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57" r:id="rId1"/>
  </p:sldMasterIdLst>
  <p:notesMasterIdLst>
    <p:notesMasterId r:id="rId27"/>
  </p:notesMasterIdLst>
  <p:sldIdLst>
    <p:sldId id="256" r:id="rId2"/>
    <p:sldId id="257" r:id="rId3"/>
    <p:sldId id="339" r:id="rId4"/>
    <p:sldId id="347" r:id="rId5"/>
    <p:sldId id="332" r:id="rId6"/>
    <p:sldId id="340" r:id="rId7"/>
    <p:sldId id="335" r:id="rId8"/>
    <p:sldId id="341" r:id="rId9"/>
    <p:sldId id="290" r:id="rId10"/>
    <p:sldId id="342" r:id="rId11"/>
    <p:sldId id="328" r:id="rId12"/>
    <p:sldId id="343" r:id="rId13"/>
    <p:sldId id="351" r:id="rId14"/>
    <p:sldId id="354" r:id="rId15"/>
    <p:sldId id="348" r:id="rId16"/>
    <p:sldId id="356" r:id="rId17"/>
    <p:sldId id="357" r:id="rId18"/>
    <p:sldId id="362" r:id="rId19"/>
    <p:sldId id="329" r:id="rId20"/>
    <p:sldId id="324" r:id="rId21"/>
    <p:sldId id="333" r:id="rId22"/>
    <p:sldId id="352" r:id="rId23"/>
    <p:sldId id="368" r:id="rId24"/>
    <p:sldId id="325" r:id="rId25"/>
    <p:sldId id="369" r:id="rId26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URU Tomoaki" initials="TT" lastIdx="1" clrIdx="0">
    <p:extLst>
      <p:ext uri="{19B8F6BF-5375-455C-9EA6-DF929625EA0E}">
        <p15:presenceInfo xmlns:p15="http://schemas.microsoft.com/office/powerpoint/2012/main" userId="S::u396938g@ecs.osaka-u.ac.jp::7810defa-b10c-4e21-bf06-8b89767c55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F7150"/>
    <a:srgbClr val="FF0000"/>
    <a:srgbClr val="DF90B5"/>
    <a:srgbClr val="FFFF00"/>
    <a:srgbClr val="CA4683"/>
    <a:srgbClr val="92D050"/>
    <a:srgbClr val="F5F5F5"/>
    <a:srgbClr val="DCDCDC"/>
    <a:srgbClr val="000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8E4BC8-84CC-C64A-83B9-DEDEE9F3D4D9}" v="1287" dt="2025-12-02T17:17:40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1" autoAdjust="0"/>
    <p:restoredTop sz="71984"/>
  </p:normalViewPr>
  <p:slideViewPr>
    <p:cSldViewPr snapToGrid="0">
      <p:cViewPr varScale="1">
        <p:scale>
          <a:sx n="110" d="100"/>
          <a:sy n="110" d="100"/>
        </p:scale>
        <p:origin x="8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59" d="100"/>
          <a:sy n="159" d="100"/>
        </p:scale>
        <p:origin x="228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mizu Sasara" userId="526ca13b-c798-4522-94b7-eb89e9731cb5" providerId="ADAL" clId="{46ECC88C-8AB8-57DE-BC56-3B73375588F2}"/>
    <pc:docChg chg="undo redo custSel addSld delSld modSld sldOrd modMainMaster modNotesMaster">
      <pc:chgData name="Shimizu Sasara" userId="526ca13b-c798-4522-94b7-eb89e9731cb5" providerId="ADAL" clId="{46ECC88C-8AB8-57DE-BC56-3B73375588F2}" dt="2025-12-02T17:17:44.998" v="20430"/>
      <pc:docMkLst>
        <pc:docMk/>
      </pc:docMkLst>
      <pc:sldChg chg="modSp mod modNotes modNotesTx">
        <pc:chgData name="Shimizu Sasara" userId="526ca13b-c798-4522-94b7-eb89e9731cb5" providerId="ADAL" clId="{46ECC88C-8AB8-57DE-BC56-3B73375588F2}" dt="2025-11-30T20:42:53.122" v="20313" actId="20577"/>
        <pc:sldMkLst>
          <pc:docMk/>
          <pc:sldMk cId="2443634684" sldId="256"/>
        </pc:sldMkLst>
        <pc:spChg chg="mod">
          <ac:chgData name="Shimizu Sasara" userId="526ca13b-c798-4522-94b7-eb89e9731cb5" providerId="ADAL" clId="{46ECC88C-8AB8-57DE-BC56-3B73375588F2}" dt="2025-11-14T04:55:45.433" v="1853" actId="20577"/>
          <ac:spMkLst>
            <pc:docMk/>
            <pc:sldMk cId="2443634684" sldId="256"/>
            <ac:spMk id="2" creationId="{B36273E1-EB8A-6F6D-78F5-8FEE78061B59}"/>
          </ac:spMkLst>
        </pc:spChg>
        <pc:spChg chg="mod">
          <ac:chgData name="Shimizu Sasara" userId="526ca13b-c798-4522-94b7-eb89e9731cb5" providerId="ADAL" clId="{46ECC88C-8AB8-57DE-BC56-3B73375588F2}" dt="2025-11-05T06:33:09.829" v="235" actId="20577"/>
          <ac:spMkLst>
            <pc:docMk/>
            <pc:sldMk cId="2443634684" sldId="256"/>
            <ac:spMk id="3" creationId="{48AB9EA9-ACBF-CA42-480E-06062FD2DAC4}"/>
          </ac:spMkLst>
        </pc:spChg>
      </pc:sldChg>
      <pc:sldChg chg="modSp mod modNotes modNotesTx">
        <pc:chgData name="Shimizu Sasara" userId="526ca13b-c798-4522-94b7-eb89e9731cb5" providerId="ADAL" clId="{46ECC88C-8AB8-57DE-BC56-3B73375588F2}" dt="2025-11-26T09:00:00.187" v="18373" actId="20577"/>
        <pc:sldMkLst>
          <pc:docMk/>
          <pc:sldMk cId="1734062215" sldId="257"/>
        </pc:sldMkLst>
        <pc:spChg chg="mod">
          <ac:chgData name="Shimizu Sasara" userId="526ca13b-c798-4522-94b7-eb89e9731cb5" providerId="ADAL" clId="{46ECC88C-8AB8-57DE-BC56-3B73375588F2}" dt="2025-11-26T07:57:07.709" v="18037" actId="20577"/>
          <ac:spMkLst>
            <pc:docMk/>
            <pc:sldMk cId="1734062215" sldId="257"/>
            <ac:spMk id="3" creationId="{B46C4983-2999-8C02-587C-480B0EF17D55}"/>
          </ac:spMkLst>
        </pc:spChg>
        <pc:spChg chg="mod">
          <ac:chgData name="Shimizu Sasara" userId="526ca13b-c798-4522-94b7-eb89e9731cb5" providerId="ADAL" clId="{46ECC88C-8AB8-57DE-BC56-3B73375588F2}" dt="2025-11-20T09:43:51.218" v="12671" actId="1076"/>
          <ac:spMkLst>
            <pc:docMk/>
            <pc:sldMk cId="1734062215" sldId="257"/>
            <ac:spMk id="5" creationId="{885038CA-F922-CD5F-B44C-16B1BC143254}"/>
          </ac:spMkLst>
        </pc:spChg>
        <pc:spChg chg="mod">
          <ac:chgData name="Shimizu Sasara" userId="526ca13b-c798-4522-94b7-eb89e9731cb5" providerId="ADAL" clId="{46ECC88C-8AB8-57DE-BC56-3B73375588F2}" dt="2025-11-20T09:43:54.467" v="12672" actId="1076"/>
          <ac:spMkLst>
            <pc:docMk/>
            <pc:sldMk cId="1734062215" sldId="257"/>
            <ac:spMk id="7" creationId="{37FC3F0D-DA73-99D5-2451-6E053ACE81D6}"/>
          </ac:spMkLst>
        </pc:spChg>
      </pc:sldChg>
      <pc:sldChg chg="modSp mod ord modAnim chgLayout modNotes modNotesTx">
        <pc:chgData name="Shimizu Sasara" userId="526ca13b-c798-4522-94b7-eb89e9731cb5" providerId="ADAL" clId="{46ECC88C-8AB8-57DE-BC56-3B73375588F2}" dt="2025-12-02T15:27:59.445" v="20358" actId="20577"/>
        <pc:sldMkLst>
          <pc:docMk/>
          <pc:sldMk cId="520128058" sldId="290"/>
        </pc:sldMkLst>
        <pc:spChg chg="mod ord">
          <ac:chgData name="Shimizu Sasara" userId="526ca13b-c798-4522-94b7-eb89e9731cb5" providerId="ADAL" clId="{46ECC88C-8AB8-57DE-BC56-3B73375588F2}" dt="2025-11-21T02:29:47.704" v="14882" actId="20577"/>
          <ac:spMkLst>
            <pc:docMk/>
            <pc:sldMk cId="520128058" sldId="290"/>
            <ac:spMk id="2" creationId="{AE7404F4-7281-3311-0EF0-719E4831A90E}"/>
          </ac:spMkLst>
        </pc:spChg>
        <pc:spChg chg="mod ord">
          <ac:chgData name="Shimizu Sasara" userId="526ca13b-c798-4522-94b7-eb89e9731cb5" providerId="ADAL" clId="{46ECC88C-8AB8-57DE-BC56-3B73375588F2}" dt="2025-11-14T05:02:36.285" v="1873" actId="700"/>
          <ac:spMkLst>
            <pc:docMk/>
            <pc:sldMk cId="520128058" sldId="290"/>
            <ac:spMk id="4" creationId="{22CDE497-CF66-2BF5-FE7F-782353338F0F}"/>
          </ac:spMkLst>
        </pc:spChg>
        <pc:spChg chg="mod">
          <ac:chgData name="Shimizu Sasara" userId="526ca13b-c798-4522-94b7-eb89e9731cb5" providerId="ADAL" clId="{46ECC88C-8AB8-57DE-BC56-3B73375588F2}" dt="2025-11-28T09:22:25.207" v="20175" actId="207"/>
          <ac:spMkLst>
            <pc:docMk/>
            <pc:sldMk cId="520128058" sldId="290"/>
            <ac:spMk id="6" creationId="{163D4BF9-B71C-EAF7-FFDC-B7AF9094106F}"/>
          </ac:spMkLst>
        </pc:spChg>
        <pc:spChg chg="mod ord">
          <ac:chgData name="Shimizu Sasara" userId="526ca13b-c798-4522-94b7-eb89e9731cb5" providerId="ADAL" clId="{46ECC88C-8AB8-57DE-BC56-3B73375588F2}" dt="2025-11-27T05:34:16.566" v="18883" actId="20577"/>
          <ac:spMkLst>
            <pc:docMk/>
            <pc:sldMk cId="520128058" sldId="290"/>
            <ac:spMk id="17" creationId="{21BCDC64-382C-7514-944B-6D0593393051}"/>
          </ac:spMkLst>
        </pc:spChg>
        <pc:graphicFrameChg chg="mod modGraphic">
          <ac:chgData name="Shimizu Sasara" userId="526ca13b-c798-4522-94b7-eb89e9731cb5" providerId="ADAL" clId="{46ECC88C-8AB8-57DE-BC56-3B73375588F2}" dt="2025-11-28T09:19:10.441" v="20160" actId="207"/>
          <ac:graphicFrameMkLst>
            <pc:docMk/>
            <pc:sldMk cId="520128058" sldId="290"/>
            <ac:graphicFrameMk id="12" creationId="{6CC20567-A35D-6302-E28F-F3B660FEE5AE}"/>
          </ac:graphicFrameMkLst>
        </pc:graphicFrameChg>
        <pc:graphicFrameChg chg="mod modGraphic">
          <ac:chgData name="Shimizu Sasara" userId="526ca13b-c798-4522-94b7-eb89e9731cb5" providerId="ADAL" clId="{46ECC88C-8AB8-57DE-BC56-3B73375588F2}" dt="2025-11-28T09:20:17.754" v="20166" actId="207"/>
          <ac:graphicFrameMkLst>
            <pc:docMk/>
            <pc:sldMk cId="520128058" sldId="290"/>
            <ac:graphicFrameMk id="13" creationId="{F81EFD50-4D10-B141-03FE-93C34980415B}"/>
          </ac:graphicFrameMkLst>
        </pc:graphicFrameChg>
        <pc:graphicFrameChg chg="mod modGraphic">
          <ac:chgData name="Shimizu Sasara" userId="526ca13b-c798-4522-94b7-eb89e9731cb5" providerId="ADAL" clId="{46ECC88C-8AB8-57DE-BC56-3B73375588F2}" dt="2025-11-28T09:20:33.748" v="20168" actId="207"/>
          <ac:graphicFrameMkLst>
            <pc:docMk/>
            <pc:sldMk cId="520128058" sldId="290"/>
            <ac:graphicFrameMk id="15" creationId="{E7B8F982-9E2C-560E-53F1-E393D38DC7C1}"/>
          </ac:graphicFrameMkLst>
        </pc:graphicFrameChg>
        <pc:graphicFrameChg chg="mod modGraphic">
          <ac:chgData name="Shimizu Sasara" userId="526ca13b-c798-4522-94b7-eb89e9731cb5" providerId="ADAL" clId="{46ECC88C-8AB8-57DE-BC56-3B73375588F2}" dt="2025-11-28T09:21:07.080" v="20172" actId="14100"/>
          <ac:graphicFrameMkLst>
            <pc:docMk/>
            <pc:sldMk cId="520128058" sldId="290"/>
            <ac:graphicFrameMk id="16" creationId="{0FE5AEEA-8F3A-8F3E-5F38-B027E3C70CF2}"/>
          </ac:graphicFrameMkLst>
        </pc:graphicFrameChg>
        <pc:picChg chg="mod">
          <ac:chgData name="Shimizu Sasara" userId="526ca13b-c798-4522-94b7-eb89e9731cb5" providerId="ADAL" clId="{46ECC88C-8AB8-57DE-BC56-3B73375588F2}" dt="2025-11-28T09:23:43.296" v="20259" actId="1038"/>
          <ac:picMkLst>
            <pc:docMk/>
            <pc:sldMk cId="520128058" sldId="290"/>
            <ac:picMk id="14" creationId="{5B81F2F7-451B-9D62-00FD-85E52C3B3CD0}"/>
          </ac:picMkLst>
        </pc:picChg>
      </pc:sldChg>
      <pc:sldChg chg="addSp delSp modSp mod modClrScheme chgLayout">
        <pc:chgData name="Shimizu Sasara" userId="526ca13b-c798-4522-94b7-eb89e9731cb5" providerId="ADAL" clId="{46ECC88C-8AB8-57DE-BC56-3B73375588F2}" dt="2025-11-29T07:18:14.504" v="20271" actId="700"/>
        <pc:sldMkLst>
          <pc:docMk/>
          <pc:sldMk cId="38744410" sldId="324"/>
        </pc:sldMkLst>
        <pc:spChg chg="add mod ord">
          <ac:chgData name="Shimizu Sasara" userId="526ca13b-c798-4522-94b7-eb89e9731cb5" providerId="ADAL" clId="{46ECC88C-8AB8-57DE-BC56-3B73375588F2}" dt="2025-11-29T07:18:14.504" v="20271" actId="700"/>
          <ac:spMkLst>
            <pc:docMk/>
            <pc:sldMk cId="38744410" sldId="324"/>
            <ac:spMk id="2" creationId="{AFA19DE5-2614-E81F-0D95-1AD16A5CD16B}"/>
          </ac:spMkLst>
        </pc:spChg>
        <pc:spChg chg="mod ord">
          <ac:chgData name="Shimizu Sasara" userId="526ca13b-c798-4522-94b7-eb89e9731cb5" providerId="ADAL" clId="{46ECC88C-8AB8-57DE-BC56-3B73375588F2}" dt="2025-11-29T07:18:14.504" v="20271" actId="700"/>
          <ac:spMkLst>
            <pc:docMk/>
            <pc:sldMk cId="38744410" sldId="324"/>
            <ac:spMk id="4" creationId="{DB260500-21E9-9619-50D4-56089494D784}"/>
          </ac:spMkLst>
        </pc:spChg>
        <pc:spChg chg="mod ord">
          <ac:chgData name="Shimizu Sasara" userId="526ca13b-c798-4522-94b7-eb89e9731cb5" providerId="ADAL" clId="{46ECC88C-8AB8-57DE-BC56-3B73375588F2}" dt="2025-11-29T07:18:14.504" v="20271" actId="700"/>
          <ac:spMkLst>
            <pc:docMk/>
            <pc:sldMk cId="38744410" sldId="324"/>
            <ac:spMk id="5" creationId="{5B24B8C9-3CB7-4150-E62C-D5878B2EEA44}"/>
          </ac:spMkLst>
        </pc:spChg>
      </pc:sldChg>
      <pc:sldChg chg="modSp mod chgLayout">
        <pc:chgData name="Shimizu Sasara" userId="526ca13b-c798-4522-94b7-eb89e9731cb5" providerId="ADAL" clId="{46ECC88C-8AB8-57DE-BC56-3B73375588F2}" dt="2025-12-02T15:36:59.693" v="20403" actId="26606"/>
        <pc:sldMkLst>
          <pc:docMk/>
          <pc:sldMk cId="1236772117" sldId="325"/>
        </pc:sldMkLst>
        <pc:spChg chg="mod ord">
          <ac:chgData name="Shimizu Sasara" userId="526ca13b-c798-4522-94b7-eb89e9731cb5" providerId="ADAL" clId="{46ECC88C-8AB8-57DE-BC56-3B73375588F2}" dt="2025-12-02T15:36:59.693" v="20403" actId="26606"/>
          <ac:spMkLst>
            <pc:docMk/>
            <pc:sldMk cId="1236772117" sldId="325"/>
            <ac:spMk id="2" creationId="{3EDF1E31-98BB-12E8-1F25-5E64128905CC}"/>
          </ac:spMkLst>
        </pc:spChg>
        <pc:spChg chg="mod ord">
          <ac:chgData name="Shimizu Sasara" userId="526ca13b-c798-4522-94b7-eb89e9731cb5" providerId="ADAL" clId="{46ECC88C-8AB8-57DE-BC56-3B73375588F2}" dt="2025-12-02T15:36:59.693" v="20403" actId="26606"/>
          <ac:spMkLst>
            <pc:docMk/>
            <pc:sldMk cId="1236772117" sldId="325"/>
            <ac:spMk id="4" creationId="{C5BCD839-AE99-CE86-2841-7C29BEF179F1}"/>
          </ac:spMkLst>
        </pc:spChg>
        <pc:picChg chg="mod ord">
          <ac:chgData name="Shimizu Sasara" userId="526ca13b-c798-4522-94b7-eb89e9731cb5" providerId="ADAL" clId="{46ECC88C-8AB8-57DE-BC56-3B73375588F2}" dt="2025-12-02T15:36:59.693" v="20403" actId="26606"/>
          <ac:picMkLst>
            <pc:docMk/>
            <pc:sldMk cId="1236772117" sldId="325"/>
            <ac:picMk id="6" creationId="{B2C01F54-ACC9-BF85-47D2-D040D29523DA}"/>
          </ac:picMkLst>
        </pc:picChg>
      </pc:sldChg>
      <pc:sldChg chg="addSp delSp modSp new mod ord modNotesTx">
        <pc:chgData name="Shimizu Sasara" userId="526ca13b-c798-4522-94b7-eb89e9731cb5" providerId="ADAL" clId="{46ECC88C-8AB8-57DE-BC56-3B73375588F2}" dt="2025-11-27T05:47:34.019" v="19008" actId="20577"/>
        <pc:sldMkLst>
          <pc:docMk/>
          <pc:sldMk cId="3947503535" sldId="328"/>
        </pc:sldMkLst>
        <pc:spChg chg="mod">
          <ac:chgData name="Shimizu Sasara" userId="526ca13b-c798-4522-94b7-eb89e9731cb5" providerId="ADAL" clId="{46ECC88C-8AB8-57DE-BC56-3B73375588F2}" dt="2025-11-05T06:41:10.362" v="261" actId="20577"/>
          <ac:spMkLst>
            <pc:docMk/>
            <pc:sldMk cId="3947503535" sldId="328"/>
            <ac:spMk id="2" creationId="{D7404483-1D9E-BA9E-A9E5-A7DB6229AB41}"/>
          </ac:spMkLst>
        </pc:spChg>
        <pc:spChg chg="mod">
          <ac:chgData name="Shimizu Sasara" userId="526ca13b-c798-4522-94b7-eb89e9731cb5" providerId="ADAL" clId="{46ECC88C-8AB8-57DE-BC56-3B73375588F2}" dt="2025-11-26T08:02:44.752" v="18152" actId="20577"/>
          <ac:spMkLst>
            <pc:docMk/>
            <pc:sldMk cId="3947503535" sldId="328"/>
            <ac:spMk id="3" creationId="{8639F625-651F-874F-0339-743735E1DC09}"/>
          </ac:spMkLst>
        </pc:spChg>
        <pc:spChg chg="add del mod">
          <ac:chgData name="Shimizu Sasara" userId="526ca13b-c798-4522-94b7-eb89e9731cb5" providerId="ADAL" clId="{46ECC88C-8AB8-57DE-BC56-3B73375588F2}" dt="2025-11-26T08:02:27.990" v="18138" actId="20577"/>
          <ac:spMkLst>
            <pc:docMk/>
            <pc:sldMk cId="3947503535" sldId="328"/>
            <ac:spMk id="5" creationId="{38016105-FC22-7E7D-C7AA-D97BD5B7BAAA}"/>
          </ac:spMkLst>
        </pc:spChg>
      </pc:sldChg>
      <pc:sldChg chg="modSp new mod modNotesTx">
        <pc:chgData name="Shimizu Sasara" userId="526ca13b-c798-4522-94b7-eb89e9731cb5" providerId="ADAL" clId="{46ECC88C-8AB8-57DE-BC56-3B73375588F2}" dt="2025-11-27T10:06:15.368" v="19785" actId="20577"/>
        <pc:sldMkLst>
          <pc:docMk/>
          <pc:sldMk cId="922156404" sldId="329"/>
        </pc:sldMkLst>
        <pc:spChg chg="mod">
          <ac:chgData name="Shimizu Sasara" userId="526ca13b-c798-4522-94b7-eb89e9731cb5" providerId="ADAL" clId="{46ECC88C-8AB8-57DE-BC56-3B73375588F2}" dt="2025-11-05T07:01:30.856" v="482" actId="20577"/>
          <ac:spMkLst>
            <pc:docMk/>
            <pc:sldMk cId="922156404" sldId="329"/>
            <ac:spMk id="2" creationId="{F0B404A2-8030-085C-2C37-8558855E49D0}"/>
          </ac:spMkLst>
        </pc:spChg>
        <pc:spChg chg="mod">
          <ac:chgData name="Shimizu Sasara" userId="526ca13b-c798-4522-94b7-eb89e9731cb5" providerId="ADAL" clId="{46ECC88C-8AB8-57DE-BC56-3B73375588F2}" dt="2025-11-21T02:16:06.147" v="14667" actId="20577"/>
          <ac:spMkLst>
            <pc:docMk/>
            <pc:sldMk cId="922156404" sldId="329"/>
            <ac:spMk id="3" creationId="{411A5EC0-497C-0856-5E1E-58A2C9D1B477}"/>
          </ac:spMkLst>
        </pc:spChg>
      </pc:sldChg>
      <pc:sldChg chg="addSp delSp modSp new mod modAnim modNotesTx">
        <pc:chgData name="Shimizu Sasara" userId="526ca13b-c798-4522-94b7-eb89e9731cb5" providerId="ADAL" clId="{46ECC88C-8AB8-57DE-BC56-3B73375588F2}" dt="2025-11-26T09:01:44.459" v="18391" actId="20577"/>
        <pc:sldMkLst>
          <pc:docMk/>
          <pc:sldMk cId="1513746438" sldId="332"/>
        </pc:sldMkLst>
        <pc:spChg chg="mod">
          <ac:chgData name="Shimizu Sasara" userId="526ca13b-c798-4522-94b7-eb89e9731cb5" providerId="ADAL" clId="{46ECC88C-8AB8-57DE-BC56-3B73375588F2}" dt="2025-11-14T06:04:55.393" v="2563"/>
          <ac:spMkLst>
            <pc:docMk/>
            <pc:sldMk cId="1513746438" sldId="332"/>
            <ac:spMk id="2" creationId="{03E0A0CF-46D2-63FE-141C-17470D792F57}"/>
          </ac:spMkLst>
        </pc:spChg>
        <pc:spChg chg="add mod">
          <ac:chgData name="Shimizu Sasara" userId="526ca13b-c798-4522-94b7-eb89e9731cb5" providerId="ADAL" clId="{46ECC88C-8AB8-57DE-BC56-3B73375588F2}" dt="2025-11-14T06:07:46.743" v="2565" actId="1076"/>
          <ac:spMkLst>
            <pc:docMk/>
            <pc:sldMk cId="1513746438" sldId="332"/>
            <ac:spMk id="5" creationId="{6DDF3662-A601-59B3-86EA-F7D3832A82CC}"/>
          </ac:spMkLst>
        </pc:spChg>
        <pc:spChg chg="add mod">
          <ac:chgData name="Shimizu Sasara" userId="526ca13b-c798-4522-94b7-eb89e9731cb5" providerId="ADAL" clId="{46ECC88C-8AB8-57DE-BC56-3B73375588F2}" dt="2025-11-14T06:07:46.743" v="2565" actId="1076"/>
          <ac:spMkLst>
            <pc:docMk/>
            <pc:sldMk cId="1513746438" sldId="332"/>
            <ac:spMk id="6" creationId="{9633D6A7-B118-905B-789D-1C3AFE026A8D}"/>
          </ac:spMkLst>
        </pc:spChg>
        <pc:spChg chg="add mod">
          <ac:chgData name="Shimizu Sasara" userId="526ca13b-c798-4522-94b7-eb89e9731cb5" providerId="ADAL" clId="{46ECC88C-8AB8-57DE-BC56-3B73375588F2}" dt="2025-11-14T06:07:46.743" v="2565" actId="1076"/>
          <ac:spMkLst>
            <pc:docMk/>
            <pc:sldMk cId="1513746438" sldId="332"/>
            <ac:spMk id="7" creationId="{18CBD536-DE3A-0F58-D513-4ACD57B83EA9}"/>
          </ac:spMkLst>
        </pc:spChg>
        <pc:spChg chg="mod">
          <ac:chgData name="Shimizu Sasara" userId="526ca13b-c798-4522-94b7-eb89e9731cb5" providerId="ADAL" clId="{46ECC88C-8AB8-57DE-BC56-3B73375588F2}" dt="2025-11-21T01:30:04.528" v="13525" actId="20577"/>
          <ac:spMkLst>
            <pc:docMk/>
            <pc:sldMk cId="1513746438" sldId="332"/>
            <ac:spMk id="10" creationId="{58E8C63C-B30F-FDF8-4167-EAE2BE477AF6}"/>
          </ac:spMkLst>
        </pc:spChg>
        <pc:spChg chg="add mod">
          <ac:chgData name="Shimizu Sasara" userId="526ca13b-c798-4522-94b7-eb89e9731cb5" providerId="ADAL" clId="{46ECC88C-8AB8-57DE-BC56-3B73375588F2}" dt="2025-11-21T01:30:07.738" v="13528" actId="20577"/>
          <ac:spMkLst>
            <pc:docMk/>
            <pc:sldMk cId="1513746438" sldId="332"/>
            <ac:spMk id="11" creationId="{0C553FBF-7AFB-98CB-C0D0-4CB4D28C8E64}"/>
          </ac:spMkLst>
        </pc:spChg>
        <pc:spChg chg="add mod">
          <ac:chgData name="Shimizu Sasara" userId="526ca13b-c798-4522-94b7-eb89e9731cb5" providerId="ADAL" clId="{46ECC88C-8AB8-57DE-BC56-3B73375588F2}" dt="2025-11-26T07:58:50.113" v="18084" actId="20577"/>
          <ac:spMkLst>
            <pc:docMk/>
            <pc:sldMk cId="1513746438" sldId="332"/>
            <ac:spMk id="18" creationId="{58B3AC37-9E0E-0AEA-BA83-21A9DF0F4504}"/>
          </ac:spMkLst>
        </pc:spChg>
        <pc:spChg chg="add mod">
          <ac:chgData name="Shimizu Sasara" userId="526ca13b-c798-4522-94b7-eb89e9731cb5" providerId="ADAL" clId="{46ECC88C-8AB8-57DE-BC56-3B73375588F2}" dt="2025-11-26T07:58:47.374" v="18083" actId="20577"/>
          <ac:spMkLst>
            <pc:docMk/>
            <pc:sldMk cId="1513746438" sldId="332"/>
            <ac:spMk id="19" creationId="{FD4A76C5-0A51-B527-FC72-063F8115ED60}"/>
          </ac:spMkLst>
        </pc:spChg>
        <pc:spChg chg="add mod">
          <ac:chgData name="Shimizu Sasara" userId="526ca13b-c798-4522-94b7-eb89e9731cb5" providerId="ADAL" clId="{46ECC88C-8AB8-57DE-BC56-3B73375588F2}" dt="2025-11-21T01:30:24.899" v="13539" actId="1076"/>
          <ac:spMkLst>
            <pc:docMk/>
            <pc:sldMk cId="1513746438" sldId="332"/>
            <ac:spMk id="21" creationId="{B47BBE65-0411-6395-0116-1AC82F9270AA}"/>
          </ac:spMkLst>
        </pc:spChg>
        <pc:spChg chg="mod">
          <ac:chgData name="Shimizu Sasara" userId="526ca13b-c798-4522-94b7-eb89e9731cb5" providerId="ADAL" clId="{46ECC88C-8AB8-57DE-BC56-3B73375588F2}" dt="2025-11-21T01:30:28.583" v="13540" actId="1076"/>
          <ac:spMkLst>
            <pc:docMk/>
            <pc:sldMk cId="1513746438" sldId="332"/>
            <ac:spMk id="22" creationId="{15956C16-57E8-F004-83A2-45E7A1ECB05D}"/>
          </ac:spMkLst>
        </pc:spChg>
        <pc:spChg chg="add mod">
          <ac:chgData name="Shimizu Sasara" userId="526ca13b-c798-4522-94b7-eb89e9731cb5" providerId="ADAL" clId="{46ECC88C-8AB8-57DE-BC56-3B73375588F2}" dt="2025-11-21T04:25:45.141" v="15276" actId="20577"/>
          <ac:spMkLst>
            <pc:docMk/>
            <pc:sldMk cId="1513746438" sldId="332"/>
            <ac:spMk id="25" creationId="{A50513FA-0F0C-65CB-4809-A239C0C2E0A7}"/>
          </ac:spMkLst>
        </pc:spChg>
        <pc:spChg chg="mod">
          <ac:chgData name="Shimizu Sasara" userId="526ca13b-c798-4522-94b7-eb89e9731cb5" providerId="ADAL" clId="{46ECC88C-8AB8-57DE-BC56-3B73375588F2}" dt="2025-11-21T01:30:13.936" v="13534" actId="20577"/>
          <ac:spMkLst>
            <pc:docMk/>
            <pc:sldMk cId="1513746438" sldId="332"/>
            <ac:spMk id="29" creationId="{36A27B0F-D0B7-D438-AC21-8F56590C47A9}"/>
          </ac:spMkLst>
        </pc:spChg>
        <pc:spChg chg="mod">
          <ac:chgData name="Shimizu Sasara" userId="526ca13b-c798-4522-94b7-eb89e9731cb5" providerId="ADAL" clId="{46ECC88C-8AB8-57DE-BC56-3B73375588F2}" dt="2025-11-21T01:30:11.579" v="13531" actId="20577"/>
          <ac:spMkLst>
            <pc:docMk/>
            <pc:sldMk cId="1513746438" sldId="332"/>
            <ac:spMk id="30" creationId="{20AEF1AB-9AD3-66C6-F8C9-4D18F21F3215}"/>
          </ac:spMkLst>
        </pc:spChg>
        <pc:spChg chg="add mod">
          <ac:chgData name="Shimizu Sasara" userId="526ca13b-c798-4522-94b7-eb89e9731cb5" providerId="ADAL" clId="{46ECC88C-8AB8-57DE-BC56-3B73375588F2}" dt="2025-11-26T07:57:56.127" v="18057" actId="20577"/>
          <ac:spMkLst>
            <pc:docMk/>
            <pc:sldMk cId="1513746438" sldId="332"/>
            <ac:spMk id="31" creationId="{468FE739-9231-85B6-C144-7678FC12B25D}"/>
          </ac:spMkLst>
        </pc:spChg>
        <pc:spChg chg="add mod">
          <ac:chgData name="Shimizu Sasara" userId="526ca13b-c798-4522-94b7-eb89e9731cb5" providerId="ADAL" clId="{46ECC88C-8AB8-57DE-BC56-3B73375588F2}" dt="2025-11-21T01:29:38.865" v="13513" actId="255"/>
          <ac:spMkLst>
            <pc:docMk/>
            <pc:sldMk cId="1513746438" sldId="332"/>
            <ac:spMk id="35" creationId="{A661EECA-CD15-BBE9-A8C0-A1CC69B63F7D}"/>
          </ac:spMkLst>
        </pc:spChg>
        <pc:spChg chg="add mod">
          <ac:chgData name="Shimizu Sasara" userId="526ca13b-c798-4522-94b7-eb89e9731cb5" providerId="ADAL" clId="{46ECC88C-8AB8-57DE-BC56-3B73375588F2}" dt="2025-11-19T10:03:13.006" v="9686" actId="1076"/>
          <ac:spMkLst>
            <pc:docMk/>
            <pc:sldMk cId="1513746438" sldId="332"/>
            <ac:spMk id="36" creationId="{E8719D7D-0732-51CA-DB4D-78DF83B79ECF}"/>
          </ac:spMkLst>
        </pc:spChg>
        <pc:spChg chg="add mod">
          <ac:chgData name="Shimizu Sasara" userId="526ca13b-c798-4522-94b7-eb89e9731cb5" providerId="ADAL" clId="{46ECC88C-8AB8-57DE-BC56-3B73375588F2}" dt="2025-11-19T10:04:36.357" v="9729" actId="14100"/>
          <ac:spMkLst>
            <pc:docMk/>
            <pc:sldMk cId="1513746438" sldId="332"/>
            <ac:spMk id="38" creationId="{0EE1F554-C803-02CC-009B-08345F94859C}"/>
          </ac:spMkLst>
        </pc:spChg>
        <pc:spChg chg="add mod">
          <ac:chgData name="Shimizu Sasara" userId="526ca13b-c798-4522-94b7-eb89e9731cb5" providerId="ADAL" clId="{46ECC88C-8AB8-57DE-BC56-3B73375588F2}" dt="2025-11-19T10:05:00.454" v="9734" actId="1076"/>
          <ac:spMkLst>
            <pc:docMk/>
            <pc:sldMk cId="1513746438" sldId="332"/>
            <ac:spMk id="39" creationId="{ACCD5138-32C2-E48D-E43B-654CEA59A150}"/>
          </ac:spMkLst>
        </pc:spChg>
        <pc:picChg chg="mod">
          <ac:chgData name="Shimizu Sasara" userId="526ca13b-c798-4522-94b7-eb89e9731cb5" providerId="ADAL" clId="{46ECC88C-8AB8-57DE-BC56-3B73375588F2}" dt="2025-11-14T06:17:08.967" v="2650" actId="1076"/>
          <ac:picMkLst>
            <pc:docMk/>
            <pc:sldMk cId="1513746438" sldId="332"/>
            <ac:picMk id="15" creationId="{B58CF319-24E0-E35A-C128-7FB910837D85}"/>
          </ac:picMkLst>
        </pc:picChg>
        <pc:picChg chg="mod">
          <ac:chgData name="Shimizu Sasara" userId="526ca13b-c798-4522-94b7-eb89e9731cb5" providerId="ADAL" clId="{46ECC88C-8AB8-57DE-BC56-3B73375588F2}" dt="2025-11-21T04:25:00.158" v="15270" actId="1076"/>
          <ac:picMkLst>
            <pc:docMk/>
            <pc:sldMk cId="1513746438" sldId="332"/>
            <ac:picMk id="16" creationId="{73826963-B8DE-592F-AD64-F7BAC10AA351}"/>
          </ac:picMkLst>
        </pc:picChg>
        <pc:picChg chg="mod">
          <ac:chgData name="Shimizu Sasara" userId="526ca13b-c798-4522-94b7-eb89e9731cb5" providerId="ADAL" clId="{46ECC88C-8AB8-57DE-BC56-3B73375588F2}" dt="2025-11-14T06:17:08.967" v="2650" actId="1076"/>
          <ac:picMkLst>
            <pc:docMk/>
            <pc:sldMk cId="1513746438" sldId="332"/>
            <ac:picMk id="17" creationId="{649A3BBB-CE7D-C3AA-D218-73C9C6226B7F}"/>
          </ac:picMkLst>
        </pc:picChg>
        <pc:picChg chg="mod">
          <ac:chgData name="Shimizu Sasara" userId="526ca13b-c798-4522-94b7-eb89e9731cb5" providerId="ADAL" clId="{46ECC88C-8AB8-57DE-BC56-3B73375588F2}" dt="2025-11-14T06:17:08.967" v="2650" actId="1076"/>
          <ac:picMkLst>
            <pc:docMk/>
            <pc:sldMk cId="1513746438" sldId="332"/>
            <ac:picMk id="20" creationId="{C9DF6F28-3A86-696B-927D-895650530304}"/>
          </ac:picMkLst>
        </pc:picChg>
        <pc:picChg chg="mod">
          <ac:chgData name="Shimizu Sasara" userId="526ca13b-c798-4522-94b7-eb89e9731cb5" providerId="ADAL" clId="{46ECC88C-8AB8-57DE-BC56-3B73375588F2}" dt="2025-11-21T04:43:20.201" v="15433" actId="1076"/>
          <ac:picMkLst>
            <pc:docMk/>
            <pc:sldMk cId="1513746438" sldId="332"/>
            <ac:picMk id="32" creationId="{DB8CB74C-EF88-3D13-06B4-CAAD8ECFA638}"/>
          </ac:picMkLst>
        </pc:picChg>
        <pc:picChg chg="add mod">
          <ac:chgData name="Shimizu Sasara" userId="526ca13b-c798-4522-94b7-eb89e9731cb5" providerId="ADAL" clId="{46ECC88C-8AB8-57DE-BC56-3B73375588F2}" dt="2025-11-21T04:54:20.973" v="15565" actId="1038"/>
          <ac:picMkLst>
            <pc:docMk/>
            <pc:sldMk cId="1513746438" sldId="332"/>
            <ac:picMk id="58" creationId="{85B10DB5-1AAB-5144-5CCA-13228D21E1CC}"/>
          </ac:picMkLst>
        </pc:picChg>
        <pc:picChg chg="add mod">
          <ac:chgData name="Shimizu Sasara" userId="526ca13b-c798-4522-94b7-eb89e9731cb5" providerId="ADAL" clId="{46ECC88C-8AB8-57DE-BC56-3B73375588F2}" dt="2025-11-21T04:51:35.258" v="15526" actId="1076"/>
          <ac:picMkLst>
            <pc:docMk/>
            <pc:sldMk cId="1513746438" sldId="332"/>
            <ac:picMk id="59" creationId="{2956D8BA-CEE5-9FBB-5ABF-148B4E90B922}"/>
          </ac:picMkLst>
        </pc:picChg>
        <pc:picChg chg="add mod">
          <ac:chgData name="Shimizu Sasara" userId="526ca13b-c798-4522-94b7-eb89e9731cb5" providerId="ADAL" clId="{46ECC88C-8AB8-57DE-BC56-3B73375588F2}" dt="2025-11-21T04:52:43.217" v="15545" actId="1036"/>
          <ac:picMkLst>
            <pc:docMk/>
            <pc:sldMk cId="1513746438" sldId="332"/>
            <ac:picMk id="60" creationId="{AF1D2171-ADCC-7A42-70CC-02325E069B4F}"/>
          </ac:picMkLst>
        </pc:picChg>
        <pc:picChg chg="add mod">
          <ac:chgData name="Shimizu Sasara" userId="526ca13b-c798-4522-94b7-eb89e9731cb5" providerId="ADAL" clId="{46ECC88C-8AB8-57DE-BC56-3B73375588F2}" dt="2025-11-21T04:52:41.173" v="15542" actId="1036"/>
          <ac:picMkLst>
            <pc:docMk/>
            <pc:sldMk cId="1513746438" sldId="332"/>
            <ac:picMk id="61" creationId="{03688042-CCA9-9B2C-EA12-758DEC761466}"/>
          </ac:picMkLst>
        </pc:picChg>
        <pc:cxnChg chg="mod">
          <ac:chgData name="Shimizu Sasara" userId="526ca13b-c798-4522-94b7-eb89e9731cb5" providerId="ADAL" clId="{46ECC88C-8AB8-57DE-BC56-3B73375588F2}" dt="2025-11-21T02:25:17.106" v="14784" actId="14100"/>
          <ac:cxnSpMkLst>
            <pc:docMk/>
            <pc:sldMk cId="1513746438" sldId="332"/>
            <ac:cxnSpMk id="13" creationId="{062ADE4E-02A8-199A-4B8B-94F5EF3FED26}"/>
          </ac:cxnSpMkLst>
        </pc:cxnChg>
        <pc:cxnChg chg="mod">
          <ac:chgData name="Shimizu Sasara" userId="526ca13b-c798-4522-94b7-eb89e9731cb5" providerId="ADAL" clId="{46ECC88C-8AB8-57DE-BC56-3B73375588F2}" dt="2025-11-21T02:25:20.439" v="14785" actId="14100"/>
          <ac:cxnSpMkLst>
            <pc:docMk/>
            <pc:sldMk cId="1513746438" sldId="332"/>
            <ac:cxnSpMk id="14" creationId="{D4E7D594-48D5-9CF1-7E91-D42F58EA1F81}"/>
          </ac:cxnSpMkLst>
        </pc:cxnChg>
        <pc:cxnChg chg="mod">
          <ac:chgData name="Shimizu Sasara" userId="526ca13b-c798-4522-94b7-eb89e9731cb5" providerId="ADAL" clId="{46ECC88C-8AB8-57DE-BC56-3B73375588F2}" dt="2025-11-14T06:16:50.466" v="2648" actId="14100"/>
          <ac:cxnSpMkLst>
            <pc:docMk/>
            <pc:sldMk cId="1513746438" sldId="332"/>
            <ac:cxnSpMk id="23" creationId="{1E7FBC55-AE22-B5E5-9C14-0FDEE9EF4FBA}"/>
          </ac:cxnSpMkLst>
        </pc:cxnChg>
        <pc:cxnChg chg="mod">
          <ac:chgData name="Shimizu Sasara" userId="526ca13b-c798-4522-94b7-eb89e9731cb5" providerId="ADAL" clId="{46ECC88C-8AB8-57DE-BC56-3B73375588F2}" dt="2025-11-14T06:16:54.599" v="2649" actId="14100"/>
          <ac:cxnSpMkLst>
            <pc:docMk/>
            <pc:sldMk cId="1513746438" sldId="332"/>
            <ac:cxnSpMk id="24" creationId="{C150EC3B-13F8-2A1D-AD0D-1ACB4FD20C55}"/>
          </ac:cxnSpMkLst>
        </pc:cxnChg>
      </pc:sldChg>
      <pc:sldChg chg="modSp new mod ord modNotesTx">
        <pc:chgData name="Shimizu Sasara" userId="526ca13b-c798-4522-94b7-eb89e9731cb5" providerId="ADAL" clId="{46ECC88C-8AB8-57DE-BC56-3B73375588F2}" dt="2025-11-17T10:06:03.751" v="5456" actId="20578"/>
        <pc:sldMkLst>
          <pc:docMk/>
          <pc:sldMk cId="2660142475" sldId="333"/>
        </pc:sldMkLst>
        <pc:spChg chg="mod">
          <ac:chgData name="Shimizu Sasara" userId="526ca13b-c798-4522-94b7-eb89e9731cb5" providerId="ADAL" clId="{46ECC88C-8AB8-57DE-BC56-3B73375588F2}" dt="2025-11-13T12:12:32.226" v="1571" actId="20577"/>
          <ac:spMkLst>
            <pc:docMk/>
            <pc:sldMk cId="2660142475" sldId="333"/>
            <ac:spMk id="2" creationId="{6948E391-37A2-6EB6-DCB5-2BC8CE2C0CE1}"/>
          </ac:spMkLst>
        </pc:spChg>
        <pc:spChg chg="mod">
          <ac:chgData name="Shimizu Sasara" userId="526ca13b-c798-4522-94b7-eb89e9731cb5" providerId="ADAL" clId="{46ECC88C-8AB8-57DE-BC56-3B73375588F2}" dt="2025-11-14T04:56:01.179" v="1855" actId="20577"/>
          <ac:spMkLst>
            <pc:docMk/>
            <pc:sldMk cId="2660142475" sldId="333"/>
            <ac:spMk id="3" creationId="{3DA9855E-BCF8-4E72-DB1D-6A92BE86AB5F}"/>
          </ac:spMkLst>
        </pc:spChg>
      </pc:sldChg>
      <pc:sldChg chg="addSp delSp modSp new mod chgLayout modNotesTx">
        <pc:chgData name="Shimizu Sasara" userId="526ca13b-c798-4522-94b7-eb89e9731cb5" providerId="ADAL" clId="{46ECC88C-8AB8-57DE-BC56-3B73375588F2}" dt="2025-11-28T07:42:06.580" v="20105" actId="20577"/>
        <pc:sldMkLst>
          <pc:docMk/>
          <pc:sldMk cId="2211800450" sldId="335"/>
        </pc:sldMkLst>
        <pc:spChg chg="mod ord">
          <ac:chgData name="Shimizu Sasara" userId="526ca13b-c798-4522-94b7-eb89e9731cb5" providerId="ADAL" clId="{46ECC88C-8AB8-57DE-BC56-3B73375588F2}" dt="2025-11-21T02:26:20.766" v="14813" actId="700"/>
          <ac:spMkLst>
            <pc:docMk/>
            <pc:sldMk cId="2211800450" sldId="335"/>
            <ac:spMk id="2" creationId="{9E441037-DA31-D390-F4B1-0E3F95D1047D}"/>
          </ac:spMkLst>
        </pc:spChg>
        <pc:spChg chg="mod ord">
          <ac:chgData name="Shimizu Sasara" userId="526ca13b-c798-4522-94b7-eb89e9731cb5" providerId="ADAL" clId="{46ECC88C-8AB8-57DE-BC56-3B73375588F2}" dt="2025-11-26T08:00:12.918" v="18086" actId="20577"/>
          <ac:spMkLst>
            <pc:docMk/>
            <pc:sldMk cId="2211800450" sldId="335"/>
            <ac:spMk id="3" creationId="{521C5B5D-B215-CA2F-2EE3-237956F958AF}"/>
          </ac:spMkLst>
        </pc:spChg>
        <pc:spChg chg="mod ord">
          <ac:chgData name="Shimizu Sasara" userId="526ca13b-c798-4522-94b7-eb89e9731cb5" providerId="ADAL" clId="{46ECC88C-8AB8-57DE-BC56-3B73375588F2}" dt="2025-11-21T02:26:20.766" v="14813" actId="700"/>
          <ac:spMkLst>
            <pc:docMk/>
            <pc:sldMk cId="2211800450" sldId="335"/>
            <ac:spMk id="4" creationId="{DF917A23-EB16-524F-58E2-1392E32A2BE9}"/>
          </ac:spMkLst>
        </pc:spChg>
        <pc:spChg chg="add mod">
          <ac:chgData name="Shimizu Sasara" userId="526ca13b-c798-4522-94b7-eb89e9731cb5" providerId="ADAL" clId="{46ECC88C-8AB8-57DE-BC56-3B73375588F2}" dt="2025-11-14T05:42:50.931" v="2393" actId="1076"/>
          <ac:spMkLst>
            <pc:docMk/>
            <pc:sldMk cId="2211800450" sldId="335"/>
            <ac:spMk id="13" creationId="{70D03423-E67C-282C-9011-0E622AC56DDA}"/>
          </ac:spMkLst>
        </pc:spChg>
        <pc:spChg chg="add mod">
          <ac:chgData name="Shimizu Sasara" userId="526ca13b-c798-4522-94b7-eb89e9731cb5" providerId="ADAL" clId="{46ECC88C-8AB8-57DE-BC56-3B73375588F2}" dt="2025-11-21T02:28:01.089" v="14860" actId="1076"/>
          <ac:spMkLst>
            <pc:docMk/>
            <pc:sldMk cId="2211800450" sldId="335"/>
            <ac:spMk id="14" creationId="{CB8628C9-09DB-B886-33EA-2CCA7279CA85}"/>
          </ac:spMkLst>
        </pc:spChg>
        <pc:spChg chg="add mod">
          <ac:chgData name="Shimizu Sasara" userId="526ca13b-c798-4522-94b7-eb89e9731cb5" providerId="ADAL" clId="{46ECC88C-8AB8-57DE-BC56-3B73375588F2}" dt="2025-11-14T05:42:50.931" v="2393" actId="1076"/>
          <ac:spMkLst>
            <pc:docMk/>
            <pc:sldMk cId="2211800450" sldId="335"/>
            <ac:spMk id="15" creationId="{E072C504-81B7-26BB-2679-035F623AA4D6}"/>
          </ac:spMkLst>
        </pc:spChg>
        <pc:spChg chg="add mod">
          <ac:chgData name="Shimizu Sasara" userId="526ca13b-c798-4522-94b7-eb89e9731cb5" providerId="ADAL" clId="{46ECC88C-8AB8-57DE-BC56-3B73375588F2}" dt="2025-11-14T05:42:50.931" v="2393" actId="1076"/>
          <ac:spMkLst>
            <pc:docMk/>
            <pc:sldMk cId="2211800450" sldId="335"/>
            <ac:spMk id="17" creationId="{144EF31C-B758-CAAB-6CD1-20C9D0EE4BC6}"/>
          </ac:spMkLst>
        </pc:spChg>
        <pc:spChg chg="add mod">
          <ac:chgData name="Shimizu Sasara" userId="526ca13b-c798-4522-94b7-eb89e9731cb5" providerId="ADAL" clId="{46ECC88C-8AB8-57DE-BC56-3B73375588F2}" dt="2025-11-26T08:00:22.455" v="18088" actId="14100"/>
          <ac:spMkLst>
            <pc:docMk/>
            <pc:sldMk cId="2211800450" sldId="335"/>
            <ac:spMk id="18" creationId="{9DFC04CE-14DF-F14B-3702-4ADBDF40852A}"/>
          </ac:spMkLst>
        </pc:spChg>
        <pc:spChg chg="add mod">
          <ac:chgData name="Shimizu Sasara" userId="526ca13b-c798-4522-94b7-eb89e9731cb5" providerId="ADAL" clId="{46ECC88C-8AB8-57DE-BC56-3B73375588F2}" dt="2025-11-21T02:29:07.716" v="14871" actId="113"/>
          <ac:spMkLst>
            <pc:docMk/>
            <pc:sldMk cId="2211800450" sldId="335"/>
            <ac:spMk id="20" creationId="{4684FE8D-CCEF-2DB8-4AAF-66696C41DE85}"/>
          </ac:spMkLst>
        </pc:spChg>
        <pc:spChg chg="add mod">
          <ac:chgData name="Shimizu Sasara" userId="526ca13b-c798-4522-94b7-eb89e9731cb5" providerId="ADAL" clId="{46ECC88C-8AB8-57DE-BC56-3B73375588F2}" dt="2025-11-14T05:42:50.931" v="2393" actId="1076"/>
          <ac:spMkLst>
            <pc:docMk/>
            <pc:sldMk cId="2211800450" sldId="335"/>
            <ac:spMk id="23" creationId="{6C646DCB-AFD1-5BF0-1765-0B182F6E1BE7}"/>
          </ac:spMkLst>
        </pc:spChg>
        <pc:spChg chg="add mod">
          <ac:chgData name="Shimizu Sasara" userId="526ca13b-c798-4522-94b7-eb89e9731cb5" providerId="ADAL" clId="{46ECC88C-8AB8-57DE-BC56-3B73375588F2}" dt="2025-11-14T05:42:50.931" v="2393" actId="1076"/>
          <ac:spMkLst>
            <pc:docMk/>
            <pc:sldMk cId="2211800450" sldId="335"/>
            <ac:spMk id="29" creationId="{C772736A-1944-1B55-AE39-B2F714F92972}"/>
          </ac:spMkLst>
        </pc:spChg>
        <pc:spChg chg="add mod">
          <ac:chgData name="Shimizu Sasara" userId="526ca13b-c798-4522-94b7-eb89e9731cb5" providerId="ADAL" clId="{46ECC88C-8AB8-57DE-BC56-3B73375588F2}" dt="2025-11-21T02:29:19.939" v="14874" actId="1076"/>
          <ac:spMkLst>
            <pc:docMk/>
            <pc:sldMk cId="2211800450" sldId="335"/>
            <ac:spMk id="30" creationId="{A5D516DE-7B4D-0B90-1956-9AF05A8CCE83}"/>
          </ac:spMkLst>
        </pc:spChg>
        <pc:picChg chg="mod">
          <ac:chgData name="Shimizu Sasara" userId="526ca13b-c798-4522-94b7-eb89e9731cb5" providerId="ADAL" clId="{46ECC88C-8AB8-57DE-BC56-3B73375588F2}" dt="2025-11-14T05:42:50.931" v="2393" actId="1076"/>
          <ac:picMkLst>
            <pc:docMk/>
            <pc:sldMk cId="2211800450" sldId="335"/>
            <ac:picMk id="9" creationId="{704A0067-9ED8-72A5-6FFC-21D7C1BF101A}"/>
          </ac:picMkLst>
        </pc:picChg>
        <pc:picChg chg="mod">
          <ac:chgData name="Shimizu Sasara" userId="526ca13b-c798-4522-94b7-eb89e9731cb5" providerId="ADAL" clId="{46ECC88C-8AB8-57DE-BC56-3B73375588F2}" dt="2025-11-14T05:42:50.931" v="2393" actId="1076"/>
          <ac:picMkLst>
            <pc:docMk/>
            <pc:sldMk cId="2211800450" sldId="335"/>
            <ac:picMk id="16" creationId="{7D6A9046-A676-6F73-4C96-D555E73A1006}"/>
          </ac:picMkLst>
        </pc:picChg>
      </pc:sldChg>
      <pc:sldChg chg="addSp modSp new mod ord modNotesTx">
        <pc:chgData name="Shimizu Sasara" userId="526ca13b-c798-4522-94b7-eb89e9731cb5" providerId="ADAL" clId="{46ECC88C-8AB8-57DE-BC56-3B73375588F2}" dt="2025-11-27T09:48:12.764" v="19755" actId="20577"/>
        <pc:sldMkLst>
          <pc:docMk/>
          <pc:sldMk cId="3127477347" sldId="339"/>
        </pc:sldMkLst>
        <pc:spChg chg="mod">
          <ac:chgData name="Shimizu Sasara" userId="526ca13b-c798-4522-94b7-eb89e9731cb5" providerId="ADAL" clId="{46ECC88C-8AB8-57DE-BC56-3B73375588F2}" dt="2025-11-19T08:19:09.148" v="7683" actId="20577"/>
          <ac:spMkLst>
            <pc:docMk/>
            <pc:sldMk cId="3127477347" sldId="339"/>
            <ac:spMk id="2" creationId="{9ABAB1EC-DC5E-8022-CC3A-D3FE3B4A7C89}"/>
          </ac:spMkLst>
        </pc:spChg>
        <pc:spChg chg="mod">
          <ac:chgData name="Shimizu Sasara" userId="526ca13b-c798-4522-94b7-eb89e9731cb5" providerId="ADAL" clId="{46ECC88C-8AB8-57DE-BC56-3B73375588F2}" dt="2025-11-26T07:59:38.258" v="18085" actId="20577"/>
          <ac:spMkLst>
            <pc:docMk/>
            <pc:sldMk cId="3127477347" sldId="339"/>
            <ac:spMk id="3" creationId="{718C76A4-720B-BF4C-763C-CAAD4BA32100}"/>
          </ac:spMkLst>
        </pc:spChg>
      </pc:sldChg>
      <pc:sldChg chg="add modNotesTx">
        <pc:chgData name="Shimizu Sasara" userId="526ca13b-c798-4522-94b7-eb89e9731cb5" providerId="ADAL" clId="{46ECC88C-8AB8-57DE-BC56-3B73375588F2}" dt="2025-11-28T04:30:02.858" v="19899" actId="20577"/>
        <pc:sldMkLst>
          <pc:docMk/>
          <pc:sldMk cId="2005249516" sldId="340"/>
        </pc:sldMkLst>
      </pc:sldChg>
      <pc:sldChg chg="addSp delSp modSp add mod ord modNotesTx">
        <pc:chgData name="Shimizu Sasara" userId="526ca13b-c798-4522-94b7-eb89e9731cb5" providerId="ADAL" clId="{46ECC88C-8AB8-57DE-BC56-3B73375588F2}" dt="2025-11-27T05:46:40.507" v="19004" actId="20577"/>
        <pc:sldMkLst>
          <pc:docMk/>
          <pc:sldMk cId="1099223066" sldId="341"/>
        </pc:sldMkLst>
        <pc:spChg chg="mod">
          <ac:chgData name="Shimizu Sasara" userId="526ca13b-c798-4522-94b7-eb89e9731cb5" providerId="ADAL" clId="{46ECC88C-8AB8-57DE-BC56-3B73375588F2}" dt="2025-11-21T01:47:04.393" v="13923" actId="20577"/>
          <ac:spMkLst>
            <pc:docMk/>
            <pc:sldMk cId="1099223066" sldId="341"/>
            <ac:spMk id="2" creationId="{8AC3EB52-15CA-83E9-EEDE-1883BFFED4A3}"/>
          </ac:spMkLst>
        </pc:spChg>
        <pc:spChg chg="mod">
          <ac:chgData name="Shimizu Sasara" userId="526ca13b-c798-4522-94b7-eb89e9731cb5" providerId="ADAL" clId="{46ECC88C-8AB8-57DE-BC56-3B73375588F2}" dt="2025-11-26T09:03:25.223" v="18407" actId="20577"/>
          <ac:spMkLst>
            <pc:docMk/>
            <pc:sldMk cId="1099223066" sldId="341"/>
            <ac:spMk id="3" creationId="{1F0A394B-650A-0E08-216C-0BF0717B70EF}"/>
          </ac:spMkLst>
        </pc:spChg>
        <pc:spChg chg="mod">
          <ac:chgData name="Shimizu Sasara" userId="526ca13b-c798-4522-94b7-eb89e9731cb5" providerId="ADAL" clId="{46ECC88C-8AB8-57DE-BC56-3B73375588F2}" dt="2025-11-14T05:44:34.509" v="2403" actId="1076"/>
          <ac:spMkLst>
            <pc:docMk/>
            <pc:sldMk cId="1099223066" sldId="341"/>
            <ac:spMk id="13" creationId="{2FA82382-3522-47D1-9653-0DE4C1AE35DB}"/>
          </ac:spMkLst>
        </pc:spChg>
        <pc:spChg chg="add mod">
          <ac:chgData name="Shimizu Sasara" userId="526ca13b-c798-4522-94b7-eb89e9731cb5" providerId="ADAL" clId="{46ECC88C-8AB8-57DE-BC56-3B73375588F2}" dt="2025-11-21T02:28:10.320" v="14863"/>
          <ac:spMkLst>
            <pc:docMk/>
            <pc:sldMk cId="1099223066" sldId="341"/>
            <ac:spMk id="14" creationId="{38C895CA-8191-798E-7F8E-593BAF227B9F}"/>
          </ac:spMkLst>
        </pc:spChg>
        <pc:spChg chg="mod">
          <ac:chgData name="Shimizu Sasara" userId="526ca13b-c798-4522-94b7-eb89e9731cb5" providerId="ADAL" clId="{46ECC88C-8AB8-57DE-BC56-3B73375588F2}" dt="2025-11-14T05:44:34.509" v="2403" actId="1076"/>
          <ac:spMkLst>
            <pc:docMk/>
            <pc:sldMk cId="1099223066" sldId="341"/>
            <ac:spMk id="15" creationId="{78548AC7-D0C5-C038-5215-4945AF67D8FE}"/>
          </ac:spMkLst>
        </pc:spChg>
        <pc:spChg chg="mod">
          <ac:chgData name="Shimizu Sasara" userId="526ca13b-c798-4522-94b7-eb89e9731cb5" providerId="ADAL" clId="{46ECC88C-8AB8-57DE-BC56-3B73375588F2}" dt="2025-11-14T05:44:34.509" v="2403" actId="1076"/>
          <ac:spMkLst>
            <pc:docMk/>
            <pc:sldMk cId="1099223066" sldId="341"/>
            <ac:spMk id="17" creationId="{D8F6A158-F170-CCE8-7EA4-85AD48555C69}"/>
          </ac:spMkLst>
        </pc:spChg>
        <pc:spChg chg="mod">
          <ac:chgData name="Shimizu Sasara" userId="526ca13b-c798-4522-94b7-eb89e9731cb5" providerId="ADAL" clId="{46ECC88C-8AB8-57DE-BC56-3B73375588F2}" dt="2025-11-21T01:50:12.740" v="14020" actId="1076"/>
          <ac:spMkLst>
            <pc:docMk/>
            <pc:sldMk cId="1099223066" sldId="341"/>
            <ac:spMk id="19" creationId="{709A1EA4-F7CF-8CA5-C7A9-40C905BED8BD}"/>
          </ac:spMkLst>
        </pc:spChg>
        <pc:spChg chg="mod">
          <ac:chgData name="Shimizu Sasara" userId="526ca13b-c798-4522-94b7-eb89e9731cb5" providerId="ADAL" clId="{46ECC88C-8AB8-57DE-BC56-3B73375588F2}" dt="2025-11-27T05:46:40.507" v="19004" actId="20577"/>
          <ac:spMkLst>
            <pc:docMk/>
            <pc:sldMk cId="1099223066" sldId="341"/>
            <ac:spMk id="20" creationId="{ACC0CEEC-F725-468F-FB05-98CDFB67BAF4}"/>
          </ac:spMkLst>
        </pc:spChg>
        <pc:spChg chg="mod">
          <ac:chgData name="Shimizu Sasara" userId="526ca13b-c798-4522-94b7-eb89e9731cb5" providerId="ADAL" clId="{46ECC88C-8AB8-57DE-BC56-3B73375588F2}" dt="2025-11-14T05:44:34.509" v="2403" actId="1076"/>
          <ac:spMkLst>
            <pc:docMk/>
            <pc:sldMk cId="1099223066" sldId="341"/>
            <ac:spMk id="23" creationId="{BF2C4FCA-6653-7EEA-EE1C-11A182985229}"/>
          </ac:spMkLst>
        </pc:spChg>
        <pc:spChg chg="mod">
          <ac:chgData name="Shimizu Sasara" userId="526ca13b-c798-4522-94b7-eb89e9731cb5" providerId="ADAL" clId="{46ECC88C-8AB8-57DE-BC56-3B73375588F2}" dt="2025-11-14T06:02:34.385" v="2561" actId="1582"/>
          <ac:spMkLst>
            <pc:docMk/>
            <pc:sldMk cId="1099223066" sldId="341"/>
            <ac:spMk id="29" creationId="{58CD8E8B-9F3A-7F3E-B7C5-71C5A30C8C47}"/>
          </ac:spMkLst>
        </pc:spChg>
        <pc:spChg chg="add mod">
          <ac:chgData name="Shimizu Sasara" userId="526ca13b-c798-4522-94b7-eb89e9731cb5" providerId="ADAL" clId="{46ECC88C-8AB8-57DE-BC56-3B73375588F2}" dt="2025-11-14T05:44:34.509" v="2403" actId="1076"/>
          <ac:spMkLst>
            <pc:docMk/>
            <pc:sldMk cId="1099223066" sldId="341"/>
            <ac:spMk id="30" creationId="{4C521E01-7AAD-4AC4-BE67-FCBEC89BEB93}"/>
          </ac:spMkLst>
        </pc:spChg>
        <pc:spChg chg="add mod">
          <ac:chgData name="Shimizu Sasara" userId="526ca13b-c798-4522-94b7-eb89e9731cb5" providerId="ADAL" clId="{46ECC88C-8AB8-57DE-BC56-3B73375588F2}" dt="2025-11-14T05:44:34.509" v="2403" actId="1076"/>
          <ac:spMkLst>
            <pc:docMk/>
            <pc:sldMk cId="1099223066" sldId="341"/>
            <ac:spMk id="31" creationId="{F72A906E-4126-B16A-FE17-30E78892E1BD}"/>
          </ac:spMkLst>
        </pc:spChg>
        <pc:picChg chg="mod">
          <ac:chgData name="Shimizu Sasara" userId="526ca13b-c798-4522-94b7-eb89e9731cb5" providerId="ADAL" clId="{46ECC88C-8AB8-57DE-BC56-3B73375588F2}" dt="2025-11-14T05:44:34.509" v="2403" actId="1076"/>
          <ac:picMkLst>
            <pc:docMk/>
            <pc:sldMk cId="1099223066" sldId="341"/>
            <ac:picMk id="25" creationId="{0DAD6230-EAB2-B75F-265A-6392ACECFC90}"/>
          </ac:picMkLst>
        </pc:picChg>
      </pc:sldChg>
      <pc:sldChg chg="addSp delSp modSp add mod ord modNotesTx">
        <pc:chgData name="Shimizu Sasara" userId="526ca13b-c798-4522-94b7-eb89e9731cb5" providerId="ADAL" clId="{46ECC88C-8AB8-57DE-BC56-3B73375588F2}" dt="2025-11-27T09:57:12.200" v="19767" actId="1036"/>
        <pc:sldMkLst>
          <pc:docMk/>
          <pc:sldMk cId="1345389695" sldId="342"/>
        </pc:sldMkLst>
        <pc:spChg chg="mod">
          <ac:chgData name="Shimizu Sasara" userId="526ca13b-c798-4522-94b7-eb89e9731cb5" providerId="ADAL" clId="{46ECC88C-8AB8-57DE-BC56-3B73375588F2}" dt="2025-11-21T01:47:13.412" v="13935" actId="20577"/>
          <ac:spMkLst>
            <pc:docMk/>
            <pc:sldMk cId="1345389695" sldId="342"/>
            <ac:spMk id="2" creationId="{984C547C-AB33-7648-5B81-A8C3AF47FB49}"/>
          </ac:spMkLst>
        </pc:spChg>
        <pc:spChg chg="mod">
          <ac:chgData name="Shimizu Sasara" userId="526ca13b-c798-4522-94b7-eb89e9731cb5" providerId="ADAL" clId="{46ECC88C-8AB8-57DE-BC56-3B73375588F2}" dt="2025-11-26T09:05:39.908" v="18446" actId="20577"/>
          <ac:spMkLst>
            <pc:docMk/>
            <pc:sldMk cId="1345389695" sldId="342"/>
            <ac:spMk id="3" creationId="{F6AA9558-2A61-EFDE-AC07-F2B15103C9B1}"/>
          </ac:spMkLst>
        </pc:spChg>
        <pc:spChg chg="mod">
          <ac:chgData name="Shimizu Sasara" userId="526ca13b-c798-4522-94b7-eb89e9731cb5" providerId="ADAL" clId="{46ECC88C-8AB8-57DE-BC56-3B73375588F2}" dt="2025-11-14T05:46:28.059" v="2420" actId="1076"/>
          <ac:spMkLst>
            <pc:docMk/>
            <pc:sldMk cId="1345389695" sldId="342"/>
            <ac:spMk id="13" creationId="{C733F812-6E8D-AE77-5CDA-A8E3C24FB9D1}"/>
          </ac:spMkLst>
        </pc:spChg>
        <pc:spChg chg="add mod">
          <ac:chgData name="Shimizu Sasara" userId="526ca13b-c798-4522-94b7-eb89e9731cb5" providerId="ADAL" clId="{46ECC88C-8AB8-57DE-BC56-3B73375588F2}" dt="2025-11-21T02:28:35.720" v="14868" actId="171"/>
          <ac:spMkLst>
            <pc:docMk/>
            <pc:sldMk cId="1345389695" sldId="342"/>
            <ac:spMk id="14" creationId="{E99F9463-8894-ECC6-4870-58485EE617A3}"/>
          </ac:spMkLst>
        </pc:spChg>
        <pc:spChg chg="mod">
          <ac:chgData name="Shimizu Sasara" userId="526ca13b-c798-4522-94b7-eb89e9731cb5" providerId="ADAL" clId="{46ECC88C-8AB8-57DE-BC56-3B73375588F2}" dt="2025-11-14T05:46:28.059" v="2420" actId="1076"/>
          <ac:spMkLst>
            <pc:docMk/>
            <pc:sldMk cId="1345389695" sldId="342"/>
            <ac:spMk id="15" creationId="{637D3E7A-DDB6-6F97-D3A3-6EB17FADA0D9}"/>
          </ac:spMkLst>
        </pc:spChg>
        <pc:spChg chg="mod">
          <ac:chgData name="Shimizu Sasara" userId="526ca13b-c798-4522-94b7-eb89e9731cb5" providerId="ADAL" clId="{46ECC88C-8AB8-57DE-BC56-3B73375588F2}" dt="2025-11-14T05:46:28.059" v="2420" actId="1076"/>
          <ac:spMkLst>
            <pc:docMk/>
            <pc:sldMk cId="1345389695" sldId="342"/>
            <ac:spMk id="17" creationId="{341B4B77-A846-5680-54C7-6718D4ACECEA}"/>
          </ac:spMkLst>
        </pc:spChg>
        <pc:spChg chg="mod">
          <ac:chgData name="Shimizu Sasara" userId="526ca13b-c798-4522-94b7-eb89e9731cb5" providerId="ADAL" clId="{46ECC88C-8AB8-57DE-BC56-3B73375588F2}" dt="2025-11-21T02:30:36.965" v="14903" actId="113"/>
          <ac:spMkLst>
            <pc:docMk/>
            <pc:sldMk cId="1345389695" sldId="342"/>
            <ac:spMk id="20" creationId="{FE26F055-9267-B6F6-3657-CBBEB7AD811E}"/>
          </ac:spMkLst>
        </pc:spChg>
        <pc:spChg chg="mod">
          <ac:chgData name="Shimizu Sasara" userId="526ca13b-c798-4522-94b7-eb89e9731cb5" providerId="ADAL" clId="{46ECC88C-8AB8-57DE-BC56-3B73375588F2}" dt="2025-11-21T02:26:34.641" v="14814" actId="14100"/>
          <ac:spMkLst>
            <pc:docMk/>
            <pc:sldMk cId="1345389695" sldId="342"/>
            <ac:spMk id="21" creationId="{3E52B117-5F5A-9913-0B30-8AE279678999}"/>
          </ac:spMkLst>
        </pc:spChg>
        <pc:spChg chg="mod">
          <ac:chgData name="Shimizu Sasara" userId="526ca13b-c798-4522-94b7-eb89e9731cb5" providerId="ADAL" clId="{46ECC88C-8AB8-57DE-BC56-3B73375588F2}" dt="2025-11-14T05:46:28.059" v="2420" actId="1076"/>
          <ac:spMkLst>
            <pc:docMk/>
            <pc:sldMk cId="1345389695" sldId="342"/>
            <ac:spMk id="23" creationId="{82C89A2A-8DC0-9EF2-FE29-BC3A273C225E}"/>
          </ac:spMkLst>
        </pc:spChg>
        <pc:spChg chg="mod">
          <ac:chgData name="Shimizu Sasara" userId="526ca13b-c798-4522-94b7-eb89e9731cb5" providerId="ADAL" clId="{46ECC88C-8AB8-57DE-BC56-3B73375588F2}" dt="2025-11-14T06:02:49.251" v="2562" actId="1582"/>
          <ac:spMkLst>
            <pc:docMk/>
            <pc:sldMk cId="1345389695" sldId="342"/>
            <ac:spMk id="29" creationId="{2CB86911-55DD-AC43-9003-589E36112160}"/>
          </ac:spMkLst>
        </pc:spChg>
        <pc:spChg chg="add mod">
          <ac:chgData name="Shimizu Sasara" userId="526ca13b-c798-4522-94b7-eb89e9731cb5" providerId="ADAL" clId="{46ECC88C-8AB8-57DE-BC56-3B73375588F2}" dt="2025-11-27T09:57:12.200" v="19767" actId="1036"/>
          <ac:spMkLst>
            <pc:docMk/>
            <pc:sldMk cId="1345389695" sldId="342"/>
            <ac:spMk id="30" creationId="{5A0C079F-B3C0-B561-3B05-D00490E51FA9}"/>
          </ac:spMkLst>
        </pc:spChg>
        <pc:picChg chg="mod">
          <ac:chgData name="Shimizu Sasara" userId="526ca13b-c798-4522-94b7-eb89e9731cb5" providerId="ADAL" clId="{46ECC88C-8AB8-57DE-BC56-3B73375588F2}" dt="2025-11-14T05:46:28.059" v="2420" actId="1076"/>
          <ac:picMkLst>
            <pc:docMk/>
            <pc:sldMk cId="1345389695" sldId="342"/>
            <ac:picMk id="7" creationId="{6584345C-D36E-A382-2A56-E84DC898D1C8}"/>
          </ac:picMkLst>
        </pc:picChg>
        <pc:picChg chg="mod">
          <ac:chgData name="Shimizu Sasara" userId="526ca13b-c798-4522-94b7-eb89e9731cb5" providerId="ADAL" clId="{46ECC88C-8AB8-57DE-BC56-3B73375588F2}" dt="2025-11-14T05:46:28.059" v="2420" actId="1076"/>
          <ac:picMkLst>
            <pc:docMk/>
            <pc:sldMk cId="1345389695" sldId="342"/>
            <ac:picMk id="8" creationId="{F4D7C07C-24BA-4E4E-B14F-3F55FE96BBA2}"/>
          </ac:picMkLst>
        </pc:picChg>
      </pc:sldChg>
      <pc:sldChg chg="modSp new mod chgLayout modNotesTx">
        <pc:chgData name="Shimizu Sasara" userId="526ca13b-c798-4522-94b7-eb89e9731cb5" providerId="ADAL" clId="{46ECC88C-8AB8-57DE-BC56-3B73375588F2}" dt="2025-12-02T15:30:19.762" v="20378" actId="20577"/>
        <pc:sldMkLst>
          <pc:docMk/>
          <pc:sldMk cId="1015565075" sldId="343"/>
        </pc:sldMkLst>
        <pc:spChg chg="mod ord">
          <ac:chgData name="Shimizu Sasara" userId="526ca13b-c798-4522-94b7-eb89e9731cb5" providerId="ADAL" clId="{46ECC88C-8AB8-57DE-BC56-3B73375588F2}" dt="2025-11-20T07:50:55.864" v="11917" actId="20577"/>
          <ac:spMkLst>
            <pc:docMk/>
            <pc:sldMk cId="1015565075" sldId="343"/>
            <ac:spMk id="2" creationId="{80FE2419-989D-B017-11C4-64DC77E6BD0A}"/>
          </ac:spMkLst>
        </pc:spChg>
        <pc:spChg chg="mod ord">
          <ac:chgData name="Shimizu Sasara" userId="526ca13b-c798-4522-94b7-eb89e9731cb5" providerId="ADAL" clId="{46ECC88C-8AB8-57DE-BC56-3B73375588F2}" dt="2025-11-26T07:18:33" v="17243" actId="20577"/>
          <ac:spMkLst>
            <pc:docMk/>
            <pc:sldMk cId="1015565075" sldId="343"/>
            <ac:spMk id="3" creationId="{4318932C-765A-732C-E048-D1ABE540FC2C}"/>
          </ac:spMkLst>
        </pc:spChg>
        <pc:spChg chg="mod ord">
          <ac:chgData name="Shimizu Sasara" userId="526ca13b-c798-4522-94b7-eb89e9731cb5" providerId="ADAL" clId="{46ECC88C-8AB8-57DE-BC56-3B73375588F2}" dt="2025-11-19T08:40:05.272" v="7914" actId="700"/>
          <ac:spMkLst>
            <pc:docMk/>
            <pc:sldMk cId="1015565075" sldId="343"/>
            <ac:spMk id="4" creationId="{F90ECE19-D8E9-E175-E4CA-4B550437CD54}"/>
          </ac:spMkLst>
        </pc:spChg>
      </pc:sldChg>
      <pc:sldChg chg="addSp delSp modSp add mod delAnim modNotesTx">
        <pc:chgData name="Shimizu Sasara" userId="526ca13b-c798-4522-94b7-eb89e9731cb5" providerId="ADAL" clId="{46ECC88C-8AB8-57DE-BC56-3B73375588F2}" dt="2025-11-28T07:40:20.641" v="20087" actId="20577"/>
        <pc:sldMkLst>
          <pc:docMk/>
          <pc:sldMk cId="2827628685" sldId="347"/>
        </pc:sldMkLst>
        <pc:spChg chg="mod">
          <ac:chgData name="Shimizu Sasara" userId="526ca13b-c798-4522-94b7-eb89e9731cb5" providerId="ADAL" clId="{46ECC88C-8AB8-57DE-BC56-3B73375588F2}" dt="2025-11-26T07:23:48.389" v="17444" actId="20577"/>
          <ac:spMkLst>
            <pc:docMk/>
            <pc:sldMk cId="2827628685" sldId="347"/>
            <ac:spMk id="2" creationId="{4E3A8E31-F11E-5D4B-92D8-0FF31D154499}"/>
          </ac:spMkLst>
        </pc:spChg>
        <pc:spChg chg="mod">
          <ac:chgData name="Shimizu Sasara" userId="526ca13b-c798-4522-94b7-eb89e9731cb5" providerId="ADAL" clId="{46ECC88C-8AB8-57DE-BC56-3B73375588F2}" dt="2025-11-21T01:38:03.288" v="13723" actId="20577"/>
          <ac:spMkLst>
            <pc:docMk/>
            <pc:sldMk cId="2827628685" sldId="347"/>
            <ac:spMk id="3" creationId="{2F427C2B-122C-447C-B511-89CEB21DCBC1}"/>
          </ac:spMkLst>
        </pc:spChg>
      </pc:sldChg>
      <pc:sldChg chg="addSp delSp modSp new mod modAnim modNotesTx">
        <pc:chgData name="Shimizu Sasara" userId="526ca13b-c798-4522-94b7-eb89e9731cb5" providerId="ADAL" clId="{46ECC88C-8AB8-57DE-BC56-3B73375588F2}" dt="2025-12-02T15:32:44.366" v="20401" actId="20577"/>
        <pc:sldMkLst>
          <pc:docMk/>
          <pc:sldMk cId="138560645" sldId="348"/>
        </pc:sldMkLst>
        <pc:spChg chg="mod">
          <ac:chgData name="Shimizu Sasara" userId="526ca13b-c798-4522-94b7-eb89e9731cb5" providerId="ADAL" clId="{46ECC88C-8AB8-57DE-BC56-3B73375588F2}" dt="2025-11-14T07:17:25.616" v="3671"/>
          <ac:spMkLst>
            <pc:docMk/>
            <pc:sldMk cId="138560645" sldId="348"/>
            <ac:spMk id="2" creationId="{8142C2F1-BE32-56A1-E6A1-BC8126594C86}"/>
          </ac:spMkLst>
        </pc:spChg>
        <pc:spChg chg="mod">
          <ac:chgData name="Shimizu Sasara" userId="526ca13b-c798-4522-94b7-eb89e9731cb5" providerId="ADAL" clId="{46ECC88C-8AB8-57DE-BC56-3B73375588F2}" dt="2025-11-26T09:09:01.091" v="18528" actId="20577"/>
          <ac:spMkLst>
            <pc:docMk/>
            <pc:sldMk cId="138560645" sldId="348"/>
            <ac:spMk id="3" creationId="{563B72C8-DF29-4C43-255B-3210797FEAC4}"/>
          </ac:spMkLst>
        </pc:spChg>
        <pc:spChg chg="add mod">
          <ac:chgData name="Shimizu Sasara" userId="526ca13b-c798-4522-94b7-eb89e9731cb5" providerId="ADAL" clId="{46ECC88C-8AB8-57DE-BC56-3B73375588F2}" dt="2025-11-21T02:38:19.490" v="14961" actId="14100"/>
          <ac:spMkLst>
            <pc:docMk/>
            <pc:sldMk cId="138560645" sldId="348"/>
            <ac:spMk id="50" creationId="{854AAD01-E7D2-B350-C380-DBD29BF7A528}"/>
          </ac:spMkLst>
        </pc:spChg>
        <pc:picChg chg="add mod">
          <ac:chgData name="Shimizu Sasara" userId="526ca13b-c798-4522-94b7-eb89e9731cb5" providerId="ADAL" clId="{46ECC88C-8AB8-57DE-BC56-3B73375588F2}" dt="2025-11-21T02:38:15.955" v="14960" actId="171"/>
          <ac:picMkLst>
            <pc:docMk/>
            <pc:sldMk cId="138560645" sldId="348"/>
            <ac:picMk id="26" creationId="{1FFB9784-8EF4-6569-9848-4683C6950A6D}"/>
          </ac:picMkLst>
        </pc:picChg>
      </pc:sldChg>
      <pc:sldChg chg="addSp delSp modSp new mod ord chgLayout modNotesTx">
        <pc:chgData name="Shimizu Sasara" userId="526ca13b-c798-4522-94b7-eb89e9731cb5" providerId="ADAL" clId="{46ECC88C-8AB8-57DE-BC56-3B73375588F2}" dt="2025-11-27T07:35:48.168" v="19657" actId="20577"/>
        <pc:sldMkLst>
          <pc:docMk/>
          <pc:sldMk cId="3335993411" sldId="351"/>
        </pc:sldMkLst>
        <pc:spChg chg="mod ord">
          <ac:chgData name="Shimizu Sasara" userId="526ca13b-c798-4522-94b7-eb89e9731cb5" providerId="ADAL" clId="{46ECC88C-8AB8-57DE-BC56-3B73375588F2}" dt="2025-11-20T06:11:05.389" v="11034" actId="700"/>
          <ac:spMkLst>
            <pc:docMk/>
            <pc:sldMk cId="3335993411" sldId="351"/>
            <ac:spMk id="2" creationId="{EBB48F66-CABA-64A8-9A60-67DD08B1CC8C}"/>
          </ac:spMkLst>
        </pc:spChg>
        <pc:spChg chg="mod ord">
          <ac:chgData name="Shimizu Sasara" userId="526ca13b-c798-4522-94b7-eb89e9731cb5" providerId="ADAL" clId="{46ECC88C-8AB8-57DE-BC56-3B73375588F2}" dt="2025-11-20T06:11:05.389" v="11034" actId="700"/>
          <ac:spMkLst>
            <pc:docMk/>
            <pc:sldMk cId="3335993411" sldId="351"/>
            <ac:spMk id="4" creationId="{E22971F5-F4CA-973E-3454-A75D1AFC7640}"/>
          </ac:spMkLst>
        </pc:spChg>
        <pc:spChg chg="add mod ord">
          <ac:chgData name="Shimizu Sasara" userId="526ca13b-c798-4522-94b7-eb89e9731cb5" providerId="ADAL" clId="{46ECC88C-8AB8-57DE-BC56-3B73375588F2}" dt="2025-11-26T07:21:17.921" v="17406" actId="20577"/>
          <ac:spMkLst>
            <pc:docMk/>
            <pc:sldMk cId="3335993411" sldId="351"/>
            <ac:spMk id="12" creationId="{6FEDD428-4F03-82FA-28D3-00D7983D6E5F}"/>
          </ac:spMkLst>
        </pc:spChg>
        <pc:picChg chg="add mod">
          <ac:chgData name="Shimizu Sasara" userId="526ca13b-c798-4522-94b7-eb89e9731cb5" providerId="ADAL" clId="{46ECC88C-8AB8-57DE-BC56-3B73375588F2}" dt="2025-11-21T04:01:55.820" v="15152" actId="14100"/>
          <ac:picMkLst>
            <pc:docMk/>
            <pc:sldMk cId="3335993411" sldId="351"/>
            <ac:picMk id="13" creationId="{E5C35D67-B93B-4AE9-56F2-EAC44C3D444A}"/>
          </ac:picMkLst>
        </pc:picChg>
      </pc:sldChg>
      <pc:sldChg chg="modSp add mod">
        <pc:chgData name="Shimizu Sasara" userId="526ca13b-c798-4522-94b7-eb89e9731cb5" providerId="ADAL" clId="{46ECC88C-8AB8-57DE-BC56-3B73375588F2}" dt="2025-11-19T08:37:13.766" v="7901" actId="255"/>
        <pc:sldMkLst>
          <pc:docMk/>
          <pc:sldMk cId="2487619150" sldId="352"/>
        </pc:sldMkLst>
        <pc:spChg chg="mod">
          <ac:chgData name="Shimizu Sasara" userId="526ca13b-c798-4522-94b7-eb89e9731cb5" providerId="ADAL" clId="{46ECC88C-8AB8-57DE-BC56-3B73375588F2}" dt="2025-11-19T08:37:13.766" v="7901" actId="255"/>
          <ac:spMkLst>
            <pc:docMk/>
            <pc:sldMk cId="2487619150" sldId="352"/>
            <ac:spMk id="3" creationId="{7947012B-6131-280B-96EC-5631D498F182}"/>
          </ac:spMkLst>
        </pc:spChg>
      </pc:sldChg>
      <pc:sldChg chg="addSp delSp modSp add mod modNotesTx">
        <pc:chgData name="Shimizu Sasara" userId="526ca13b-c798-4522-94b7-eb89e9731cb5" providerId="ADAL" clId="{46ECC88C-8AB8-57DE-BC56-3B73375588F2}" dt="2025-12-02T15:19:29.362" v="20353" actId="20577"/>
        <pc:sldMkLst>
          <pc:docMk/>
          <pc:sldMk cId="2467494979" sldId="354"/>
        </pc:sldMkLst>
        <pc:spChg chg="mod">
          <ac:chgData name="Shimizu Sasara" userId="526ca13b-c798-4522-94b7-eb89e9731cb5" providerId="ADAL" clId="{46ECC88C-8AB8-57DE-BC56-3B73375588F2}" dt="2025-11-26T07:50:07.386" v="17819"/>
          <ac:spMkLst>
            <pc:docMk/>
            <pc:sldMk cId="2467494979" sldId="354"/>
            <ac:spMk id="2" creationId="{F8E147D7-3305-570B-D8BC-3EDBEE8A8B08}"/>
          </ac:spMkLst>
        </pc:spChg>
        <pc:spChg chg="mod">
          <ac:chgData name="Shimizu Sasara" userId="526ca13b-c798-4522-94b7-eb89e9731cb5" providerId="ADAL" clId="{46ECC88C-8AB8-57DE-BC56-3B73375588F2}" dt="2025-11-26T09:08:24.824" v="18519" actId="20577"/>
          <ac:spMkLst>
            <pc:docMk/>
            <pc:sldMk cId="2467494979" sldId="354"/>
            <ac:spMk id="3" creationId="{2C662A8D-2495-AE4E-EC24-74F7E58AEBF8}"/>
          </ac:spMkLst>
        </pc:spChg>
        <pc:spChg chg="add mod">
          <ac:chgData name="Shimizu Sasara" userId="526ca13b-c798-4522-94b7-eb89e9731cb5" providerId="ADAL" clId="{46ECC88C-8AB8-57DE-BC56-3B73375588F2}" dt="2025-11-26T07:53:27.759" v="18012" actId="1035"/>
          <ac:spMkLst>
            <pc:docMk/>
            <pc:sldMk cId="2467494979" sldId="354"/>
            <ac:spMk id="5" creationId="{DD4D3773-3313-7E88-D901-EED54A25EEA4}"/>
          </ac:spMkLst>
        </pc:spChg>
        <pc:spChg chg="add mod">
          <ac:chgData name="Shimizu Sasara" userId="526ca13b-c798-4522-94b7-eb89e9731cb5" providerId="ADAL" clId="{46ECC88C-8AB8-57DE-BC56-3B73375588F2}" dt="2025-11-28T06:44:23.051" v="19959" actId="113"/>
          <ac:spMkLst>
            <pc:docMk/>
            <pc:sldMk cId="2467494979" sldId="354"/>
            <ac:spMk id="7" creationId="{BD3E3E76-14B1-9D36-9FAF-14343E048097}"/>
          </ac:spMkLst>
        </pc:spChg>
        <pc:graphicFrameChg chg="add mod modGraphic">
          <ac:chgData name="Shimizu Sasara" userId="526ca13b-c798-4522-94b7-eb89e9731cb5" providerId="ADAL" clId="{46ECC88C-8AB8-57DE-BC56-3B73375588F2}" dt="2025-12-02T15:19:29.362" v="20353" actId="20577"/>
          <ac:graphicFrameMkLst>
            <pc:docMk/>
            <pc:sldMk cId="2467494979" sldId="354"/>
            <ac:graphicFrameMk id="6" creationId="{886E7168-DFE9-2597-6397-35DFEE5F40B7}"/>
          </ac:graphicFrameMkLst>
        </pc:graphicFrameChg>
      </pc:sldChg>
      <pc:sldChg chg="addSp modSp new mod chgLayout modNotesTx">
        <pc:chgData name="Shimizu Sasara" userId="526ca13b-c798-4522-94b7-eb89e9731cb5" providerId="ADAL" clId="{46ECC88C-8AB8-57DE-BC56-3B73375588F2}" dt="2025-11-26T09:15:01.884" v="18643" actId="20577"/>
        <pc:sldMkLst>
          <pc:docMk/>
          <pc:sldMk cId="1830585251" sldId="356"/>
        </pc:sldMkLst>
        <pc:spChg chg="mod ord">
          <ac:chgData name="Shimizu Sasara" userId="526ca13b-c798-4522-94b7-eb89e9731cb5" providerId="ADAL" clId="{46ECC88C-8AB8-57DE-BC56-3B73375588F2}" dt="2025-11-19T08:40:14.473" v="7916" actId="700"/>
          <ac:spMkLst>
            <pc:docMk/>
            <pc:sldMk cId="1830585251" sldId="356"/>
            <ac:spMk id="2" creationId="{EFE82023-CCA9-8A5C-4F38-488AF1B7F19D}"/>
          </ac:spMkLst>
        </pc:spChg>
        <pc:spChg chg="mod ord">
          <ac:chgData name="Shimizu Sasara" userId="526ca13b-c798-4522-94b7-eb89e9731cb5" providerId="ADAL" clId="{46ECC88C-8AB8-57DE-BC56-3B73375588F2}" dt="2025-11-19T08:40:14.473" v="7916" actId="700"/>
          <ac:spMkLst>
            <pc:docMk/>
            <pc:sldMk cId="1830585251" sldId="356"/>
            <ac:spMk id="3" creationId="{2FBA1211-FB25-8B3F-76F4-1DE3D7A8E723}"/>
          </ac:spMkLst>
        </pc:spChg>
        <pc:spChg chg="mod ord">
          <ac:chgData name="Shimizu Sasara" userId="526ca13b-c798-4522-94b7-eb89e9731cb5" providerId="ADAL" clId="{46ECC88C-8AB8-57DE-BC56-3B73375588F2}" dt="2025-11-19T08:40:14.473" v="7916" actId="700"/>
          <ac:spMkLst>
            <pc:docMk/>
            <pc:sldMk cId="1830585251" sldId="356"/>
            <ac:spMk id="4" creationId="{E0A065A7-CE27-7162-1BEC-53ED36AFADA1}"/>
          </ac:spMkLst>
        </pc:spChg>
        <pc:spChg chg="add mod">
          <ac:chgData name="Shimizu Sasara" userId="526ca13b-c798-4522-94b7-eb89e9731cb5" providerId="ADAL" clId="{46ECC88C-8AB8-57DE-BC56-3B73375588F2}" dt="2025-11-19T08:39:48.433" v="7913" actId="255"/>
          <ac:spMkLst>
            <pc:docMk/>
            <pc:sldMk cId="1830585251" sldId="356"/>
            <ac:spMk id="5" creationId="{40E1B612-707B-324F-C070-5C4D1AE532CA}"/>
          </ac:spMkLst>
        </pc:spChg>
      </pc:sldChg>
      <pc:sldChg chg="addSp delSp modSp new mod modNotesTx">
        <pc:chgData name="Shimizu Sasara" userId="526ca13b-c798-4522-94b7-eb89e9731cb5" providerId="ADAL" clId="{46ECC88C-8AB8-57DE-BC56-3B73375588F2}" dt="2025-11-28T09:25:22.115" v="20269" actId="20577"/>
        <pc:sldMkLst>
          <pc:docMk/>
          <pc:sldMk cId="628320373" sldId="357"/>
        </pc:sldMkLst>
        <pc:spChg chg="mod">
          <ac:chgData name="Shimizu Sasara" userId="526ca13b-c798-4522-94b7-eb89e9731cb5" providerId="ADAL" clId="{46ECC88C-8AB8-57DE-BC56-3B73375588F2}" dt="2025-11-19T08:14:08.106" v="7625" actId="20577"/>
          <ac:spMkLst>
            <pc:docMk/>
            <pc:sldMk cId="628320373" sldId="357"/>
            <ac:spMk id="2" creationId="{3FA83A26-0E21-8151-C643-11F359BC816E}"/>
          </ac:spMkLst>
        </pc:spChg>
        <pc:spChg chg="mod">
          <ac:chgData name="Shimizu Sasara" userId="526ca13b-c798-4522-94b7-eb89e9731cb5" providerId="ADAL" clId="{46ECC88C-8AB8-57DE-BC56-3B73375588F2}" dt="2025-11-26T09:09:23.624" v="18529" actId="20577"/>
          <ac:spMkLst>
            <pc:docMk/>
            <pc:sldMk cId="628320373" sldId="357"/>
            <ac:spMk id="3" creationId="{BE631CDD-793D-07BE-F8B4-36DBFC9640D7}"/>
          </ac:spMkLst>
        </pc:spChg>
        <pc:spChg chg="add mod">
          <ac:chgData name="Shimizu Sasara" userId="526ca13b-c798-4522-94b7-eb89e9731cb5" providerId="ADAL" clId="{46ECC88C-8AB8-57DE-BC56-3B73375588F2}" dt="2025-11-21T04:17:05.688" v="15207" actId="1038"/>
          <ac:spMkLst>
            <pc:docMk/>
            <pc:sldMk cId="628320373" sldId="357"/>
            <ac:spMk id="9" creationId="{673479A9-A919-B1A6-166F-6A847BD5757D}"/>
          </ac:spMkLst>
        </pc:spChg>
        <pc:spChg chg="add mod">
          <ac:chgData name="Shimizu Sasara" userId="526ca13b-c798-4522-94b7-eb89e9731cb5" providerId="ADAL" clId="{46ECC88C-8AB8-57DE-BC56-3B73375588F2}" dt="2025-11-21T04:16:57.584" v="15203" actId="1037"/>
          <ac:spMkLst>
            <pc:docMk/>
            <pc:sldMk cId="628320373" sldId="357"/>
            <ac:spMk id="10" creationId="{2B681E1C-B823-37E9-830C-0D7022E3C350}"/>
          </ac:spMkLst>
        </pc:spChg>
        <pc:spChg chg="add mod">
          <ac:chgData name="Shimizu Sasara" userId="526ca13b-c798-4522-94b7-eb89e9731cb5" providerId="ADAL" clId="{46ECC88C-8AB8-57DE-BC56-3B73375588F2}" dt="2025-11-26T08:04:39.393" v="18162" actId="20577"/>
          <ac:spMkLst>
            <pc:docMk/>
            <pc:sldMk cId="628320373" sldId="357"/>
            <ac:spMk id="18" creationId="{37C751B3-16F0-EEC8-B67E-9ACEBCDC2796}"/>
          </ac:spMkLst>
        </pc:spChg>
        <pc:spChg chg="add mod">
          <ac:chgData name="Shimizu Sasara" userId="526ca13b-c798-4522-94b7-eb89e9731cb5" providerId="ADAL" clId="{46ECC88C-8AB8-57DE-BC56-3B73375588F2}" dt="2025-11-26T08:04:36.217" v="18158" actId="20577"/>
          <ac:spMkLst>
            <pc:docMk/>
            <pc:sldMk cId="628320373" sldId="357"/>
            <ac:spMk id="19" creationId="{FC77A5D5-C7A9-41BC-9645-3B29DCD34590}"/>
          </ac:spMkLst>
        </pc:spChg>
        <pc:picChg chg="add mod modCrop">
          <ac:chgData name="Shimizu Sasara" userId="526ca13b-c798-4522-94b7-eb89e9731cb5" providerId="ADAL" clId="{46ECC88C-8AB8-57DE-BC56-3B73375588F2}" dt="2025-11-21T04:54:57.576" v="15566" actId="732"/>
          <ac:picMkLst>
            <pc:docMk/>
            <pc:sldMk cId="628320373" sldId="357"/>
            <ac:picMk id="15" creationId="{5D708767-70B1-7342-76D8-2F71A9FE8F3F}"/>
          </ac:picMkLst>
        </pc:picChg>
        <pc:picChg chg="add mod modCrop">
          <ac:chgData name="Shimizu Sasara" userId="526ca13b-c798-4522-94b7-eb89e9731cb5" providerId="ADAL" clId="{46ECC88C-8AB8-57DE-BC56-3B73375588F2}" dt="2025-11-21T04:55:04.793" v="15567" actId="732"/>
          <ac:picMkLst>
            <pc:docMk/>
            <pc:sldMk cId="628320373" sldId="357"/>
            <ac:picMk id="17" creationId="{34694871-F4BD-A87B-DD03-788F6E7A1142}"/>
          </ac:picMkLst>
        </pc:picChg>
      </pc:sldChg>
      <pc:sldChg chg="modSp add mod modNotesTx">
        <pc:chgData name="Shimizu Sasara" userId="526ca13b-c798-4522-94b7-eb89e9731cb5" providerId="ADAL" clId="{46ECC88C-8AB8-57DE-BC56-3B73375588F2}" dt="2025-11-28T06:49:00.025" v="19964" actId="20577"/>
        <pc:sldMkLst>
          <pc:docMk/>
          <pc:sldMk cId="2657284830" sldId="362"/>
        </pc:sldMkLst>
        <pc:spChg chg="mod">
          <ac:chgData name="Shimizu Sasara" userId="526ca13b-c798-4522-94b7-eb89e9731cb5" providerId="ADAL" clId="{46ECC88C-8AB8-57DE-BC56-3B73375588F2}" dt="2025-11-26T08:20:51.074" v="18340" actId="20577"/>
          <ac:spMkLst>
            <pc:docMk/>
            <pc:sldMk cId="2657284830" sldId="362"/>
            <ac:spMk id="3" creationId="{34811D87-78C4-F067-4108-6551E2130252}"/>
          </ac:spMkLst>
        </pc:spChg>
      </pc:sldChg>
      <pc:sldChg chg="add ord">
        <pc:chgData name="Shimizu Sasara" userId="526ca13b-c798-4522-94b7-eb89e9731cb5" providerId="ADAL" clId="{46ECC88C-8AB8-57DE-BC56-3B73375588F2}" dt="2025-11-29T07:18:04.248" v="20270" actId="20578"/>
        <pc:sldMkLst>
          <pc:docMk/>
          <pc:sldMk cId="3405065011" sldId="368"/>
        </pc:sldMkLst>
      </pc:sldChg>
      <pc:sldChg chg="new del">
        <pc:chgData name="Shimizu Sasara" userId="526ca13b-c798-4522-94b7-eb89e9731cb5" providerId="ADAL" clId="{46ECC88C-8AB8-57DE-BC56-3B73375588F2}" dt="2025-12-02T15:37:10.531" v="20405" actId="2696"/>
        <pc:sldMkLst>
          <pc:docMk/>
          <pc:sldMk cId="2519129657" sldId="369"/>
        </pc:sldMkLst>
      </pc:sldChg>
      <pc:sldChg chg="modSp new mod">
        <pc:chgData name="Shimizu Sasara" userId="526ca13b-c798-4522-94b7-eb89e9731cb5" providerId="ADAL" clId="{46ECC88C-8AB8-57DE-BC56-3B73375588F2}" dt="2025-12-02T17:17:44.998" v="20430"/>
        <pc:sldMkLst>
          <pc:docMk/>
          <pc:sldMk cId="3649687890" sldId="369"/>
        </pc:sldMkLst>
        <pc:spChg chg="mod">
          <ac:chgData name="Shimizu Sasara" userId="526ca13b-c798-4522-94b7-eb89e9731cb5" providerId="ADAL" clId="{46ECC88C-8AB8-57DE-BC56-3B73375588F2}" dt="2025-12-02T15:37:16.278" v="20414" actId="20577"/>
          <ac:spMkLst>
            <pc:docMk/>
            <pc:sldMk cId="3649687890" sldId="369"/>
            <ac:spMk id="2" creationId="{0A3EBDF3-C746-4EC2-FF7C-3B5D41633880}"/>
          </ac:spMkLst>
        </pc:spChg>
        <pc:spChg chg="mod">
          <ac:chgData name="Shimizu Sasara" userId="526ca13b-c798-4522-94b7-eb89e9731cb5" providerId="ADAL" clId="{46ECC88C-8AB8-57DE-BC56-3B73375588F2}" dt="2025-12-02T17:17:44.998" v="20430"/>
          <ac:spMkLst>
            <pc:docMk/>
            <pc:sldMk cId="3649687890" sldId="369"/>
            <ac:spMk id="3" creationId="{6D52420C-4B0E-F601-DC57-AEC094C1D5CE}"/>
          </ac:spMkLst>
        </pc:spChg>
      </pc:sldChg>
      <pc:sldMasterChg chg="modSp modSldLayout">
        <pc:chgData name="Shimizu Sasara" userId="526ca13b-c798-4522-94b7-eb89e9731cb5" providerId="ADAL" clId="{46ECC88C-8AB8-57DE-BC56-3B73375588F2}" dt="2025-11-18T06:56:11.045" v="5948" actId="20577"/>
        <pc:sldMasterMkLst>
          <pc:docMk/>
          <pc:sldMasterMk cId="2865518514" sldId="2147483657"/>
        </pc:sldMasterMkLst>
        <pc:spChg chg="mod">
          <ac:chgData name="Shimizu Sasara" userId="526ca13b-c798-4522-94b7-eb89e9731cb5" providerId="ADAL" clId="{46ECC88C-8AB8-57DE-BC56-3B73375588F2}" dt="2025-11-14T04:54:29.349" v="1840"/>
          <ac:spMkLst>
            <pc:docMk/>
            <pc:sldMasterMk cId="2865518514" sldId="2147483657"/>
            <ac:spMk id="2" creationId="{4173EFC5-CCEE-A64B-9495-2AB0AD758F79}"/>
          </ac:spMkLst>
        </pc:spChg>
        <pc:spChg chg="mod">
          <ac:chgData name="Shimizu Sasara" userId="526ca13b-c798-4522-94b7-eb89e9731cb5" providerId="ADAL" clId="{46ECC88C-8AB8-57DE-BC56-3B73375588F2}" dt="2025-11-14T04:54:29.349" v="1840"/>
          <ac:spMkLst>
            <pc:docMk/>
            <pc:sldMasterMk cId="2865518514" sldId="2147483657"/>
            <ac:spMk id="3" creationId="{09C89C6E-2198-554A-922A-ABBF317A0AA9}"/>
          </ac:spMkLst>
        </pc:spChg>
        <pc:spChg chg="mod">
          <ac:chgData name="Shimizu Sasara" userId="526ca13b-c798-4522-94b7-eb89e9731cb5" providerId="ADAL" clId="{46ECC88C-8AB8-57DE-BC56-3B73375588F2}" dt="2025-11-14T04:54:29.349" v="1840"/>
          <ac:spMkLst>
            <pc:docMk/>
            <pc:sldMasterMk cId="2865518514" sldId="2147483657"/>
            <ac:spMk id="6" creationId="{858DA620-8294-E843-B477-D866D1EC288D}"/>
          </ac:spMkLst>
        </pc:spChg>
        <pc:sldLayoutChg chg="modSp mod">
          <pc:chgData name="Shimizu Sasara" userId="526ca13b-c798-4522-94b7-eb89e9731cb5" providerId="ADAL" clId="{46ECC88C-8AB8-57DE-BC56-3B73375588F2}" dt="2025-11-18T06:56:11.045" v="5948" actId="20577"/>
          <pc:sldLayoutMkLst>
            <pc:docMk/>
            <pc:sldMasterMk cId="2865518514" sldId="2147483657"/>
            <pc:sldLayoutMk cId="4130009458" sldId="2147483658"/>
          </pc:sldLayoutMkLst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3" creationId="{BFF7058C-A42B-6345-913F-3B9602CBB0D8}"/>
            </ac:spMkLst>
          </pc:spChg>
          <pc:spChg chg="mod">
            <ac:chgData name="Shimizu Sasara" userId="526ca13b-c798-4522-94b7-eb89e9731cb5" providerId="ADAL" clId="{46ECC88C-8AB8-57DE-BC56-3B73375588F2}" dt="2025-11-18T06:56:11.045" v="5948" actId="20577"/>
            <ac:spMkLst>
              <pc:docMk/>
              <pc:sldMasterMk cId="2865518514" sldId="2147483657"/>
              <pc:sldLayoutMk cId="4130009458" sldId="2147483658"/>
              <ac:spMk id="8" creationId="{F6F9618A-4F09-8440-B7F9-166C8C215B50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23" creationId="{58E044B7-456E-B820-E7B6-6AE5C2927202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26" creationId="{FC9B8FA4-F68E-6A9E-822A-ACDCBC47AA83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27" creationId="{8544859C-7A6F-F291-5972-578D0F551B5C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30" creationId="{B368C650-3D41-218D-182B-FD2F36E1D389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32" creationId="{24067FD9-6B97-E82A-CF48-A047B6E5C87E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40" creationId="{D7F54D3B-8C9E-FC56-CDE5-5DFEAB060EA5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42" creationId="{B5B41703-5032-46C2-8D76-54733F3AAC46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44" creationId="{5255DB4D-DD09-9348-652A-EE974F1AC7E8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130009458" sldId="2147483658"/>
              <ac:spMk id="52" creationId="{9A0604BF-EFBF-17E7-D552-3C9D686A2801}"/>
            </ac:spMkLst>
          </pc:spChg>
        </pc:sldLayoutChg>
        <pc:sldLayoutChg chg="modSp mod">
          <pc:chgData name="Shimizu Sasara" userId="526ca13b-c798-4522-94b7-eb89e9731cb5" providerId="ADAL" clId="{46ECC88C-8AB8-57DE-BC56-3B73375588F2}" dt="2025-11-14T05:13:46.943" v="2089" actId="255"/>
          <pc:sldLayoutMkLst>
            <pc:docMk/>
            <pc:sldMasterMk cId="2865518514" sldId="2147483657"/>
            <pc:sldLayoutMk cId="3542261048" sldId="2147483659"/>
          </pc:sldLayoutMkLst>
          <pc:spChg chg="mod">
            <ac:chgData name="Shimizu Sasara" userId="526ca13b-c798-4522-94b7-eb89e9731cb5" providerId="ADAL" clId="{46ECC88C-8AB8-57DE-BC56-3B73375588F2}" dt="2025-11-14T05:13:46.943" v="2089" actId="255"/>
            <ac:spMkLst>
              <pc:docMk/>
              <pc:sldMasterMk cId="2865518514" sldId="2147483657"/>
              <pc:sldLayoutMk cId="3542261048" sldId="2147483659"/>
              <ac:spMk id="2" creationId="{F5DC03F9-51EA-6345-AA47-AE285D4747DC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3542261048" sldId="2147483659"/>
              <ac:spMk id="7" creationId="{E5C80453-4EFD-4940-A451-9E602AAF2583}"/>
            </ac:spMkLst>
          </pc:spChg>
        </pc:sldLayoutChg>
        <pc:sldLayoutChg chg="modSp">
          <pc:chgData name="Shimizu Sasara" userId="526ca13b-c798-4522-94b7-eb89e9731cb5" providerId="ADAL" clId="{46ECC88C-8AB8-57DE-BC56-3B73375588F2}" dt="2025-11-14T04:54:29.349" v="1840"/>
          <pc:sldLayoutMkLst>
            <pc:docMk/>
            <pc:sldMasterMk cId="2865518514" sldId="2147483657"/>
            <pc:sldLayoutMk cId="4003439880" sldId="2147483660"/>
          </pc:sldLayoutMkLst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4003439880" sldId="2147483660"/>
              <ac:spMk id="7" creationId="{E5C80453-4EFD-4940-A451-9E602AAF2583}"/>
            </ac:spMkLst>
          </pc:spChg>
        </pc:sldLayoutChg>
        <pc:sldLayoutChg chg="modSp">
          <pc:chgData name="Shimizu Sasara" userId="526ca13b-c798-4522-94b7-eb89e9731cb5" providerId="ADAL" clId="{46ECC88C-8AB8-57DE-BC56-3B73375588F2}" dt="2025-11-14T04:54:29.349" v="1840"/>
          <pc:sldLayoutMkLst>
            <pc:docMk/>
            <pc:sldMasterMk cId="2865518514" sldId="2147483657"/>
            <pc:sldLayoutMk cId="1742421958" sldId="2147483661"/>
          </pc:sldLayoutMkLst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1742421958" sldId="2147483661"/>
              <ac:spMk id="6" creationId="{C1B4CE64-2C95-5345-8A9C-CDEBCA6A75EE}"/>
            </ac:spMkLst>
          </pc:spChg>
        </pc:sldLayoutChg>
        <pc:sldLayoutChg chg="modSp">
          <pc:chgData name="Shimizu Sasara" userId="526ca13b-c798-4522-94b7-eb89e9731cb5" providerId="ADAL" clId="{46ECC88C-8AB8-57DE-BC56-3B73375588F2}" dt="2025-11-14T04:54:29.349" v="1840"/>
          <pc:sldLayoutMkLst>
            <pc:docMk/>
            <pc:sldMasterMk cId="2865518514" sldId="2147483657"/>
            <pc:sldLayoutMk cId="1140837182" sldId="2147483663"/>
          </pc:sldLayoutMkLst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1140837182" sldId="2147483663"/>
              <ac:spMk id="2" creationId="{226B1F05-84DC-B54E-B42B-3844479302E9}"/>
            </ac:spMkLst>
          </pc:spChg>
          <pc:spChg chg="mod">
            <ac:chgData name="Shimizu Sasara" userId="526ca13b-c798-4522-94b7-eb89e9731cb5" providerId="ADAL" clId="{46ECC88C-8AB8-57DE-BC56-3B73375588F2}" dt="2025-11-14T04:54:29.349" v="1840"/>
            <ac:spMkLst>
              <pc:docMk/>
              <pc:sldMasterMk cId="2865518514" sldId="2147483657"/>
              <pc:sldLayoutMk cId="1140837182" sldId="2147483663"/>
              <ac:spMk id="3" creationId="{070E8620-14A2-A849-A25C-8EDEBC53C9CF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FAFA7-8D59-884B-A503-29B125FDDC5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F30D8-1D71-EF4D-891F-3B401DBAC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342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Thank you for the introduction.</a:t>
            </a:r>
            <a:endParaRPr kumimoji="1" lang="en-US" altLang="ja-JP" dirty="0"/>
          </a:p>
          <a:p>
            <a:r>
              <a:rPr kumimoji="1" lang="en-US" altLang="ja-JP" dirty="0"/>
              <a:t>I’m very pleased to have this opportunity to speak to you today.</a:t>
            </a:r>
          </a:p>
          <a:p>
            <a:r>
              <a:rPr kumimoji="1" lang="en-US" altLang="ja-JP" dirty="0"/>
              <a:t>I’m Sasara Shimizu and I’m belonging to the University of Osaka from Japan.</a:t>
            </a:r>
          </a:p>
          <a:p>
            <a:r>
              <a:rPr lang="en" altLang="ja-JP" dirty="0"/>
              <a:t>We will talk about our study on the </a:t>
            </a:r>
            <a:r>
              <a:rPr lang="en" altLang="ja-JP" b="1" dirty="0"/>
              <a:t>comparison of manually created tests and automatically generated tests </a:t>
            </a:r>
            <a:r>
              <a:rPr lang="en" altLang="ja-JP" dirty="0"/>
              <a:t>from the perspective of </a:t>
            </a:r>
            <a:r>
              <a:rPr lang="en" altLang="ja-JP" b="1" dirty="0"/>
              <a:t>fault localization</a:t>
            </a:r>
            <a:r>
              <a:rPr lang="en" altLang="ja-JP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/>
              <a:t>Spectrum-Based Fault Localization</a:t>
            </a:r>
            <a:r>
              <a:rPr lang="ja-JP" altLang="en-US"/>
              <a:t>について説明を入れることができる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249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 3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we calculate the SBFL Score.</a:t>
            </a:r>
          </a:p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take 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average of the r-Scores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all generated mutants. </a:t>
            </a:r>
          </a:p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resulting value is the SBFL Score for program P.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961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We set two research questions for this study.</a:t>
            </a:r>
          </a:p>
          <a:p>
            <a:r>
              <a:rPr lang="en" altLang="ja-JP" b="1" dirty="0"/>
              <a:t>Research Question 1 </a:t>
            </a:r>
            <a:r>
              <a:rPr lang="en" altLang="ja-JP" dirty="0"/>
              <a:t>is: "Which tests achieve higher </a:t>
            </a:r>
            <a:r>
              <a:rPr lang="en" altLang="ja-JP" b="1" dirty="0"/>
              <a:t>Code Coverage between </a:t>
            </a:r>
            <a:r>
              <a:rPr lang="en" altLang="ja-JP" dirty="0"/>
              <a:t>AG-tests and MC-tests?"</a:t>
            </a:r>
          </a:p>
          <a:p>
            <a:r>
              <a:rPr lang="en" altLang="ja-JP" dirty="0"/>
              <a:t>While we omit the details in this presentation, the experimental results showed that </a:t>
            </a:r>
            <a:r>
              <a:rPr lang="en" altLang="ja-JP" b="1" dirty="0"/>
              <a:t>AG-tests </a:t>
            </a:r>
            <a:r>
              <a:rPr lang="en" altLang="ja-JP" dirty="0"/>
              <a:t>achieve higher </a:t>
            </a:r>
            <a:r>
              <a:rPr lang="en" altLang="ja-JP" b="1" dirty="0"/>
              <a:t>Branch Coverage than MC-Tests</a:t>
            </a:r>
            <a:r>
              <a:rPr lang="en" altLang="ja-JP" dirty="0"/>
              <a:t>.</a:t>
            </a:r>
          </a:p>
          <a:p>
            <a:r>
              <a:rPr lang="en" altLang="ja-JP" b="1" dirty="0"/>
              <a:t>Research Question 2</a:t>
            </a:r>
            <a:r>
              <a:rPr lang="en" altLang="ja-JP" dirty="0"/>
              <a:t> is: "Which tests achieve higher </a:t>
            </a:r>
            <a:r>
              <a:rPr lang="en" altLang="ja-JP" b="1" dirty="0"/>
              <a:t>SBFL score between </a:t>
            </a:r>
            <a:r>
              <a:rPr lang="en" altLang="ja-JP" dirty="0"/>
              <a:t>AG-tests and MC-tests?"</a:t>
            </a:r>
          </a:p>
          <a:p>
            <a:r>
              <a:rPr kumimoji="1" lang="en-US" altLang="ja-JP" dirty="0"/>
              <a:t>We will talk about the results of RQ2.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1595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The subject of our experiment is </a:t>
            </a:r>
            <a:r>
              <a:rPr lang="en" altLang="ja-JP" b="1" dirty="0"/>
              <a:t>Defects4J</a:t>
            </a:r>
            <a:r>
              <a:rPr lang="en" altLang="ja-JP" dirty="0"/>
              <a:t>, a dataset that collects from Java projects. </a:t>
            </a:r>
          </a:p>
          <a:p>
            <a:r>
              <a:rPr lang="en" altLang="ja-JP" dirty="0"/>
              <a:t>Specifically, we targeted </a:t>
            </a:r>
            <a:r>
              <a:rPr lang="en" altLang="ja-JP" b="1" dirty="0"/>
              <a:t>167 bug instances</a:t>
            </a:r>
            <a:r>
              <a:rPr lang="en" altLang="ja-JP" dirty="0"/>
              <a:t> included in its </a:t>
            </a:r>
            <a:r>
              <a:rPr lang="en" altLang="ja-JP" b="1" dirty="0"/>
              <a:t>Lang</a:t>
            </a:r>
            <a:r>
              <a:rPr lang="en" altLang="ja-JP" dirty="0"/>
              <a:t> and </a:t>
            </a:r>
            <a:r>
              <a:rPr lang="en" altLang="ja-JP" b="1" dirty="0"/>
              <a:t>Math</a:t>
            </a:r>
            <a:r>
              <a:rPr lang="en" altLang="ja-JP" dirty="0"/>
              <a:t> projects. </a:t>
            </a:r>
          </a:p>
          <a:p>
            <a:r>
              <a:rPr lang="en" altLang="ja-JP" dirty="0"/>
              <a:t>Each of these instances provides the product  code and a set of manual test cases. </a:t>
            </a:r>
          </a:p>
          <a:p>
            <a:r>
              <a:rPr lang="en" altLang="ja-JP" dirty="0"/>
              <a:t>We then applied </a:t>
            </a:r>
            <a:r>
              <a:rPr lang="en" altLang="ja-JP" b="1" dirty="0" err="1"/>
              <a:t>Evosuite</a:t>
            </a:r>
            <a:r>
              <a:rPr lang="en" altLang="ja-JP" dirty="0"/>
              <a:t> to the product code to obtain AG-Tests</a:t>
            </a:r>
          </a:p>
          <a:p>
            <a:r>
              <a:rPr lang="en" altLang="ja-JP" dirty="0"/>
              <a:t>For the evaluation, our chosen metrics were </a:t>
            </a:r>
            <a:r>
              <a:rPr lang="en" altLang="ja-JP" b="1" dirty="0"/>
              <a:t>Statement Coverage</a:t>
            </a:r>
            <a:r>
              <a:rPr lang="en" altLang="ja-JP" dirty="0"/>
              <a:t>, </a:t>
            </a:r>
            <a:r>
              <a:rPr lang="en" altLang="ja-JP" b="1" dirty="0"/>
              <a:t>Branch Coverage</a:t>
            </a:r>
            <a:r>
              <a:rPr lang="en" altLang="ja-JP" dirty="0"/>
              <a:t>, and the </a:t>
            </a:r>
            <a:r>
              <a:rPr lang="en" altLang="ja-JP" b="1" dirty="0"/>
              <a:t>SBFL Score. </a:t>
            </a:r>
          </a:p>
          <a:p>
            <a:r>
              <a:rPr lang="en" altLang="ja-JP" dirty="0"/>
              <a:t>We utilized </a:t>
            </a:r>
            <a:r>
              <a:rPr lang="en" altLang="ja-JP" b="1" dirty="0" err="1"/>
              <a:t>Jacoco</a:t>
            </a:r>
            <a:r>
              <a:rPr lang="en" altLang="ja-JP" dirty="0"/>
              <a:t> as the tool for measuring coverage, and </a:t>
            </a:r>
            <a:r>
              <a:rPr lang="en" altLang="ja-JP" b="1" dirty="0" err="1"/>
              <a:t>GZoltar</a:t>
            </a:r>
            <a:r>
              <a:rPr lang="en" altLang="ja-JP" dirty="0"/>
              <a:t> was employed for executing SBFL.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966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The comparison of SBFL scores is shown in here. The red line indicates the </a:t>
            </a:r>
            <a:r>
              <a:rPr lang="en" altLang="ja-JP" b="1" dirty="0"/>
              <a:t>median</a:t>
            </a:r>
            <a:r>
              <a:rPr lang="en" altLang="ja-JP" dirty="0"/>
              <a:t>, and the cross mark shows the </a:t>
            </a:r>
            <a:r>
              <a:rPr lang="en" altLang="ja-JP" b="1" dirty="0"/>
              <a:t>mean</a:t>
            </a:r>
            <a:r>
              <a:rPr lang="en" altLang="ja-JP" dirty="0"/>
              <a:t>.</a:t>
            </a:r>
          </a:p>
          <a:p>
            <a:r>
              <a:rPr lang="en" altLang="ja-JP" dirty="0"/>
              <a:t>We can see that in terms of SBFL score, both the median and the mean scores are lower for AG-tests than for MC-tests. </a:t>
            </a:r>
          </a:p>
          <a:p>
            <a:r>
              <a:rPr lang="en" altLang="ja-JP" dirty="0"/>
              <a:t>(However, a large visual difference was </a:t>
            </a:r>
            <a:r>
              <a:rPr lang="en" altLang="ja-JP" b="1" dirty="0"/>
              <a:t>not observed</a:t>
            </a:r>
            <a:r>
              <a:rPr lang="en" altLang="ja-JP" dirty="0"/>
              <a:t>.)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463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C02B8-143E-C331-1D07-9C4DE7940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772EFA-75F8-3A3E-BF81-41FC3D159F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D70F1F-FF3A-D2B7-D42B-522B4867A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 err="1"/>
              <a:t>additonally</a:t>
            </a:r>
            <a:r>
              <a:rPr lang="en" altLang="ja-JP" dirty="0"/>
              <a:t>, We conducted a </a:t>
            </a:r>
            <a:r>
              <a:rPr lang="en" altLang="ja-JP" b="1" dirty="0"/>
              <a:t>Wilcoxon signed-rank test and </a:t>
            </a:r>
            <a:r>
              <a:rPr lang="en" altLang="ja-JP" dirty="0"/>
              <a:t>we find a statistically significant difference in SBFL scores between MC-tests and AG-tests.</a:t>
            </a:r>
            <a:endParaRPr lang="en" altLang="ja-JP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From the results of the one-sided Wilcoxon test, </a:t>
            </a:r>
            <a:r>
              <a:rPr lang="en" altLang="ja-JP" b="1" dirty="0"/>
              <a:t>MC-tests significantly outperform AG-tests </a:t>
            </a:r>
            <a:r>
              <a:rPr lang="en" altLang="ja-JP" dirty="0"/>
              <a:t>in terms of SBFL score.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Therefore our experimental results shows that </a:t>
            </a:r>
            <a:r>
              <a:rPr lang="en-US" altLang="ja-JP" sz="1200" b="1" dirty="0">
                <a:solidFill>
                  <a:schemeClr val="tx1"/>
                </a:solidFill>
              </a:rPr>
              <a:t>MC-Tests</a:t>
            </a:r>
            <a:r>
              <a:rPr lang="en-US" altLang="ja-JP" sz="1200" dirty="0">
                <a:solidFill>
                  <a:schemeClr val="tx1"/>
                </a:solidFill>
              </a:rPr>
              <a:t> achieved higher </a:t>
            </a:r>
            <a:r>
              <a:rPr lang="en-US" altLang="ja-JP" sz="1200" b="1" dirty="0">
                <a:solidFill>
                  <a:schemeClr val="tx1"/>
                </a:solidFill>
              </a:rPr>
              <a:t>SBFL scores </a:t>
            </a:r>
            <a:r>
              <a:rPr lang="en-US" altLang="ja-JP" sz="1200" dirty="0">
                <a:solidFill>
                  <a:schemeClr val="tx1"/>
                </a:solidFill>
              </a:rPr>
              <a:t>than AG-Tests.</a:t>
            </a:r>
            <a:endParaRPr lang="en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970181-20AD-3D94-515D-5BBDC2DA44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6738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To conduct a further analysis based on the SBFL results, we focused on the </a:t>
            </a:r>
            <a:r>
              <a:rPr lang="en" altLang="ja-JP" b="1" dirty="0" err="1"/>
              <a:t>rScore</a:t>
            </a:r>
            <a:r>
              <a:rPr lang="en" altLang="ja-JP" dirty="0"/>
              <a:t>, which is used in calculating the SBFL Score.</a:t>
            </a:r>
            <a:endParaRPr kumimoji="1" lang="en-US" altLang="ja-JP" dirty="0"/>
          </a:p>
          <a:p>
            <a:r>
              <a:rPr lang="en" altLang="ja-JP" dirty="0"/>
              <a:t>The </a:t>
            </a:r>
            <a:r>
              <a:rPr lang="en" altLang="ja-JP" dirty="0" err="1"/>
              <a:t>rScore</a:t>
            </a:r>
            <a:r>
              <a:rPr lang="en" altLang="ja-JP" dirty="0"/>
              <a:t> is the value obtained by applying SBFL on each individual mutant during the SBFL Score calculation process. </a:t>
            </a:r>
          </a:p>
          <a:p>
            <a:r>
              <a:rPr lang="en" altLang="ja-JP" dirty="0"/>
              <a:t>It indicates </a:t>
            </a:r>
            <a:r>
              <a:rPr lang="en" altLang="ja-JP" b="1" dirty="0"/>
              <a:t>how accurately the bug location in a specific mutant was identified</a:t>
            </a:r>
            <a:r>
              <a:rPr lang="en" altLang="ja-JP" dirty="0"/>
              <a:t>. </a:t>
            </a:r>
          </a:p>
          <a:p>
            <a:r>
              <a:rPr lang="en" altLang="ja-JP" dirty="0"/>
              <a:t>The </a:t>
            </a:r>
            <a:r>
              <a:rPr lang="en" altLang="ja-JP" dirty="0" err="1"/>
              <a:t>rScore</a:t>
            </a:r>
            <a:r>
              <a:rPr lang="en" altLang="ja-JP" dirty="0"/>
              <a:t> ranges from </a:t>
            </a:r>
            <a:r>
              <a:rPr lang="en" altLang="ja-JP" b="1" dirty="0"/>
              <a:t>0 to 1</a:t>
            </a:r>
            <a:r>
              <a:rPr lang="en" altLang="ja-JP" dirty="0"/>
              <a:t>, where a higher value indicates a more accurate locating bugs.</a:t>
            </a:r>
          </a:p>
          <a:p>
            <a:endParaRPr kumimoji="1" lang="en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4693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In this analysis, we focused on </a:t>
            </a:r>
            <a:r>
              <a:rPr lang="en" altLang="ja-JP" b="1" dirty="0"/>
              <a:t>two perspectives</a:t>
            </a:r>
            <a:r>
              <a:rPr lang="en" altLang="ja-JP" dirty="0"/>
              <a:t>.</a:t>
            </a:r>
            <a:endParaRPr kumimoji="1" lang="en-US" altLang="ja-JP" dirty="0"/>
          </a:p>
          <a:p>
            <a:r>
              <a:rPr lang="en" altLang="ja-JP" dirty="0"/>
              <a:t>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</a:t>
            </a:r>
            <a:r>
              <a:rPr lang="en" altLang="ja-JP" dirty="0"/>
              <a:t> is 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Mutation Operator</a:t>
            </a:r>
            <a:r>
              <a:rPr lang="en" altLang="ja-JP" dirty="0"/>
              <a:t>. Here, we looked at the relationship between 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 of change introduced to the original source code</a:t>
            </a:r>
            <a:r>
              <a:rPr lang="en" altLang="ja-JP" dirty="0"/>
              <a:t> during mutant generation and the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r-Score</a:t>
            </a:r>
            <a:r>
              <a:rPr lang="en" altLang="ja-JP" dirty="0"/>
              <a:t>. </a:t>
            </a:r>
          </a:p>
          <a:p>
            <a:r>
              <a:rPr lang="en" altLang="ja-JP" dirty="0"/>
              <a:t>The results showed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significant difference</a:t>
            </a:r>
            <a:r>
              <a:rPr lang="en" altLang="ja-JP" dirty="0"/>
              <a:t>, and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trend was observed across different mutation operators</a:t>
            </a:r>
            <a:r>
              <a:rPr lang="en" altLang="ja-JP" dirty="0"/>
              <a:t>.</a:t>
            </a:r>
            <a:endParaRPr kumimoji="1" lang="en-US" altLang="ja-JP" dirty="0"/>
          </a:p>
          <a:p>
            <a:r>
              <a:rPr lang="en" altLang="ja-JP" dirty="0"/>
              <a:t>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</a:t>
            </a:r>
            <a:r>
              <a:rPr lang="en" altLang="ja-JP" dirty="0"/>
              <a:t> is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Nesting Depth</a:t>
            </a:r>
            <a:r>
              <a:rPr lang="en" altLang="ja-JP" dirty="0"/>
              <a:t>. We focused on the relationship between 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nesting depth of the code where the bug locates</a:t>
            </a:r>
            <a:r>
              <a:rPr lang="en" altLang="ja-JP" dirty="0"/>
              <a:t> in the generated mutant and the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r-Score</a:t>
            </a:r>
            <a:r>
              <a:rPr lang="en" altLang="ja-JP" dirty="0"/>
              <a:t>.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7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This is the results of the analysis on the relationship between </a:t>
            </a:r>
            <a:r>
              <a:rPr lang="en" altLang="ja-JP" b="1" dirty="0"/>
              <a:t>Nesting Depth</a:t>
            </a:r>
            <a:r>
              <a:rPr lang="en" altLang="ja-JP" dirty="0"/>
              <a:t> and </a:t>
            </a:r>
            <a:r>
              <a:rPr lang="en" altLang="ja-JP" b="1" dirty="0"/>
              <a:t>r-Score</a:t>
            </a:r>
          </a:p>
          <a:p>
            <a:r>
              <a:rPr lang="en" altLang="ja-JP" dirty="0"/>
              <a:t>Focusing on the </a:t>
            </a:r>
            <a:r>
              <a:rPr lang="en" altLang="ja-JP" b="1" dirty="0"/>
              <a:t>median</a:t>
            </a:r>
            <a:r>
              <a:rPr lang="en" altLang="ja-JP" dirty="0"/>
              <a:t>, which is shown by the red line, we can see that for </a:t>
            </a:r>
            <a:r>
              <a:rPr lang="en" altLang="ja-JP" b="1" dirty="0"/>
              <a:t>MC-tests</a:t>
            </a:r>
            <a:r>
              <a:rPr lang="en" altLang="ja-JP" dirty="0"/>
              <a:t>, the median of  r-Score remains nearly constant regardless of the nesting depth.</a:t>
            </a:r>
          </a:p>
          <a:p>
            <a:r>
              <a:rPr lang="en" altLang="ja-JP" dirty="0"/>
              <a:t>In contrast, for </a:t>
            </a:r>
            <a:r>
              <a:rPr lang="en" altLang="ja-JP" b="1" dirty="0"/>
              <a:t>AG-tests</a:t>
            </a:r>
            <a:r>
              <a:rPr lang="en" altLang="ja-JP" dirty="0"/>
              <a:t>, the median of r-Score clearly </a:t>
            </a:r>
            <a:r>
              <a:rPr lang="en" altLang="ja-JP" b="1" dirty="0"/>
              <a:t>decreases</a:t>
            </a:r>
            <a:r>
              <a:rPr lang="en" altLang="ja-JP" dirty="0"/>
              <a:t> as the nesting depth increases.</a:t>
            </a:r>
          </a:p>
          <a:p>
            <a:endParaRPr lang="en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From this analysis, we conclude that </a:t>
            </a:r>
            <a:r>
              <a:rPr lang="en" altLang="ja-JP" sz="1200" b="1" dirty="0">
                <a:solidFill>
                  <a:schemeClr val="tx1"/>
                </a:solidFill>
              </a:rPr>
              <a:t>AG-tests</a:t>
            </a:r>
            <a:r>
              <a:rPr lang="en" altLang="ja-JP" sz="1200" dirty="0">
                <a:solidFill>
                  <a:schemeClr val="tx1"/>
                </a:solidFill>
              </a:rPr>
              <a:t> become </a:t>
            </a:r>
            <a:r>
              <a:rPr lang="en" altLang="ja-JP" sz="1200" b="1" dirty="0">
                <a:solidFill>
                  <a:schemeClr val="tx1"/>
                </a:solidFill>
              </a:rPr>
              <a:t>less effective </a:t>
            </a:r>
            <a:r>
              <a:rPr lang="en" altLang="ja-JP" sz="1200" dirty="0">
                <a:solidFill>
                  <a:schemeClr val="tx1"/>
                </a:solidFill>
              </a:rPr>
              <a:t>at accurately locating bugs in </a:t>
            </a:r>
            <a:r>
              <a:rPr lang="en" altLang="ja-JP" sz="1200" b="1" dirty="0">
                <a:solidFill>
                  <a:schemeClr val="tx1"/>
                </a:solidFill>
              </a:rPr>
              <a:t>more deeply</a:t>
            </a:r>
            <a:r>
              <a:rPr lang="en" altLang="ja-JP" sz="1200" dirty="0">
                <a:solidFill>
                  <a:schemeClr val="tx1"/>
                </a:solidFill>
              </a:rPr>
              <a:t> </a:t>
            </a:r>
            <a:r>
              <a:rPr lang="en" altLang="ja-JP" sz="1200" b="1" dirty="0">
                <a:solidFill>
                  <a:schemeClr val="tx1"/>
                </a:solidFill>
              </a:rPr>
              <a:t>nested</a:t>
            </a:r>
            <a:r>
              <a:rPr lang="en" altLang="ja-JP" sz="1200" dirty="0">
                <a:solidFill>
                  <a:schemeClr val="tx1"/>
                </a:solidFill>
              </a:rPr>
              <a:t> code structures.</a:t>
            </a:r>
            <a:endParaRPr lang="en" altLang="ja-JP" dirty="0"/>
          </a:p>
          <a:p>
            <a:endParaRPr lang="en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090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The results indicate that </a:t>
            </a:r>
            <a:r>
              <a:rPr lang="en" altLang="ja-JP" b="1" dirty="0"/>
              <a:t>AG-Tests are superior to MC-Tests in achieving branch coverage</a:t>
            </a:r>
            <a:r>
              <a:rPr lang="en" altLang="ja-JP" dirty="0"/>
              <a:t>, but </a:t>
            </a:r>
            <a:r>
              <a:rPr lang="en" altLang="ja-JP" b="1" dirty="0"/>
              <a:t>inferior in the SBFL score</a:t>
            </a:r>
            <a:r>
              <a:rPr lang="en" altLang="ja-JP" dirty="0"/>
              <a:t>. </a:t>
            </a:r>
          </a:p>
          <a:p>
            <a:r>
              <a:rPr lang="en" altLang="ja-JP" dirty="0"/>
              <a:t>Specifically, we found that </a:t>
            </a:r>
            <a:r>
              <a:rPr lang="en" altLang="ja-JP" b="1" dirty="0"/>
              <a:t>SBFL does not work well in code with deeply nested structures</a:t>
            </a:r>
            <a:r>
              <a:rPr lang="en" altLang="ja-JP" dirty="0"/>
              <a:t>.</a:t>
            </a:r>
            <a:br>
              <a:rPr lang="ja-JP" altLang="en-US"/>
            </a:br>
            <a:r>
              <a:rPr lang="en" altLang="ja-JP" dirty="0"/>
              <a:t>Based on these findings, we recommend a </a:t>
            </a:r>
            <a:r>
              <a:rPr lang="en" altLang="ja-JP" b="1" dirty="0"/>
              <a:t>Hybrid Approach</a:t>
            </a:r>
            <a:r>
              <a:rPr lang="en" altLang="ja-JP" dirty="0"/>
              <a:t> for better testing.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To make the most of both, We suggest using </a:t>
            </a:r>
            <a:r>
              <a:rPr lang="en" altLang="ja-JP" b="1" dirty="0"/>
              <a:t>AG-tests for quickly achieving high coverage</a:t>
            </a:r>
            <a:r>
              <a:rPr lang="en" altLang="ja-JP" dirty="0"/>
              <a:t>, and using </a:t>
            </a:r>
            <a:r>
              <a:rPr lang="en" altLang="ja-JP" b="1" dirty="0"/>
              <a:t>MC-tests to find bugs effectively in complex parts of the code.</a:t>
            </a:r>
            <a:r>
              <a:rPr lang="en" altLang="ja-JP" dirty="0"/>
              <a:t>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1122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Here is conclusion.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For future work, we plan to </a:t>
            </a:r>
            <a:r>
              <a:rPr lang="en" altLang="ja-JP" b="1" dirty="0"/>
              <a:t>use other automated test generation tools and explore intelligent test generation frameworks that statically analyze code structure and recommend an optimal test mix</a:t>
            </a:r>
            <a:r>
              <a:rPr lang="en" altLang="ja-JP" dirty="0"/>
              <a:t> of AG-tests and MC-tests for the project.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702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As for the background, Unit testing is </a:t>
            </a:r>
            <a:r>
              <a:rPr lang="en" altLang="ja-JP" b="1" dirty="0"/>
              <a:t>essential</a:t>
            </a:r>
            <a:r>
              <a:rPr lang="en" altLang="ja-JP" dirty="0"/>
              <a:t> for early bug detection in</a:t>
            </a:r>
            <a:r>
              <a:rPr lang="en-US" altLang="ja-JP" dirty="0"/>
              <a:t> </a:t>
            </a:r>
            <a:r>
              <a:rPr lang="en" altLang="ja-JP" dirty="0"/>
              <a:t>software development</a:t>
            </a:r>
          </a:p>
          <a:p>
            <a:r>
              <a:rPr lang="en" altLang="ja-JP" dirty="0"/>
              <a:t>However, </a:t>
            </a:r>
            <a:r>
              <a:rPr lang="en" altLang="ja-JP" b="1" dirty="0"/>
              <a:t>manual test creation is time-consuming</a:t>
            </a:r>
            <a:r>
              <a:rPr lang="en" altLang="ja-JP" dirty="0"/>
              <a:t> for developers.</a:t>
            </a:r>
            <a:r>
              <a:rPr kumimoji="1" lang="en-US" altLang="ja-JP" dirty="0"/>
              <a:t> </a:t>
            </a:r>
          </a:p>
          <a:p>
            <a:r>
              <a:rPr kumimoji="1" lang="en" altLang="ja-JP" dirty="0"/>
              <a:t>Therefore automated test generation tools have been developed, such as </a:t>
            </a:r>
            <a:r>
              <a:rPr kumimoji="1" lang="en" altLang="ja-JP" dirty="0" err="1"/>
              <a:t>Evosuite</a:t>
            </a:r>
            <a:r>
              <a:rPr kumimoji="1" lang="en" altLang="ja-JP" dirty="0"/>
              <a:t>, to reduce this burden.</a:t>
            </a:r>
            <a:r>
              <a:rPr kumimoji="1" lang="en-US" altLang="ja-JP" dirty="0"/>
              <a:t> </a:t>
            </a:r>
          </a:p>
          <a:p>
            <a:r>
              <a:rPr lang="en" altLang="ja-JP" dirty="0"/>
              <a:t>In this presentation, tests created by developers are called</a:t>
            </a:r>
            <a:r>
              <a:rPr lang="en-US" altLang="ja-JP" dirty="0"/>
              <a:t> </a:t>
            </a:r>
            <a:r>
              <a:rPr lang="en" altLang="ja-JP" b="1" dirty="0"/>
              <a:t>MC-tests</a:t>
            </a:r>
            <a:r>
              <a:rPr lang="en" altLang="ja-JP" dirty="0"/>
              <a:t>, and tests generated by automated tools are called </a:t>
            </a:r>
            <a:r>
              <a:rPr lang="en" altLang="ja-JP" b="1" dirty="0"/>
              <a:t>AG-tests</a:t>
            </a:r>
          </a:p>
          <a:p>
            <a:r>
              <a:rPr lang="en" altLang="ja-JP" dirty="0"/>
              <a:t>Currently,  </a:t>
            </a:r>
            <a:r>
              <a:rPr lang="en" altLang="ja-JP" b="1" dirty="0"/>
              <a:t>few studies directly compare AG-Tests and MC-Tests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2384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6000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なくす，</a:t>
            </a:r>
            <a:r>
              <a:rPr kumimoji="1" lang="en-US" altLang="ja-JP" dirty="0"/>
              <a:t>Appendix</a:t>
            </a:r>
            <a:r>
              <a:rPr kumimoji="1" lang="ja-JP" altLang="en-US"/>
              <a:t>いき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6359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342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EC38C-4648-F3EB-1003-4223E4A26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29F294-A955-5CD6-C853-838054E3F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23389C-B182-735A-792E-A50DDAAB7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Additionally, we performed a Wilcoxon signed-rank test for each nesting depth and calculated the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 size r</a:t>
            </a:r>
            <a:r>
              <a:rPr lang="en" altLang="ja-JP" dirty="0"/>
              <a:t>.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This effect size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en" altLang="ja-JP" dirty="0"/>
              <a:t> indicates the magnitude of the difference between MC-tests and AG-tests</a:t>
            </a:r>
            <a:r>
              <a:rPr lang="en" altLang="ja-JP" b="1" dirty="0"/>
              <a:t>.</a:t>
            </a:r>
          </a:p>
          <a:p>
            <a:r>
              <a:rPr lang="en" altLang="ja-JP" dirty="0"/>
              <a:t>Larger absolute values mean greater difference</a:t>
            </a:r>
            <a:r>
              <a:rPr lang="en-US" altLang="ja-JP" dirty="0"/>
              <a:t> in r-score</a:t>
            </a:r>
            <a:r>
              <a:rPr lang="en" altLang="ja-JP" dirty="0"/>
              <a:t>.</a:t>
            </a:r>
          </a:p>
          <a:p>
            <a:r>
              <a:rPr lang="en" altLang="ja-JP" dirty="0"/>
              <a:t>The table shows that for nesting depths 1 through 6, the effect size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en" altLang="ja-JP" dirty="0"/>
              <a:t>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increases as the nesting depth increases</a:t>
            </a:r>
            <a:r>
              <a:rPr lang="en" altLang="ja-JP" dirty="0"/>
              <a:t>. </a:t>
            </a:r>
          </a:p>
          <a:p>
            <a:r>
              <a:rPr lang="en" altLang="ja-JP" dirty="0"/>
              <a:t>This shows that the gaps of r-scores between MC-tests and AG-tests become larger.</a:t>
            </a:r>
            <a:endParaRPr kumimoji="1" lang="en-US" altLang="ja-JP" dirty="0"/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" altLang="ja-JP" dirty="0"/>
              <a:t>From these analysis, we conclude that </a:t>
            </a:r>
            <a:r>
              <a:rPr lang="en" altLang="ja-JP" sz="1200" b="1" dirty="0">
                <a:solidFill>
                  <a:schemeClr val="tx1"/>
                </a:solidFill>
              </a:rPr>
              <a:t>AG-tests</a:t>
            </a:r>
            <a:r>
              <a:rPr lang="en" altLang="ja-JP" sz="1200" dirty="0">
                <a:solidFill>
                  <a:schemeClr val="tx1"/>
                </a:solidFill>
              </a:rPr>
              <a:t> become </a:t>
            </a:r>
            <a:r>
              <a:rPr lang="en" altLang="ja-JP" sz="1200" b="1" dirty="0">
                <a:solidFill>
                  <a:schemeClr val="tx1"/>
                </a:solidFill>
              </a:rPr>
              <a:t>less effective </a:t>
            </a:r>
            <a:r>
              <a:rPr lang="en" altLang="ja-JP" sz="1200" dirty="0">
                <a:solidFill>
                  <a:schemeClr val="tx1"/>
                </a:solidFill>
              </a:rPr>
              <a:t>at accurately locating bugs in </a:t>
            </a:r>
            <a:r>
              <a:rPr lang="en" altLang="ja-JP" sz="1200" b="1" dirty="0">
                <a:solidFill>
                  <a:schemeClr val="tx1"/>
                </a:solidFill>
              </a:rPr>
              <a:t>more deeply</a:t>
            </a:r>
            <a:r>
              <a:rPr lang="en" altLang="ja-JP" sz="1200" dirty="0">
                <a:solidFill>
                  <a:schemeClr val="tx1"/>
                </a:solidFill>
              </a:rPr>
              <a:t> </a:t>
            </a:r>
            <a:r>
              <a:rPr lang="en" altLang="ja-JP" sz="1200" b="1" dirty="0">
                <a:solidFill>
                  <a:schemeClr val="tx1"/>
                </a:solidFill>
              </a:rPr>
              <a:t>nested</a:t>
            </a:r>
            <a:r>
              <a:rPr lang="en" altLang="ja-JP" sz="1200" dirty="0">
                <a:solidFill>
                  <a:schemeClr val="tx1"/>
                </a:solidFill>
              </a:rPr>
              <a:t> code structures.</a:t>
            </a:r>
            <a:endParaRPr lang="en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C36501-F18A-9B52-7B3D-F3BC8B3F5C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2760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147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(To address this </a:t>
            </a:r>
            <a:r>
              <a:rPr lang="en" altLang="ja-JP" b="1" dirty="0"/>
              <a:t>research gap)</a:t>
            </a:r>
            <a:r>
              <a:rPr lang="en" altLang="ja-JP" dirty="0"/>
              <a:t>, we focused on fault localization using a technique called </a:t>
            </a:r>
            <a:r>
              <a:rPr lang="en" altLang="ja-JP" b="1" dirty="0"/>
              <a:t>SBFL</a:t>
            </a:r>
            <a:r>
              <a:rPr lang="en" altLang="ja-JP" dirty="0"/>
              <a:t>. Let's first explain what SBFL is.</a:t>
            </a:r>
          </a:p>
          <a:p>
            <a:r>
              <a:rPr lang="en" altLang="ja-JP" dirty="0"/>
              <a:t>SBFL is a technique to </a:t>
            </a:r>
            <a:r>
              <a:rPr lang="en" altLang="ja-JP" b="1" dirty="0"/>
              <a:t>estimate defect locations </a:t>
            </a:r>
            <a:r>
              <a:rPr lang="en" altLang="ja-JP" dirty="0"/>
              <a:t>in a given program.</a:t>
            </a:r>
          </a:p>
          <a:p>
            <a:r>
              <a:rPr lang="en" altLang="ja-JP" dirty="0"/>
              <a:t>This uses execution path information recorded during test execution.</a:t>
            </a:r>
          </a:p>
          <a:p>
            <a:r>
              <a:rPr lang="en" altLang="ja-JP" dirty="0"/>
              <a:t>(The underlying idea is that statements executed by </a:t>
            </a:r>
            <a:r>
              <a:rPr lang="en" altLang="ja-JP" b="1" dirty="0"/>
              <a:t>failed test cases</a:t>
            </a:r>
            <a:r>
              <a:rPr lang="en" altLang="ja-JP" dirty="0"/>
              <a:t> are highly likely to contain bugs, whereas statements executed by </a:t>
            </a:r>
            <a:r>
              <a:rPr lang="en" altLang="ja-JP" b="1" dirty="0"/>
              <a:t>successful test cases</a:t>
            </a:r>
            <a:r>
              <a:rPr lang="en" altLang="ja-JP" dirty="0"/>
              <a:t> are less likely to be defective. )</a:t>
            </a:r>
          </a:p>
          <a:p>
            <a:r>
              <a:rPr lang="en" altLang="ja-JP" dirty="0"/>
              <a:t>(Consequently, )statements frequently executed by failed test cases are regarded as </a:t>
            </a:r>
            <a:r>
              <a:rPr lang="en" altLang="ja-JP" b="1" dirty="0"/>
              <a:t>suspicious</a:t>
            </a:r>
            <a:r>
              <a:rPr lang="en" altLang="ja-JP" dirty="0"/>
              <a:t>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792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F2E0E-CEAF-8F99-1FFC-806ABD8ED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FCC3F39-E777-2267-DB7A-3A3D598A9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8E44D76-086A-050A-D4E2-3C7323DDC4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This is our research purpose and methodology.</a:t>
            </a:r>
          </a:p>
          <a:p>
            <a:r>
              <a:rPr kumimoji="1" lang="en-US" altLang="ja-JP" dirty="0"/>
              <a:t>The goal is to clarify the characteristics </a:t>
            </a:r>
            <a:r>
              <a:rPr lang="en" altLang="ja-JP" dirty="0"/>
              <a:t>, including the strengths and weaknesses, </a:t>
            </a:r>
            <a:r>
              <a:rPr kumimoji="1" lang="en-US" altLang="ja-JP" dirty="0"/>
              <a:t>of MC-tests and AG-tests</a:t>
            </a:r>
          </a:p>
          <a:p>
            <a:r>
              <a:rPr kumimoji="1" lang="en-US" altLang="ja-JP" dirty="0"/>
              <a:t>By comparing them, we want to learn the best way to combine MC-tests and AG-tests, and when we should use one over the other.</a:t>
            </a:r>
            <a:endParaRPr kumimoji="1" lang="ja-JP" altLang="en-US"/>
          </a:p>
          <a:p>
            <a:r>
              <a:rPr kumimoji="1" lang="en-US" altLang="ja-JP" dirty="0"/>
              <a:t>To achieve this, we compare them based on their code coverage and the SBFL score.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D3D60E-5D38-64B8-D0CB-C1785C4529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791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I will now explain the flow of our experiment.</a:t>
            </a:r>
            <a:r>
              <a:rPr kumimoji="1" lang="ja-JP" altLang="en-US"/>
              <a:t>．</a:t>
            </a:r>
            <a:endParaRPr kumimoji="1" lang="en-US" altLang="ja-JP" dirty="0"/>
          </a:p>
          <a:p>
            <a:r>
              <a:rPr lang="en" altLang="ja-JP" dirty="0"/>
              <a:t>In step 1. we utilize 167 bug instances, which include product code and their test suites. </a:t>
            </a:r>
          </a:p>
          <a:p>
            <a:r>
              <a:rPr lang="en" altLang="ja-JP" dirty="0"/>
              <a:t>We apply </a:t>
            </a:r>
            <a:r>
              <a:rPr lang="en" altLang="ja-JP" b="1" dirty="0" err="1"/>
              <a:t>EvoSuite</a:t>
            </a:r>
            <a:r>
              <a:rPr lang="en" altLang="ja-JP" dirty="0"/>
              <a:t> to the product code to obtain the </a:t>
            </a:r>
            <a:r>
              <a:rPr lang="en" altLang="ja-JP" b="1" dirty="0"/>
              <a:t>AG-tests</a:t>
            </a:r>
            <a:r>
              <a:rPr lang="en" altLang="ja-JP" dirty="0"/>
              <a:t>. </a:t>
            </a:r>
          </a:p>
          <a:p>
            <a:r>
              <a:rPr lang="en" altLang="ja-JP" dirty="0"/>
              <a:t>The existing test suites included in the instances are used as the </a:t>
            </a:r>
            <a:r>
              <a:rPr lang="en" altLang="ja-JP" b="1" dirty="0"/>
              <a:t>MC-tests</a:t>
            </a:r>
            <a:r>
              <a:rPr lang="en" altLang="ja-JP" dirty="0"/>
              <a:t>.</a:t>
            </a:r>
            <a:endParaRPr kumimoji="1" lang="en-US" altLang="ja-JP" dirty="0"/>
          </a:p>
          <a:p>
            <a:r>
              <a:rPr lang="en" altLang="ja-JP" dirty="0"/>
              <a:t>In step 2 we measure the </a:t>
            </a:r>
            <a:r>
              <a:rPr lang="en" altLang="ja-JP" b="1" dirty="0"/>
              <a:t>code coverage</a:t>
            </a:r>
            <a:r>
              <a:rPr lang="en" altLang="ja-JP" dirty="0"/>
              <a:t> and SBFL score of both AG-tests and MC-Tests.</a:t>
            </a:r>
            <a:endParaRPr kumimoji="1" lang="en-US" altLang="ja-JP" dirty="0"/>
          </a:p>
          <a:p>
            <a:r>
              <a:rPr lang="en" altLang="ja-JP" dirty="0"/>
              <a:t>In step3 we compare the results obtained in Step 2.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93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let me explain the </a:t>
            </a:r>
            <a:r>
              <a:rPr lang="en" altLang="ja-JP" b="1" dirty="0"/>
              <a:t>SBFL Score</a:t>
            </a:r>
            <a:r>
              <a:rPr lang="en" altLang="ja-JP" dirty="0"/>
              <a:t>.</a:t>
            </a:r>
          </a:p>
          <a:p>
            <a:r>
              <a:rPr lang="en" altLang="ja-JP" dirty="0"/>
              <a:t>The SBFL Score is a value that indicates how well SBFL can identify bug locations.</a:t>
            </a:r>
          </a:p>
          <a:p>
            <a:r>
              <a:rPr lang="en" altLang="ja-JP" dirty="0"/>
              <a:t>SBFL score ranges from </a:t>
            </a:r>
            <a:r>
              <a:rPr lang="en" altLang="ja-JP" b="1" dirty="0"/>
              <a:t>0 to 1</a:t>
            </a:r>
            <a:r>
              <a:rPr lang="en" altLang="ja-JP" dirty="0"/>
              <a:t>, and a higher value indicates that SBFL works well for a given program.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296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Now, I will explain how to measure SBFL Score.</a:t>
            </a:r>
            <a:endParaRPr kumimoji="1" lang="en-US" altLang="ja-JP" dirty="0"/>
          </a:p>
          <a:p>
            <a:r>
              <a:rPr lang="en" altLang="ja-JP" dirty="0"/>
              <a:t>The SBFL Score is measured in three steps.</a:t>
            </a:r>
            <a:endParaRPr kumimoji="1" lang="en-US" altLang="ja-JP" dirty="0"/>
          </a:p>
          <a:p>
            <a:r>
              <a:rPr lang="en" altLang="ja-JP" dirty="0"/>
              <a:t>In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 1</a:t>
            </a:r>
            <a:r>
              <a:rPr lang="en" altLang="ja-JP" dirty="0"/>
              <a:t>, we generate mutants from the program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</a:t>
            </a:r>
            <a:r>
              <a:rPr lang="en" altLang="ja-JP" dirty="0"/>
              <a:t>.</a:t>
            </a:r>
          </a:p>
          <a:p>
            <a:r>
              <a:rPr lang="en" altLang="ja-JP" dirty="0"/>
              <a:t>A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mutant</a:t>
            </a:r>
            <a:r>
              <a:rPr lang="en" altLang="ja-JP" dirty="0"/>
              <a:t> is a version of the original program where an artificial bug has been introduced. </a:t>
            </a:r>
          </a:p>
          <a:p>
            <a:r>
              <a:rPr lang="en" altLang="ja-JP" dirty="0"/>
              <a:t>These are generated using a Mutant Generator, and </a:t>
            </a:r>
            <a:r>
              <a:rPr kumimoji="1" lang="en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a single change is introduced in each mutant.</a:t>
            </a:r>
            <a:r>
              <a:rPr lang="en" altLang="ja-JP" dirty="0"/>
              <a:t> </a:t>
            </a:r>
          </a:p>
          <a:p>
            <a:r>
              <a:rPr lang="en" altLang="ja-JP" dirty="0"/>
              <a:t>We generate as many mutants as possible for a given program.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546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in </a:t>
            </a:r>
            <a:r>
              <a:rPr lang="en" altLang="ja-JP" b="1" dirty="0"/>
              <a:t>Step 2</a:t>
            </a:r>
            <a:r>
              <a:rPr lang="en" altLang="ja-JP" dirty="0"/>
              <a:t>, we execute SBFL on each mutant. </a:t>
            </a:r>
          </a:p>
          <a:p>
            <a:r>
              <a:rPr lang="en" altLang="ja-JP" dirty="0"/>
              <a:t>First, we use the test suite to run SBFL and calculate </a:t>
            </a:r>
            <a:r>
              <a:rPr lang="en" altLang="ja-JP" b="1" dirty="0"/>
              <a:t>suspiciousness value</a:t>
            </a:r>
            <a:r>
              <a:rPr lang="en" altLang="ja-JP" dirty="0"/>
              <a:t> for each statement. </a:t>
            </a:r>
          </a:p>
          <a:p>
            <a:r>
              <a:rPr lang="en" altLang="ja-JP" dirty="0"/>
              <a:t>Next, we </a:t>
            </a:r>
            <a:r>
              <a:rPr lang="en" altLang="ja-JP" b="1" dirty="0"/>
              <a:t>rank</a:t>
            </a:r>
            <a:r>
              <a:rPr lang="en" altLang="ja-JP" dirty="0"/>
              <a:t> the statements in descending order of suspiciousness values and then </a:t>
            </a:r>
            <a:r>
              <a:rPr lang="en" altLang="ja-JP" b="1" dirty="0"/>
              <a:t>normalize</a:t>
            </a:r>
            <a:r>
              <a:rPr lang="en" altLang="ja-JP" dirty="0"/>
              <a:t> the resulting rank. </a:t>
            </a:r>
          </a:p>
          <a:p>
            <a:r>
              <a:rPr lang="en" altLang="ja-JP" dirty="0"/>
              <a:t>This normalized value is called the </a:t>
            </a:r>
            <a:r>
              <a:rPr lang="en" altLang="ja-JP" b="1" dirty="0"/>
              <a:t>r-Score</a:t>
            </a:r>
            <a:r>
              <a:rPr lang="en" altLang="ja-JP" dirty="0"/>
              <a:t>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03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ja-JP" dirty="0"/>
              <a:t>We will now demonstrate an example of SBFL. </a:t>
            </a:r>
          </a:p>
          <a:p>
            <a:r>
              <a:rPr lang="en" altLang="ja-JP" dirty="0"/>
              <a:t>In this example, we have s</a:t>
            </a:r>
            <a:r>
              <a:rPr lang="en-US" altLang="ja-JP" sz="1200" dirty="0">
                <a:effectLst/>
                <a:latin typeface="HaranoAjiMincho-Regular-Identity-H"/>
              </a:rPr>
              <a:t>statement</a:t>
            </a:r>
            <a:r>
              <a:rPr lang="en" altLang="ja-JP" dirty="0"/>
              <a:t>s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s1</a:t>
            </a:r>
            <a:r>
              <a:rPr lang="en" altLang="ja-JP" dirty="0"/>
              <a:t> through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s7</a:t>
            </a:r>
            <a:r>
              <a:rPr lang="en" altLang="ja-JP" dirty="0"/>
              <a:t> and the </a:t>
            </a:r>
            <a:r>
              <a:rPr lang="en-US" altLang="ja-JP" sz="1200" dirty="0">
                <a:effectLst/>
                <a:latin typeface="HaranoAjiMincho-Regular-Identity-H"/>
              </a:rPr>
              <a:t>statement</a:t>
            </a:r>
            <a:r>
              <a:rPr lang="en" altLang="ja-JP" dirty="0"/>
              <a:t>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s5</a:t>
            </a:r>
            <a:r>
              <a:rPr lang="en" altLang="ja-JP" dirty="0"/>
              <a:t>, contains a bug.</a:t>
            </a:r>
            <a:endParaRPr kumimoji="1" lang="en-US" altLang="ja-JP" dirty="0"/>
          </a:p>
          <a:p>
            <a:r>
              <a:rPr lang="en" altLang="ja-JP" dirty="0"/>
              <a:t>First, we execute SBFL and calculate suspiciousness values for each </a:t>
            </a:r>
            <a:r>
              <a:rPr lang="en-US" altLang="ja-JP" sz="1200" dirty="0">
                <a:effectLst/>
                <a:latin typeface="HaranoAjiMincho-Regular-Identity-H"/>
              </a:rPr>
              <a:t>statement</a:t>
            </a:r>
            <a:r>
              <a:rPr lang="en" altLang="ja-JP" dirty="0"/>
              <a:t>. In this example, </a:t>
            </a:r>
            <a:r>
              <a:rPr lang="en-US" altLang="ja-JP" sz="1200" dirty="0">
                <a:effectLst/>
                <a:latin typeface="HaranoAjiMincho-Regular-Identity-H"/>
              </a:rPr>
              <a:t>statement</a:t>
            </a:r>
            <a:r>
              <a:rPr lang="en" altLang="ja-JP" dirty="0"/>
              <a:t>s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s5</a:t>
            </a:r>
            <a:r>
              <a:rPr lang="en" altLang="ja-JP" dirty="0"/>
              <a:t> and </a:t>
            </a: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s6</a:t>
            </a:r>
            <a:r>
              <a:rPr lang="en" altLang="ja-JP" dirty="0"/>
              <a:t> have the highest suspiciousness values, </a:t>
            </a:r>
            <a:endParaRPr lang="en-US" altLang="ja-JP" sz="1200" dirty="0">
              <a:effectLst/>
              <a:latin typeface="HaranoAjiMincho-Regular-Identity-H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effectLst/>
                <a:latin typeface="HaranoAjiMincho-Regular-Identity-H"/>
              </a:rPr>
              <a:t>Next, we rank the statements 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effectLst/>
                <a:latin typeface="HaranoAjiMincho-Regular-Identity-H"/>
              </a:rPr>
              <a:t>The rank is defined as the maximum number of statements that must be examined until the buggy statement is found.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effectLst/>
                <a:latin typeface="HaranoAjiMincho-Regular-Identity-H"/>
              </a:rPr>
              <a:t>Therefore, in this example, s5 and s6, which have the highest values, are ranked 2nd, </a:t>
            </a:r>
          </a:p>
          <a:p>
            <a:r>
              <a:rPr kumimoji="1" lang="en-US" altLang="ja-JP" dirty="0"/>
              <a:t>Then we linearly normalize the rank to a range between 0 and 1.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In this example, the normalized rank of </a:t>
            </a:r>
            <a:r>
              <a:rPr lang="en-US" altLang="ja-JP" sz="1200" dirty="0">
                <a:effectLst/>
                <a:latin typeface="HaranoAjiMincho-Regular-Identity-H"/>
              </a:rPr>
              <a:t>statement</a:t>
            </a:r>
            <a:r>
              <a:rPr kumimoji="1" lang="en-US" altLang="ja-JP" dirty="0"/>
              <a:t> s5, which is 0.833, becomes the </a:t>
            </a:r>
            <a:r>
              <a:rPr kumimoji="1" lang="en-US" altLang="ja-JP" dirty="0" err="1"/>
              <a:t>rScore</a:t>
            </a:r>
            <a:r>
              <a:rPr kumimoji="1" lang="en-US" altLang="ja-JP" dirty="0"/>
              <a:t> for this mutant.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A value closer to 1 indicates a more accurate locating bug.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F30D8-1D71-EF4D-891F-3B401DBACF4E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20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CC1D60-8C10-F54F-9744-27FADB8B0425}"/>
              </a:ext>
            </a:extLst>
          </p:cNvPr>
          <p:cNvSpPr/>
          <p:nvPr/>
        </p:nvSpPr>
        <p:spPr>
          <a:xfrm>
            <a:off x="-24000" y="-18000"/>
            <a:ext cx="12240000" cy="3834000"/>
          </a:xfrm>
          <a:prstGeom prst="rect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2A6178-EC09-7A47-93D5-683FC0911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000" y="396000"/>
            <a:ext cx="11136000" cy="3024000"/>
          </a:xfrm>
        </p:spPr>
        <p:txBody>
          <a:bodyPr lIns="72000" tIns="72000" rIns="72000" bIns="72000" anchor="b"/>
          <a:lstStyle>
            <a:lvl1pPr algn="l">
              <a:defRPr sz="32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F7058C-A42B-6345-913F-3B9602CB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000" y="4229999"/>
            <a:ext cx="11136000" cy="1800000"/>
          </a:xfrm>
        </p:spPr>
        <p:txBody>
          <a:bodyPr lIns="72000" tIns="72000" rIns="72000" bIns="72000"/>
          <a:lstStyle>
            <a:lvl1pPr marL="0" indent="0" algn="l">
              <a:spcBef>
                <a:spcPts val="800"/>
              </a:spcBef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9618A-4F09-8440-B7F9-166C8C215B50}"/>
              </a:ext>
            </a:extLst>
          </p:cNvPr>
          <p:cNvSpPr/>
          <p:nvPr/>
        </p:nvSpPr>
        <p:spPr>
          <a:xfrm>
            <a:off x="936000" y="6309626"/>
            <a:ext cx="11328000" cy="56637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</a:pP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Department of Computer Science, Graduate School of Information Science and Technology, the University of Osaka. </a:t>
            </a:r>
            <a:b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Software Engineering Laboratory. - https://</a:t>
            </a:r>
            <a:r>
              <a:rPr kumimoji="1" lang="en-US" altLang="ja-JP" sz="1350" spc="0" baseline="0" dirty="0" err="1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sel.ist.osaka-u.ac.jp</a:t>
            </a:r>
            <a:endParaRPr kumimoji="1" lang="ja-JP" altLang="en-US" sz="1350" spc="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grpSp>
        <p:nvGrpSpPr>
          <p:cNvPr id="6" name="グラフィックス 4">
            <a:extLst>
              <a:ext uri="{FF2B5EF4-FFF2-40B4-BE49-F238E27FC236}">
                <a16:creationId xmlns:a16="http://schemas.microsoft.com/office/drawing/2014/main" id="{3C1BCF52-A644-8F07-BDF3-B95E476C120A}"/>
              </a:ext>
            </a:extLst>
          </p:cNvPr>
          <p:cNvGrpSpPr>
            <a:grpSpLocks noChangeAspect="1"/>
          </p:cNvGrpSpPr>
          <p:nvPr/>
        </p:nvGrpSpPr>
        <p:grpSpPr>
          <a:xfrm>
            <a:off x="231126" y="6369592"/>
            <a:ext cx="593749" cy="446443"/>
            <a:chOff x="125091" y="6161694"/>
            <a:chExt cx="567879" cy="569322"/>
          </a:xfrm>
        </p:grpSpPr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C42F1B19-C8AC-290C-5935-C47287B65CAC}"/>
                </a:ext>
              </a:extLst>
            </p:cNvPr>
            <p:cNvSpPr/>
            <p:nvPr/>
          </p:nvSpPr>
          <p:spPr>
            <a:xfrm>
              <a:off x="125091" y="6161694"/>
              <a:ext cx="567879" cy="569322"/>
            </a:xfrm>
            <a:custGeom>
              <a:avLst/>
              <a:gdLst>
                <a:gd name="connsiteX0" fmla="*/ 33428 w 567879"/>
                <a:gd name="connsiteY0" fmla="*/ -303 h 569322"/>
                <a:gd name="connsiteX1" fmla="*/ 24 w 567879"/>
                <a:gd name="connsiteY1" fmla="*/ 33083 h 569322"/>
                <a:gd name="connsiteX2" fmla="*/ 24 w 567879"/>
                <a:gd name="connsiteY2" fmla="*/ 33083 h 569322"/>
                <a:gd name="connsiteX3" fmla="*/ 24 w 567879"/>
                <a:gd name="connsiteY3" fmla="*/ 535608 h 569322"/>
                <a:gd name="connsiteX4" fmla="*/ 33428 w 567879"/>
                <a:gd name="connsiteY4" fmla="*/ 569020 h 569322"/>
                <a:gd name="connsiteX5" fmla="*/ 33428 w 567879"/>
                <a:gd name="connsiteY5" fmla="*/ 569020 h 569322"/>
                <a:gd name="connsiteX6" fmla="*/ 534527 w 567879"/>
                <a:gd name="connsiteY6" fmla="*/ 569020 h 569322"/>
                <a:gd name="connsiteX7" fmla="*/ 567904 w 567879"/>
                <a:gd name="connsiteY7" fmla="*/ 535608 h 569322"/>
                <a:gd name="connsiteX8" fmla="*/ 567904 w 567879"/>
                <a:gd name="connsiteY8" fmla="*/ 535608 h 569322"/>
                <a:gd name="connsiteX9" fmla="*/ 567904 w 567879"/>
                <a:gd name="connsiteY9" fmla="*/ 33083 h 569322"/>
                <a:gd name="connsiteX10" fmla="*/ 534527 w 567879"/>
                <a:gd name="connsiteY10" fmla="*/ -303 h 569322"/>
                <a:gd name="connsiteX11" fmla="*/ 534527 w 567879"/>
                <a:gd name="connsiteY11" fmla="*/ -303 h 569322"/>
                <a:gd name="connsiteX12" fmla="*/ 33428 w 567879"/>
                <a:gd name="connsiteY12" fmla="*/ -303 h 56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879" h="569322">
                  <a:moveTo>
                    <a:pt x="33428" y="-303"/>
                  </a:moveTo>
                  <a:cubicBezTo>
                    <a:pt x="15075" y="-303"/>
                    <a:pt x="24" y="14722"/>
                    <a:pt x="24" y="33083"/>
                  </a:cubicBezTo>
                  <a:lnTo>
                    <a:pt x="24" y="33083"/>
                  </a:lnTo>
                  <a:lnTo>
                    <a:pt x="24" y="535608"/>
                  </a:lnTo>
                  <a:cubicBezTo>
                    <a:pt x="24" y="553980"/>
                    <a:pt x="15075" y="569020"/>
                    <a:pt x="33428" y="569020"/>
                  </a:cubicBezTo>
                  <a:lnTo>
                    <a:pt x="33428" y="569020"/>
                  </a:lnTo>
                  <a:lnTo>
                    <a:pt x="534527" y="569020"/>
                  </a:lnTo>
                  <a:cubicBezTo>
                    <a:pt x="552882" y="569020"/>
                    <a:pt x="567904" y="553980"/>
                    <a:pt x="567904" y="535608"/>
                  </a:cubicBezTo>
                  <a:lnTo>
                    <a:pt x="567904" y="535608"/>
                  </a:lnTo>
                  <a:lnTo>
                    <a:pt x="567904" y="33083"/>
                  </a:lnTo>
                  <a:cubicBezTo>
                    <a:pt x="567904" y="14722"/>
                    <a:pt x="552882" y="-303"/>
                    <a:pt x="534527" y="-303"/>
                  </a:cubicBezTo>
                  <a:lnTo>
                    <a:pt x="534527" y="-303"/>
                  </a:lnTo>
                  <a:lnTo>
                    <a:pt x="33428" y="-303"/>
                  </a:lnTo>
                  <a:close/>
                </a:path>
              </a:pathLst>
            </a:custGeom>
            <a:gradFill>
              <a:gsLst>
                <a:gs pos="0">
                  <a:srgbClr val="208BC1"/>
                </a:gs>
                <a:gs pos="50000">
                  <a:srgbClr val="286AAF">
                    <a:alpha val="97647"/>
                  </a:srgbClr>
                </a:gs>
                <a:gs pos="100000">
                  <a:srgbClr val="314A9E">
                    <a:alpha val="95294"/>
                  </a:srgbClr>
                </a:gs>
              </a:gsLst>
              <a:lin ang="6791777" scaled="1"/>
            </a:gradFill>
            <a:ln w="2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sz="1800"/>
            </a:p>
          </p:txBody>
        </p:sp>
        <p:grpSp>
          <p:nvGrpSpPr>
            <p:cNvPr id="11" name="グラフィックス 4">
              <a:extLst>
                <a:ext uri="{FF2B5EF4-FFF2-40B4-BE49-F238E27FC236}">
                  <a16:creationId xmlns:a16="http://schemas.microsoft.com/office/drawing/2014/main" id="{57364A74-599C-F90E-7DB3-2BA2B1E68645}"/>
                </a:ext>
              </a:extLst>
            </p:cNvPr>
            <p:cNvGrpSpPr/>
            <p:nvPr/>
          </p:nvGrpSpPr>
          <p:grpSpPr>
            <a:xfrm>
              <a:off x="180304" y="6202778"/>
              <a:ext cx="451746" cy="490004"/>
              <a:chOff x="180304" y="6202778"/>
              <a:chExt cx="451746" cy="490004"/>
            </a:xfrm>
            <a:solidFill>
              <a:srgbClr val="FFFFFF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FBEB5F79-347F-42BD-55CB-42D945D1BC07}"/>
                  </a:ext>
                </a:extLst>
              </p:cNvPr>
              <p:cNvSpPr/>
              <p:nvPr/>
            </p:nvSpPr>
            <p:spPr>
              <a:xfrm>
                <a:off x="180304" y="6379929"/>
                <a:ext cx="114843" cy="18845"/>
              </a:xfrm>
              <a:custGeom>
                <a:avLst/>
                <a:gdLst>
                  <a:gd name="connsiteX0" fmla="*/ 115170 w 114843"/>
                  <a:gd name="connsiteY0" fmla="*/ 9763 h 18845"/>
                  <a:gd name="connsiteX1" fmla="*/ 105151 w 114843"/>
                  <a:gd name="connsiteY1" fmla="*/ 19193 h 18845"/>
                  <a:gd name="connsiteX2" fmla="*/ 10352 w 114843"/>
                  <a:gd name="connsiteY2" fmla="*/ 19193 h 18845"/>
                  <a:gd name="connsiteX3" fmla="*/ 327 w 114843"/>
                  <a:gd name="connsiteY3" fmla="*/ 9763 h 18845"/>
                  <a:gd name="connsiteX4" fmla="*/ 10352 w 114843"/>
                  <a:gd name="connsiteY4" fmla="*/ 347 h 18845"/>
                  <a:gd name="connsiteX5" fmla="*/ 105151 w 114843"/>
                  <a:gd name="connsiteY5" fmla="*/ 347 h 18845"/>
                  <a:gd name="connsiteX6" fmla="*/ 115170 w 114843"/>
                  <a:gd name="connsiteY6" fmla="*/ 9763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63"/>
                    </a:moveTo>
                    <a:cubicBezTo>
                      <a:pt x="115170" y="14943"/>
                      <a:pt x="110670" y="19193"/>
                      <a:pt x="105151" y="19193"/>
                    </a:cubicBezTo>
                    <a:lnTo>
                      <a:pt x="10352" y="19193"/>
                    </a:lnTo>
                    <a:cubicBezTo>
                      <a:pt x="4841" y="19193"/>
                      <a:pt x="327" y="14946"/>
                      <a:pt x="327" y="9763"/>
                    </a:cubicBezTo>
                    <a:cubicBezTo>
                      <a:pt x="327" y="4580"/>
                      <a:pt x="4839" y="347"/>
                      <a:pt x="10352" y="347"/>
                    </a:cubicBezTo>
                    <a:lnTo>
                      <a:pt x="105151" y="347"/>
                    </a:lnTo>
                    <a:cubicBezTo>
                      <a:pt x="110673" y="347"/>
                      <a:pt x="115170" y="4583"/>
                      <a:pt x="115170" y="976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62D0B54E-1B61-AFCA-CD18-BD85CC87FEC0}"/>
                  </a:ext>
                </a:extLst>
              </p:cNvPr>
              <p:cNvSpPr/>
              <p:nvPr/>
            </p:nvSpPr>
            <p:spPr>
              <a:xfrm>
                <a:off x="180304" y="6438377"/>
                <a:ext cx="114843" cy="18845"/>
              </a:xfrm>
              <a:custGeom>
                <a:avLst/>
                <a:gdLst>
                  <a:gd name="connsiteX0" fmla="*/ 115170 w 114843"/>
                  <a:gd name="connsiteY0" fmla="*/ 9719 h 18845"/>
                  <a:gd name="connsiteX1" fmla="*/ 105151 w 114843"/>
                  <a:gd name="connsiteY1" fmla="*/ 19144 h 18845"/>
                  <a:gd name="connsiteX2" fmla="*/ 10352 w 114843"/>
                  <a:gd name="connsiteY2" fmla="*/ 19144 h 18845"/>
                  <a:gd name="connsiteX3" fmla="*/ 327 w 114843"/>
                  <a:gd name="connsiteY3" fmla="*/ 9719 h 18845"/>
                  <a:gd name="connsiteX4" fmla="*/ 10352 w 114843"/>
                  <a:gd name="connsiteY4" fmla="*/ 298 h 18845"/>
                  <a:gd name="connsiteX5" fmla="*/ 105151 w 114843"/>
                  <a:gd name="connsiteY5" fmla="*/ 298 h 18845"/>
                  <a:gd name="connsiteX6" fmla="*/ 115170 w 114843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19"/>
                    </a:moveTo>
                    <a:cubicBezTo>
                      <a:pt x="115170" y="14905"/>
                      <a:pt x="110670" y="19144"/>
                      <a:pt x="105151" y="19144"/>
                    </a:cubicBezTo>
                    <a:lnTo>
                      <a:pt x="10352" y="19144"/>
                    </a:lnTo>
                    <a:cubicBezTo>
                      <a:pt x="4841" y="19144"/>
                      <a:pt x="327" y="14905"/>
                      <a:pt x="327" y="9719"/>
                    </a:cubicBezTo>
                    <a:cubicBezTo>
                      <a:pt x="327" y="4542"/>
                      <a:pt x="4839" y="298"/>
                      <a:pt x="10352" y="298"/>
                    </a:cubicBezTo>
                    <a:lnTo>
                      <a:pt x="105151" y="298"/>
                    </a:lnTo>
                    <a:cubicBezTo>
                      <a:pt x="110673" y="301"/>
                      <a:pt x="115170" y="4545"/>
                      <a:pt x="11517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1C8CFC7F-B1C9-F3A8-9146-64C8A29B1F4A}"/>
                  </a:ext>
                </a:extLst>
              </p:cNvPr>
              <p:cNvSpPr/>
              <p:nvPr/>
            </p:nvSpPr>
            <p:spPr>
              <a:xfrm>
                <a:off x="180304" y="6497458"/>
                <a:ext cx="114843" cy="18848"/>
              </a:xfrm>
              <a:custGeom>
                <a:avLst/>
                <a:gdLst>
                  <a:gd name="connsiteX0" fmla="*/ 115170 w 114843"/>
                  <a:gd name="connsiteY0" fmla="*/ 9689 h 18848"/>
                  <a:gd name="connsiteX1" fmla="*/ 105151 w 114843"/>
                  <a:gd name="connsiteY1" fmla="*/ 19096 h 18848"/>
                  <a:gd name="connsiteX2" fmla="*/ 10352 w 114843"/>
                  <a:gd name="connsiteY2" fmla="*/ 19096 h 18848"/>
                  <a:gd name="connsiteX3" fmla="*/ 327 w 114843"/>
                  <a:gd name="connsiteY3" fmla="*/ 9689 h 18848"/>
                  <a:gd name="connsiteX4" fmla="*/ 10352 w 114843"/>
                  <a:gd name="connsiteY4" fmla="*/ 247 h 18848"/>
                  <a:gd name="connsiteX5" fmla="*/ 105151 w 114843"/>
                  <a:gd name="connsiteY5" fmla="*/ 247 h 18848"/>
                  <a:gd name="connsiteX6" fmla="*/ 115170 w 114843"/>
                  <a:gd name="connsiteY6" fmla="*/ 968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8">
                    <a:moveTo>
                      <a:pt x="115170" y="9689"/>
                    </a:moveTo>
                    <a:cubicBezTo>
                      <a:pt x="115170" y="14878"/>
                      <a:pt x="110670" y="19096"/>
                      <a:pt x="105151" y="19096"/>
                    </a:cubicBezTo>
                    <a:lnTo>
                      <a:pt x="10352" y="19096"/>
                    </a:lnTo>
                    <a:cubicBezTo>
                      <a:pt x="4841" y="19096"/>
                      <a:pt x="327" y="14878"/>
                      <a:pt x="327" y="9689"/>
                    </a:cubicBezTo>
                    <a:cubicBezTo>
                      <a:pt x="327" y="4501"/>
                      <a:pt x="4839" y="247"/>
                      <a:pt x="10352" y="247"/>
                    </a:cubicBezTo>
                    <a:lnTo>
                      <a:pt x="105151" y="247"/>
                    </a:lnTo>
                    <a:cubicBezTo>
                      <a:pt x="110673" y="247"/>
                      <a:pt x="115170" y="4501"/>
                      <a:pt x="115170" y="96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971C17AD-6512-A84D-239E-675DDDDA9EC8}"/>
                  </a:ext>
                </a:extLst>
              </p:cNvPr>
              <p:cNvSpPr/>
              <p:nvPr/>
            </p:nvSpPr>
            <p:spPr>
              <a:xfrm>
                <a:off x="180304" y="6379928"/>
                <a:ext cx="18845" cy="77296"/>
              </a:xfrm>
              <a:custGeom>
                <a:avLst/>
                <a:gdLst>
                  <a:gd name="connsiteX0" fmla="*/ 9659 w 18845"/>
                  <a:gd name="connsiteY0" fmla="*/ 77587 h 77296"/>
                  <a:gd name="connsiteX1" fmla="*/ 237 w 18845"/>
                  <a:gd name="connsiteY1" fmla="*/ 67561 h 77296"/>
                  <a:gd name="connsiteX2" fmla="*/ 237 w 18845"/>
                  <a:gd name="connsiteY2" fmla="*/ 10306 h 77296"/>
                  <a:gd name="connsiteX3" fmla="*/ 9659 w 18845"/>
                  <a:gd name="connsiteY3" fmla="*/ 290 h 77296"/>
                  <a:gd name="connsiteX4" fmla="*/ 19083 w 18845"/>
                  <a:gd name="connsiteY4" fmla="*/ 10306 h 77296"/>
                  <a:gd name="connsiteX5" fmla="*/ 19083 w 18845"/>
                  <a:gd name="connsiteY5" fmla="*/ 67561 h 77296"/>
                  <a:gd name="connsiteX6" fmla="*/ 9659 w 18845"/>
                  <a:gd name="connsiteY6" fmla="*/ 77587 h 7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96">
                    <a:moveTo>
                      <a:pt x="9659" y="77587"/>
                    </a:moveTo>
                    <a:cubicBezTo>
                      <a:pt x="4482" y="77587"/>
                      <a:pt x="237" y="73075"/>
                      <a:pt x="237" y="67561"/>
                    </a:cubicBezTo>
                    <a:lnTo>
                      <a:pt x="237" y="10306"/>
                    </a:lnTo>
                    <a:cubicBezTo>
                      <a:pt x="237" y="4799"/>
                      <a:pt x="4482" y="290"/>
                      <a:pt x="9659" y="290"/>
                    </a:cubicBezTo>
                    <a:cubicBezTo>
                      <a:pt x="14835" y="290"/>
                      <a:pt x="19083" y="4799"/>
                      <a:pt x="19083" y="10306"/>
                    </a:cubicBezTo>
                    <a:lnTo>
                      <a:pt x="19083" y="67561"/>
                    </a:lnTo>
                    <a:cubicBezTo>
                      <a:pt x="19083" y="73072"/>
                      <a:pt x="14833" y="77587"/>
                      <a:pt x="9659" y="7758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6E45E59D-5C5F-29DB-A50A-081693D9699E}"/>
                  </a:ext>
                </a:extLst>
              </p:cNvPr>
              <p:cNvSpPr/>
              <p:nvPr/>
            </p:nvSpPr>
            <p:spPr>
              <a:xfrm>
                <a:off x="180304" y="6439027"/>
                <a:ext cx="18845" cy="77279"/>
              </a:xfrm>
              <a:custGeom>
                <a:avLst/>
                <a:gdLst>
                  <a:gd name="connsiteX0" fmla="*/ 9659 w 18845"/>
                  <a:gd name="connsiteY0" fmla="*/ 77519 h 77279"/>
                  <a:gd name="connsiteX1" fmla="*/ 237 w 18845"/>
                  <a:gd name="connsiteY1" fmla="*/ 67517 h 77279"/>
                  <a:gd name="connsiteX2" fmla="*/ 237 w 18845"/>
                  <a:gd name="connsiteY2" fmla="*/ 10256 h 77279"/>
                  <a:gd name="connsiteX3" fmla="*/ 9659 w 18845"/>
                  <a:gd name="connsiteY3" fmla="*/ 239 h 77279"/>
                  <a:gd name="connsiteX4" fmla="*/ 19083 w 18845"/>
                  <a:gd name="connsiteY4" fmla="*/ 10256 h 77279"/>
                  <a:gd name="connsiteX5" fmla="*/ 19083 w 18845"/>
                  <a:gd name="connsiteY5" fmla="*/ 67514 h 77279"/>
                  <a:gd name="connsiteX6" fmla="*/ 9659 w 18845"/>
                  <a:gd name="connsiteY6" fmla="*/ 77519 h 77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79">
                    <a:moveTo>
                      <a:pt x="9659" y="77519"/>
                    </a:moveTo>
                    <a:cubicBezTo>
                      <a:pt x="4482" y="77519"/>
                      <a:pt x="237" y="73027"/>
                      <a:pt x="237" y="67517"/>
                    </a:cubicBezTo>
                    <a:lnTo>
                      <a:pt x="237" y="10256"/>
                    </a:lnTo>
                    <a:cubicBezTo>
                      <a:pt x="237" y="4746"/>
                      <a:pt x="4482" y="239"/>
                      <a:pt x="9659" y="239"/>
                    </a:cubicBezTo>
                    <a:cubicBezTo>
                      <a:pt x="14835" y="239"/>
                      <a:pt x="19083" y="4743"/>
                      <a:pt x="19083" y="10256"/>
                    </a:cubicBezTo>
                    <a:lnTo>
                      <a:pt x="19083" y="67514"/>
                    </a:lnTo>
                    <a:cubicBezTo>
                      <a:pt x="19083" y="73027"/>
                      <a:pt x="14833" y="77519"/>
                      <a:pt x="9659" y="775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E90EB8C0-0E7C-1B1E-854A-BF753E09D8D3}"/>
                  </a:ext>
                </a:extLst>
              </p:cNvPr>
              <p:cNvSpPr/>
              <p:nvPr/>
            </p:nvSpPr>
            <p:spPr>
              <a:xfrm>
                <a:off x="180304" y="6222003"/>
                <a:ext cx="114843" cy="18845"/>
              </a:xfrm>
              <a:custGeom>
                <a:avLst/>
                <a:gdLst>
                  <a:gd name="connsiteX0" fmla="*/ 115170 w 114843"/>
                  <a:gd name="connsiteY0" fmla="*/ 9906 h 18845"/>
                  <a:gd name="connsiteX1" fmla="*/ 105151 w 114843"/>
                  <a:gd name="connsiteY1" fmla="*/ 19327 h 18845"/>
                  <a:gd name="connsiteX2" fmla="*/ 10352 w 114843"/>
                  <a:gd name="connsiteY2" fmla="*/ 19327 h 18845"/>
                  <a:gd name="connsiteX3" fmla="*/ 327 w 114843"/>
                  <a:gd name="connsiteY3" fmla="*/ 9906 h 18845"/>
                  <a:gd name="connsiteX4" fmla="*/ 10352 w 114843"/>
                  <a:gd name="connsiteY4" fmla="*/ 481 h 18845"/>
                  <a:gd name="connsiteX5" fmla="*/ 105151 w 114843"/>
                  <a:gd name="connsiteY5" fmla="*/ 481 h 18845"/>
                  <a:gd name="connsiteX6" fmla="*/ 115170 w 114843"/>
                  <a:gd name="connsiteY6" fmla="*/ 9906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906"/>
                    </a:moveTo>
                    <a:cubicBezTo>
                      <a:pt x="115170" y="15085"/>
                      <a:pt x="110670" y="19327"/>
                      <a:pt x="105151" y="19327"/>
                    </a:cubicBezTo>
                    <a:lnTo>
                      <a:pt x="10352" y="19327"/>
                    </a:lnTo>
                    <a:cubicBezTo>
                      <a:pt x="4841" y="19327"/>
                      <a:pt x="327" y="15088"/>
                      <a:pt x="327" y="9906"/>
                    </a:cubicBezTo>
                    <a:cubicBezTo>
                      <a:pt x="327" y="4717"/>
                      <a:pt x="4839" y="481"/>
                      <a:pt x="10352" y="481"/>
                    </a:cubicBezTo>
                    <a:lnTo>
                      <a:pt x="105151" y="481"/>
                    </a:lnTo>
                    <a:cubicBezTo>
                      <a:pt x="110673" y="481"/>
                      <a:pt x="115170" y="4717"/>
                      <a:pt x="115170" y="99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6B370827-B6B0-F586-CBF7-8050E3EA849E}"/>
                  </a:ext>
                </a:extLst>
              </p:cNvPr>
              <p:cNvSpPr/>
              <p:nvPr/>
            </p:nvSpPr>
            <p:spPr>
              <a:xfrm>
                <a:off x="180304" y="6280781"/>
                <a:ext cx="114843" cy="18840"/>
              </a:xfrm>
              <a:custGeom>
                <a:avLst/>
                <a:gdLst>
                  <a:gd name="connsiteX0" fmla="*/ 115170 w 114843"/>
                  <a:gd name="connsiteY0" fmla="*/ 9856 h 18840"/>
                  <a:gd name="connsiteX1" fmla="*/ 105151 w 114843"/>
                  <a:gd name="connsiteY1" fmla="*/ 19272 h 18840"/>
                  <a:gd name="connsiteX2" fmla="*/ 10352 w 114843"/>
                  <a:gd name="connsiteY2" fmla="*/ 19272 h 18840"/>
                  <a:gd name="connsiteX3" fmla="*/ 327 w 114843"/>
                  <a:gd name="connsiteY3" fmla="*/ 9856 h 18840"/>
                  <a:gd name="connsiteX4" fmla="*/ 10352 w 114843"/>
                  <a:gd name="connsiteY4" fmla="*/ 431 h 18840"/>
                  <a:gd name="connsiteX5" fmla="*/ 105151 w 114843"/>
                  <a:gd name="connsiteY5" fmla="*/ 431 h 18840"/>
                  <a:gd name="connsiteX6" fmla="*/ 115170 w 114843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0">
                    <a:moveTo>
                      <a:pt x="115170" y="9856"/>
                    </a:moveTo>
                    <a:cubicBezTo>
                      <a:pt x="115170" y="15027"/>
                      <a:pt x="110670" y="19272"/>
                      <a:pt x="105151" y="19272"/>
                    </a:cubicBezTo>
                    <a:lnTo>
                      <a:pt x="10352" y="19272"/>
                    </a:lnTo>
                    <a:cubicBezTo>
                      <a:pt x="4841" y="19272"/>
                      <a:pt x="327" y="15027"/>
                      <a:pt x="327" y="9856"/>
                    </a:cubicBezTo>
                    <a:cubicBezTo>
                      <a:pt x="327" y="4662"/>
                      <a:pt x="4839" y="431"/>
                      <a:pt x="10352" y="431"/>
                    </a:cubicBezTo>
                    <a:lnTo>
                      <a:pt x="105151" y="431"/>
                    </a:lnTo>
                    <a:cubicBezTo>
                      <a:pt x="110673" y="431"/>
                      <a:pt x="115170" y="4662"/>
                      <a:pt x="115170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D174E952-EEB2-1BDD-CB08-6E05DAE58375}"/>
                  </a:ext>
                </a:extLst>
              </p:cNvPr>
              <p:cNvSpPr/>
              <p:nvPr/>
            </p:nvSpPr>
            <p:spPr>
              <a:xfrm>
                <a:off x="180304" y="6339547"/>
                <a:ext cx="114843" cy="18842"/>
              </a:xfrm>
              <a:custGeom>
                <a:avLst/>
                <a:gdLst>
                  <a:gd name="connsiteX0" fmla="*/ 115170 w 114843"/>
                  <a:gd name="connsiteY0" fmla="*/ 9803 h 18842"/>
                  <a:gd name="connsiteX1" fmla="*/ 105151 w 114843"/>
                  <a:gd name="connsiteY1" fmla="*/ 19225 h 18842"/>
                  <a:gd name="connsiteX2" fmla="*/ 10352 w 114843"/>
                  <a:gd name="connsiteY2" fmla="*/ 19225 h 18842"/>
                  <a:gd name="connsiteX3" fmla="*/ 327 w 114843"/>
                  <a:gd name="connsiteY3" fmla="*/ 9803 h 18842"/>
                  <a:gd name="connsiteX4" fmla="*/ 10352 w 114843"/>
                  <a:gd name="connsiteY4" fmla="*/ 382 h 18842"/>
                  <a:gd name="connsiteX5" fmla="*/ 105151 w 114843"/>
                  <a:gd name="connsiteY5" fmla="*/ 382 h 18842"/>
                  <a:gd name="connsiteX6" fmla="*/ 115170 w 114843"/>
                  <a:gd name="connsiteY6" fmla="*/ 9803 h 18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2">
                    <a:moveTo>
                      <a:pt x="115170" y="9803"/>
                    </a:moveTo>
                    <a:cubicBezTo>
                      <a:pt x="115170" y="14980"/>
                      <a:pt x="110670" y="19225"/>
                      <a:pt x="105151" y="19225"/>
                    </a:cubicBezTo>
                    <a:lnTo>
                      <a:pt x="10352" y="19225"/>
                    </a:lnTo>
                    <a:cubicBezTo>
                      <a:pt x="4841" y="19225"/>
                      <a:pt x="327" y="14980"/>
                      <a:pt x="327" y="9803"/>
                    </a:cubicBezTo>
                    <a:cubicBezTo>
                      <a:pt x="327" y="4623"/>
                      <a:pt x="4839" y="382"/>
                      <a:pt x="10352" y="382"/>
                    </a:cubicBezTo>
                    <a:lnTo>
                      <a:pt x="105151" y="382"/>
                    </a:lnTo>
                    <a:cubicBezTo>
                      <a:pt x="110673" y="382"/>
                      <a:pt x="115170" y="4623"/>
                      <a:pt x="115170" y="980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FD6B6DF0-FFB5-4FC1-F0B3-FCD6E2C1A44B}"/>
                  </a:ext>
                </a:extLst>
              </p:cNvPr>
              <p:cNvSpPr/>
              <p:nvPr/>
            </p:nvSpPr>
            <p:spPr>
              <a:xfrm>
                <a:off x="180304" y="6222004"/>
                <a:ext cx="18845" cy="77616"/>
              </a:xfrm>
              <a:custGeom>
                <a:avLst/>
                <a:gdLst>
                  <a:gd name="connsiteX0" fmla="*/ 9659 w 18845"/>
                  <a:gd name="connsiteY0" fmla="*/ 78040 h 77616"/>
                  <a:gd name="connsiteX1" fmla="*/ 237 w 18845"/>
                  <a:gd name="connsiteY1" fmla="*/ 68020 h 77616"/>
                  <a:gd name="connsiteX2" fmla="*/ 237 w 18845"/>
                  <a:gd name="connsiteY2" fmla="*/ 10443 h 77616"/>
                  <a:gd name="connsiteX3" fmla="*/ 9659 w 18845"/>
                  <a:gd name="connsiteY3" fmla="*/ 423 h 77616"/>
                  <a:gd name="connsiteX4" fmla="*/ 19083 w 18845"/>
                  <a:gd name="connsiteY4" fmla="*/ 10443 h 77616"/>
                  <a:gd name="connsiteX5" fmla="*/ 19083 w 18845"/>
                  <a:gd name="connsiteY5" fmla="*/ 68020 h 77616"/>
                  <a:gd name="connsiteX6" fmla="*/ 9659 w 18845"/>
                  <a:gd name="connsiteY6" fmla="*/ 78040 h 77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616">
                    <a:moveTo>
                      <a:pt x="9659" y="78040"/>
                    </a:moveTo>
                    <a:cubicBezTo>
                      <a:pt x="4482" y="78040"/>
                      <a:pt x="237" y="73537"/>
                      <a:pt x="237" y="68020"/>
                    </a:cubicBezTo>
                    <a:lnTo>
                      <a:pt x="237" y="10443"/>
                    </a:lnTo>
                    <a:cubicBezTo>
                      <a:pt x="237" y="4932"/>
                      <a:pt x="4482" y="423"/>
                      <a:pt x="9659" y="423"/>
                    </a:cubicBezTo>
                    <a:cubicBezTo>
                      <a:pt x="14835" y="423"/>
                      <a:pt x="19083" y="4932"/>
                      <a:pt x="19083" y="10443"/>
                    </a:cubicBezTo>
                    <a:lnTo>
                      <a:pt x="19083" y="68020"/>
                    </a:lnTo>
                    <a:cubicBezTo>
                      <a:pt x="19083" y="73537"/>
                      <a:pt x="14833" y="78040"/>
                      <a:pt x="9659" y="7804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8769BF83-3BC7-A992-1C7A-299A6ECBFF9A}"/>
                  </a:ext>
                </a:extLst>
              </p:cNvPr>
              <p:cNvSpPr/>
              <p:nvPr/>
            </p:nvSpPr>
            <p:spPr>
              <a:xfrm>
                <a:off x="276316" y="6280776"/>
                <a:ext cx="18834" cy="77610"/>
              </a:xfrm>
              <a:custGeom>
                <a:avLst/>
                <a:gdLst>
                  <a:gd name="connsiteX0" fmla="*/ 9731 w 18834"/>
                  <a:gd name="connsiteY0" fmla="*/ 77984 h 77610"/>
                  <a:gd name="connsiteX1" fmla="*/ 319 w 18834"/>
                  <a:gd name="connsiteY1" fmla="*/ 67967 h 77610"/>
                  <a:gd name="connsiteX2" fmla="*/ 319 w 18834"/>
                  <a:gd name="connsiteY2" fmla="*/ 10384 h 77610"/>
                  <a:gd name="connsiteX3" fmla="*/ 9731 w 18834"/>
                  <a:gd name="connsiteY3" fmla="*/ 374 h 77610"/>
                  <a:gd name="connsiteX4" fmla="*/ 19153 w 18834"/>
                  <a:gd name="connsiteY4" fmla="*/ 10384 h 77610"/>
                  <a:gd name="connsiteX5" fmla="*/ 19153 w 18834"/>
                  <a:gd name="connsiteY5" fmla="*/ 67967 h 77610"/>
                  <a:gd name="connsiteX6" fmla="*/ 9731 w 18834"/>
                  <a:gd name="connsiteY6" fmla="*/ 77984 h 77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77610">
                    <a:moveTo>
                      <a:pt x="9731" y="77984"/>
                    </a:moveTo>
                    <a:cubicBezTo>
                      <a:pt x="4555" y="77984"/>
                      <a:pt x="319" y="73484"/>
                      <a:pt x="319" y="67967"/>
                    </a:cubicBezTo>
                    <a:lnTo>
                      <a:pt x="319" y="10384"/>
                    </a:lnTo>
                    <a:cubicBezTo>
                      <a:pt x="319" y="4880"/>
                      <a:pt x="4555" y="374"/>
                      <a:pt x="9731" y="374"/>
                    </a:cubicBezTo>
                    <a:cubicBezTo>
                      <a:pt x="14908" y="374"/>
                      <a:pt x="19153" y="4883"/>
                      <a:pt x="19153" y="10384"/>
                    </a:cubicBezTo>
                    <a:lnTo>
                      <a:pt x="19153" y="67967"/>
                    </a:lnTo>
                    <a:cubicBezTo>
                      <a:pt x="19150" y="73487"/>
                      <a:pt x="14905" y="77984"/>
                      <a:pt x="9731" y="7798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152AE0ED-AF0B-2087-A52E-3768613113B4}"/>
                  </a:ext>
                </a:extLst>
              </p:cNvPr>
              <p:cNvSpPr/>
              <p:nvPr/>
            </p:nvSpPr>
            <p:spPr>
              <a:xfrm>
                <a:off x="180304" y="6202778"/>
                <a:ext cx="18845" cy="37741"/>
              </a:xfrm>
              <a:custGeom>
                <a:avLst/>
                <a:gdLst>
                  <a:gd name="connsiteX0" fmla="*/ 9659 w 18845"/>
                  <a:gd name="connsiteY0" fmla="*/ 38215 h 37741"/>
                  <a:gd name="connsiteX1" fmla="*/ 237 w 18845"/>
                  <a:gd name="connsiteY1" fmla="*/ 28195 h 37741"/>
                  <a:gd name="connsiteX2" fmla="*/ 237 w 18845"/>
                  <a:gd name="connsiteY2" fmla="*/ 10484 h 37741"/>
                  <a:gd name="connsiteX3" fmla="*/ 9659 w 18845"/>
                  <a:gd name="connsiteY3" fmla="*/ 474 h 37741"/>
                  <a:gd name="connsiteX4" fmla="*/ 19083 w 18845"/>
                  <a:gd name="connsiteY4" fmla="*/ 10484 h 37741"/>
                  <a:gd name="connsiteX5" fmla="*/ 19083 w 18845"/>
                  <a:gd name="connsiteY5" fmla="*/ 28195 h 37741"/>
                  <a:gd name="connsiteX6" fmla="*/ 9659 w 18845"/>
                  <a:gd name="connsiteY6" fmla="*/ 38215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37741">
                    <a:moveTo>
                      <a:pt x="9659" y="38215"/>
                    </a:moveTo>
                    <a:cubicBezTo>
                      <a:pt x="4482" y="38215"/>
                      <a:pt x="237" y="33715"/>
                      <a:pt x="237" y="28195"/>
                    </a:cubicBezTo>
                    <a:lnTo>
                      <a:pt x="237" y="10484"/>
                    </a:lnTo>
                    <a:cubicBezTo>
                      <a:pt x="237" y="4980"/>
                      <a:pt x="4482" y="474"/>
                      <a:pt x="9659" y="474"/>
                    </a:cubicBezTo>
                    <a:cubicBezTo>
                      <a:pt x="14835" y="474"/>
                      <a:pt x="19083" y="4983"/>
                      <a:pt x="19083" y="10484"/>
                    </a:cubicBezTo>
                    <a:lnTo>
                      <a:pt x="19083" y="28195"/>
                    </a:lnTo>
                    <a:cubicBezTo>
                      <a:pt x="19083" y="33717"/>
                      <a:pt x="14833" y="38215"/>
                      <a:pt x="9659" y="3821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58E044B7-456E-B820-E7B6-6AE5C2927202}"/>
                  </a:ext>
                </a:extLst>
              </p:cNvPr>
              <p:cNvSpPr/>
              <p:nvPr/>
            </p:nvSpPr>
            <p:spPr>
              <a:xfrm>
                <a:off x="276316" y="6261899"/>
                <a:ext cx="18834" cy="37755"/>
              </a:xfrm>
              <a:custGeom>
                <a:avLst/>
                <a:gdLst>
                  <a:gd name="connsiteX0" fmla="*/ 9731 w 18834"/>
                  <a:gd name="connsiteY0" fmla="*/ 38179 h 37755"/>
                  <a:gd name="connsiteX1" fmla="*/ 319 w 18834"/>
                  <a:gd name="connsiteY1" fmla="*/ 28154 h 37755"/>
                  <a:gd name="connsiteX2" fmla="*/ 319 w 18834"/>
                  <a:gd name="connsiteY2" fmla="*/ 10440 h 37755"/>
                  <a:gd name="connsiteX3" fmla="*/ 9731 w 18834"/>
                  <a:gd name="connsiteY3" fmla="*/ 423 h 37755"/>
                  <a:gd name="connsiteX4" fmla="*/ 19153 w 18834"/>
                  <a:gd name="connsiteY4" fmla="*/ 10440 h 37755"/>
                  <a:gd name="connsiteX5" fmla="*/ 19153 w 18834"/>
                  <a:gd name="connsiteY5" fmla="*/ 28154 h 37755"/>
                  <a:gd name="connsiteX6" fmla="*/ 9731 w 18834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37755">
                    <a:moveTo>
                      <a:pt x="9731" y="38179"/>
                    </a:moveTo>
                    <a:cubicBezTo>
                      <a:pt x="4555" y="38179"/>
                      <a:pt x="319" y="33661"/>
                      <a:pt x="319" y="28154"/>
                    </a:cubicBezTo>
                    <a:lnTo>
                      <a:pt x="319" y="10440"/>
                    </a:lnTo>
                    <a:cubicBezTo>
                      <a:pt x="319" y="4929"/>
                      <a:pt x="4555" y="423"/>
                      <a:pt x="9731" y="423"/>
                    </a:cubicBezTo>
                    <a:cubicBezTo>
                      <a:pt x="14908" y="423"/>
                      <a:pt x="19153" y="4927"/>
                      <a:pt x="19153" y="10440"/>
                    </a:cubicBezTo>
                    <a:lnTo>
                      <a:pt x="19153" y="28154"/>
                    </a:lnTo>
                    <a:cubicBezTo>
                      <a:pt x="19150" y="33661"/>
                      <a:pt x="14905" y="38179"/>
                      <a:pt x="9731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D15291D4-9440-5C37-3F50-B29F34AA78DD}"/>
                  </a:ext>
                </a:extLst>
              </p:cNvPr>
              <p:cNvSpPr/>
              <p:nvPr/>
            </p:nvSpPr>
            <p:spPr>
              <a:xfrm>
                <a:off x="180304" y="6537861"/>
                <a:ext cx="18845" cy="136386"/>
              </a:xfrm>
              <a:custGeom>
                <a:avLst/>
                <a:gdLst>
                  <a:gd name="connsiteX0" fmla="*/ 9659 w 18845"/>
                  <a:gd name="connsiteY0" fmla="*/ 136492 h 136386"/>
                  <a:gd name="connsiteX1" fmla="*/ 237 w 18845"/>
                  <a:gd name="connsiteY1" fmla="*/ 126464 h 136386"/>
                  <a:gd name="connsiteX2" fmla="*/ 237 w 18845"/>
                  <a:gd name="connsiteY2" fmla="*/ 10116 h 136386"/>
                  <a:gd name="connsiteX3" fmla="*/ 9659 w 18845"/>
                  <a:gd name="connsiteY3" fmla="*/ 105 h 136386"/>
                  <a:gd name="connsiteX4" fmla="*/ 19083 w 18845"/>
                  <a:gd name="connsiteY4" fmla="*/ 10116 h 136386"/>
                  <a:gd name="connsiteX5" fmla="*/ 19083 w 18845"/>
                  <a:gd name="connsiteY5" fmla="*/ 126461 h 136386"/>
                  <a:gd name="connsiteX6" fmla="*/ 9659 w 18845"/>
                  <a:gd name="connsiteY6" fmla="*/ 136492 h 136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136386">
                    <a:moveTo>
                      <a:pt x="9659" y="136492"/>
                    </a:moveTo>
                    <a:cubicBezTo>
                      <a:pt x="4482" y="136492"/>
                      <a:pt x="237" y="131983"/>
                      <a:pt x="237" y="126464"/>
                    </a:cubicBezTo>
                    <a:lnTo>
                      <a:pt x="237" y="10116"/>
                    </a:lnTo>
                    <a:cubicBezTo>
                      <a:pt x="237" y="4611"/>
                      <a:pt x="4482" y="105"/>
                      <a:pt x="9659" y="105"/>
                    </a:cubicBezTo>
                    <a:cubicBezTo>
                      <a:pt x="14835" y="105"/>
                      <a:pt x="19083" y="4614"/>
                      <a:pt x="19083" y="10116"/>
                    </a:cubicBezTo>
                    <a:lnTo>
                      <a:pt x="19083" y="126461"/>
                    </a:lnTo>
                    <a:cubicBezTo>
                      <a:pt x="19083" y="131983"/>
                      <a:pt x="14833" y="136492"/>
                      <a:pt x="9659" y="13649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E85C598-47E9-8E3C-8A66-099844392E5D}"/>
                  </a:ext>
                </a:extLst>
              </p:cNvPr>
              <p:cNvSpPr/>
              <p:nvPr/>
            </p:nvSpPr>
            <p:spPr>
              <a:xfrm>
                <a:off x="180305" y="6655398"/>
                <a:ext cx="320531" cy="18848"/>
              </a:xfrm>
              <a:custGeom>
                <a:avLst/>
                <a:gdLst>
                  <a:gd name="connsiteX0" fmla="*/ 321032 w 320531"/>
                  <a:gd name="connsiteY0" fmla="*/ 9547 h 18848"/>
                  <a:gd name="connsiteX1" fmla="*/ 311030 w 320531"/>
                  <a:gd name="connsiteY1" fmla="*/ 18962 h 18848"/>
                  <a:gd name="connsiteX2" fmla="*/ 10527 w 320531"/>
                  <a:gd name="connsiteY2" fmla="*/ 18962 h 18848"/>
                  <a:gd name="connsiteX3" fmla="*/ 501 w 320531"/>
                  <a:gd name="connsiteY3" fmla="*/ 9547 h 18848"/>
                  <a:gd name="connsiteX4" fmla="*/ 10527 w 320531"/>
                  <a:gd name="connsiteY4" fmla="*/ 113 h 18848"/>
                  <a:gd name="connsiteX5" fmla="*/ 311030 w 320531"/>
                  <a:gd name="connsiteY5" fmla="*/ 113 h 18848"/>
                  <a:gd name="connsiteX6" fmla="*/ 321032 w 320531"/>
                  <a:gd name="connsiteY6" fmla="*/ 9547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0531" h="18848">
                    <a:moveTo>
                      <a:pt x="321032" y="9547"/>
                    </a:moveTo>
                    <a:cubicBezTo>
                      <a:pt x="321032" y="14709"/>
                      <a:pt x="316541" y="18962"/>
                      <a:pt x="311030" y="18962"/>
                    </a:cubicBezTo>
                    <a:lnTo>
                      <a:pt x="10527" y="18962"/>
                    </a:lnTo>
                    <a:cubicBezTo>
                      <a:pt x="5016" y="18962"/>
                      <a:pt x="501" y="14709"/>
                      <a:pt x="501" y="9547"/>
                    </a:cubicBezTo>
                    <a:cubicBezTo>
                      <a:pt x="501" y="4358"/>
                      <a:pt x="5013" y="113"/>
                      <a:pt x="10527" y="113"/>
                    </a:cubicBezTo>
                    <a:lnTo>
                      <a:pt x="311030" y="113"/>
                    </a:lnTo>
                    <a:cubicBezTo>
                      <a:pt x="316541" y="113"/>
                      <a:pt x="321032" y="4355"/>
                      <a:pt x="321032" y="954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C9B8FA4-F68E-6A9E-822A-ACDCBC47AA83}"/>
                  </a:ext>
                </a:extLst>
              </p:cNvPr>
              <p:cNvSpPr/>
              <p:nvPr/>
            </p:nvSpPr>
            <p:spPr>
              <a:xfrm>
                <a:off x="311036" y="6261899"/>
                <a:ext cx="18837" cy="37755"/>
              </a:xfrm>
              <a:custGeom>
                <a:avLst/>
                <a:gdLst>
                  <a:gd name="connsiteX0" fmla="*/ 9778 w 18837"/>
                  <a:gd name="connsiteY0" fmla="*/ 38179 h 37755"/>
                  <a:gd name="connsiteX1" fmla="*/ 348 w 18837"/>
                  <a:gd name="connsiteY1" fmla="*/ 28154 h 37755"/>
                  <a:gd name="connsiteX2" fmla="*/ 348 w 18837"/>
                  <a:gd name="connsiteY2" fmla="*/ 10440 h 37755"/>
                  <a:gd name="connsiteX3" fmla="*/ 9778 w 18837"/>
                  <a:gd name="connsiteY3" fmla="*/ 423 h 37755"/>
                  <a:gd name="connsiteX4" fmla="*/ 19185 w 18837"/>
                  <a:gd name="connsiteY4" fmla="*/ 10440 h 37755"/>
                  <a:gd name="connsiteX5" fmla="*/ 19185 w 18837"/>
                  <a:gd name="connsiteY5" fmla="*/ 28154 h 37755"/>
                  <a:gd name="connsiteX6" fmla="*/ 9778 w 18837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37755">
                    <a:moveTo>
                      <a:pt x="9778" y="38179"/>
                    </a:moveTo>
                    <a:cubicBezTo>
                      <a:pt x="4590" y="38179"/>
                      <a:pt x="348" y="33661"/>
                      <a:pt x="348" y="28154"/>
                    </a:cubicBezTo>
                    <a:lnTo>
                      <a:pt x="348" y="10440"/>
                    </a:lnTo>
                    <a:cubicBezTo>
                      <a:pt x="348" y="4929"/>
                      <a:pt x="4587" y="423"/>
                      <a:pt x="9778" y="423"/>
                    </a:cubicBezTo>
                    <a:cubicBezTo>
                      <a:pt x="14949" y="423"/>
                      <a:pt x="19185" y="4927"/>
                      <a:pt x="19185" y="10440"/>
                    </a:cubicBezTo>
                    <a:lnTo>
                      <a:pt x="19185" y="28154"/>
                    </a:lnTo>
                    <a:cubicBezTo>
                      <a:pt x="19185" y="33661"/>
                      <a:pt x="14949" y="38179"/>
                      <a:pt x="9778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8544859C-7A6F-F291-5972-578D0F551B5C}"/>
                  </a:ext>
                </a:extLst>
              </p:cNvPr>
              <p:cNvSpPr/>
              <p:nvPr/>
            </p:nvSpPr>
            <p:spPr>
              <a:xfrm>
                <a:off x="311036" y="6280777"/>
                <a:ext cx="18837" cy="48623"/>
              </a:xfrm>
              <a:custGeom>
                <a:avLst/>
                <a:gdLst>
                  <a:gd name="connsiteX0" fmla="*/ 9778 w 18837"/>
                  <a:gd name="connsiteY0" fmla="*/ 49021 h 48623"/>
                  <a:gd name="connsiteX1" fmla="*/ 348 w 18837"/>
                  <a:gd name="connsiteY1" fmla="*/ 39005 h 48623"/>
                  <a:gd name="connsiteX2" fmla="*/ 348 w 18837"/>
                  <a:gd name="connsiteY2" fmla="*/ 10415 h 48623"/>
                  <a:gd name="connsiteX3" fmla="*/ 9778 w 18837"/>
                  <a:gd name="connsiteY3" fmla="*/ 398 h 48623"/>
                  <a:gd name="connsiteX4" fmla="*/ 19185 w 18837"/>
                  <a:gd name="connsiteY4" fmla="*/ 10415 h 48623"/>
                  <a:gd name="connsiteX5" fmla="*/ 19185 w 18837"/>
                  <a:gd name="connsiteY5" fmla="*/ 39005 h 48623"/>
                  <a:gd name="connsiteX6" fmla="*/ 9778 w 18837"/>
                  <a:gd name="connsiteY6" fmla="*/ 49021 h 48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48623">
                    <a:moveTo>
                      <a:pt x="9778" y="49021"/>
                    </a:moveTo>
                    <a:cubicBezTo>
                      <a:pt x="4590" y="49021"/>
                      <a:pt x="348" y="44518"/>
                      <a:pt x="348" y="39005"/>
                    </a:cubicBezTo>
                    <a:lnTo>
                      <a:pt x="348" y="10415"/>
                    </a:lnTo>
                    <a:cubicBezTo>
                      <a:pt x="348" y="4907"/>
                      <a:pt x="4587" y="398"/>
                      <a:pt x="9778" y="398"/>
                    </a:cubicBezTo>
                    <a:cubicBezTo>
                      <a:pt x="14949" y="398"/>
                      <a:pt x="19185" y="4907"/>
                      <a:pt x="19185" y="10415"/>
                    </a:cubicBezTo>
                    <a:lnTo>
                      <a:pt x="19185" y="39005"/>
                    </a:lnTo>
                    <a:cubicBezTo>
                      <a:pt x="19185" y="44518"/>
                      <a:pt x="14949" y="49021"/>
                      <a:pt x="9778" y="490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1E2FA127-4D9A-F35E-6386-8668F732B276}"/>
                  </a:ext>
                </a:extLst>
              </p:cNvPr>
              <p:cNvSpPr/>
              <p:nvPr/>
            </p:nvSpPr>
            <p:spPr>
              <a:xfrm>
                <a:off x="311036" y="6280781"/>
                <a:ext cx="123495" cy="18840"/>
              </a:xfrm>
              <a:custGeom>
                <a:avLst/>
                <a:gdLst>
                  <a:gd name="connsiteX0" fmla="*/ 123941 w 123495"/>
                  <a:gd name="connsiteY0" fmla="*/ 9856 h 18840"/>
                  <a:gd name="connsiteX1" fmla="*/ 113912 w 123495"/>
                  <a:gd name="connsiteY1" fmla="*/ 19272 h 18840"/>
                  <a:gd name="connsiteX2" fmla="*/ 10470 w 123495"/>
                  <a:gd name="connsiteY2" fmla="*/ 19272 h 18840"/>
                  <a:gd name="connsiteX3" fmla="*/ 445 w 123495"/>
                  <a:gd name="connsiteY3" fmla="*/ 9856 h 18840"/>
                  <a:gd name="connsiteX4" fmla="*/ 10470 w 123495"/>
                  <a:gd name="connsiteY4" fmla="*/ 431 h 18840"/>
                  <a:gd name="connsiteX5" fmla="*/ 113912 w 123495"/>
                  <a:gd name="connsiteY5" fmla="*/ 431 h 18840"/>
                  <a:gd name="connsiteX6" fmla="*/ 123941 w 123495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95" h="18840">
                    <a:moveTo>
                      <a:pt x="123941" y="9856"/>
                    </a:moveTo>
                    <a:cubicBezTo>
                      <a:pt x="123941" y="15027"/>
                      <a:pt x="119406" y="19272"/>
                      <a:pt x="113912" y="19272"/>
                    </a:cubicBezTo>
                    <a:lnTo>
                      <a:pt x="10470" y="19272"/>
                    </a:lnTo>
                    <a:cubicBezTo>
                      <a:pt x="4951" y="19272"/>
                      <a:pt x="445" y="15027"/>
                      <a:pt x="445" y="9856"/>
                    </a:cubicBezTo>
                    <a:cubicBezTo>
                      <a:pt x="445" y="4662"/>
                      <a:pt x="4948" y="431"/>
                      <a:pt x="10470" y="431"/>
                    </a:cubicBezTo>
                    <a:lnTo>
                      <a:pt x="113912" y="431"/>
                    </a:lnTo>
                    <a:cubicBezTo>
                      <a:pt x="119408" y="431"/>
                      <a:pt x="123941" y="4662"/>
                      <a:pt x="123941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566AF522-467E-4242-EAFC-953DBC227486}"/>
                  </a:ext>
                </a:extLst>
              </p:cNvPr>
              <p:cNvSpPr/>
              <p:nvPr/>
            </p:nvSpPr>
            <p:spPr>
              <a:xfrm>
                <a:off x="378597" y="6280906"/>
                <a:ext cx="18834" cy="117671"/>
              </a:xfrm>
              <a:custGeom>
                <a:avLst/>
                <a:gdLst>
                  <a:gd name="connsiteX0" fmla="*/ 9827 w 18834"/>
                  <a:gd name="connsiteY0" fmla="*/ 118011 h 117671"/>
                  <a:gd name="connsiteX1" fmla="*/ 406 w 18834"/>
                  <a:gd name="connsiteY1" fmla="*/ 107994 h 117671"/>
                  <a:gd name="connsiteX2" fmla="*/ 406 w 18834"/>
                  <a:gd name="connsiteY2" fmla="*/ 10359 h 117671"/>
                  <a:gd name="connsiteX3" fmla="*/ 9827 w 18834"/>
                  <a:gd name="connsiteY3" fmla="*/ 339 h 117671"/>
                  <a:gd name="connsiteX4" fmla="*/ 19240 w 18834"/>
                  <a:gd name="connsiteY4" fmla="*/ 10359 h 117671"/>
                  <a:gd name="connsiteX5" fmla="*/ 19240 w 18834"/>
                  <a:gd name="connsiteY5" fmla="*/ 107994 h 117671"/>
                  <a:gd name="connsiteX6" fmla="*/ 9827 w 18834"/>
                  <a:gd name="connsiteY6" fmla="*/ 118011 h 11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117671">
                    <a:moveTo>
                      <a:pt x="9827" y="118011"/>
                    </a:moveTo>
                    <a:cubicBezTo>
                      <a:pt x="4647" y="118011"/>
                      <a:pt x="406" y="113502"/>
                      <a:pt x="406" y="107994"/>
                    </a:cubicBezTo>
                    <a:lnTo>
                      <a:pt x="406" y="10359"/>
                    </a:lnTo>
                    <a:cubicBezTo>
                      <a:pt x="406" y="4848"/>
                      <a:pt x="4644" y="339"/>
                      <a:pt x="9827" y="339"/>
                    </a:cubicBezTo>
                    <a:cubicBezTo>
                      <a:pt x="15004" y="339"/>
                      <a:pt x="19240" y="4848"/>
                      <a:pt x="19240" y="10359"/>
                    </a:cubicBezTo>
                    <a:lnTo>
                      <a:pt x="19240" y="107994"/>
                    </a:lnTo>
                    <a:cubicBezTo>
                      <a:pt x="19237" y="113505"/>
                      <a:pt x="15001" y="118011"/>
                      <a:pt x="9827" y="11801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B368C650-3D41-218D-182B-FD2F36E1D389}"/>
                  </a:ext>
                </a:extLst>
              </p:cNvPr>
              <p:cNvSpPr/>
              <p:nvPr/>
            </p:nvSpPr>
            <p:spPr>
              <a:xfrm>
                <a:off x="415787" y="6361080"/>
                <a:ext cx="37482" cy="18848"/>
              </a:xfrm>
              <a:custGeom>
                <a:avLst/>
                <a:gdLst>
                  <a:gd name="connsiteX0" fmla="*/ 37944 w 37482"/>
                  <a:gd name="connsiteY0" fmla="*/ 9788 h 18848"/>
                  <a:gd name="connsiteX1" fmla="*/ 27924 w 37482"/>
                  <a:gd name="connsiteY1" fmla="*/ 19212 h 18848"/>
                  <a:gd name="connsiteX2" fmla="*/ 10486 w 37482"/>
                  <a:gd name="connsiteY2" fmla="*/ 19212 h 18848"/>
                  <a:gd name="connsiteX3" fmla="*/ 461 w 37482"/>
                  <a:gd name="connsiteY3" fmla="*/ 9788 h 18848"/>
                  <a:gd name="connsiteX4" fmla="*/ 10486 w 37482"/>
                  <a:gd name="connsiteY4" fmla="*/ 363 h 18848"/>
                  <a:gd name="connsiteX5" fmla="*/ 27924 w 37482"/>
                  <a:gd name="connsiteY5" fmla="*/ 363 h 18848"/>
                  <a:gd name="connsiteX6" fmla="*/ 37944 w 37482"/>
                  <a:gd name="connsiteY6" fmla="*/ 9788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82" h="18848">
                    <a:moveTo>
                      <a:pt x="37944" y="9788"/>
                    </a:moveTo>
                    <a:cubicBezTo>
                      <a:pt x="37944" y="14967"/>
                      <a:pt x="33435" y="19212"/>
                      <a:pt x="27924" y="19212"/>
                    </a:cubicBezTo>
                    <a:lnTo>
                      <a:pt x="10486" y="19212"/>
                    </a:lnTo>
                    <a:cubicBezTo>
                      <a:pt x="4976" y="19212"/>
                      <a:pt x="461" y="14967"/>
                      <a:pt x="461" y="9788"/>
                    </a:cubicBezTo>
                    <a:cubicBezTo>
                      <a:pt x="461" y="4611"/>
                      <a:pt x="4973" y="363"/>
                      <a:pt x="10486" y="363"/>
                    </a:cubicBezTo>
                    <a:lnTo>
                      <a:pt x="27924" y="363"/>
                    </a:lnTo>
                    <a:cubicBezTo>
                      <a:pt x="33438" y="363"/>
                      <a:pt x="37944" y="4611"/>
                      <a:pt x="37944" y="97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C5B0BA95-7A93-0819-17C2-B208F59A52DF}"/>
                  </a:ext>
                </a:extLst>
              </p:cNvPr>
              <p:cNvSpPr/>
              <p:nvPr/>
            </p:nvSpPr>
            <p:spPr>
              <a:xfrm>
                <a:off x="482464" y="6339546"/>
                <a:ext cx="18857" cy="118237"/>
              </a:xfrm>
              <a:custGeom>
                <a:avLst/>
                <a:gdLst>
                  <a:gd name="connsiteX0" fmla="*/ 9935 w 18857"/>
                  <a:gd name="connsiteY0" fmla="*/ 118527 h 118237"/>
                  <a:gd name="connsiteX1" fmla="*/ 494 w 18857"/>
                  <a:gd name="connsiteY1" fmla="*/ 108501 h 118237"/>
                  <a:gd name="connsiteX2" fmla="*/ 494 w 18857"/>
                  <a:gd name="connsiteY2" fmla="*/ 10309 h 118237"/>
                  <a:gd name="connsiteX3" fmla="*/ 9935 w 18857"/>
                  <a:gd name="connsiteY3" fmla="*/ 289 h 118237"/>
                  <a:gd name="connsiteX4" fmla="*/ 19351 w 18857"/>
                  <a:gd name="connsiteY4" fmla="*/ 10309 h 118237"/>
                  <a:gd name="connsiteX5" fmla="*/ 19351 w 18857"/>
                  <a:gd name="connsiteY5" fmla="*/ 108501 h 118237"/>
                  <a:gd name="connsiteX6" fmla="*/ 9935 w 18857"/>
                  <a:gd name="connsiteY6" fmla="*/ 118527 h 118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118237">
                    <a:moveTo>
                      <a:pt x="9935" y="118527"/>
                    </a:moveTo>
                    <a:cubicBezTo>
                      <a:pt x="4730" y="118527"/>
                      <a:pt x="494" y="114009"/>
                      <a:pt x="494" y="108501"/>
                    </a:cubicBezTo>
                    <a:lnTo>
                      <a:pt x="494" y="10309"/>
                    </a:lnTo>
                    <a:cubicBezTo>
                      <a:pt x="494" y="4798"/>
                      <a:pt x="4730" y="289"/>
                      <a:pt x="9935" y="289"/>
                    </a:cubicBezTo>
                    <a:cubicBezTo>
                      <a:pt x="15106" y="289"/>
                      <a:pt x="19351" y="4798"/>
                      <a:pt x="19351" y="10309"/>
                    </a:cubicBezTo>
                    <a:lnTo>
                      <a:pt x="19351" y="108501"/>
                    </a:lnTo>
                    <a:cubicBezTo>
                      <a:pt x="19351" y="114012"/>
                      <a:pt x="15106" y="118527"/>
                      <a:pt x="9935" y="11852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24067FD9-6B97-E82A-CF48-A047B6E5C87E}"/>
                  </a:ext>
                </a:extLst>
              </p:cNvPr>
              <p:cNvSpPr/>
              <p:nvPr/>
            </p:nvSpPr>
            <p:spPr>
              <a:xfrm>
                <a:off x="415787" y="6438377"/>
                <a:ext cx="85048" cy="18845"/>
              </a:xfrm>
              <a:custGeom>
                <a:avLst/>
                <a:gdLst>
                  <a:gd name="connsiteX0" fmla="*/ 85550 w 85048"/>
                  <a:gd name="connsiteY0" fmla="*/ 9719 h 18845"/>
                  <a:gd name="connsiteX1" fmla="*/ 75548 w 85048"/>
                  <a:gd name="connsiteY1" fmla="*/ 19144 h 18845"/>
                  <a:gd name="connsiteX2" fmla="*/ 10527 w 85048"/>
                  <a:gd name="connsiteY2" fmla="*/ 19144 h 18845"/>
                  <a:gd name="connsiteX3" fmla="*/ 501 w 85048"/>
                  <a:gd name="connsiteY3" fmla="*/ 9719 h 18845"/>
                  <a:gd name="connsiteX4" fmla="*/ 10527 w 85048"/>
                  <a:gd name="connsiteY4" fmla="*/ 298 h 18845"/>
                  <a:gd name="connsiteX5" fmla="*/ 75548 w 85048"/>
                  <a:gd name="connsiteY5" fmla="*/ 298 h 18845"/>
                  <a:gd name="connsiteX6" fmla="*/ 85550 w 85048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048" h="18845">
                    <a:moveTo>
                      <a:pt x="85550" y="9719"/>
                    </a:moveTo>
                    <a:cubicBezTo>
                      <a:pt x="85550" y="14905"/>
                      <a:pt x="81059" y="19144"/>
                      <a:pt x="75548" y="19144"/>
                    </a:cubicBezTo>
                    <a:lnTo>
                      <a:pt x="10527" y="19144"/>
                    </a:lnTo>
                    <a:cubicBezTo>
                      <a:pt x="5016" y="19144"/>
                      <a:pt x="501" y="14905"/>
                      <a:pt x="501" y="9719"/>
                    </a:cubicBezTo>
                    <a:cubicBezTo>
                      <a:pt x="501" y="4542"/>
                      <a:pt x="5013" y="298"/>
                      <a:pt x="10527" y="298"/>
                    </a:cubicBezTo>
                    <a:lnTo>
                      <a:pt x="75548" y="298"/>
                    </a:lnTo>
                    <a:cubicBezTo>
                      <a:pt x="81059" y="301"/>
                      <a:pt x="85550" y="4545"/>
                      <a:pt x="8555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4DF16DC5-9968-A995-7CB3-85DBD9A67E72}"/>
                  </a:ext>
                </a:extLst>
              </p:cNvPr>
              <p:cNvSpPr/>
              <p:nvPr/>
            </p:nvSpPr>
            <p:spPr>
              <a:xfrm>
                <a:off x="517201" y="6497134"/>
                <a:ext cx="114846" cy="18857"/>
              </a:xfrm>
              <a:custGeom>
                <a:avLst/>
                <a:gdLst>
                  <a:gd name="connsiteX0" fmla="*/ 515 w 114846"/>
                  <a:gd name="connsiteY0" fmla="*/ 9690 h 18857"/>
                  <a:gd name="connsiteX1" fmla="*/ 10517 w 114846"/>
                  <a:gd name="connsiteY1" fmla="*/ 248 h 18857"/>
                  <a:gd name="connsiteX2" fmla="*/ 105325 w 114846"/>
                  <a:gd name="connsiteY2" fmla="*/ 248 h 18857"/>
                  <a:gd name="connsiteX3" fmla="*/ 115362 w 114846"/>
                  <a:gd name="connsiteY3" fmla="*/ 9690 h 18857"/>
                  <a:gd name="connsiteX4" fmla="*/ 105325 w 114846"/>
                  <a:gd name="connsiteY4" fmla="*/ 19105 h 18857"/>
                  <a:gd name="connsiteX5" fmla="*/ 10517 w 114846"/>
                  <a:gd name="connsiteY5" fmla="*/ 19105 h 18857"/>
                  <a:gd name="connsiteX6" fmla="*/ 515 w 114846"/>
                  <a:gd name="connsiteY6" fmla="*/ 9690 h 18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7">
                    <a:moveTo>
                      <a:pt x="515" y="9690"/>
                    </a:moveTo>
                    <a:cubicBezTo>
                      <a:pt x="515" y="4501"/>
                      <a:pt x="5007" y="248"/>
                      <a:pt x="10517" y="248"/>
                    </a:cubicBezTo>
                    <a:lnTo>
                      <a:pt x="105325" y="248"/>
                    </a:lnTo>
                    <a:cubicBezTo>
                      <a:pt x="110835" y="248"/>
                      <a:pt x="115362" y="4501"/>
                      <a:pt x="115362" y="9690"/>
                    </a:cubicBezTo>
                    <a:cubicBezTo>
                      <a:pt x="115362" y="14878"/>
                      <a:pt x="110835" y="19105"/>
                      <a:pt x="105325" y="19105"/>
                    </a:cubicBezTo>
                    <a:lnTo>
                      <a:pt x="10517" y="19105"/>
                    </a:lnTo>
                    <a:cubicBezTo>
                      <a:pt x="5007" y="19105"/>
                      <a:pt x="515" y="14878"/>
                      <a:pt x="515" y="96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E29CEB3F-D143-E71F-B03D-C5FB18C8D51F}"/>
                  </a:ext>
                </a:extLst>
              </p:cNvPr>
              <p:cNvSpPr/>
              <p:nvPr/>
            </p:nvSpPr>
            <p:spPr>
              <a:xfrm>
                <a:off x="517201" y="6438377"/>
                <a:ext cx="114846" cy="18845"/>
              </a:xfrm>
              <a:custGeom>
                <a:avLst/>
                <a:gdLst>
                  <a:gd name="connsiteX0" fmla="*/ 515 w 114846"/>
                  <a:gd name="connsiteY0" fmla="*/ 9719 h 18845"/>
                  <a:gd name="connsiteX1" fmla="*/ 10517 w 114846"/>
                  <a:gd name="connsiteY1" fmla="*/ 298 h 18845"/>
                  <a:gd name="connsiteX2" fmla="*/ 105325 w 114846"/>
                  <a:gd name="connsiteY2" fmla="*/ 298 h 18845"/>
                  <a:gd name="connsiteX3" fmla="*/ 115362 w 114846"/>
                  <a:gd name="connsiteY3" fmla="*/ 9719 h 18845"/>
                  <a:gd name="connsiteX4" fmla="*/ 105325 w 114846"/>
                  <a:gd name="connsiteY4" fmla="*/ 19144 h 18845"/>
                  <a:gd name="connsiteX5" fmla="*/ 10517 w 114846"/>
                  <a:gd name="connsiteY5" fmla="*/ 19144 h 18845"/>
                  <a:gd name="connsiteX6" fmla="*/ 515 w 114846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5">
                    <a:moveTo>
                      <a:pt x="515" y="9719"/>
                    </a:moveTo>
                    <a:cubicBezTo>
                      <a:pt x="515" y="4542"/>
                      <a:pt x="5007" y="298"/>
                      <a:pt x="10517" y="298"/>
                    </a:cubicBezTo>
                    <a:lnTo>
                      <a:pt x="105325" y="298"/>
                    </a:lnTo>
                    <a:cubicBezTo>
                      <a:pt x="110835" y="298"/>
                      <a:pt x="115362" y="4542"/>
                      <a:pt x="115362" y="9719"/>
                    </a:cubicBezTo>
                    <a:cubicBezTo>
                      <a:pt x="115362" y="14905"/>
                      <a:pt x="110835" y="19144"/>
                      <a:pt x="105325" y="19144"/>
                    </a:cubicBezTo>
                    <a:lnTo>
                      <a:pt x="10517" y="19144"/>
                    </a:lnTo>
                    <a:cubicBezTo>
                      <a:pt x="5007" y="19146"/>
                      <a:pt x="515" y="14905"/>
                      <a:pt x="515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8A37D52-86D5-9476-42D2-8631C8883336}"/>
                  </a:ext>
                </a:extLst>
              </p:cNvPr>
              <p:cNvSpPr/>
              <p:nvPr/>
            </p:nvSpPr>
            <p:spPr>
              <a:xfrm>
                <a:off x="517201" y="6379599"/>
                <a:ext cx="114846" cy="18854"/>
              </a:xfrm>
              <a:custGeom>
                <a:avLst/>
                <a:gdLst>
                  <a:gd name="connsiteX0" fmla="*/ 515 w 114846"/>
                  <a:gd name="connsiteY0" fmla="*/ 9772 h 18854"/>
                  <a:gd name="connsiteX1" fmla="*/ 10517 w 114846"/>
                  <a:gd name="connsiteY1" fmla="*/ 348 h 18854"/>
                  <a:gd name="connsiteX2" fmla="*/ 105325 w 114846"/>
                  <a:gd name="connsiteY2" fmla="*/ 348 h 18854"/>
                  <a:gd name="connsiteX3" fmla="*/ 115362 w 114846"/>
                  <a:gd name="connsiteY3" fmla="*/ 9772 h 18854"/>
                  <a:gd name="connsiteX4" fmla="*/ 105325 w 114846"/>
                  <a:gd name="connsiteY4" fmla="*/ 19202 h 18854"/>
                  <a:gd name="connsiteX5" fmla="*/ 10517 w 114846"/>
                  <a:gd name="connsiteY5" fmla="*/ 19202 h 18854"/>
                  <a:gd name="connsiteX6" fmla="*/ 515 w 114846"/>
                  <a:gd name="connsiteY6" fmla="*/ 9772 h 18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4">
                    <a:moveTo>
                      <a:pt x="515" y="9772"/>
                    </a:moveTo>
                    <a:cubicBezTo>
                      <a:pt x="515" y="4595"/>
                      <a:pt x="5007" y="348"/>
                      <a:pt x="10517" y="348"/>
                    </a:cubicBezTo>
                    <a:lnTo>
                      <a:pt x="105325" y="348"/>
                    </a:lnTo>
                    <a:cubicBezTo>
                      <a:pt x="110835" y="348"/>
                      <a:pt x="115362" y="4595"/>
                      <a:pt x="115362" y="9772"/>
                    </a:cubicBezTo>
                    <a:cubicBezTo>
                      <a:pt x="115362" y="14957"/>
                      <a:pt x="110835" y="19202"/>
                      <a:pt x="105325" y="19202"/>
                    </a:cubicBezTo>
                    <a:lnTo>
                      <a:pt x="10517" y="19202"/>
                    </a:lnTo>
                    <a:cubicBezTo>
                      <a:pt x="5007" y="19199"/>
                      <a:pt x="515" y="14954"/>
                      <a:pt x="515" y="97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D35BEFFE-9C3C-28B8-74AE-64595E2A6B9D}"/>
                  </a:ext>
                </a:extLst>
              </p:cNvPr>
              <p:cNvSpPr/>
              <p:nvPr/>
            </p:nvSpPr>
            <p:spPr>
              <a:xfrm>
                <a:off x="613202" y="6438380"/>
                <a:ext cx="18848" cy="77613"/>
              </a:xfrm>
              <a:custGeom>
                <a:avLst/>
                <a:gdLst>
                  <a:gd name="connsiteX0" fmla="*/ 10029 w 18848"/>
                  <a:gd name="connsiteY0" fmla="*/ 306 h 77613"/>
                  <a:gd name="connsiteX1" fmla="*/ 19454 w 18848"/>
                  <a:gd name="connsiteY1" fmla="*/ 10317 h 77613"/>
                  <a:gd name="connsiteX2" fmla="*/ 19454 w 18848"/>
                  <a:gd name="connsiteY2" fmla="*/ 67899 h 77613"/>
                  <a:gd name="connsiteX3" fmla="*/ 10029 w 18848"/>
                  <a:gd name="connsiteY3" fmla="*/ 77919 h 77613"/>
                  <a:gd name="connsiteX4" fmla="*/ 605 w 18848"/>
                  <a:gd name="connsiteY4" fmla="*/ 67899 h 77613"/>
                  <a:gd name="connsiteX5" fmla="*/ 605 w 18848"/>
                  <a:gd name="connsiteY5" fmla="*/ 10317 h 77613"/>
                  <a:gd name="connsiteX6" fmla="*/ 10029 w 18848"/>
                  <a:gd name="connsiteY6" fmla="*/ 306 h 77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13">
                    <a:moveTo>
                      <a:pt x="10029" y="306"/>
                    </a:moveTo>
                    <a:cubicBezTo>
                      <a:pt x="15217" y="306"/>
                      <a:pt x="19454" y="4806"/>
                      <a:pt x="19454" y="10317"/>
                    </a:cubicBezTo>
                    <a:lnTo>
                      <a:pt x="19454" y="67899"/>
                    </a:lnTo>
                    <a:cubicBezTo>
                      <a:pt x="19454" y="73404"/>
                      <a:pt x="15217" y="77919"/>
                      <a:pt x="10029" y="77919"/>
                    </a:cubicBezTo>
                    <a:cubicBezTo>
                      <a:pt x="4841" y="77919"/>
                      <a:pt x="605" y="73401"/>
                      <a:pt x="605" y="67899"/>
                    </a:cubicBezTo>
                    <a:lnTo>
                      <a:pt x="605" y="10317"/>
                    </a:lnTo>
                    <a:cubicBezTo>
                      <a:pt x="605" y="4806"/>
                      <a:pt x="4841" y="306"/>
                      <a:pt x="10029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11E4E019-4F29-411F-7E9F-0603D233A564}"/>
                  </a:ext>
                </a:extLst>
              </p:cNvPr>
              <p:cNvSpPr/>
              <p:nvPr/>
            </p:nvSpPr>
            <p:spPr>
              <a:xfrm>
                <a:off x="613202" y="6379763"/>
                <a:ext cx="18848" cy="77622"/>
              </a:xfrm>
              <a:custGeom>
                <a:avLst/>
                <a:gdLst>
                  <a:gd name="connsiteX0" fmla="*/ 10029 w 18848"/>
                  <a:gd name="connsiteY0" fmla="*/ 355 h 77622"/>
                  <a:gd name="connsiteX1" fmla="*/ 19454 w 18848"/>
                  <a:gd name="connsiteY1" fmla="*/ 10372 h 77622"/>
                  <a:gd name="connsiteX2" fmla="*/ 19454 w 18848"/>
                  <a:gd name="connsiteY2" fmla="*/ 67958 h 77622"/>
                  <a:gd name="connsiteX3" fmla="*/ 10029 w 18848"/>
                  <a:gd name="connsiteY3" fmla="*/ 77978 h 77622"/>
                  <a:gd name="connsiteX4" fmla="*/ 605 w 18848"/>
                  <a:gd name="connsiteY4" fmla="*/ 67958 h 77622"/>
                  <a:gd name="connsiteX5" fmla="*/ 605 w 18848"/>
                  <a:gd name="connsiteY5" fmla="*/ 10372 h 77622"/>
                  <a:gd name="connsiteX6" fmla="*/ 10029 w 18848"/>
                  <a:gd name="connsiteY6" fmla="*/ 355 h 7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22">
                    <a:moveTo>
                      <a:pt x="10029" y="355"/>
                    </a:moveTo>
                    <a:cubicBezTo>
                      <a:pt x="15217" y="355"/>
                      <a:pt x="19454" y="4867"/>
                      <a:pt x="19454" y="10372"/>
                    </a:cubicBezTo>
                    <a:lnTo>
                      <a:pt x="19454" y="67958"/>
                    </a:lnTo>
                    <a:cubicBezTo>
                      <a:pt x="19454" y="73469"/>
                      <a:pt x="15217" y="77978"/>
                      <a:pt x="10029" y="77978"/>
                    </a:cubicBezTo>
                    <a:cubicBezTo>
                      <a:pt x="4841" y="77978"/>
                      <a:pt x="605" y="73469"/>
                      <a:pt x="605" y="67958"/>
                    </a:cubicBezTo>
                    <a:lnTo>
                      <a:pt x="605" y="10372"/>
                    </a:lnTo>
                    <a:cubicBezTo>
                      <a:pt x="605" y="4870"/>
                      <a:pt x="4841" y="355"/>
                      <a:pt x="10029" y="35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4C48189A-0CA4-C702-4934-91832FC765EB}"/>
                  </a:ext>
                </a:extLst>
              </p:cNvPr>
              <p:cNvSpPr/>
              <p:nvPr/>
            </p:nvSpPr>
            <p:spPr>
              <a:xfrm>
                <a:off x="613202" y="6221679"/>
                <a:ext cx="18848" cy="136395"/>
              </a:xfrm>
              <a:custGeom>
                <a:avLst/>
                <a:gdLst>
                  <a:gd name="connsiteX0" fmla="*/ 10029 w 18848"/>
                  <a:gd name="connsiteY0" fmla="*/ 490 h 136395"/>
                  <a:gd name="connsiteX1" fmla="*/ 19454 w 18848"/>
                  <a:gd name="connsiteY1" fmla="*/ 10501 h 136395"/>
                  <a:gd name="connsiteX2" fmla="*/ 19454 w 18848"/>
                  <a:gd name="connsiteY2" fmla="*/ 126851 h 136395"/>
                  <a:gd name="connsiteX3" fmla="*/ 10029 w 18848"/>
                  <a:gd name="connsiteY3" fmla="*/ 136885 h 136395"/>
                  <a:gd name="connsiteX4" fmla="*/ 605 w 18848"/>
                  <a:gd name="connsiteY4" fmla="*/ 126851 h 136395"/>
                  <a:gd name="connsiteX5" fmla="*/ 605 w 18848"/>
                  <a:gd name="connsiteY5" fmla="*/ 10501 h 136395"/>
                  <a:gd name="connsiteX6" fmla="*/ 10029 w 18848"/>
                  <a:gd name="connsiteY6" fmla="*/ 490 h 1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136395">
                    <a:moveTo>
                      <a:pt x="10029" y="490"/>
                    </a:moveTo>
                    <a:cubicBezTo>
                      <a:pt x="15217" y="490"/>
                      <a:pt x="19454" y="4993"/>
                      <a:pt x="19454" y="10501"/>
                    </a:cubicBezTo>
                    <a:lnTo>
                      <a:pt x="19454" y="126851"/>
                    </a:lnTo>
                    <a:cubicBezTo>
                      <a:pt x="19454" y="132362"/>
                      <a:pt x="15217" y="136885"/>
                      <a:pt x="10029" y="136885"/>
                    </a:cubicBezTo>
                    <a:cubicBezTo>
                      <a:pt x="4841" y="136885"/>
                      <a:pt x="605" y="132365"/>
                      <a:pt x="605" y="126851"/>
                    </a:cubicBezTo>
                    <a:lnTo>
                      <a:pt x="605" y="10501"/>
                    </a:lnTo>
                    <a:cubicBezTo>
                      <a:pt x="605" y="4993"/>
                      <a:pt x="4841" y="490"/>
                      <a:pt x="10029" y="4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39" name="フリーフォーム: 図形 38">
                <a:extLst>
                  <a:ext uri="{FF2B5EF4-FFF2-40B4-BE49-F238E27FC236}">
                    <a16:creationId xmlns:a16="http://schemas.microsoft.com/office/drawing/2014/main" id="{61D09146-E057-4D99-36AB-A1468033282E}"/>
                  </a:ext>
                </a:extLst>
              </p:cNvPr>
              <p:cNvSpPr/>
              <p:nvPr/>
            </p:nvSpPr>
            <p:spPr>
              <a:xfrm>
                <a:off x="310343" y="6221679"/>
                <a:ext cx="321707" cy="18843"/>
              </a:xfrm>
              <a:custGeom>
                <a:avLst/>
                <a:gdLst>
                  <a:gd name="connsiteX0" fmla="*/ 340 w 321707"/>
                  <a:gd name="connsiteY0" fmla="*/ 9912 h 18843"/>
                  <a:gd name="connsiteX1" fmla="*/ 10356 w 321707"/>
                  <a:gd name="connsiteY1" fmla="*/ 482 h 18843"/>
                  <a:gd name="connsiteX2" fmla="*/ 312010 w 321707"/>
                  <a:gd name="connsiteY2" fmla="*/ 482 h 18843"/>
                  <a:gd name="connsiteX3" fmla="*/ 322047 w 321707"/>
                  <a:gd name="connsiteY3" fmla="*/ 9912 h 18843"/>
                  <a:gd name="connsiteX4" fmla="*/ 312010 w 321707"/>
                  <a:gd name="connsiteY4" fmla="*/ 19325 h 18843"/>
                  <a:gd name="connsiteX5" fmla="*/ 10356 w 321707"/>
                  <a:gd name="connsiteY5" fmla="*/ 19325 h 18843"/>
                  <a:gd name="connsiteX6" fmla="*/ 340 w 321707"/>
                  <a:gd name="connsiteY6" fmla="*/ 9912 h 18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1707" h="18843">
                    <a:moveTo>
                      <a:pt x="340" y="9912"/>
                    </a:moveTo>
                    <a:cubicBezTo>
                      <a:pt x="340" y="4715"/>
                      <a:pt x="4849" y="482"/>
                      <a:pt x="10356" y="482"/>
                    </a:cubicBezTo>
                    <a:lnTo>
                      <a:pt x="312010" y="482"/>
                    </a:lnTo>
                    <a:cubicBezTo>
                      <a:pt x="317520" y="482"/>
                      <a:pt x="322047" y="4715"/>
                      <a:pt x="322047" y="9912"/>
                    </a:cubicBezTo>
                    <a:cubicBezTo>
                      <a:pt x="322047" y="15083"/>
                      <a:pt x="317520" y="19325"/>
                      <a:pt x="312010" y="19325"/>
                    </a:cubicBezTo>
                    <a:lnTo>
                      <a:pt x="10356" y="19325"/>
                    </a:lnTo>
                    <a:cubicBezTo>
                      <a:pt x="4849" y="19322"/>
                      <a:pt x="340" y="15083"/>
                      <a:pt x="340" y="991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D7F54D3B-8C9E-FC56-CDE5-5DFEAB060EA5}"/>
                  </a:ext>
                </a:extLst>
              </p:cNvPr>
              <p:cNvSpPr/>
              <p:nvPr/>
            </p:nvSpPr>
            <p:spPr>
              <a:xfrm>
                <a:off x="354252" y="6528104"/>
                <a:ext cx="37479" cy="18840"/>
              </a:xfrm>
              <a:custGeom>
                <a:avLst/>
                <a:gdLst>
                  <a:gd name="connsiteX0" fmla="*/ 377 w 37479"/>
                  <a:gd name="connsiteY0" fmla="*/ 9646 h 18840"/>
                  <a:gd name="connsiteX1" fmla="*/ 10388 w 37479"/>
                  <a:gd name="connsiteY1" fmla="*/ 221 h 18840"/>
                  <a:gd name="connsiteX2" fmla="*/ 27837 w 37479"/>
                  <a:gd name="connsiteY2" fmla="*/ 221 h 18840"/>
                  <a:gd name="connsiteX3" fmla="*/ 37857 w 37479"/>
                  <a:gd name="connsiteY3" fmla="*/ 9646 h 18840"/>
                  <a:gd name="connsiteX4" fmla="*/ 27837 w 37479"/>
                  <a:gd name="connsiteY4" fmla="*/ 19062 h 18840"/>
                  <a:gd name="connsiteX5" fmla="*/ 10388 w 37479"/>
                  <a:gd name="connsiteY5" fmla="*/ 19062 h 18840"/>
                  <a:gd name="connsiteX6" fmla="*/ 377 w 37479"/>
                  <a:gd name="connsiteY6" fmla="*/ 964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79" h="18840">
                    <a:moveTo>
                      <a:pt x="377" y="9646"/>
                    </a:moveTo>
                    <a:cubicBezTo>
                      <a:pt x="377" y="4466"/>
                      <a:pt x="4880" y="221"/>
                      <a:pt x="10388" y="221"/>
                    </a:cubicBezTo>
                    <a:lnTo>
                      <a:pt x="27837" y="221"/>
                    </a:lnTo>
                    <a:cubicBezTo>
                      <a:pt x="33325" y="221"/>
                      <a:pt x="37857" y="4466"/>
                      <a:pt x="37857" y="9646"/>
                    </a:cubicBezTo>
                    <a:cubicBezTo>
                      <a:pt x="37857" y="14834"/>
                      <a:pt x="33322" y="19062"/>
                      <a:pt x="27837" y="19062"/>
                    </a:cubicBezTo>
                    <a:lnTo>
                      <a:pt x="10388" y="19062"/>
                    </a:lnTo>
                    <a:cubicBezTo>
                      <a:pt x="4880" y="19064"/>
                      <a:pt x="377" y="14837"/>
                      <a:pt x="377" y="964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F22D18CA-D340-236B-4CD4-70568BA99F5D}"/>
                  </a:ext>
                </a:extLst>
              </p:cNvPr>
              <p:cNvSpPr/>
              <p:nvPr/>
            </p:nvSpPr>
            <p:spPr>
              <a:xfrm>
                <a:off x="311036" y="6438380"/>
                <a:ext cx="18837" cy="117999"/>
              </a:xfrm>
              <a:custGeom>
                <a:avLst/>
                <a:gdLst>
                  <a:gd name="connsiteX0" fmla="*/ 9778 w 18837"/>
                  <a:gd name="connsiteY0" fmla="*/ 306 h 117999"/>
                  <a:gd name="connsiteX1" fmla="*/ 19185 w 18837"/>
                  <a:gd name="connsiteY1" fmla="*/ 10322 h 117999"/>
                  <a:gd name="connsiteX2" fmla="*/ 19185 w 18837"/>
                  <a:gd name="connsiteY2" fmla="*/ 108277 h 117999"/>
                  <a:gd name="connsiteX3" fmla="*/ 9778 w 18837"/>
                  <a:gd name="connsiteY3" fmla="*/ 118305 h 117999"/>
                  <a:gd name="connsiteX4" fmla="*/ 348 w 18837"/>
                  <a:gd name="connsiteY4" fmla="*/ 108277 h 117999"/>
                  <a:gd name="connsiteX5" fmla="*/ 348 w 18837"/>
                  <a:gd name="connsiteY5" fmla="*/ 10322 h 117999"/>
                  <a:gd name="connsiteX6" fmla="*/ 9778 w 18837"/>
                  <a:gd name="connsiteY6" fmla="*/ 306 h 117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17999">
                    <a:moveTo>
                      <a:pt x="9778" y="306"/>
                    </a:moveTo>
                    <a:cubicBezTo>
                      <a:pt x="14949" y="306"/>
                      <a:pt x="19185" y="4815"/>
                      <a:pt x="19185" y="10322"/>
                    </a:cubicBezTo>
                    <a:lnTo>
                      <a:pt x="19185" y="108277"/>
                    </a:lnTo>
                    <a:cubicBezTo>
                      <a:pt x="19185" y="113796"/>
                      <a:pt x="14949" y="118305"/>
                      <a:pt x="9778" y="118305"/>
                    </a:cubicBezTo>
                    <a:cubicBezTo>
                      <a:pt x="4590" y="118305"/>
                      <a:pt x="348" y="113796"/>
                      <a:pt x="348" y="108277"/>
                    </a:cubicBezTo>
                    <a:lnTo>
                      <a:pt x="348" y="10322"/>
                    </a:lnTo>
                    <a:cubicBezTo>
                      <a:pt x="348" y="4812"/>
                      <a:pt x="4590" y="306"/>
                      <a:pt x="9778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B5B41703-5032-46C2-8D76-54733F3AAC46}"/>
                  </a:ext>
                </a:extLst>
              </p:cNvPr>
              <p:cNvSpPr/>
              <p:nvPr/>
            </p:nvSpPr>
            <p:spPr>
              <a:xfrm>
                <a:off x="311036" y="6438380"/>
                <a:ext cx="86393" cy="18845"/>
              </a:xfrm>
              <a:custGeom>
                <a:avLst/>
                <a:gdLst>
                  <a:gd name="connsiteX0" fmla="*/ 340 w 86393"/>
                  <a:gd name="connsiteY0" fmla="*/ 9722 h 18845"/>
                  <a:gd name="connsiteX1" fmla="*/ 10366 w 86393"/>
                  <a:gd name="connsiteY1" fmla="*/ 298 h 18845"/>
                  <a:gd name="connsiteX2" fmla="*/ 76717 w 86393"/>
                  <a:gd name="connsiteY2" fmla="*/ 298 h 18845"/>
                  <a:gd name="connsiteX3" fmla="*/ 86733 w 86393"/>
                  <a:gd name="connsiteY3" fmla="*/ 9722 h 18845"/>
                  <a:gd name="connsiteX4" fmla="*/ 76717 w 86393"/>
                  <a:gd name="connsiteY4" fmla="*/ 19144 h 18845"/>
                  <a:gd name="connsiteX5" fmla="*/ 10366 w 86393"/>
                  <a:gd name="connsiteY5" fmla="*/ 19144 h 18845"/>
                  <a:gd name="connsiteX6" fmla="*/ 340 w 86393"/>
                  <a:gd name="connsiteY6" fmla="*/ 9722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93" h="18845">
                    <a:moveTo>
                      <a:pt x="340" y="9722"/>
                    </a:moveTo>
                    <a:cubicBezTo>
                      <a:pt x="340" y="4542"/>
                      <a:pt x="4843" y="298"/>
                      <a:pt x="10366" y="298"/>
                    </a:cubicBezTo>
                    <a:lnTo>
                      <a:pt x="76717" y="298"/>
                    </a:lnTo>
                    <a:cubicBezTo>
                      <a:pt x="82233" y="298"/>
                      <a:pt x="86733" y="4542"/>
                      <a:pt x="86733" y="9722"/>
                    </a:cubicBezTo>
                    <a:cubicBezTo>
                      <a:pt x="86733" y="14902"/>
                      <a:pt x="82233" y="19144"/>
                      <a:pt x="76717" y="19144"/>
                    </a:cubicBezTo>
                    <a:lnTo>
                      <a:pt x="10366" y="19144"/>
                    </a:lnTo>
                    <a:cubicBezTo>
                      <a:pt x="4846" y="19141"/>
                      <a:pt x="340" y="14902"/>
                      <a:pt x="340" y="972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D316DFB9-D31D-AE6C-2684-447498324AF9}"/>
                  </a:ext>
                </a:extLst>
              </p:cNvPr>
              <p:cNvSpPr/>
              <p:nvPr/>
            </p:nvSpPr>
            <p:spPr>
              <a:xfrm>
                <a:off x="613202" y="6655041"/>
                <a:ext cx="18848" cy="37741"/>
              </a:xfrm>
              <a:custGeom>
                <a:avLst/>
                <a:gdLst>
                  <a:gd name="connsiteX0" fmla="*/ 10029 w 18848"/>
                  <a:gd name="connsiteY0" fmla="*/ 37831 h 37741"/>
                  <a:gd name="connsiteX1" fmla="*/ 605 w 18848"/>
                  <a:gd name="connsiteY1" fmla="*/ 27820 h 37741"/>
                  <a:gd name="connsiteX2" fmla="*/ 605 w 18848"/>
                  <a:gd name="connsiteY2" fmla="*/ 10118 h 37741"/>
                  <a:gd name="connsiteX3" fmla="*/ 10029 w 18848"/>
                  <a:gd name="connsiteY3" fmla="*/ 90 h 37741"/>
                  <a:gd name="connsiteX4" fmla="*/ 19454 w 18848"/>
                  <a:gd name="connsiteY4" fmla="*/ 10118 h 37741"/>
                  <a:gd name="connsiteX5" fmla="*/ 19454 w 18848"/>
                  <a:gd name="connsiteY5" fmla="*/ 27820 h 37741"/>
                  <a:gd name="connsiteX6" fmla="*/ 10029 w 18848"/>
                  <a:gd name="connsiteY6" fmla="*/ 37831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1">
                    <a:moveTo>
                      <a:pt x="10029" y="37831"/>
                    </a:moveTo>
                    <a:cubicBezTo>
                      <a:pt x="4841" y="37831"/>
                      <a:pt x="605" y="33331"/>
                      <a:pt x="605" y="27820"/>
                    </a:cubicBezTo>
                    <a:lnTo>
                      <a:pt x="605" y="10118"/>
                    </a:lnTo>
                    <a:cubicBezTo>
                      <a:pt x="605" y="4613"/>
                      <a:pt x="4841" y="90"/>
                      <a:pt x="10029" y="90"/>
                    </a:cubicBezTo>
                    <a:cubicBezTo>
                      <a:pt x="15217" y="90"/>
                      <a:pt x="19454" y="4616"/>
                      <a:pt x="19454" y="10118"/>
                    </a:cubicBezTo>
                    <a:lnTo>
                      <a:pt x="19454" y="27820"/>
                    </a:lnTo>
                    <a:cubicBezTo>
                      <a:pt x="19454" y="33331"/>
                      <a:pt x="15217" y="37831"/>
                      <a:pt x="10029" y="3783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5255DB4D-DD09-9348-652A-EE974F1AC7E8}"/>
                  </a:ext>
                </a:extLst>
              </p:cNvPr>
              <p:cNvSpPr/>
              <p:nvPr/>
            </p:nvSpPr>
            <p:spPr>
              <a:xfrm>
                <a:off x="517201" y="6655065"/>
                <a:ext cx="114846" cy="18840"/>
              </a:xfrm>
              <a:custGeom>
                <a:avLst/>
                <a:gdLst>
                  <a:gd name="connsiteX0" fmla="*/ 515 w 114846"/>
                  <a:gd name="connsiteY0" fmla="*/ 9529 h 18840"/>
                  <a:gd name="connsiteX1" fmla="*/ 10517 w 114846"/>
                  <a:gd name="connsiteY1" fmla="*/ 114 h 18840"/>
                  <a:gd name="connsiteX2" fmla="*/ 105325 w 114846"/>
                  <a:gd name="connsiteY2" fmla="*/ 114 h 18840"/>
                  <a:gd name="connsiteX3" fmla="*/ 115362 w 114846"/>
                  <a:gd name="connsiteY3" fmla="*/ 9529 h 18840"/>
                  <a:gd name="connsiteX4" fmla="*/ 105325 w 114846"/>
                  <a:gd name="connsiteY4" fmla="*/ 18954 h 18840"/>
                  <a:gd name="connsiteX5" fmla="*/ 10517 w 114846"/>
                  <a:gd name="connsiteY5" fmla="*/ 18954 h 18840"/>
                  <a:gd name="connsiteX6" fmla="*/ 515 w 114846"/>
                  <a:gd name="connsiteY6" fmla="*/ 9529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29"/>
                    </a:moveTo>
                    <a:cubicBezTo>
                      <a:pt x="515" y="4367"/>
                      <a:pt x="5007" y="114"/>
                      <a:pt x="10517" y="114"/>
                    </a:cubicBezTo>
                    <a:lnTo>
                      <a:pt x="105325" y="114"/>
                    </a:lnTo>
                    <a:cubicBezTo>
                      <a:pt x="110835" y="114"/>
                      <a:pt x="115362" y="4367"/>
                      <a:pt x="115362" y="9529"/>
                    </a:cubicBezTo>
                    <a:cubicBezTo>
                      <a:pt x="115362" y="14726"/>
                      <a:pt x="110835" y="18954"/>
                      <a:pt x="105325" y="18954"/>
                    </a:cubicBezTo>
                    <a:lnTo>
                      <a:pt x="10517" y="18954"/>
                    </a:lnTo>
                    <a:cubicBezTo>
                      <a:pt x="5007" y="18954"/>
                      <a:pt x="515" y="14726"/>
                      <a:pt x="515" y="95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3CEAAB63-BDFB-37BF-6386-E4CE13134387}"/>
                  </a:ext>
                </a:extLst>
              </p:cNvPr>
              <p:cNvSpPr/>
              <p:nvPr/>
            </p:nvSpPr>
            <p:spPr>
              <a:xfrm>
                <a:off x="517201" y="6596297"/>
                <a:ext cx="114846" cy="18840"/>
              </a:xfrm>
              <a:custGeom>
                <a:avLst/>
                <a:gdLst>
                  <a:gd name="connsiteX0" fmla="*/ 515 w 114846"/>
                  <a:gd name="connsiteY0" fmla="*/ 9588 h 18840"/>
                  <a:gd name="connsiteX1" fmla="*/ 10517 w 114846"/>
                  <a:gd name="connsiteY1" fmla="*/ 164 h 18840"/>
                  <a:gd name="connsiteX2" fmla="*/ 105325 w 114846"/>
                  <a:gd name="connsiteY2" fmla="*/ 164 h 18840"/>
                  <a:gd name="connsiteX3" fmla="*/ 115362 w 114846"/>
                  <a:gd name="connsiteY3" fmla="*/ 9588 h 18840"/>
                  <a:gd name="connsiteX4" fmla="*/ 105325 w 114846"/>
                  <a:gd name="connsiteY4" fmla="*/ 19004 h 18840"/>
                  <a:gd name="connsiteX5" fmla="*/ 10517 w 114846"/>
                  <a:gd name="connsiteY5" fmla="*/ 19004 h 18840"/>
                  <a:gd name="connsiteX6" fmla="*/ 515 w 114846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88"/>
                    </a:moveTo>
                    <a:cubicBezTo>
                      <a:pt x="515" y="4408"/>
                      <a:pt x="5007" y="164"/>
                      <a:pt x="10517" y="164"/>
                    </a:cubicBezTo>
                    <a:lnTo>
                      <a:pt x="105325" y="164"/>
                    </a:lnTo>
                    <a:cubicBezTo>
                      <a:pt x="110835" y="164"/>
                      <a:pt x="115362" y="4408"/>
                      <a:pt x="115362" y="9588"/>
                    </a:cubicBezTo>
                    <a:cubicBezTo>
                      <a:pt x="115362" y="14776"/>
                      <a:pt x="110835" y="19004"/>
                      <a:pt x="105325" y="19004"/>
                    </a:cubicBezTo>
                    <a:lnTo>
                      <a:pt x="10517" y="19004"/>
                    </a:lnTo>
                    <a:cubicBezTo>
                      <a:pt x="5007" y="19007"/>
                      <a:pt x="515" y="14779"/>
                      <a:pt x="515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A4B96D0C-8454-18EA-14CE-C8B572CB8927}"/>
                  </a:ext>
                </a:extLst>
              </p:cNvPr>
              <p:cNvSpPr/>
              <p:nvPr/>
            </p:nvSpPr>
            <p:spPr>
              <a:xfrm>
                <a:off x="517201" y="6537531"/>
                <a:ext cx="114846" cy="18848"/>
              </a:xfrm>
              <a:custGeom>
                <a:avLst/>
                <a:gdLst>
                  <a:gd name="connsiteX0" fmla="*/ 515 w 114846"/>
                  <a:gd name="connsiteY0" fmla="*/ 9629 h 18848"/>
                  <a:gd name="connsiteX1" fmla="*/ 10517 w 114846"/>
                  <a:gd name="connsiteY1" fmla="*/ 213 h 18848"/>
                  <a:gd name="connsiteX2" fmla="*/ 105325 w 114846"/>
                  <a:gd name="connsiteY2" fmla="*/ 213 h 18848"/>
                  <a:gd name="connsiteX3" fmla="*/ 115362 w 114846"/>
                  <a:gd name="connsiteY3" fmla="*/ 9629 h 18848"/>
                  <a:gd name="connsiteX4" fmla="*/ 105325 w 114846"/>
                  <a:gd name="connsiteY4" fmla="*/ 19062 h 18848"/>
                  <a:gd name="connsiteX5" fmla="*/ 10517 w 114846"/>
                  <a:gd name="connsiteY5" fmla="*/ 19062 h 18848"/>
                  <a:gd name="connsiteX6" fmla="*/ 515 w 114846"/>
                  <a:gd name="connsiteY6" fmla="*/ 962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8">
                    <a:moveTo>
                      <a:pt x="515" y="9629"/>
                    </a:moveTo>
                    <a:cubicBezTo>
                      <a:pt x="515" y="4458"/>
                      <a:pt x="5007" y="213"/>
                      <a:pt x="10517" y="213"/>
                    </a:cubicBezTo>
                    <a:lnTo>
                      <a:pt x="105325" y="213"/>
                    </a:lnTo>
                    <a:cubicBezTo>
                      <a:pt x="110835" y="213"/>
                      <a:pt x="115362" y="4458"/>
                      <a:pt x="115362" y="9629"/>
                    </a:cubicBezTo>
                    <a:cubicBezTo>
                      <a:pt x="115362" y="14809"/>
                      <a:pt x="110835" y="19062"/>
                      <a:pt x="105325" y="19062"/>
                    </a:cubicBezTo>
                    <a:lnTo>
                      <a:pt x="10517" y="19062"/>
                    </a:lnTo>
                    <a:cubicBezTo>
                      <a:pt x="5007" y="19062"/>
                      <a:pt x="515" y="14809"/>
                      <a:pt x="515" y="96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48897C9C-DAB0-6853-FB84-D4B0CC5FF636}"/>
                  </a:ext>
                </a:extLst>
              </p:cNvPr>
              <p:cNvSpPr/>
              <p:nvPr/>
            </p:nvSpPr>
            <p:spPr>
              <a:xfrm>
                <a:off x="613202" y="6596297"/>
                <a:ext cx="18848" cy="77642"/>
              </a:xfrm>
              <a:custGeom>
                <a:avLst/>
                <a:gdLst>
                  <a:gd name="connsiteX0" fmla="*/ 10029 w 18848"/>
                  <a:gd name="connsiteY0" fmla="*/ 172 h 77642"/>
                  <a:gd name="connsiteX1" fmla="*/ 19454 w 18848"/>
                  <a:gd name="connsiteY1" fmla="*/ 10191 h 77642"/>
                  <a:gd name="connsiteX2" fmla="*/ 19454 w 18848"/>
                  <a:gd name="connsiteY2" fmla="*/ 67794 h 77642"/>
                  <a:gd name="connsiteX3" fmla="*/ 10029 w 18848"/>
                  <a:gd name="connsiteY3" fmla="*/ 77814 h 77642"/>
                  <a:gd name="connsiteX4" fmla="*/ 605 w 18848"/>
                  <a:gd name="connsiteY4" fmla="*/ 67794 h 77642"/>
                  <a:gd name="connsiteX5" fmla="*/ 605 w 18848"/>
                  <a:gd name="connsiteY5" fmla="*/ 10191 h 77642"/>
                  <a:gd name="connsiteX6" fmla="*/ 10029 w 18848"/>
                  <a:gd name="connsiteY6" fmla="*/ 172 h 77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42">
                    <a:moveTo>
                      <a:pt x="10029" y="172"/>
                    </a:moveTo>
                    <a:cubicBezTo>
                      <a:pt x="15217" y="172"/>
                      <a:pt x="19454" y="4681"/>
                      <a:pt x="19454" y="10191"/>
                    </a:cubicBezTo>
                    <a:lnTo>
                      <a:pt x="19454" y="67794"/>
                    </a:lnTo>
                    <a:cubicBezTo>
                      <a:pt x="19454" y="73282"/>
                      <a:pt x="15217" y="77814"/>
                      <a:pt x="10029" y="77814"/>
                    </a:cubicBezTo>
                    <a:cubicBezTo>
                      <a:pt x="4841" y="77814"/>
                      <a:pt x="605" y="73279"/>
                      <a:pt x="605" y="67794"/>
                    </a:cubicBezTo>
                    <a:lnTo>
                      <a:pt x="605" y="10191"/>
                    </a:lnTo>
                    <a:cubicBezTo>
                      <a:pt x="605" y="4681"/>
                      <a:pt x="4841" y="172"/>
                      <a:pt x="10029" y="1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9F50A27-2FDB-F414-8D00-3C0B0477D0D5}"/>
                  </a:ext>
                </a:extLst>
              </p:cNvPr>
              <p:cNvSpPr/>
              <p:nvPr/>
            </p:nvSpPr>
            <p:spPr>
              <a:xfrm>
                <a:off x="517201" y="6537528"/>
                <a:ext cx="18848" cy="77607"/>
              </a:xfrm>
              <a:custGeom>
                <a:avLst/>
                <a:gdLst>
                  <a:gd name="connsiteX0" fmla="*/ 9948 w 18848"/>
                  <a:gd name="connsiteY0" fmla="*/ 221 h 77607"/>
                  <a:gd name="connsiteX1" fmla="*/ 19372 w 18848"/>
                  <a:gd name="connsiteY1" fmla="*/ 10232 h 77607"/>
                  <a:gd name="connsiteX2" fmla="*/ 19372 w 18848"/>
                  <a:gd name="connsiteY2" fmla="*/ 67827 h 77607"/>
                  <a:gd name="connsiteX3" fmla="*/ 9948 w 18848"/>
                  <a:gd name="connsiteY3" fmla="*/ 77829 h 77607"/>
                  <a:gd name="connsiteX4" fmla="*/ 523 w 18848"/>
                  <a:gd name="connsiteY4" fmla="*/ 67827 h 77607"/>
                  <a:gd name="connsiteX5" fmla="*/ 523 w 18848"/>
                  <a:gd name="connsiteY5" fmla="*/ 10232 h 77607"/>
                  <a:gd name="connsiteX6" fmla="*/ 9948 w 18848"/>
                  <a:gd name="connsiteY6" fmla="*/ 221 h 7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07">
                    <a:moveTo>
                      <a:pt x="9948" y="221"/>
                    </a:moveTo>
                    <a:cubicBezTo>
                      <a:pt x="15136" y="221"/>
                      <a:pt x="19372" y="4722"/>
                      <a:pt x="19372" y="10232"/>
                    </a:cubicBezTo>
                    <a:lnTo>
                      <a:pt x="19372" y="67827"/>
                    </a:lnTo>
                    <a:cubicBezTo>
                      <a:pt x="19372" y="73332"/>
                      <a:pt x="15136" y="77829"/>
                      <a:pt x="9948" y="77829"/>
                    </a:cubicBezTo>
                    <a:cubicBezTo>
                      <a:pt x="4742" y="77829"/>
                      <a:pt x="523" y="73329"/>
                      <a:pt x="523" y="67827"/>
                    </a:cubicBezTo>
                    <a:lnTo>
                      <a:pt x="523" y="10232"/>
                    </a:lnTo>
                    <a:cubicBezTo>
                      <a:pt x="523" y="4722"/>
                      <a:pt x="4742" y="221"/>
                      <a:pt x="9948" y="2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FF334EC2-0DA6-7A52-A2C1-A451066F7161}"/>
                  </a:ext>
                </a:extLst>
              </p:cNvPr>
              <p:cNvSpPr/>
              <p:nvPr/>
            </p:nvSpPr>
            <p:spPr>
              <a:xfrm>
                <a:off x="517201" y="6596594"/>
                <a:ext cx="18848" cy="37749"/>
              </a:xfrm>
              <a:custGeom>
                <a:avLst/>
                <a:gdLst>
                  <a:gd name="connsiteX0" fmla="*/ 9948 w 18848"/>
                  <a:gd name="connsiteY0" fmla="*/ 37889 h 37749"/>
                  <a:gd name="connsiteX1" fmla="*/ 523 w 18848"/>
                  <a:gd name="connsiteY1" fmla="*/ 27878 h 37749"/>
                  <a:gd name="connsiteX2" fmla="*/ 523 w 18848"/>
                  <a:gd name="connsiteY2" fmla="*/ 10168 h 37749"/>
                  <a:gd name="connsiteX3" fmla="*/ 9948 w 18848"/>
                  <a:gd name="connsiteY3" fmla="*/ 139 h 37749"/>
                  <a:gd name="connsiteX4" fmla="*/ 19372 w 18848"/>
                  <a:gd name="connsiteY4" fmla="*/ 10168 h 37749"/>
                  <a:gd name="connsiteX5" fmla="*/ 19372 w 18848"/>
                  <a:gd name="connsiteY5" fmla="*/ 27878 h 37749"/>
                  <a:gd name="connsiteX6" fmla="*/ 9948 w 18848"/>
                  <a:gd name="connsiteY6" fmla="*/ 37889 h 37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9">
                    <a:moveTo>
                      <a:pt x="9948" y="37889"/>
                    </a:moveTo>
                    <a:cubicBezTo>
                      <a:pt x="4742" y="37889"/>
                      <a:pt x="523" y="33389"/>
                      <a:pt x="523" y="27878"/>
                    </a:cubicBezTo>
                    <a:lnTo>
                      <a:pt x="523" y="10168"/>
                    </a:lnTo>
                    <a:cubicBezTo>
                      <a:pt x="523" y="4648"/>
                      <a:pt x="4742" y="139"/>
                      <a:pt x="9948" y="139"/>
                    </a:cubicBezTo>
                    <a:cubicBezTo>
                      <a:pt x="15136" y="139"/>
                      <a:pt x="19372" y="4648"/>
                      <a:pt x="19372" y="10168"/>
                    </a:cubicBezTo>
                    <a:lnTo>
                      <a:pt x="19372" y="27878"/>
                    </a:lnTo>
                    <a:cubicBezTo>
                      <a:pt x="19372" y="33392"/>
                      <a:pt x="15136" y="37889"/>
                      <a:pt x="9948" y="378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CCFF4E11-5A61-61CE-C97B-A683433E1DBA}"/>
                  </a:ext>
                </a:extLst>
              </p:cNvPr>
              <p:cNvSpPr/>
              <p:nvPr/>
            </p:nvSpPr>
            <p:spPr>
              <a:xfrm>
                <a:off x="482464" y="6566850"/>
                <a:ext cx="18857" cy="48611"/>
              </a:xfrm>
              <a:custGeom>
                <a:avLst/>
                <a:gdLst>
                  <a:gd name="connsiteX0" fmla="*/ 9935 w 18857"/>
                  <a:gd name="connsiteY0" fmla="*/ 197 h 48611"/>
                  <a:gd name="connsiteX1" fmla="*/ 19351 w 18857"/>
                  <a:gd name="connsiteY1" fmla="*/ 10216 h 48611"/>
                  <a:gd name="connsiteX2" fmla="*/ 19351 w 18857"/>
                  <a:gd name="connsiteY2" fmla="*/ 38797 h 48611"/>
                  <a:gd name="connsiteX3" fmla="*/ 9935 w 18857"/>
                  <a:gd name="connsiteY3" fmla="*/ 48808 h 48611"/>
                  <a:gd name="connsiteX4" fmla="*/ 494 w 18857"/>
                  <a:gd name="connsiteY4" fmla="*/ 38797 h 48611"/>
                  <a:gd name="connsiteX5" fmla="*/ 494 w 18857"/>
                  <a:gd name="connsiteY5" fmla="*/ 10216 h 48611"/>
                  <a:gd name="connsiteX6" fmla="*/ 9935 w 18857"/>
                  <a:gd name="connsiteY6" fmla="*/ 197 h 4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48611">
                    <a:moveTo>
                      <a:pt x="9935" y="197"/>
                    </a:moveTo>
                    <a:cubicBezTo>
                      <a:pt x="15106" y="197"/>
                      <a:pt x="19351" y="4706"/>
                      <a:pt x="19351" y="10216"/>
                    </a:cubicBezTo>
                    <a:lnTo>
                      <a:pt x="19351" y="38797"/>
                    </a:lnTo>
                    <a:cubicBezTo>
                      <a:pt x="19351" y="44308"/>
                      <a:pt x="15106" y="48808"/>
                      <a:pt x="9935" y="48808"/>
                    </a:cubicBezTo>
                    <a:cubicBezTo>
                      <a:pt x="4730" y="48808"/>
                      <a:pt x="494" y="44308"/>
                      <a:pt x="494" y="38797"/>
                    </a:cubicBezTo>
                    <a:lnTo>
                      <a:pt x="494" y="10216"/>
                    </a:lnTo>
                    <a:cubicBezTo>
                      <a:pt x="494" y="4703"/>
                      <a:pt x="4730" y="197"/>
                      <a:pt x="9935" y="19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FB1DDC7F-865D-75A9-906F-A1C0B78B7BD3}"/>
                  </a:ext>
                </a:extLst>
              </p:cNvPr>
              <p:cNvSpPr/>
              <p:nvPr/>
            </p:nvSpPr>
            <p:spPr>
              <a:xfrm>
                <a:off x="372985" y="6596621"/>
                <a:ext cx="128335" cy="18840"/>
              </a:xfrm>
              <a:custGeom>
                <a:avLst/>
                <a:gdLst>
                  <a:gd name="connsiteX0" fmla="*/ 393 w 128335"/>
                  <a:gd name="connsiteY0" fmla="*/ 9588 h 18840"/>
                  <a:gd name="connsiteX1" fmla="*/ 10418 w 128335"/>
                  <a:gd name="connsiteY1" fmla="*/ 163 h 18840"/>
                  <a:gd name="connsiteX2" fmla="*/ 118717 w 128335"/>
                  <a:gd name="connsiteY2" fmla="*/ 163 h 18840"/>
                  <a:gd name="connsiteX3" fmla="*/ 128728 w 128335"/>
                  <a:gd name="connsiteY3" fmla="*/ 9588 h 18840"/>
                  <a:gd name="connsiteX4" fmla="*/ 118717 w 128335"/>
                  <a:gd name="connsiteY4" fmla="*/ 19003 h 18840"/>
                  <a:gd name="connsiteX5" fmla="*/ 10418 w 128335"/>
                  <a:gd name="connsiteY5" fmla="*/ 19003 h 18840"/>
                  <a:gd name="connsiteX6" fmla="*/ 393 w 128335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335" h="18840">
                    <a:moveTo>
                      <a:pt x="393" y="9588"/>
                    </a:moveTo>
                    <a:cubicBezTo>
                      <a:pt x="393" y="4408"/>
                      <a:pt x="4902" y="163"/>
                      <a:pt x="10418" y="163"/>
                    </a:cubicBezTo>
                    <a:lnTo>
                      <a:pt x="118717" y="163"/>
                    </a:lnTo>
                    <a:cubicBezTo>
                      <a:pt x="124228" y="163"/>
                      <a:pt x="128728" y="4408"/>
                      <a:pt x="128728" y="9588"/>
                    </a:cubicBezTo>
                    <a:cubicBezTo>
                      <a:pt x="128728" y="14776"/>
                      <a:pt x="124228" y="19003"/>
                      <a:pt x="118717" y="19003"/>
                    </a:cubicBezTo>
                    <a:lnTo>
                      <a:pt x="10418" y="19003"/>
                    </a:lnTo>
                    <a:cubicBezTo>
                      <a:pt x="4902" y="19003"/>
                      <a:pt x="393" y="14776"/>
                      <a:pt x="393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9A0604BF-EFBF-17E7-D552-3C9D686A2801}"/>
                  </a:ext>
                </a:extLst>
              </p:cNvPr>
              <p:cNvSpPr/>
              <p:nvPr/>
            </p:nvSpPr>
            <p:spPr>
              <a:xfrm>
                <a:off x="415786" y="6487098"/>
                <a:ext cx="18837" cy="128387"/>
              </a:xfrm>
              <a:custGeom>
                <a:avLst/>
                <a:gdLst>
                  <a:gd name="connsiteX0" fmla="*/ 9859 w 18837"/>
                  <a:gd name="connsiteY0" fmla="*/ 264 h 128387"/>
                  <a:gd name="connsiteX1" fmla="*/ 19274 w 18837"/>
                  <a:gd name="connsiteY1" fmla="*/ 10284 h 128387"/>
                  <a:gd name="connsiteX2" fmla="*/ 19274 w 18837"/>
                  <a:gd name="connsiteY2" fmla="*/ 118633 h 128387"/>
                  <a:gd name="connsiteX3" fmla="*/ 9859 w 18837"/>
                  <a:gd name="connsiteY3" fmla="*/ 128652 h 128387"/>
                  <a:gd name="connsiteX4" fmla="*/ 437 w 18837"/>
                  <a:gd name="connsiteY4" fmla="*/ 118633 h 128387"/>
                  <a:gd name="connsiteX5" fmla="*/ 437 w 18837"/>
                  <a:gd name="connsiteY5" fmla="*/ 10284 h 128387"/>
                  <a:gd name="connsiteX6" fmla="*/ 9859 w 18837"/>
                  <a:gd name="connsiteY6" fmla="*/ 264 h 12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28387">
                    <a:moveTo>
                      <a:pt x="9859" y="264"/>
                    </a:moveTo>
                    <a:cubicBezTo>
                      <a:pt x="15030" y="264"/>
                      <a:pt x="19274" y="4773"/>
                      <a:pt x="19274" y="10284"/>
                    </a:cubicBezTo>
                    <a:lnTo>
                      <a:pt x="19274" y="118633"/>
                    </a:lnTo>
                    <a:cubicBezTo>
                      <a:pt x="19274" y="124129"/>
                      <a:pt x="15030" y="128652"/>
                      <a:pt x="9859" y="128652"/>
                    </a:cubicBezTo>
                    <a:cubicBezTo>
                      <a:pt x="4679" y="128652"/>
                      <a:pt x="437" y="124126"/>
                      <a:pt x="437" y="118633"/>
                    </a:cubicBezTo>
                    <a:lnTo>
                      <a:pt x="437" y="10284"/>
                    </a:lnTo>
                    <a:cubicBezTo>
                      <a:pt x="440" y="4773"/>
                      <a:pt x="4679" y="264"/>
                      <a:pt x="9859" y="26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1CA65F7-4E36-128E-AF34-BE60727F599E}"/>
                  </a:ext>
                </a:extLst>
              </p:cNvPr>
              <p:cNvSpPr/>
              <p:nvPr/>
            </p:nvSpPr>
            <p:spPr>
              <a:xfrm>
                <a:off x="482464" y="6596264"/>
                <a:ext cx="18857" cy="37758"/>
              </a:xfrm>
              <a:custGeom>
                <a:avLst/>
                <a:gdLst>
                  <a:gd name="connsiteX0" fmla="*/ 9935 w 18857"/>
                  <a:gd name="connsiteY0" fmla="*/ 37898 h 37758"/>
                  <a:gd name="connsiteX1" fmla="*/ 494 w 18857"/>
                  <a:gd name="connsiteY1" fmla="*/ 27879 h 37758"/>
                  <a:gd name="connsiteX2" fmla="*/ 494 w 18857"/>
                  <a:gd name="connsiteY2" fmla="*/ 10168 h 37758"/>
                  <a:gd name="connsiteX3" fmla="*/ 9935 w 18857"/>
                  <a:gd name="connsiteY3" fmla="*/ 140 h 37758"/>
                  <a:gd name="connsiteX4" fmla="*/ 19351 w 18857"/>
                  <a:gd name="connsiteY4" fmla="*/ 10168 h 37758"/>
                  <a:gd name="connsiteX5" fmla="*/ 19351 w 18857"/>
                  <a:gd name="connsiteY5" fmla="*/ 27879 h 37758"/>
                  <a:gd name="connsiteX6" fmla="*/ 9935 w 18857"/>
                  <a:gd name="connsiteY6" fmla="*/ 37898 h 3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37758">
                    <a:moveTo>
                      <a:pt x="9935" y="37898"/>
                    </a:moveTo>
                    <a:cubicBezTo>
                      <a:pt x="4730" y="37898"/>
                      <a:pt x="494" y="33389"/>
                      <a:pt x="494" y="27879"/>
                    </a:cubicBezTo>
                    <a:lnTo>
                      <a:pt x="494" y="10168"/>
                    </a:lnTo>
                    <a:cubicBezTo>
                      <a:pt x="494" y="4657"/>
                      <a:pt x="4730" y="140"/>
                      <a:pt x="9935" y="140"/>
                    </a:cubicBezTo>
                    <a:cubicBezTo>
                      <a:pt x="15106" y="140"/>
                      <a:pt x="19351" y="4657"/>
                      <a:pt x="19351" y="10168"/>
                    </a:cubicBezTo>
                    <a:lnTo>
                      <a:pt x="19351" y="27879"/>
                    </a:lnTo>
                    <a:cubicBezTo>
                      <a:pt x="19351" y="33389"/>
                      <a:pt x="15106" y="37898"/>
                      <a:pt x="9935" y="3789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000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24000" y="-18000"/>
            <a:ext cx="1224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/>
            </a:lvl1pPr>
            <a:lvl2pPr marL="360000" indent="0">
              <a:defRPr baseline="0"/>
            </a:lvl2pPr>
            <a:lvl3pPr marL="720000" indent="0">
              <a:defRPr baseline="0"/>
            </a:lvl3pPr>
            <a:lvl4pPr marL="1008000" indent="0">
              <a:defRPr baseline="0"/>
            </a:lvl4pPr>
            <a:lvl5pPr marL="1260000" indent="0">
              <a:defRPr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226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(enumera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24000" y="-18000"/>
            <a:ext cx="1224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000" indent="-396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1pPr>
            <a:lvl2pPr marL="770400" indent="-360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2pPr>
            <a:lvl3pPr marL="1116000" indent="-342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3pPr>
            <a:lvl4pPr marL="1425600" indent="-3069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4pPr>
            <a:lvl5pPr marL="1620000" indent="-234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343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4CE64-2C95-5345-8A9C-CDEBCA6A75EE}"/>
              </a:ext>
            </a:extLst>
          </p:cNvPr>
          <p:cNvSpPr/>
          <p:nvPr/>
        </p:nvSpPr>
        <p:spPr>
          <a:xfrm>
            <a:off x="-24000" y="-18000"/>
            <a:ext cx="1224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7058A9-CF00-834B-AEB7-58F43DF7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43D2A-587B-014C-BE92-3DE1C1A1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242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82BC98-42A1-2246-8A71-B27B2A84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40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B1F05-84DC-B54E-B42B-38444793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00" y="395999"/>
            <a:ext cx="11136000" cy="3816000"/>
          </a:xfrm>
        </p:spPr>
        <p:txBody>
          <a:bodyPr anchor="b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E8620-14A2-A849-A25C-8EDEBC53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000" y="4626000"/>
            <a:ext cx="11136000" cy="1835999"/>
          </a:xfrm>
        </p:spPr>
        <p:txBody>
          <a:bodyPr lIns="72000"/>
          <a:lstStyle>
            <a:lvl1pPr marL="0" indent="0">
              <a:spcBef>
                <a:spcPts val="1000"/>
              </a:spcBef>
              <a:buNone/>
              <a:defRPr sz="200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DA668-149E-A14F-BB4A-CD2B7F59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083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73EFC5-CCEE-A64B-9495-2AB0AD75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00" y="396001"/>
            <a:ext cx="11136000" cy="540000"/>
          </a:xfrm>
          <a:prstGeom prst="rect">
            <a:avLst/>
          </a:prstGeom>
          <a:noFill/>
          <a:ln>
            <a:noFill/>
          </a:ln>
        </p:spPr>
        <p:txBody>
          <a:bodyPr vert="horz" wrap="none" lIns="72000" tIns="72000" rIns="72000" bIns="54000" rtlCol="0" anchor="t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89C6E-2198-554A-922A-ABBF317A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000" y="1728000"/>
            <a:ext cx="11136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DA620-8294-E843-B477-D866D1EC2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20800" y="6498000"/>
            <a:ext cx="27432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lvl1pPr algn="r">
              <a:lnSpc>
                <a:spcPct val="100000"/>
              </a:lnSpc>
              <a:defRPr sz="2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551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None/>
        <a:defRPr kumimoji="1" sz="32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4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8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2304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4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0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144800" indent="-22860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8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98400" indent="-228600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6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19.svg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image" Target="../media/image6.svg"/><Relationship Id="rId5" Type="http://schemas.openxmlformats.org/officeDocument/2006/relationships/image" Target="../media/image15.emf"/><Relationship Id="rId15" Type="http://schemas.openxmlformats.org/officeDocument/2006/relationships/image" Target="../media/image22.svg"/><Relationship Id="rId10" Type="http://schemas.openxmlformats.org/officeDocument/2006/relationships/image" Target="../media/image5.png"/><Relationship Id="rId4" Type="http://schemas.openxmlformats.org/officeDocument/2006/relationships/image" Target="../media/image14.emf"/><Relationship Id="rId9" Type="http://schemas.openxmlformats.org/officeDocument/2006/relationships/image" Target="../media/image20.png"/><Relationship Id="rId1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emf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emf"/><Relationship Id="rId9" Type="http://schemas.openxmlformats.org/officeDocument/2006/relationships/image" Target="../media/image7.png"/><Relationship Id="rId1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13" Type="http://schemas.openxmlformats.org/officeDocument/2006/relationships/image" Target="../media/image18.png"/><Relationship Id="rId3" Type="http://schemas.openxmlformats.org/officeDocument/2006/relationships/image" Target="../media/image13.emf"/><Relationship Id="rId7" Type="http://schemas.openxmlformats.org/officeDocument/2006/relationships/image" Target="../media/image17.png"/><Relationship Id="rId12" Type="http://schemas.openxmlformats.org/officeDocument/2006/relationships/image" Target="../media/image6.sv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image" Target="../media/image5.png"/><Relationship Id="rId5" Type="http://schemas.openxmlformats.org/officeDocument/2006/relationships/image" Target="../media/image15.emf"/><Relationship Id="rId15" Type="http://schemas.openxmlformats.org/officeDocument/2006/relationships/image" Target="../media/image21.png"/><Relationship Id="rId10" Type="http://schemas.openxmlformats.org/officeDocument/2006/relationships/image" Target="../media/image20.png"/><Relationship Id="rId4" Type="http://schemas.openxmlformats.org/officeDocument/2006/relationships/image" Target="../media/image14.emf"/><Relationship Id="rId9" Type="http://schemas.openxmlformats.org/officeDocument/2006/relationships/image" Target="../media/image19.png"/><Relationship Id="rId14" Type="http://schemas.openxmlformats.org/officeDocument/2006/relationships/image" Target="../media/image19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19.svg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image" Target="../media/image6.svg"/><Relationship Id="rId5" Type="http://schemas.openxmlformats.org/officeDocument/2006/relationships/image" Target="../media/image15.emf"/><Relationship Id="rId15" Type="http://schemas.openxmlformats.org/officeDocument/2006/relationships/image" Target="../media/image22.svg"/><Relationship Id="rId10" Type="http://schemas.openxmlformats.org/officeDocument/2006/relationships/image" Target="../media/image5.png"/><Relationship Id="rId4" Type="http://schemas.openxmlformats.org/officeDocument/2006/relationships/image" Target="../media/image14.emf"/><Relationship Id="rId9" Type="http://schemas.openxmlformats.org/officeDocument/2006/relationships/image" Target="../media/image26.png"/><Relationship Id="rId1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6273E1-EB8A-6F6D-78F5-8FEE78061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altLang="ja-JP" dirty="0"/>
              <a:t>Coverage Isn’t Enough: SBFL-Driven Insights</a:t>
            </a:r>
            <a:r>
              <a:rPr lang="en-US" altLang="ja-JP" dirty="0"/>
              <a:t> </a:t>
            </a:r>
            <a:r>
              <a:rPr lang="en" altLang="ja-JP" dirty="0"/>
              <a:t>into</a:t>
            </a:r>
            <a:br>
              <a:rPr lang="en" altLang="ja-JP" dirty="0"/>
            </a:br>
            <a:r>
              <a:rPr lang="en" altLang="ja-JP" dirty="0"/>
              <a:t>Manually Created vs. Automatically Generated Tests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AB9EA9-ACBF-CA42-480E-06062FD2D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Sasara Shimizu, Yoshiki Higo</a:t>
            </a:r>
          </a:p>
          <a:p>
            <a:r>
              <a:rPr lang="en-US" altLang="ja-JP" dirty="0"/>
              <a:t>The University of Osaka, Japan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634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51AB7-CF1B-DA85-47FA-3491E4F03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C547C-AB33-7648-5B81-A8C3AF47F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How to measure SBFL score 3/3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AA9558-2A61-EFDE-AC07-F2B15103C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r>
              <a:rPr lang="en-US" altLang="ja-JP" dirty="0"/>
              <a:t>Step3: SBFL score Computation</a:t>
            </a:r>
          </a:p>
          <a:p>
            <a:pPr lvl="1">
              <a:buNone/>
            </a:pPr>
            <a:r>
              <a:rPr lang="en-US" altLang="ja-JP" dirty="0"/>
              <a:t>- </a:t>
            </a:r>
            <a:r>
              <a:rPr lang="en" altLang="ja-JP" dirty="0"/>
              <a:t>Calculate the average of r-Scores from all the mutants.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357069-FBAB-7870-4A06-A660B212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9</a:t>
            </a:fld>
            <a:endParaRPr lang="ja-JP" altLang="en-US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4DC322AC-8899-9D5F-A372-5D148B752F1D}"/>
              </a:ext>
            </a:extLst>
          </p:cNvPr>
          <p:cNvCxnSpPr>
            <a:cxnSpLocks/>
          </p:cNvCxnSpPr>
          <p:nvPr/>
        </p:nvCxnSpPr>
        <p:spPr>
          <a:xfrm>
            <a:off x="1584004" y="2547563"/>
            <a:ext cx="1725338" cy="9043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6584345C-D36E-A382-2A56-E84DC898D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034" y="2976818"/>
            <a:ext cx="819615" cy="95503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D7C07C-24BA-4E4E-B14F-3F55FE96B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819" y="2101901"/>
            <a:ext cx="936957" cy="11073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3A23402-E4D1-0414-AFA3-7FB2EEE332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5251" y="2102899"/>
            <a:ext cx="950520" cy="110730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0BDC8CA-26A4-598B-32E9-AAF667CE01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8600" y="2102898"/>
            <a:ext cx="940722" cy="1107308"/>
          </a:xfrm>
          <a:prstGeom prst="rect">
            <a:avLst/>
          </a:prstGeom>
        </p:spPr>
      </p:pic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A0DE7F69-9CDC-972B-5318-C1CC443593C6}"/>
              </a:ext>
            </a:extLst>
          </p:cNvPr>
          <p:cNvCxnSpPr>
            <a:cxnSpLocks/>
          </p:cNvCxnSpPr>
          <p:nvPr/>
        </p:nvCxnSpPr>
        <p:spPr>
          <a:xfrm>
            <a:off x="6029322" y="2601120"/>
            <a:ext cx="196001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C4DA2485-B56B-48FD-BC58-69737E5A4084}"/>
              </a:ext>
            </a:extLst>
          </p:cNvPr>
          <p:cNvCxnSpPr>
            <a:cxnSpLocks/>
          </p:cNvCxnSpPr>
          <p:nvPr/>
        </p:nvCxnSpPr>
        <p:spPr>
          <a:xfrm>
            <a:off x="2285118" y="2547563"/>
            <a:ext cx="0" cy="386025"/>
          </a:xfrm>
          <a:prstGeom prst="line">
            <a:avLst/>
          </a:prstGeom>
          <a:ln w="6032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733F812-6E8D-AE77-5CDA-A8E3C24FB9D1}"/>
              </a:ext>
            </a:extLst>
          </p:cNvPr>
          <p:cNvSpPr txBox="1"/>
          <p:nvPr/>
        </p:nvSpPr>
        <p:spPr>
          <a:xfrm>
            <a:off x="528000" y="17332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Program p</a:t>
            </a:r>
            <a:endParaRPr kumimoji="1" lang="ja-JP" altLang="en-US" i="1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37D3E7A-DDB6-6F97-D3A3-6EB17FADA0D9}"/>
              </a:ext>
            </a:extLst>
          </p:cNvPr>
          <p:cNvSpPr txBox="1"/>
          <p:nvPr/>
        </p:nvSpPr>
        <p:spPr>
          <a:xfrm>
            <a:off x="6007490" y="3984470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Test Suite T</a:t>
            </a:r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FD2E9FC6-247D-F68E-EFDA-CB82D98BC6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5310" y="2557604"/>
            <a:ext cx="523056" cy="121288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41B4B77-A846-5680-54C7-6718D4ACECEA}"/>
              </a:ext>
            </a:extLst>
          </p:cNvPr>
          <p:cNvSpPr txBox="1"/>
          <p:nvPr/>
        </p:nvSpPr>
        <p:spPr>
          <a:xfrm>
            <a:off x="1162069" y="3855144"/>
            <a:ext cx="2323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M</a:t>
            </a:r>
            <a:r>
              <a:rPr kumimoji="1" lang="en-US" altLang="ja-JP" dirty="0"/>
              <a:t>utant </a:t>
            </a:r>
            <a:r>
              <a:rPr lang="en-US" altLang="ja-JP" dirty="0"/>
              <a:t>G</a:t>
            </a:r>
            <a:r>
              <a:rPr kumimoji="1" lang="en-US" altLang="ja-JP" dirty="0"/>
              <a:t>enerator G</a:t>
            </a:r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FE26F055-9267-B6F6-3657-CBBEB7AD811E}"/>
                  </a:ext>
                </a:extLst>
              </p:cNvPr>
              <p:cNvSpPr txBox="1"/>
              <p:nvPr/>
            </p:nvSpPr>
            <p:spPr>
              <a:xfrm>
                <a:off x="8045500" y="1760218"/>
                <a:ext cx="3828036" cy="374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𝒓𝑺𝒄𝒐𝒓𝒆</m:t>
                          </m:r>
                        </m:e>
                        <m:sup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</m:sSup>
                      <m:r>
                        <a:rPr kumimoji="1" lang="en-US" altLang="ja-JP" b="1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kumimoji="1" lang="en-US" altLang="ja-JP" b="1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ja-JP" altLang="en-US" b="1" i="1">
                          <a:latin typeface="Cambria Math" panose="02040503050406030204" pitchFamily="18" charset="0"/>
                        </a:rPr>
                        <m:t>・・・</m:t>
                      </m:r>
                      <m:sSup>
                        <m:sSupPr>
                          <m:ctrlPr>
                            <a:rPr lang="en-US" altLang="ja-JP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𝒓𝑺𝒄𝒐𝒓𝒆</m:t>
                          </m:r>
                        </m:e>
                        <m:sup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</m:sSup>
                      <m:r>
                        <a:rPr lang="en-US" altLang="ja-JP" b="1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ja-JP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n-US" altLang="ja-JP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en-US" altLang="ja-JP" b="1" dirty="0"/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FE26F055-9267-B6F6-3657-CBBEB7AD81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500" y="1760218"/>
                <a:ext cx="3828036" cy="374270"/>
              </a:xfrm>
              <a:prstGeom prst="rect">
                <a:avLst/>
              </a:prstGeom>
              <a:blipFill>
                <a:blip r:embed="rId8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E52B117-5F5A-9913-0B30-8AE279678999}"/>
              </a:ext>
            </a:extLst>
          </p:cNvPr>
          <p:cNvSpPr txBox="1"/>
          <p:nvPr/>
        </p:nvSpPr>
        <p:spPr>
          <a:xfrm>
            <a:off x="8138640" y="1386863"/>
            <a:ext cx="3334223" cy="369332"/>
          </a:xfrm>
          <a:prstGeom prst="rect">
            <a:avLst/>
          </a:prstGeom>
          <a:solidFill>
            <a:srgbClr val="DF90B5">
              <a:alpha val="8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Step3: SBFL score Computation </a:t>
            </a:r>
            <a:endParaRPr kumimoji="1" lang="ja-JP" altLang="en-US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4C206EDF-EE57-C24F-855C-C3A943193EC1}"/>
              </a:ext>
            </a:extLst>
          </p:cNvPr>
          <p:cNvCxnSpPr>
            <a:cxnSpLocks/>
          </p:cNvCxnSpPr>
          <p:nvPr/>
        </p:nvCxnSpPr>
        <p:spPr>
          <a:xfrm>
            <a:off x="9769062" y="3294997"/>
            <a:ext cx="0" cy="560147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2C89A2A-8DC0-9EF2-FE29-BC3A273C225E}"/>
                  </a:ext>
                </a:extLst>
              </p:cNvPr>
              <p:cNvSpPr txBox="1"/>
              <p:nvPr/>
            </p:nvSpPr>
            <p:spPr>
              <a:xfrm>
                <a:off x="8972308" y="3855144"/>
                <a:ext cx="2397836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000" b="1" i="1">
                              <a:latin typeface="Cambria Math" panose="02040503050406030204" pitchFamily="18" charset="0"/>
                            </a:rPr>
                            <m:t>𝑺𝑩𝑭𝑳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𝑺𝒄𝒐𝒓𝒆</m:t>
                          </m:r>
                        </m:e>
                        <m:sup>
                          <m:r>
                            <a:rPr lang="en-US" altLang="ja-JP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𝑮</m:t>
                          </m:r>
                        </m:sup>
                      </m:sSup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2000" b="1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2C89A2A-8DC0-9EF2-FE29-BC3A273C22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2308" y="3855144"/>
                <a:ext cx="2397836" cy="407099"/>
              </a:xfrm>
              <a:prstGeom prst="rect">
                <a:avLst/>
              </a:prstGeom>
              <a:blipFill>
                <a:blip r:embed="rId9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86162ED6-93CF-9E9C-C4D0-EEF37E836CB7}"/>
              </a:ext>
            </a:extLst>
          </p:cNvPr>
          <p:cNvCxnSpPr>
            <a:cxnSpLocks/>
          </p:cNvCxnSpPr>
          <p:nvPr/>
        </p:nvCxnSpPr>
        <p:spPr>
          <a:xfrm>
            <a:off x="6749842" y="2616583"/>
            <a:ext cx="0" cy="307613"/>
          </a:xfrm>
          <a:prstGeom prst="line">
            <a:avLst/>
          </a:prstGeom>
          <a:ln w="6032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5" name="グラフィックス 24" descr="歯車 単色塗りつぶし">
            <a:extLst>
              <a:ext uri="{FF2B5EF4-FFF2-40B4-BE49-F238E27FC236}">
                <a16:creationId xmlns:a16="http://schemas.microsoft.com/office/drawing/2014/main" id="{2EE7992A-691F-9558-96FD-1B0E4D42C6C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66405" y="2997133"/>
            <a:ext cx="914400" cy="914400"/>
          </a:xfrm>
          <a:prstGeom prst="rect">
            <a:avLst/>
          </a:prstGeom>
        </p:spPr>
      </p:pic>
      <p:pic>
        <p:nvPicPr>
          <p:cNvPr id="26" name="グラフィックス 25" descr="棒グラフ 枠線">
            <a:extLst>
              <a:ext uri="{FF2B5EF4-FFF2-40B4-BE49-F238E27FC236}">
                <a16:creationId xmlns:a16="http://schemas.microsoft.com/office/drawing/2014/main" id="{970A9247-611B-B3E1-04C3-2380CF2185E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105143" y="2107067"/>
            <a:ext cx="1187930" cy="118793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E74E2E8-83E6-8A25-4247-D555BE0015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62941" y="2641309"/>
            <a:ext cx="523056" cy="121288"/>
          </a:xfrm>
          <a:prstGeom prst="rect">
            <a:avLst/>
          </a:prstGeom>
        </p:spPr>
      </p:pic>
      <p:pic>
        <p:nvPicPr>
          <p:cNvPr id="28" name="グラフィックス 27" descr="棒グラフ 枠線">
            <a:extLst>
              <a:ext uri="{FF2B5EF4-FFF2-40B4-BE49-F238E27FC236}">
                <a16:creationId xmlns:a16="http://schemas.microsoft.com/office/drawing/2014/main" id="{FD761759-0293-D9DE-D9AA-5B4C21555BE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355865" y="2134488"/>
            <a:ext cx="1187930" cy="1187930"/>
          </a:xfrm>
          <a:prstGeom prst="rect">
            <a:avLst/>
          </a:prstGeom>
        </p:spPr>
      </p:pic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2CB86911-55DD-AC43-9003-589E36112160}"/>
              </a:ext>
            </a:extLst>
          </p:cNvPr>
          <p:cNvSpPr/>
          <p:nvPr/>
        </p:nvSpPr>
        <p:spPr>
          <a:xfrm rot="16200000">
            <a:off x="9656994" y="1777430"/>
            <a:ext cx="405126" cy="3007385"/>
          </a:xfrm>
          <a:prstGeom prst="leftBrace">
            <a:avLst>
              <a:gd name="adj1" fmla="val 8333"/>
              <a:gd name="adj2" fmla="val 46576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E99F9463-8894-ECC6-4870-58485EE617A3}"/>
                  </a:ext>
                </a:extLst>
              </p:cNvPr>
              <p:cNvSpPr txBox="1"/>
              <p:nvPr/>
            </p:nvSpPr>
            <p:spPr>
              <a:xfrm>
                <a:off x="3387794" y="1728000"/>
                <a:ext cx="27533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/>
                  <a:t>Mutant</a:t>
                </a:r>
                <a:r>
                  <a:rPr lang="ja-JP" altLang="en-US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m:rPr>
                        <m:nor/>
                      </m:rPr>
                      <a:rPr lang="en-US" altLang="ja-JP"/>
                      <m:t>Mutant</m:t>
                    </m:r>
                    <m:r>
                      <m:rPr>
                        <m:nor/>
                      </m:rPr>
                      <a:rPr lang="en-US" altLang="ja-JP" b="0" i="0" smtClean="0"/>
                      <m:t> 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ja-JP" altLang="en-US"/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E99F9463-8894-ECC6-4870-58485EE61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794" y="1728000"/>
                <a:ext cx="2753318" cy="369332"/>
              </a:xfrm>
              <a:prstGeom prst="rect">
                <a:avLst/>
              </a:prstGeom>
              <a:blipFill>
                <a:blip r:embed="rId16"/>
                <a:stretch>
                  <a:fillRect l="-1835" t="-6452" b="-225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5A0C079F-B3C0-B561-3B05-D00490E51FA9}"/>
              </a:ext>
            </a:extLst>
          </p:cNvPr>
          <p:cNvSpPr/>
          <p:nvPr/>
        </p:nvSpPr>
        <p:spPr>
          <a:xfrm>
            <a:off x="614498" y="1727477"/>
            <a:ext cx="7370439" cy="2620571"/>
          </a:xfrm>
          <a:prstGeom prst="rect">
            <a:avLst/>
          </a:prstGeom>
          <a:solidFill>
            <a:srgbClr val="F5F5F5">
              <a:alpha val="69804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389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404483-1D9E-BA9E-A9E5-A7DB6229A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Research Questions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39F625-651F-874F-0339-743735E1D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/>
              <a:t>RQ1:</a:t>
            </a:r>
          </a:p>
          <a:p>
            <a:r>
              <a:rPr lang="en" altLang="ja-JP" dirty="0"/>
              <a:t>Which tests achieve higher </a:t>
            </a:r>
            <a:r>
              <a:rPr lang="en" altLang="ja-JP" b="1" dirty="0"/>
              <a:t>Code Coverage </a:t>
            </a:r>
            <a:r>
              <a:rPr lang="en" altLang="ja-JP" dirty="0"/>
              <a:t>between</a:t>
            </a:r>
            <a:br>
              <a:rPr lang="en" altLang="ja-JP" dirty="0"/>
            </a:br>
            <a:r>
              <a:rPr lang="en" altLang="ja-JP" dirty="0"/>
              <a:t>AG-tests and MC-tests?</a:t>
            </a:r>
          </a:p>
          <a:p>
            <a:endParaRPr lang="en" altLang="ja-JP" dirty="0"/>
          </a:p>
          <a:p>
            <a:pPr>
              <a:buNone/>
            </a:pPr>
            <a:endParaRPr kumimoji="1" lang="en-US" altLang="ja-JP" dirty="0"/>
          </a:p>
          <a:p>
            <a:pPr>
              <a:buNone/>
            </a:pPr>
            <a:r>
              <a:rPr lang="en-US" altLang="ja-JP" b="1" dirty="0"/>
              <a:t>RQ2:</a:t>
            </a:r>
          </a:p>
          <a:p>
            <a:pPr>
              <a:buNone/>
            </a:pPr>
            <a:r>
              <a:rPr lang="en" altLang="ja-JP" dirty="0"/>
              <a:t>Which tests achieve higher </a:t>
            </a:r>
            <a:r>
              <a:rPr lang="en" altLang="ja-JP" b="1" dirty="0"/>
              <a:t>SBFL score </a:t>
            </a:r>
            <a:r>
              <a:rPr lang="en" altLang="ja-JP" dirty="0"/>
              <a:t>between </a:t>
            </a:r>
            <a:br>
              <a:rPr lang="en" altLang="ja-JP" dirty="0"/>
            </a:br>
            <a:r>
              <a:rPr lang="en" altLang="ja-JP" dirty="0"/>
              <a:t>AG-tests and MC-tests?</a:t>
            </a:r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5C4E2-E2CF-8DA9-B1A9-F8D50668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38016105-FC22-7E7D-C7AA-D97BD5B7BAAA}"/>
              </a:ext>
            </a:extLst>
          </p:cNvPr>
          <p:cNvSpPr/>
          <p:nvPr/>
        </p:nvSpPr>
        <p:spPr>
          <a:xfrm>
            <a:off x="1184026" y="3331029"/>
            <a:ext cx="8862976" cy="67036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08000" tIns="108000" rIns="108000" bIns="108000" rtlCol="0" anchor="t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8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Answer:</a:t>
            </a:r>
            <a:r>
              <a:rPr lang="en-US" altLang="ja-JP" sz="28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AG-Tests </a:t>
            </a:r>
            <a:r>
              <a:rPr lang="en" altLang="ja-JP" sz="2800" dirty="0">
                <a:solidFill>
                  <a:schemeClr val="tx1"/>
                </a:solidFill>
              </a:rPr>
              <a:t>achieve higher </a:t>
            </a:r>
            <a:r>
              <a:rPr lang="en-US" altLang="ja-JP" sz="28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Branch Coverage</a:t>
            </a:r>
          </a:p>
        </p:txBody>
      </p:sp>
    </p:spTree>
    <p:extLst>
      <p:ext uri="{BB962C8B-B14F-4D97-AF65-F5344CB8AC3E}">
        <p14:creationId xmlns:p14="http://schemas.microsoft.com/office/powerpoint/2010/main" val="3947503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FE2419-989D-B017-11C4-64DC77E6B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Experimental </a:t>
            </a:r>
            <a:r>
              <a:rPr lang="en-US" altLang="ja-JP" dirty="0"/>
              <a:t>Setup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18932C-765A-732C-E048-D1ABE540F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/>
              <a:t>Target</a:t>
            </a:r>
          </a:p>
          <a:p>
            <a:pPr lvl="1"/>
            <a:r>
              <a:rPr lang="en-US" altLang="ja-JP" dirty="0"/>
              <a:t>- 167 bug instances in Defects4J (v1.3.0) </a:t>
            </a:r>
          </a:p>
          <a:p>
            <a:pPr lvl="1"/>
            <a:r>
              <a:rPr lang="en" altLang="ja-JP" dirty="0"/>
              <a:t>     from Lang and Math projects</a:t>
            </a:r>
            <a:endParaRPr lang="en-US" altLang="ja-JP" dirty="0"/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Compare MC-tests (developer-written) and AG-tests (</a:t>
            </a:r>
            <a:r>
              <a:rPr lang="en" altLang="ja-JP" dirty="0" err="1"/>
              <a:t>EvoSuite</a:t>
            </a:r>
            <a:r>
              <a:rPr lang="en" altLang="ja-JP" dirty="0"/>
              <a:t> v1.2.0)</a:t>
            </a:r>
          </a:p>
          <a:p>
            <a:pPr lvl="1"/>
            <a:endParaRPr kumimoji="1" lang="en-US" altLang="ja-JP" dirty="0"/>
          </a:p>
          <a:p>
            <a:r>
              <a:rPr lang="en" altLang="ja-JP" b="1" dirty="0"/>
              <a:t>Measurement &amp; Metrics</a:t>
            </a:r>
          </a:p>
          <a:p>
            <a:pPr lvl="1"/>
            <a:r>
              <a:rPr kumimoji="1" lang="en-US" altLang="ja-JP" dirty="0"/>
              <a:t>- </a:t>
            </a:r>
            <a:r>
              <a:rPr lang="en" altLang="ja-JP" dirty="0"/>
              <a:t>Metrics Measured: Statement Coverage, Branch Coverage, and SBFL Score </a:t>
            </a:r>
            <a:endParaRPr kumimoji="1" lang="en-US" altLang="ja-JP" dirty="0"/>
          </a:p>
          <a:p>
            <a:pPr lvl="1"/>
            <a:r>
              <a:rPr lang="en-US" altLang="ja-JP" dirty="0"/>
              <a:t>- Coverage Measurement: </a:t>
            </a:r>
            <a:r>
              <a:rPr lang="en-US" altLang="ja-JP" dirty="0" err="1"/>
              <a:t>JaCoCo</a:t>
            </a:r>
            <a:endParaRPr lang="en-US" altLang="ja-JP" dirty="0"/>
          </a:p>
          <a:p>
            <a:pPr lvl="1"/>
            <a:r>
              <a:rPr kumimoji="1" lang="en-US" altLang="ja-JP" dirty="0"/>
              <a:t>- SBFL </a:t>
            </a:r>
            <a:r>
              <a:rPr lang="en-US" altLang="ja-JP" dirty="0"/>
              <a:t>Measurement</a:t>
            </a:r>
            <a:r>
              <a:rPr kumimoji="1" lang="en-US" altLang="ja-JP" dirty="0"/>
              <a:t>: </a:t>
            </a:r>
            <a:r>
              <a:rPr kumimoji="1" lang="en-US" altLang="ja-JP" dirty="0" err="1"/>
              <a:t>Gzoltar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0ECE19-D8E9-E175-E4CA-4B550437C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5565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48F66-CABA-64A8-9A60-67DD08B1C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RQ2 Results: SBFL Score</a:t>
            </a:r>
            <a:endParaRPr kumimoji="1" lang="ja-JP" altLang="en-US"/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6FEDD428-4F03-82FA-28D3-00D7983D6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0" y="1728000"/>
            <a:ext cx="6634800" cy="4734000"/>
          </a:xfrm>
        </p:spPr>
        <p:txBody>
          <a:bodyPr/>
          <a:lstStyle/>
          <a:p>
            <a:pPr>
              <a:buNone/>
            </a:pPr>
            <a:r>
              <a:rPr lang="en-US" altLang="ja-JP" dirty="0"/>
              <a:t>- The median (red line) </a:t>
            </a:r>
          </a:p>
          <a:p>
            <a:pPr>
              <a:buNone/>
            </a:pPr>
            <a:r>
              <a:rPr lang="en-US" altLang="ja-JP" dirty="0"/>
              <a:t>- The mean (cross mark)</a:t>
            </a:r>
          </a:p>
          <a:p>
            <a:pPr>
              <a:buNone/>
            </a:pPr>
            <a:r>
              <a:rPr lang="en-US" altLang="ja-JP" dirty="0"/>
              <a:t>Both the median and the mean scores </a:t>
            </a:r>
            <a:br>
              <a:rPr lang="en-US" altLang="ja-JP" dirty="0"/>
            </a:br>
            <a:r>
              <a:rPr lang="en-US" altLang="ja-JP" dirty="0"/>
              <a:t>are </a:t>
            </a:r>
            <a:r>
              <a:rPr lang="en-US" altLang="ja-JP" b="1" dirty="0"/>
              <a:t>lower for AG-Tests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2971F5-F4CA-973E-3454-A75D1AFC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12</a:t>
            </a:fld>
            <a:endParaRPr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5C35D67-B93B-4AE9-56F2-EAC44C3D4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00" y="1623685"/>
            <a:ext cx="4061929" cy="4874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993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A1A04-E2A0-BEAD-29DF-101C549E6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E147D7-3305-570B-D8BC-3EDBEE8A8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RQ2 Results: SBFL Score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662A8D-2495-AE4E-EC24-74F7E58AE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We find a statistically significant difference in SBFL scores</a:t>
            </a:r>
            <a:br>
              <a:rPr lang="en" altLang="ja-JP" dirty="0"/>
            </a:br>
            <a:r>
              <a:rPr lang="en" altLang="ja-JP" dirty="0"/>
              <a:t> between MC-Tests and AG-Tests</a:t>
            </a:r>
          </a:p>
          <a:p>
            <a:pPr lvl="2">
              <a:buNone/>
            </a:pPr>
            <a:endParaRPr lang="en" altLang="ja-JP" dirty="0"/>
          </a:p>
          <a:p>
            <a:pPr lvl="2"/>
            <a:endParaRPr lang="en" altLang="ja-JP" dirty="0"/>
          </a:p>
          <a:p>
            <a:pPr lvl="2"/>
            <a:endParaRPr lang="en" altLang="ja-JP" dirty="0"/>
          </a:p>
          <a:p>
            <a:pPr lvl="3"/>
            <a:endParaRPr lang="en" altLang="ja-JP" dirty="0"/>
          </a:p>
          <a:p>
            <a:r>
              <a:rPr lang="en" altLang="ja-JP" dirty="0"/>
              <a:t>Our experimental results show that: 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DBEC0E-CD3F-A977-F6AE-2E0B03C76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13</a:t>
            </a:fld>
            <a:endParaRPr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86E7168-DFE9-2597-6397-35DFEE5F4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01409"/>
              </p:ext>
            </p:extLst>
          </p:nvPr>
        </p:nvGraphicFramePr>
        <p:xfrm>
          <a:off x="528000" y="2734539"/>
          <a:ext cx="10991064" cy="120447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47766">
                  <a:extLst>
                    <a:ext uri="{9D8B030D-6E8A-4147-A177-3AD203B41FA5}">
                      <a16:colId xmlns:a16="http://schemas.microsoft.com/office/drawing/2014/main" val="4124106143"/>
                    </a:ext>
                  </a:extLst>
                </a:gridCol>
                <a:gridCol w="2747766">
                  <a:extLst>
                    <a:ext uri="{9D8B030D-6E8A-4147-A177-3AD203B41FA5}">
                      <a16:colId xmlns:a16="http://schemas.microsoft.com/office/drawing/2014/main" val="1361490749"/>
                    </a:ext>
                  </a:extLst>
                </a:gridCol>
                <a:gridCol w="2747766">
                  <a:extLst>
                    <a:ext uri="{9D8B030D-6E8A-4147-A177-3AD203B41FA5}">
                      <a16:colId xmlns:a16="http://schemas.microsoft.com/office/drawing/2014/main" val="4201539971"/>
                    </a:ext>
                  </a:extLst>
                </a:gridCol>
                <a:gridCol w="2747766">
                  <a:extLst>
                    <a:ext uri="{9D8B030D-6E8A-4147-A177-3AD203B41FA5}">
                      <a16:colId xmlns:a16="http://schemas.microsoft.com/office/drawing/2014/main" val="3265997786"/>
                    </a:ext>
                  </a:extLst>
                </a:gridCol>
              </a:tblGrid>
              <a:tr h="808237">
                <a:tc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" altLang="ja-JP" sz="2000" dirty="0"/>
                        <a:t>Two-Sided </a:t>
                      </a:r>
                      <a:r>
                        <a:rPr lang="en" altLang="ja-JP" sz="2000" dirty="0"/>
                        <a:t>Wilcoxon</a:t>
                      </a:r>
                      <a:endParaRPr kumimoji="1" lang="ja-JP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ja-JP" sz="2000" dirty="0"/>
                        <a:t>One-sided Wilcoxon for MC-tests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ja-JP" sz="2000" dirty="0"/>
                        <a:t>One-sided Wilcoxon</a:t>
                      </a:r>
                    </a:p>
                    <a:p>
                      <a:r>
                        <a:rPr lang="en" altLang="ja-JP" sz="2000" dirty="0"/>
                        <a:t>for AG-tests</a:t>
                      </a:r>
                      <a:endParaRPr kumimoji="1" lang="ja-JP" alt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151283"/>
                  </a:ext>
                </a:extLst>
              </a:tr>
              <a:tr h="222175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p-</a:t>
                      </a:r>
                      <a:r>
                        <a:rPr kumimoji="1" lang="en-US" altLang="ja-JP" sz="2000" dirty="0" err="1"/>
                        <a:t>valule</a:t>
                      </a:r>
                      <a:endParaRPr kumimoji="1" lang="ja-JP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p=0.02</a:t>
                      </a:r>
                      <a:endParaRPr kumimoji="1" lang="ja-JP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p=0.01</a:t>
                      </a:r>
                      <a:endParaRPr kumimoji="1" lang="ja-JP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p=0.98</a:t>
                      </a:r>
                      <a:endParaRPr kumimoji="1" lang="ja-JP" alt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24584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D4D3773-3313-7E88-D901-EED54A25EEA4}"/>
              </a:ext>
            </a:extLst>
          </p:cNvPr>
          <p:cNvSpPr/>
          <p:nvPr/>
        </p:nvSpPr>
        <p:spPr>
          <a:xfrm>
            <a:off x="6023532" y="3559007"/>
            <a:ext cx="2739876" cy="3800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BD3E3E76-14B1-9D36-9FAF-14343E048097}"/>
              </a:ext>
            </a:extLst>
          </p:cNvPr>
          <p:cNvSpPr/>
          <p:nvPr/>
        </p:nvSpPr>
        <p:spPr>
          <a:xfrm>
            <a:off x="1016497" y="5042095"/>
            <a:ext cx="8927783" cy="83124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tIns="180000" rIns="180000" bIns="180000" rtlCol="0" anchor="t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800" b="1" dirty="0">
                <a:solidFill>
                  <a:schemeClr val="tx1"/>
                </a:solidFill>
              </a:rPr>
              <a:t>MC-Tests</a:t>
            </a:r>
            <a:r>
              <a:rPr lang="en-US" altLang="ja-JP" sz="2800" dirty="0">
                <a:solidFill>
                  <a:schemeClr val="tx1"/>
                </a:solidFill>
              </a:rPr>
              <a:t> achieved </a:t>
            </a:r>
            <a:r>
              <a:rPr lang="en-US" altLang="ja-JP" sz="2800" b="1" dirty="0">
                <a:solidFill>
                  <a:schemeClr val="tx1"/>
                </a:solidFill>
              </a:rPr>
              <a:t>higher SBFL scores </a:t>
            </a:r>
            <a:r>
              <a:rPr lang="en-US" altLang="ja-JP" sz="2800" dirty="0">
                <a:solidFill>
                  <a:schemeClr val="tx1"/>
                </a:solidFill>
              </a:rPr>
              <a:t>than AG-Tests</a:t>
            </a:r>
            <a:endParaRPr lang="ja-JP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94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42C2F1-BE32-56A1-E6A1-BC8126594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ja-JP" dirty="0"/>
              <a:t>Further Analysis of the SBFL Score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3B72C8-DF29-4C43-255B-3210797FE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We focused on the </a:t>
            </a:r>
            <a:r>
              <a:rPr lang="en" altLang="ja-JP" b="1" dirty="0"/>
              <a:t>r-Score</a:t>
            </a:r>
          </a:p>
          <a:p>
            <a:pPr lvl="1"/>
            <a:r>
              <a:rPr kumimoji="1" lang="en-US" altLang="ja-JP" dirty="0"/>
              <a:t>- </a:t>
            </a:r>
            <a:r>
              <a:rPr lang="en" altLang="ja-JP" dirty="0"/>
              <a:t>This value is obtained by applying SBFL on each individual mutant</a:t>
            </a:r>
          </a:p>
          <a:p>
            <a:pPr lvl="1"/>
            <a:r>
              <a:rPr kumimoji="1" lang="en" altLang="ja-JP" dirty="0"/>
              <a:t>-</a:t>
            </a:r>
            <a:r>
              <a:rPr kumimoji="1" lang="en" altLang="ja-JP" b="1" dirty="0"/>
              <a:t> </a:t>
            </a:r>
            <a:r>
              <a:rPr lang="en" altLang="ja-JP" dirty="0"/>
              <a:t>It indicates how accurately the bug location was identified </a:t>
            </a: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F94AA8-88A6-47B3-4D07-2D2F50FD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14</a:t>
            </a:fld>
            <a:endParaRPr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1FFB9784-8EF4-6569-9848-4683C6950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289" y="3827549"/>
            <a:ext cx="10885271" cy="2645472"/>
          </a:xfrm>
          <a:prstGeom prst="rect">
            <a:avLst/>
          </a:prstGeom>
        </p:spPr>
      </p:pic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854AAD01-E7D2-B350-C380-DBD29BF7A528}"/>
              </a:ext>
            </a:extLst>
          </p:cNvPr>
          <p:cNvSpPr/>
          <p:nvPr/>
        </p:nvSpPr>
        <p:spPr>
          <a:xfrm>
            <a:off x="7743825" y="3827549"/>
            <a:ext cx="3632735" cy="16707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0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82023-CCA9-8A5C-4F38-488AF1B7F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ja-JP" dirty="0"/>
              <a:t>Further Analysis of the SBFL Score</a:t>
            </a:r>
            <a:r>
              <a:rPr lang="en-US" altLang="ja-JP" dirty="0"/>
              <a:t>: Key Perspective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BA1211-FB25-8B3F-76F4-1DE3D7A8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" altLang="ja-JP" dirty="0"/>
              <a:t>We focused on two key perspectives for analysis:</a:t>
            </a:r>
          </a:p>
          <a:p>
            <a:r>
              <a:rPr lang="en" altLang="ja-JP" b="1" dirty="0"/>
              <a:t>Mutation Operator</a:t>
            </a:r>
            <a:endParaRPr lang="en" altLang="ja-JP" dirty="0"/>
          </a:p>
          <a:p>
            <a:pPr lvl="1"/>
            <a:r>
              <a:rPr lang="en" altLang="ja-JP" dirty="0"/>
              <a:t>The type of change introduced to the original source code</a:t>
            </a:r>
          </a:p>
          <a:p>
            <a:pPr lvl="1">
              <a:buNone/>
            </a:pPr>
            <a:endParaRPr lang="en" altLang="ja-JP" dirty="0"/>
          </a:p>
          <a:p>
            <a:pPr lvl="1">
              <a:buNone/>
            </a:pPr>
            <a:endParaRPr lang="en" altLang="ja-JP" dirty="0"/>
          </a:p>
          <a:p>
            <a:r>
              <a:rPr lang="en" altLang="ja-JP" b="1" dirty="0"/>
              <a:t>Nesting Depth</a:t>
            </a:r>
            <a:endParaRPr lang="en" altLang="ja-JP" dirty="0"/>
          </a:p>
          <a:p>
            <a:pPr lvl="1"/>
            <a:r>
              <a:rPr lang="en" altLang="ja-JP" dirty="0"/>
              <a:t>The depth of code nesting where the bug (in the mutant) is located</a:t>
            </a:r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kumimoji="1"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A065A7-CE27-7162-1BEC-53ED36AF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0E1B612-707B-324F-C070-5C4D1AE532CA}"/>
              </a:ext>
            </a:extLst>
          </p:cNvPr>
          <p:cNvSpPr/>
          <p:nvPr/>
        </p:nvSpPr>
        <p:spPr>
          <a:xfrm>
            <a:off x="1184026" y="3331029"/>
            <a:ext cx="8258452" cy="60907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08000" tIns="108000" rIns="108000" bIns="108000" rtlCol="0" anchor="t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" altLang="ja-JP" sz="2400" dirty="0">
                <a:solidFill>
                  <a:schemeClr val="tx1"/>
                </a:solidFill>
              </a:rPr>
              <a:t>No trend was observed across different mutation operators</a:t>
            </a:r>
            <a:endParaRPr lang="en-US" altLang="ja-JP" sz="2400" b="1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85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>
            <a:extLst>
              <a:ext uri="{FF2B5EF4-FFF2-40B4-BE49-F238E27FC236}">
                <a16:creationId xmlns:a16="http://schemas.microsoft.com/office/drawing/2014/main" id="{34694871-F4BD-A87B-DD03-788F6E7A114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" t="10471" r="8267" b="4639"/>
          <a:stretch>
            <a:fillRect/>
          </a:stretch>
        </p:blipFill>
        <p:spPr>
          <a:xfrm>
            <a:off x="519747" y="1692000"/>
            <a:ext cx="5370606" cy="3730242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3FA83A26-0E21-8151-C643-11F359BC8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Further</a:t>
            </a:r>
            <a:r>
              <a:rPr kumimoji="1" lang="en-US" altLang="ja-JP" dirty="0"/>
              <a:t> </a:t>
            </a:r>
            <a:r>
              <a:rPr lang="en" altLang="ja-JP" dirty="0"/>
              <a:t>Analysis of the SBFL Score: Nesting Depth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631CDD-793D-07BE-F8B4-36DBFC964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pPr>
              <a:buNone/>
            </a:pPr>
            <a:r>
              <a:rPr lang="en" altLang="ja-JP" dirty="0"/>
              <a:t>The median r-Score of</a:t>
            </a:r>
            <a:r>
              <a:rPr lang="en" altLang="ja-JP" b="1" dirty="0"/>
              <a:t> </a:t>
            </a:r>
            <a:r>
              <a:rPr lang="en" altLang="ja-JP" dirty="0"/>
              <a:t>AG-tests decreases as the depth increases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01ECC4-C308-75B9-EB46-3C30E1B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16</a:t>
            </a:fld>
            <a:endParaRPr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5D708767-70B1-7342-76D8-2F71A9FE8F3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1291" r="8269" b="4639"/>
          <a:stretch>
            <a:fillRect/>
          </a:stretch>
        </p:blipFill>
        <p:spPr>
          <a:xfrm>
            <a:off x="6096000" y="1728000"/>
            <a:ext cx="5370606" cy="3694241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73479A9-A919-B1A6-166F-6A847BD5757D}"/>
              </a:ext>
            </a:extLst>
          </p:cNvPr>
          <p:cNvSpPr txBox="1"/>
          <p:nvPr/>
        </p:nvSpPr>
        <p:spPr>
          <a:xfrm>
            <a:off x="2717831" y="5052910"/>
            <a:ext cx="11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MC-Tests</a:t>
            </a:r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B681E1C-B823-37E9-830C-0D7022E3C350}"/>
              </a:ext>
            </a:extLst>
          </p:cNvPr>
          <p:cNvSpPr txBox="1"/>
          <p:nvPr/>
        </p:nvSpPr>
        <p:spPr>
          <a:xfrm>
            <a:off x="8293416" y="5052910"/>
            <a:ext cx="107317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ja-JP" dirty="0"/>
              <a:t>AG</a:t>
            </a:r>
            <a:r>
              <a:rPr kumimoji="1" lang="en-US" altLang="ja-JP" dirty="0"/>
              <a:t>-Tests</a:t>
            </a:r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7C751B3-16F0-EEC8-B67E-9ACEBCDC2796}"/>
              </a:ext>
            </a:extLst>
          </p:cNvPr>
          <p:cNvSpPr txBox="1"/>
          <p:nvPr/>
        </p:nvSpPr>
        <p:spPr>
          <a:xfrm>
            <a:off x="2267421" y="1692000"/>
            <a:ext cx="2216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number of mutants</a:t>
            </a:r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C77A5D5-C7A9-41BC-9645-3B29DCD34590}"/>
              </a:ext>
            </a:extLst>
          </p:cNvPr>
          <p:cNvSpPr txBox="1"/>
          <p:nvPr/>
        </p:nvSpPr>
        <p:spPr>
          <a:xfrm>
            <a:off x="7799388" y="1692000"/>
            <a:ext cx="213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number of mutants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32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BC01D-215F-1CCE-36FA-8C6AF0485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0D468-7A26-85B8-AEF9-65467592A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Discussion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811D87-78C4-F067-4108-6551E2130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ja-JP" dirty="0"/>
              <a:t>- AG-tests excel in terms of branch coverage</a:t>
            </a:r>
          </a:p>
          <a:p>
            <a:r>
              <a:rPr kumimoji="1" lang="en" altLang="ja-JP" dirty="0"/>
              <a:t>- MC-tests excel in terms of SBFL score</a:t>
            </a:r>
          </a:p>
          <a:p>
            <a:r>
              <a:rPr kumimoji="1" lang="en" altLang="ja-JP" dirty="0"/>
              <a:t>- AG-tests' SBFL is ineffective for deeply nested structures</a:t>
            </a:r>
            <a:endParaRPr lang="en" altLang="ja-JP" dirty="0"/>
          </a:p>
          <a:p>
            <a:endParaRPr lang="en" altLang="ja-JP" b="1" dirty="0"/>
          </a:p>
          <a:p>
            <a:r>
              <a:rPr lang="en" altLang="ja-JP" b="1" dirty="0"/>
              <a:t>Hybrid Approach:</a:t>
            </a:r>
          </a:p>
          <a:p>
            <a:pPr lvl="1"/>
            <a:r>
              <a:rPr lang="en" altLang="ja-JP" b="1" dirty="0"/>
              <a:t>- </a:t>
            </a:r>
            <a:r>
              <a:rPr lang="en" altLang="ja-JP" dirty="0"/>
              <a:t>Use </a:t>
            </a:r>
            <a:r>
              <a:rPr lang="en" altLang="ja-JP" b="1" dirty="0"/>
              <a:t>AG-tests</a:t>
            </a:r>
            <a:r>
              <a:rPr lang="en" altLang="ja-JP" dirty="0"/>
              <a:t> to </a:t>
            </a:r>
            <a:r>
              <a:rPr lang="en-US" altLang="ja-JP" dirty="0"/>
              <a:t>quickly achieve high code coverage</a:t>
            </a:r>
            <a:r>
              <a:rPr lang="en" altLang="ja-JP" dirty="0"/>
              <a:t> </a:t>
            </a:r>
          </a:p>
          <a:p>
            <a:pPr lvl="1"/>
            <a:r>
              <a:rPr lang="en" altLang="ja-JP" dirty="0"/>
              <a:t>- Use </a:t>
            </a:r>
            <a:r>
              <a:rPr lang="en" altLang="ja-JP" b="1" dirty="0"/>
              <a:t>MC-tests</a:t>
            </a:r>
            <a:r>
              <a:rPr lang="en" altLang="ja-JP" dirty="0"/>
              <a:t> to find bugs effectively in complex parts of the code 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8FCC82-A92A-0400-DBF3-8584DC2B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7284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B404A2-8030-085C-2C37-8558855E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Summary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A5EC0-497C-0856-5E1E-58A2C9D1B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/>
              <a:t>Conclusion</a:t>
            </a:r>
          </a:p>
          <a:p>
            <a:pPr lvl="1"/>
            <a:r>
              <a:rPr kumimoji="1" lang="en-US" altLang="ja-JP" dirty="0"/>
              <a:t>We compare MC-tests and AG-tests on code</a:t>
            </a:r>
            <a:r>
              <a:rPr lang="en-US" altLang="ja-JP" dirty="0"/>
              <a:t> </a:t>
            </a:r>
            <a:r>
              <a:rPr kumimoji="1" lang="en-US" altLang="ja-JP" dirty="0">
                <a:latin typeface="+mn-lt"/>
              </a:rPr>
              <a:t>coverage</a:t>
            </a:r>
            <a:r>
              <a:rPr kumimoji="1" lang="en-US" altLang="ja-JP" dirty="0"/>
              <a:t> and SBFL score</a:t>
            </a:r>
          </a:p>
          <a:p>
            <a:pPr lvl="1"/>
            <a:r>
              <a:rPr lang="en-US" altLang="ja-JP" dirty="0"/>
              <a:t>- AG-tests perform better than MC-Tests in branch coverage</a:t>
            </a:r>
          </a:p>
          <a:p>
            <a:pPr lvl="1"/>
            <a:r>
              <a:rPr kumimoji="1" lang="en-US" altLang="ja-JP" dirty="0"/>
              <a:t>- </a:t>
            </a:r>
            <a:r>
              <a:rPr kumimoji="1" lang="en" altLang="ja-JP" dirty="0"/>
              <a:t>B</a:t>
            </a:r>
            <a:r>
              <a:rPr lang="en" altLang="ja-JP" dirty="0"/>
              <a:t>ut their utility for fault localization declines severely in complex code</a:t>
            </a:r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An effective testing strategy should combine both tests</a:t>
            </a:r>
          </a:p>
          <a:p>
            <a:pPr lvl="1"/>
            <a:endParaRPr lang="en-US" altLang="ja-JP" dirty="0"/>
          </a:p>
          <a:p>
            <a:r>
              <a:rPr kumimoji="1" lang="en-US" altLang="ja-JP" b="1" dirty="0"/>
              <a:t>Future</a:t>
            </a:r>
            <a:r>
              <a:rPr kumimoji="1" lang="ja-JP" altLang="en-US" b="1"/>
              <a:t> </a:t>
            </a:r>
            <a:r>
              <a:rPr kumimoji="1" lang="en-US" altLang="ja-JP" b="1" dirty="0"/>
              <a:t>Work</a:t>
            </a:r>
          </a:p>
          <a:p>
            <a:pPr lvl="1"/>
            <a:r>
              <a:rPr kumimoji="1" lang="en-US" altLang="ja-JP" dirty="0"/>
              <a:t>- Use other automated test </a:t>
            </a:r>
            <a:r>
              <a:rPr lang="en-US" altLang="ja-JP" dirty="0"/>
              <a:t>generation tools</a:t>
            </a:r>
          </a:p>
          <a:p>
            <a:pPr lvl="1"/>
            <a:r>
              <a:rPr kumimoji="1" lang="en-US" altLang="ja-JP" dirty="0"/>
              <a:t>- </a:t>
            </a:r>
            <a:r>
              <a:rPr lang="en" altLang="ja-JP" dirty="0"/>
              <a:t>Explore intelligent test generation frameworks that statically analyze </a:t>
            </a:r>
            <a:br>
              <a:rPr lang="en" altLang="ja-JP" dirty="0"/>
            </a:br>
            <a:r>
              <a:rPr lang="en-US" altLang="ja-JP" dirty="0"/>
              <a:t>   </a:t>
            </a:r>
            <a:r>
              <a:rPr lang="en" altLang="ja-JP" dirty="0"/>
              <a:t>code structure and recommend an optimal mix of the two tests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9A3B61-9F58-5180-AD96-B1693CA5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215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F38157-91F4-2EB7-CA9F-FB798FCDA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Background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6C4983-2999-8C02-587C-480B0EF17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- Unit testing is essential </a:t>
            </a:r>
            <a:r>
              <a:rPr lang="en" altLang="ja-JP" dirty="0"/>
              <a:t>for early bug detection</a:t>
            </a:r>
            <a:endParaRPr lang="en-US" altLang="ja-JP" dirty="0"/>
          </a:p>
          <a:p>
            <a:r>
              <a:rPr lang="en-US" altLang="ja-JP" dirty="0"/>
              <a:t>- </a:t>
            </a:r>
            <a:r>
              <a:rPr lang="en" altLang="ja-JP" dirty="0"/>
              <a:t>Manually creating unit tests is time-consuming and challenging</a:t>
            </a:r>
            <a:endParaRPr lang="en-US" altLang="ja-JP" dirty="0"/>
          </a:p>
          <a:p>
            <a:r>
              <a:rPr lang="en-US" altLang="ja-JP" dirty="0"/>
              <a:t>- </a:t>
            </a:r>
            <a:r>
              <a:rPr lang="en" altLang="ja-JP" dirty="0"/>
              <a:t>Automated test generation tools have been developed</a:t>
            </a:r>
          </a:p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endParaRPr lang="en" altLang="ja-JP" dirty="0"/>
          </a:p>
          <a:p>
            <a:r>
              <a:rPr lang="en" altLang="ja-JP" dirty="0"/>
              <a:t>- Few studies directly compare AG-Tests and MC-Tests</a:t>
            </a:r>
          </a:p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4FAD08-D5F7-9203-8831-FC965D157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885038CA-F922-CD5F-B44C-16B1BC143254}"/>
              </a:ext>
            </a:extLst>
          </p:cNvPr>
          <p:cNvSpPr/>
          <p:nvPr/>
        </p:nvSpPr>
        <p:spPr>
          <a:xfrm>
            <a:off x="2948699" y="3679500"/>
            <a:ext cx="6294600" cy="13421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7FC3F0D-DA73-99D5-2451-6E053ACE81D6}"/>
              </a:ext>
            </a:extLst>
          </p:cNvPr>
          <p:cNvSpPr txBox="1"/>
          <p:nvPr/>
        </p:nvSpPr>
        <p:spPr>
          <a:xfrm>
            <a:off x="3201053" y="3935052"/>
            <a:ext cx="57898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MC-Tests</a:t>
            </a:r>
            <a:r>
              <a:rPr lang="ja-JP" altLang="en-US" sz="2400" b="1"/>
              <a:t>＝</a:t>
            </a:r>
            <a:r>
              <a:rPr lang="en-US" altLang="ja-JP" sz="2400" dirty="0"/>
              <a:t>Manually Created Test</a:t>
            </a:r>
            <a:r>
              <a:rPr lang="ja-JP" altLang="en-US" sz="2400"/>
              <a:t>　　　　</a:t>
            </a:r>
            <a:endParaRPr lang="en-US" altLang="ja-JP" sz="2400" dirty="0"/>
          </a:p>
          <a:p>
            <a:r>
              <a:rPr lang="en-US" altLang="ja-JP" sz="2400" b="1" dirty="0"/>
              <a:t>AG-Tests</a:t>
            </a:r>
            <a:r>
              <a:rPr lang="ja-JP" altLang="en-US" sz="2400"/>
              <a:t>＝</a:t>
            </a:r>
            <a:r>
              <a:rPr lang="en-US" altLang="ja-JP" sz="2400" dirty="0"/>
              <a:t>Automatically Generated Test</a:t>
            </a:r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734062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5B24B8C9-3CB7-4150-E62C-D5878B2E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Appendix</a:t>
            </a:r>
            <a:endParaRPr lang="ja-JP" altLang="en-US"/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AFA19DE5-2614-E81F-0D95-1AD16A5CD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260500-21E9-9619-50D4-56089494D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44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48E391-37A2-6EB6-DCB5-2BC8CE2C0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Code Coverage</a:t>
            </a:r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DA9855E-BCF8-4E72-DB1D-6A92BE86AB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en-US" altLang="ja-JP" dirty="0"/>
                  <a:t>We use </a:t>
                </a:r>
                <a:r>
                  <a:rPr kumimoji="1" lang="en-US" altLang="ja-JP" b="1" dirty="0"/>
                  <a:t>Statement Coverage</a:t>
                </a:r>
                <a:r>
                  <a:rPr kumimoji="1" lang="en-US" altLang="ja-JP" dirty="0"/>
                  <a:t> and </a:t>
                </a:r>
                <a:r>
                  <a:rPr kumimoji="1" lang="en-US" altLang="ja-JP" b="1" dirty="0"/>
                  <a:t>Branch Coverage</a:t>
                </a:r>
              </a:p>
              <a:p>
                <a:r>
                  <a:rPr lang="en-US" altLang="ja-JP" dirty="0"/>
                  <a:t>Statement Coverage</a:t>
                </a:r>
              </a:p>
              <a:p>
                <a:r>
                  <a:rPr kumimoji="1" lang="en-US" altLang="ja-JP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" altLang="ja-JP"/>
                          <m:t>Number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of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lines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executed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by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the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test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suite</m:t>
                        </m:r>
                      </m:num>
                      <m:den>
                        <m:r>
                          <m:rPr>
                            <m:nor/>
                          </m:rPr>
                          <a:rPr lang="en" altLang="ja-JP"/>
                          <m:t>Number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of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executable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lines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in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the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target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code</m:t>
                        </m:r>
                      </m:den>
                    </m:f>
                  </m:oMath>
                </a14:m>
                <a:endParaRPr kumimoji="1" lang="en-US" altLang="ja-JP" dirty="0"/>
              </a:p>
              <a:p>
                <a:endParaRPr lang="en-US" altLang="ja-JP" dirty="0"/>
              </a:p>
              <a:p>
                <a:r>
                  <a:rPr kumimoji="1" lang="en-US" altLang="ja-JP" dirty="0"/>
                  <a:t>Branch Coverage</a:t>
                </a:r>
              </a:p>
              <a:p>
                <a:r>
                  <a:rPr lang="en-US" altLang="ja-JP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" altLang="ja-JP"/>
                          <m:t>Number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of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branches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executed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by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the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test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suite</m:t>
                        </m:r>
                      </m:num>
                      <m:den>
                        <m:r>
                          <m:rPr>
                            <m:nor/>
                          </m:rPr>
                          <a:rPr lang="en" altLang="ja-JP"/>
                          <m:t>Number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of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branches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in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the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target</m:t>
                        </m:r>
                        <m:r>
                          <m:rPr>
                            <m:nor/>
                          </m:rPr>
                          <a:rPr lang="en" altLang="ja-JP"/>
                          <m:t> </m:t>
                        </m:r>
                        <m:r>
                          <m:rPr>
                            <m:nor/>
                          </m:rPr>
                          <a:rPr lang="en" altLang="ja-JP"/>
                          <m:t>code</m:t>
                        </m:r>
                      </m:den>
                    </m:f>
                  </m:oMath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DA9855E-BCF8-4E72-DB1D-6A92BE86AB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39" t="-187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337247-7FB2-BD28-A856-D75C4A1E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0142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A84D40-1013-B800-FBD6-972CF425E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Ochiai</a:t>
            </a:r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7947012B-6131-280B-96EC-5631D498F1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None/>
                </a:pPr>
                <a:r>
                  <a:rPr lang="en-US" altLang="ja-JP" sz="2400" b="1" dirty="0"/>
                  <a:t>The Ochiai formula</a:t>
                </a:r>
              </a:p>
              <a:p>
                <a:pPr lv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dirty="0">
                          <a:latin typeface="Cambria Math" panose="02040503050406030204" pitchFamily="18" charset="0"/>
                        </a:rPr>
                        <m:t>Susupisiousness</m:t>
                      </m:r>
                      <m:r>
                        <a:rPr lang="en-US" altLang="ja-JP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dirty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en-US" altLang="ja-JP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dirty="0"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altLang="ja-JP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dirty="0">
                          <a:latin typeface="Cambria Math" panose="02040503050406030204" pitchFamily="18" charset="0"/>
                        </a:rPr>
                        <m:t>Statement</m:t>
                      </m:r>
                      <m:r>
                        <a:rPr lang="en-US" altLang="ja-JP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i="1" dirty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𝑓𝑎𝑖𝑙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𝑡𝑎𝑡𝑎𝑙𝐹𝑎𝑖𝑙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×(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𝑓𝑎𝑖𝑙</m:t>
                              </m:r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𝑝𝑎𝑠𝑠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))</m:t>
                          </m:r>
                        </m:den>
                      </m:f>
                    </m:oMath>
                  </m:oMathPara>
                </a14:m>
                <a:endParaRPr lang="en-US" altLang="ja-JP" dirty="0">
                  <a:latin typeface="NewTXMI"/>
                </a:endParaRPr>
              </a:p>
              <a:p>
                <a:pPr lvl="1">
                  <a:buNone/>
                </a:pPr>
                <a:endParaRPr lang="en-US" altLang="ja-JP" dirty="0">
                  <a:latin typeface="NewTXMI"/>
                </a:endParaRPr>
              </a:p>
              <a:p>
                <a:pPr lvl="1">
                  <a:buNone/>
                </a:pPr>
                <a:r>
                  <a:rPr lang="en-US" altLang="ja-JP" dirty="0">
                    <a:latin typeface="NewTXMI"/>
                  </a:rPr>
                  <a:t>- </a:t>
                </a:r>
                <a:r>
                  <a:rPr lang="ja-JP" altLang="en-US">
                    <a:latin typeface="NewTXMI"/>
                  </a:rPr>
                  <a:t>𝑓𝑎𝑖𝑙</a:t>
                </a:r>
                <a:r>
                  <a:rPr lang="en-US" altLang="ja-JP" dirty="0">
                    <a:latin typeface="txsys"/>
                  </a:rPr>
                  <a:t>(</a:t>
                </a:r>
                <a:r>
                  <a:rPr lang="ja-JP" altLang="en-US">
                    <a:latin typeface="NewTXMI"/>
                  </a:rPr>
                  <a:t>𝑠</a:t>
                </a:r>
                <a:r>
                  <a:rPr lang="en-US" altLang="ja-JP" dirty="0">
                    <a:latin typeface="txsys"/>
                  </a:rPr>
                  <a:t>) </a:t>
                </a:r>
                <a:r>
                  <a:rPr lang="en-US" altLang="ja-JP" dirty="0">
                    <a:latin typeface="HaranoAjiMincho-Regular-Identity-H"/>
                  </a:rPr>
                  <a:t>: </a:t>
                </a:r>
                <a:r>
                  <a:rPr lang="en" altLang="ja-JP" dirty="0"/>
                  <a:t>the number of failed test cases that executed statement </a:t>
                </a:r>
                <a:r>
                  <a:rPr lang="en" altLang="ja-JP" i="1" dirty="0"/>
                  <a:t>s</a:t>
                </a:r>
              </a:p>
              <a:p>
                <a:pPr lvl="1">
                  <a:buNone/>
                </a:pPr>
                <a:r>
                  <a:rPr lang="en-US" altLang="ja-JP" dirty="0">
                    <a:latin typeface="NewTXMI"/>
                  </a:rPr>
                  <a:t>- </a:t>
                </a:r>
                <a:r>
                  <a:rPr lang="ja-JP" altLang="en-US">
                    <a:latin typeface="NewTXMI"/>
                  </a:rPr>
                  <a:t>𝑝𝑎𝑠𝑠</a:t>
                </a:r>
                <a:r>
                  <a:rPr lang="en-US" altLang="ja-JP" dirty="0">
                    <a:latin typeface="txsys"/>
                  </a:rPr>
                  <a:t>(</a:t>
                </a:r>
                <a:r>
                  <a:rPr lang="ja-JP" altLang="en-US">
                    <a:latin typeface="NewTXMI"/>
                  </a:rPr>
                  <a:t>𝑠</a:t>
                </a:r>
                <a:r>
                  <a:rPr lang="en-US" altLang="ja-JP" dirty="0">
                    <a:latin typeface="txsys"/>
                  </a:rPr>
                  <a:t>) </a:t>
                </a:r>
                <a:r>
                  <a:rPr lang="en-US" altLang="ja-JP" dirty="0">
                    <a:latin typeface="HaranoAjiMincho-Regular-Identity-H"/>
                  </a:rPr>
                  <a:t>: </a:t>
                </a:r>
                <a:r>
                  <a:rPr lang="en" altLang="ja-JP" dirty="0"/>
                  <a:t>the number of successful test cases that executed statement </a:t>
                </a:r>
                <a:r>
                  <a:rPr lang="en" altLang="ja-JP" i="1" dirty="0"/>
                  <a:t>s</a:t>
                </a:r>
              </a:p>
              <a:p>
                <a:pPr lvl="1">
                  <a:buNone/>
                </a:pPr>
                <a:r>
                  <a:rPr lang="en-US" altLang="ja-JP" dirty="0">
                    <a:latin typeface="NewTXMI"/>
                  </a:rPr>
                  <a:t>- </a:t>
                </a:r>
                <a:r>
                  <a:rPr lang="ja-JP" altLang="en-US">
                    <a:latin typeface="NewTXMI"/>
                  </a:rPr>
                  <a:t>𝑡𝑜𝑡𝑎𝑙𝐹𝑎𝑖𝑙 </a:t>
                </a:r>
                <a:r>
                  <a:rPr lang="en-US" altLang="ja-JP" dirty="0">
                    <a:latin typeface="HaranoAjiMincho-Regular-Identity-H"/>
                  </a:rPr>
                  <a:t>: </a:t>
                </a:r>
                <a:r>
                  <a:rPr lang="en" altLang="ja-JP" dirty="0"/>
                  <a:t>the total number of failed test cases</a:t>
                </a:r>
                <a:endParaRPr lang="ja-JP" altLang="en-US"/>
              </a:p>
              <a:p>
                <a:endParaRPr kumimoji="1" lang="ja-JP" altLang="en-US" sz="240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7947012B-6131-280B-96EC-5631D498F1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39" t="-1604" r="-6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53954B-8B27-1C0F-F5CB-BFEA37E9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619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4E51D-BA4D-1D95-CEAF-DCA2F0E6F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81EEC-D8E3-8078-4A26-53A5F17C1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Further </a:t>
            </a:r>
            <a:r>
              <a:rPr lang="en" altLang="ja-JP" dirty="0"/>
              <a:t>Analysis of the SBFL Score: Nesting Depth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AB8F38-6246-E2A4-130F-1BAB4DA35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We calculated the </a:t>
            </a:r>
            <a:r>
              <a:rPr lang="en" altLang="ja-JP" b="1" dirty="0"/>
              <a:t>effect size r</a:t>
            </a:r>
            <a:r>
              <a:rPr lang="en" altLang="ja-JP" dirty="0"/>
              <a:t> for each nesting depth</a:t>
            </a:r>
          </a:p>
          <a:p>
            <a:pPr lvl="1"/>
            <a:r>
              <a:rPr lang="en" altLang="ja-JP" dirty="0"/>
              <a:t>- It indicates the magnitude of the difference between AG/MC-Tests</a:t>
            </a:r>
          </a:p>
          <a:p>
            <a:pPr lvl="1"/>
            <a:r>
              <a:rPr lang="en" altLang="ja-JP" dirty="0"/>
              <a:t>- Larger absolute values mean greater difference</a:t>
            </a:r>
          </a:p>
          <a:p>
            <a:pPr lvl="3"/>
            <a:endParaRPr lang="en" altLang="ja-JP" dirty="0"/>
          </a:p>
          <a:p>
            <a:pPr lvl="5"/>
            <a:endParaRPr lang="en" altLang="ja-JP" dirty="0"/>
          </a:p>
          <a:p>
            <a:pPr lvl="1">
              <a:buNone/>
            </a:pPr>
            <a:endParaRPr lang="en" altLang="ja-JP" dirty="0"/>
          </a:p>
          <a:p>
            <a:pPr lvl="1"/>
            <a:r>
              <a:rPr lang="en" altLang="ja-JP" dirty="0"/>
              <a:t>The difference in r-Score tends to</a:t>
            </a:r>
            <a:r>
              <a:rPr lang="en" altLang="ja-JP" b="1" dirty="0"/>
              <a:t> increase </a:t>
            </a:r>
            <a:r>
              <a:rPr lang="en" altLang="ja-JP" dirty="0"/>
              <a:t>with greater nesting depth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2BE261-598B-A4AA-5E6C-9FFC8CCD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22</a:t>
            </a:fld>
            <a:endParaRPr lang="ja-JP" altLang="en-US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A4FF8BBF-5426-0235-64D4-FC5D2E47DF65}"/>
              </a:ext>
            </a:extLst>
          </p:cNvPr>
          <p:cNvGraphicFramePr>
            <a:graphicFrameLocks/>
          </p:cNvGraphicFramePr>
          <p:nvPr/>
        </p:nvGraphicFramePr>
        <p:xfrm>
          <a:off x="528000" y="3394640"/>
          <a:ext cx="11215365" cy="736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781493">
                  <a:extLst>
                    <a:ext uri="{9D8B030D-6E8A-4147-A177-3AD203B41FA5}">
                      <a16:colId xmlns:a16="http://schemas.microsoft.com/office/drawing/2014/main" val="1702356728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2651802249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4226784861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3841687291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1758285838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2840917271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919693214"/>
                    </a:ext>
                  </a:extLst>
                </a:gridCol>
                <a:gridCol w="1347696">
                  <a:extLst>
                    <a:ext uri="{9D8B030D-6E8A-4147-A177-3AD203B41FA5}">
                      <a16:colId xmlns:a16="http://schemas.microsoft.com/office/drawing/2014/main" val="41721229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Nesting depth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/>
                        <a:t>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222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1" i="0" dirty="0"/>
                        <a:t>effect size r</a:t>
                      </a:r>
                      <a:endParaRPr kumimoji="1" lang="ja-JP" altLang="en-US" b="1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-0.095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0.12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0.21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0.28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0.55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0.67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0.65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095869"/>
                  </a:ext>
                </a:extLst>
              </a:tr>
            </a:tbl>
          </a:graphicData>
        </a:graphic>
      </p:graphicFrame>
      <p:sp>
        <p:nvSpPr>
          <p:cNvPr id="6" name="角丸四角形 5">
            <a:extLst>
              <a:ext uri="{FF2B5EF4-FFF2-40B4-BE49-F238E27FC236}">
                <a16:creationId xmlns:a16="http://schemas.microsoft.com/office/drawing/2014/main" id="{CD343DFC-D5CA-B581-91D0-5AEC6BD15573}"/>
              </a:ext>
            </a:extLst>
          </p:cNvPr>
          <p:cNvSpPr/>
          <p:nvPr/>
        </p:nvSpPr>
        <p:spPr>
          <a:xfrm>
            <a:off x="986083" y="5057655"/>
            <a:ext cx="9974418" cy="126029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tIns="180000" rIns="180000" bIns="180000" rtlCol="0" anchor="t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" altLang="ja-JP" sz="2800" b="1" dirty="0">
                <a:solidFill>
                  <a:schemeClr val="tx1"/>
                </a:solidFill>
              </a:rPr>
              <a:t>AG-tests</a:t>
            </a:r>
            <a:r>
              <a:rPr lang="en" altLang="ja-JP" sz="2800" dirty="0">
                <a:solidFill>
                  <a:schemeClr val="tx1"/>
                </a:solidFill>
              </a:rPr>
              <a:t> become </a:t>
            </a:r>
            <a:r>
              <a:rPr lang="en" altLang="ja-JP" sz="2800" b="1" dirty="0">
                <a:solidFill>
                  <a:schemeClr val="tx1"/>
                </a:solidFill>
              </a:rPr>
              <a:t>less effective </a:t>
            </a:r>
            <a:r>
              <a:rPr lang="en" altLang="ja-JP" sz="2800" dirty="0">
                <a:solidFill>
                  <a:schemeClr val="tx1"/>
                </a:solidFill>
              </a:rPr>
              <a:t>at accurately locating bugs </a:t>
            </a:r>
            <a:br>
              <a:rPr lang="en" altLang="ja-JP" sz="2800" dirty="0">
                <a:solidFill>
                  <a:schemeClr val="tx1"/>
                </a:solidFill>
              </a:rPr>
            </a:br>
            <a:r>
              <a:rPr lang="en" altLang="ja-JP" sz="2800" dirty="0">
                <a:solidFill>
                  <a:schemeClr val="tx1"/>
                </a:solidFill>
              </a:rPr>
              <a:t>in </a:t>
            </a:r>
            <a:r>
              <a:rPr lang="en" altLang="ja-JP" sz="2800" b="1" dirty="0">
                <a:solidFill>
                  <a:schemeClr val="tx1"/>
                </a:solidFill>
              </a:rPr>
              <a:t>more deeply</a:t>
            </a:r>
            <a:r>
              <a:rPr lang="en" altLang="ja-JP" sz="2800" dirty="0">
                <a:solidFill>
                  <a:schemeClr val="tx1"/>
                </a:solidFill>
              </a:rPr>
              <a:t> </a:t>
            </a:r>
            <a:r>
              <a:rPr lang="en" altLang="ja-JP" sz="2800" b="1" dirty="0">
                <a:solidFill>
                  <a:schemeClr val="tx1"/>
                </a:solidFill>
              </a:rPr>
              <a:t>nested</a:t>
            </a:r>
            <a:r>
              <a:rPr lang="en" altLang="ja-JP" sz="2800" dirty="0">
                <a:solidFill>
                  <a:schemeClr val="tx1"/>
                </a:solidFill>
              </a:rPr>
              <a:t> code structures</a:t>
            </a:r>
            <a:endParaRPr lang="ja-JP" altLang="en-US" sz="28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65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F1E31-98BB-12E8-1F25-5E6412890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00" y="396001"/>
            <a:ext cx="11136000" cy="540000"/>
          </a:xfrm>
        </p:spPr>
        <p:txBody>
          <a:bodyPr wrap="none" anchor="t">
            <a:normAutofit/>
          </a:bodyPr>
          <a:lstStyle/>
          <a:p>
            <a:r>
              <a:rPr lang="en-US" altLang="ja-JP" sz="3000"/>
              <a:t>Example of Mutation Operator</a:t>
            </a:r>
            <a:endParaRPr kumimoji="1" lang="ja-JP" altLang="en-US" sz="3000"/>
          </a:p>
        </p:txBody>
      </p:sp>
      <p:pic>
        <p:nvPicPr>
          <p:cNvPr id="6" name="コンテンツ プレースホルダー 5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B2C01F54-ACC9-BF85-47D2-D040D29523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8000" y="1993081"/>
            <a:ext cx="11136000" cy="4203838"/>
          </a:xfrm>
          <a:noFill/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BCD839-AE99-CE86-2841-7C29BEF17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 wrap="none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B16735D3-C9E7-F649-AF37-A9D08763696D}" type="slidenum">
              <a:rPr lang="ja-JP" altLang="en-US" sz="1700" smtClean="0"/>
              <a:pPr>
                <a:lnSpc>
                  <a:spcPct val="90000"/>
                </a:lnSpc>
                <a:spcAft>
                  <a:spcPts val="600"/>
                </a:spcAft>
              </a:pPr>
              <a:t>23</a:t>
            </a:fld>
            <a:endParaRPr lang="ja-JP" altLang="en-US" sz="1700"/>
          </a:p>
        </p:txBody>
      </p:sp>
    </p:spTree>
    <p:extLst>
      <p:ext uri="{BB962C8B-B14F-4D97-AF65-F5344CB8AC3E}">
        <p14:creationId xmlns:p14="http://schemas.microsoft.com/office/powerpoint/2010/main" val="12367721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3EBDF3-C746-4EC2-FF7C-3B5D41633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Evosuite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52420C-4B0E-F601-DC57-AEC094C1D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ja-JP" dirty="0"/>
              <a:t>- An automated tool for Java unit test generation</a:t>
            </a:r>
          </a:p>
          <a:p>
            <a:r>
              <a:rPr kumimoji="1" lang="en" altLang="ja-JP" dirty="0"/>
              <a:t>- Widely used in software research</a:t>
            </a:r>
          </a:p>
          <a:p>
            <a:r>
              <a:rPr lang="en" altLang="ja-JP" dirty="0"/>
              <a:t>- Uses exploratory approaches to find effective tests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E33FEC-D063-70E7-91EE-3F740B0D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968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BAB1EC-DC5E-8022-CC3A-D3FE3B4A7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SBFL (</a:t>
            </a:r>
            <a:r>
              <a:rPr lang="en-US" altLang="ja-JP" dirty="0"/>
              <a:t>Spectrum-Based Fault Localization</a:t>
            </a:r>
            <a:r>
              <a:rPr kumimoji="1" lang="en-US" altLang="ja-JP" dirty="0"/>
              <a:t>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8C76A4-720B-BF4C-763C-CAAD4BA3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- </a:t>
            </a:r>
            <a:r>
              <a:rPr lang="en" altLang="ja-JP" dirty="0"/>
              <a:t>Technique to estimate defect locations in a given program</a:t>
            </a:r>
            <a:endParaRPr lang="en-US" altLang="ja-JP" dirty="0"/>
          </a:p>
          <a:p>
            <a:r>
              <a:rPr lang="en-US" altLang="ja-JP" dirty="0"/>
              <a:t>- </a:t>
            </a:r>
            <a:r>
              <a:rPr lang="en" altLang="ja-JP" dirty="0"/>
              <a:t>Uses execution path information recorded during test execution</a:t>
            </a:r>
          </a:p>
          <a:p>
            <a:r>
              <a:rPr lang="en-US" altLang="ja-JP" dirty="0"/>
              <a:t>- </a:t>
            </a:r>
            <a:r>
              <a:rPr lang="en" altLang="ja-JP" dirty="0"/>
              <a:t>Statements executed by failed tests are regarded as suspicious</a:t>
            </a: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D3CE9C-5E4F-3F3A-DDFB-161C2F87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7477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00E19-D4D9-CE8F-243D-3770F4584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3A8E31-F11E-5D4B-92D8-0FF31D154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Research </a:t>
            </a:r>
            <a:r>
              <a:rPr lang="en-US" altLang="ja-JP" dirty="0"/>
              <a:t>Purpose and Methodology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427C2B-122C-447C-B511-89CEB21D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/>
              <a:t>Purpose</a:t>
            </a:r>
            <a:endParaRPr kumimoji="1" lang="en-US" altLang="ja-JP" b="1" dirty="0"/>
          </a:p>
          <a:p>
            <a:r>
              <a:rPr lang="en" altLang="ja-JP" dirty="0"/>
              <a:t>Reveal the characteristics of MC-tests and AG-tests </a:t>
            </a:r>
            <a:br>
              <a:rPr lang="en" altLang="ja-JP" dirty="0"/>
            </a:br>
            <a:endParaRPr lang="en" altLang="ja-JP" dirty="0"/>
          </a:p>
          <a:p>
            <a:r>
              <a:rPr lang="en-US" altLang="ja-JP" b="1" dirty="0"/>
              <a:t>Methodology</a:t>
            </a:r>
            <a:endParaRPr kumimoji="1" lang="en-US" altLang="ja-JP" b="1" dirty="0"/>
          </a:p>
          <a:p>
            <a:r>
              <a:rPr lang="en" altLang="ja-JP" dirty="0"/>
              <a:t>Compare them based on their code coverage and SBFL score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B92C27-4267-4A29-B274-4BEB81381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7628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0A0CF-46D2-63FE-141C-17470D792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ja-JP" dirty="0"/>
              <a:t>Experimental Flow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474F50-D9AF-46F0-CFE8-92619B609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DDF3662-A601-59B3-86EA-F7D3832A82CC}"/>
              </a:ext>
            </a:extLst>
          </p:cNvPr>
          <p:cNvSpPr/>
          <p:nvPr/>
        </p:nvSpPr>
        <p:spPr>
          <a:xfrm>
            <a:off x="1013290" y="2435191"/>
            <a:ext cx="1817685" cy="2899728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2088813"/>
                      <a:gd name="connsiteY0" fmla="*/ 0 h 3701881"/>
                      <a:gd name="connsiteX1" fmla="*/ 480427 w 2088813"/>
                      <a:gd name="connsiteY1" fmla="*/ 0 h 3701881"/>
                      <a:gd name="connsiteX2" fmla="*/ 1023518 w 2088813"/>
                      <a:gd name="connsiteY2" fmla="*/ 0 h 3701881"/>
                      <a:gd name="connsiteX3" fmla="*/ 1566610 w 2088813"/>
                      <a:gd name="connsiteY3" fmla="*/ 0 h 3701881"/>
                      <a:gd name="connsiteX4" fmla="*/ 2088813 w 2088813"/>
                      <a:gd name="connsiteY4" fmla="*/ 0 h 3701881"/>
                      <a:gd name="connsiteX5" fmla="*/ 2088813 w 2088813"/>
                      <a:gd name="connsiteY5" fmla="*/ 454803 h 3701881"/>
                      <a:gd name="connsiteX6" fmla="*/ 2088813 w 2088813"/>
                      <a:gd name="connsiteY6" fmla="*/ 983643 h 3701881"/>
                      <a:gd name="connsiteX7" fmla="*/ 2088813 w 2088813"/>
                      <a:gd name="connsiteY7" fmla="*/ 1438445 h 3701881"/>
                      <a:gd name="connsiteX8" fmla="*/ 2088813 w 2088813"/>
                      <a:gd name="connsiteY8" fmla="*/ 2004304 h 3701881"/>
                      <a:gd name="connsiteX9" fmla="*/ 2088813 w 2088813"/>
                      <a:gd name="connsiteY9" fmla="*/ 2496125 h 3701881"/>
                      <a:gd name="connsiteX10" fmla="*/ 2088813 w 2088813"/>
                      <a:gd name="connsiteY10" fmla="*/ 3061984 h 3701881"/>
                      <a:gd name="connsiteX11" fmla="*/ 2088813 w 2088813"/>
                      <a:gd name="connsiteY11" fmla="*/ 3701881 h 3701881"/>
                      <a:gd name="connsiteX12" fmla="*/ 1566610 w 2088813"/>
                      <a:gd name="connsiteY12" fmla="*/ 3701881 h 3701881"/>
                      <a:gd name="connsiteX13" fmla="*/ 1065295 w 2088813"/>
                      <a:gd name="connsiteY13" fmla="*/ 3701881 h 3701881"/>
                      <a:gd name="connsiteX14" fmla="*/ 522203 w 2088813"/>
                      <a:gd name="connsiteY14" fmla="*/ 3701881 h 3701881"/>
                      <a:gd name="connsiteX15" fmla="*/ 0 w 2088813"/>
                      <a:gd name="connsiteY15" fmla="*/ 3701881 h 3701881"/>
                      <a:gd name="connsiteX16" fmla="*/ 0 w 2088813"/>
                      <a:gd name="connsiteY16" fmla="*/ 3173041 h 3701881"/>
                      <a:gd name="connsiteX17" fmla="*/ 0 w 2088813"/>
                      <a:gd name="connsiteY17" fmla="*/ 2718238 h 3701881"/>
                      <a:gd name="connsiteX18" fmla="*/ 0 w 2088813"/>
                      <a:gd name="connsiteY18" fmla="*/ 2189398 h 3701881"/>
                      <a:gd name="connsiteX19" fmla="*/ 0 w 2088813"/>
                      <a:gd name="connsiteY19" fmla="*/ 1771614 h 3701881"/>
                      <a:gd name="connsiteX20" fmla="*/ 0 w 2088813"/>
                      <a:gd name="connsiteY20" fmla="*/ 1279793 h 3701881"/>
                      <a:gd name="connsiteX21" fmla="*/ 0 w 2088813"/>
                      <a:gd name="connsiteY21" fmla="*/ 676915 h 3701881"/>
                      <a:gd name="connsiteX22" fmla="*/ 0 w 2088813"/>
                      <a:gd name="connsiteY22" fmla="*/ 0 h 37018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2088813" h="3701881" extrusionOk="0">
                        <a:moveTo>
                          <a:pt x="0" y="0"/>
                        </a:moveTo>
                        <a:cubicBezTo>
                          <a:pt x="118695" y="-2447"/>
                          <a:pt x="285977" y="45597"/>
                          <a:pt x="480427" y="0"/>
                        </a:cubicBezTo>
                        <a:cubicBezTo>
                          <a:pt x="674877" y="-45597"/>
                          <a:pt x="839482" y="39993"/>
                          <a:pt x="1023518" y="0"/>
                        </a:cubicBezTo>
                        <a:cubicBezTo>
                          <a:pt x="1207554" y="-39993"/>
                          <a:pt x="1357840" y="19783"/>
                          <a:pt x="1566610" y="0"/>
                        </a:cubicBezTo>
                        <a:cubicBezTo>
                          <a:pt x="1775380" y="-19783"/>
                          <a:pt x="1921964" y="12566"/>
                          <a:pt x="2088813" y="0"/>
                        </a:cubicBezTo>
                        <a:cubicBezTo>
                          <a:pt x="2094421" y="146345"/>
                          <a:pt x="2071421" y="271237"/>
                          <a:pt x="2088813" y="454803"/>
                        </a:cubicBezTo>
                        <a:cubicBezTo>
                          <a:pt x="2106205" y="638369"/>
                          <a:pt x="2063933" y="790593"/>
                          <a:pt x="2088813" y="983643"/>
                        </a:cubicBezTo>
                        <a:cubicBezTo>
                          <a:pt x="2113693" y="1176693"/>
                          <a:pt x="2066246" y="1342011"/>
                          <a:pt x="2088813" y="1438445"/>
                        </a:cubicBezTo>
                        <a:cubicBezTo>
                          <a:pt x="2111380" y="1534879"/>
                          <a:pt x="2053642" y="1736524"/>
                          <a:pt x="2088813" y="2004304"/>
                        </a:cubicBezTo>
                        <a:cubicBezTo>
                          <a:pt x="2123984" y="2272084"/>
                          <a:pt x="2034381" y="2308232"/>
                          <a:pt x="2088813" y="2496125"/>
                        </a:cubicBezTo>
                        <a:cubicBezTo>
                          <a:pt x="2143245" y="2684018"/>
                          <a:pt x="2035728" y="2900455"/>
                          <a:pt x="2088813" y="3061984"/>
                        </a:cubicBezTo>
                        <a:cubicBezTo>
                          <a:pt x="2141898" y="3223513"/>
                          <a:pt x="2062588" y="3421921"/>
                          <a:pt x="2088813" y="3701881"/>
                        </a:cubicBezTo>
                        <a:cubicBezTo>
                          <a:pt x="1883231" y="3762643"/>
                          <a:pt x="1779559" y="3686885"/>
                          <a:pt x="1566610" y="3701881"/>
                        </a:cubicBezTo>
                        <a:cubicBezTo>
                          <a:pt x="1353661" y="3716877"/>
                          <a:pt x="1288342" y="3663910"/>
                          <a:pt x="1065295" y="3701881"/>
                        </a:cubicBezTo>
                        <a:cubicBezTo>
                          <a:pt x="842249" y="3739852"/>
                          <a:pt x="635759" y="3651534"/>
                          <a:pt x="522203" y="3701881"/>
                        </a:cubicBezTo>
                        <a:cubicBezTo>
                          <a:pt x="408647" y="3752228"/>
                          <a:pt x="159064" y="3692416"/>
                          <a:pt x="0" y="3701881"/>
                        </a:cubicBezTo>
                        <a:cubicBezTo>
                          <a:pt x="-40240" y="3464120"/>
                          <a:pt x="46298" y="3352382"/>
                          <a:pt x="0" y="3173041"/>
                        </a:cubicBezTo>
                        <a:cubicBezTo>
                          <a:pt x="-46298" y="2993700"/>
                          <a:pt x="36401" y="2856669"/>
                          <a:pt x="0" y="2718238"/>
                        </a:cubicBezTo>
                        <a:cubicBezTo>
                          <a:pt x="-36401" y="2579807"/>
                          <a:pt x="54082" y="2348511"/>
                          <a:pt x="0" y="2189398"/>
                        </a:cubicBezTo>
                        <a:cubicBezTo>
                          <a:pt x="-54082" y="2030285"/>
                          <a:pt x="24618" y="1966335"/>
                          <a:pt x="0" y="1771614"/>
                        </a:cubicBezTo>
                        <a:cubicBezTo>
                          <a:pt x="-24618" y="1576893"/>
                          <a:pt x="43116" y="1440360"/>
                          <a:pt x="0" y="1279793"/>
                        </a:cubicBezTo>
                        <a:cubicBezTo>
                          <a:pt x="-43116" y="1119226"/>
                          <a:pt x="4989" y="856234"/>
                          <a:pt x="0" y="676915"/>
                        </a:cubicBezTo>
                        <a:cubicBezTo>
                          <a:pt x="-4989" y="497596"/>
                          <a:pt x="40064" y="2361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633D6A7-B118-905B-789D-1C3AFE026A8D}"/>
              </a:ext>
            </a:extLst>
          </p:cNvPr>
          <p:cNvSpPr/>
          <p:nvPr/>
        </p:nvSpPr>
        <p:spPr>
          <a:xfrm>
            <a:off x="862719" y="2552898"/>
            <a:ext cx="1839821" cy="2882816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2088813"/>
                      <a:gd name="connsiteY0" fmla="*/ 0 h 3701881"/>
                      <a:gd name="connsiteX1" fmla="*/ 480427 w 2088813"/>
                      <a:gd name="connsiteY1" fmla="*/ 0 h 3701881"/>
                      <a:gd name="connsiteX2" fmla="*/ 1023518 w 2088813"/>
                      <a:gd name="connsiteY2" fmla="*/ 0 h 3701881"/>
                      <a:gd name="connsiteX3" fmla="*/ 1566610 w 2088813"/>
                      <a:gd name="connsiteY3" fmla="*/ 0 h 3701881"/>
                      <a:gd name="connsiteX4" fmla="*/ 2088813 w 2088813"/>
                      <a:gd name="connsiteY4" fmla="*/ 0 h 3701881"/>
                      <a:gd name="connsiteX5" fmla="*/ 2088813 w 2088813"/>
                      <a:gd name="connsiteY5" fmla="*/ 454803 h 3701881"/>
                      <a:gd name="connsiteX6" fmla="*/ 2088813 w 2088813"/>
                      <a:gd name="connsiteY6" fmla="*/ 983643 h 3701881"/>
                      <a:gd name="connsiteX7" fmla="*/ 2088813 w 2088813"/>
                      <a:gd name="connsiteY7" fmla="*/ 1438445 h 3701881"/>
                      <a:gd name="connsiteX8" fmla="*/ 2088813 w 2088813"/>
                      <a:gd name="connsiteY8" fmla="*/ 2004304 h 3701881"/>
                      <a:gd name="connsiteX9" fmla="*/ 2088813 w 2088813"/>
                      <a:gd name="connsiteY9" fmla="*/ 2496125 h 3701881"/>
                      <a:gd name="connsiteX10" fmla="*/ 2088813 w 2088813"/>
                      <a:gd name="connsiteY10" fmla="*/ 3061984 h 3701881"/>
                      <a:gd name="connsiteX11" fmla="*/ 2088813 w 2088813"/>
                      <a:gd name="connsiteY11" fmla="*/ 3701881 h 3701881"/>
                      <a:gd name="connsiteX12" fmla="*/ 1566610 w 2088813"/>
                      <a:gd name="connsiteY12" fmla="*/ 3701881 h 3701881"/>
                      <a:gd name="connsiteX13" fmla="*/ 1065295 w 2088813"/>
                      <a:gd name="connsiteY13" fmla="*/ 3701881 h 3701881"/>
                      <a:gd name="connsiteX14" fmla="*/ 522203 w 2088813"/>
                      <a:gd name="connsiteY14" fmla="*/ 3701881 h 3701881"/>
                      <a:gd name="connsiteX15" fmla="*/ 0 w 2088813"/>
                      <a:gd name="connsiteY15" fmla="*/ 3701881 h 3701881"/>
                      <a:gd name="connsiteX16" fmla="*/ 0 w 2088813"/>
                      <a:gd name="connsiteY16" fmla="*/ 3173041 h 3701881"/>
                      <a:gd name="connsiteX17" fmla="*/ 0 w 2088813"/>
                      <a:gd name="connsiteY17" fmla="*/ 2718238 h 3701881"/>
                      <a:gd name="connsiteX18" fmla="*/ 0 w 2088813"/>
                      <a:gd name="connsiteY18" fmla="*/ 2189398 h 3701881"/>
                      <a:gd name="connsiteX19" fmla="*/ 0 w 2088813"/>
                      <a:gd name="connsiteY19" fmla="*/ 1771614 h 3701881"/>
                      <a:gd name="connsiteX20" fmla="*/ 0 w 2088813"/>
                      <a:gd name="connsiteY20" fmla="*/ 1279793 h 3701881"/>
                      <a:gd name="connsiteX21" fmla="*/ 0 w 2088813"/>
                      <a:gd name="connsiteY21" fmla="*/ 676915 h 3701881"/>
                      <a:gd name="connsiteX22" fmla="*/ 0 w 2088813"/>
                      <a:gd name="connsiteY22" fmla="*/ 0 h 37018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2088813" h="3701881" extrusionOk="0">
                        <a:moveTo>
                          <a:pt x="0" y="0"/>
                        </a:moveTo>
                        <a:cubicBezTo>
                          <a:pt x="118695" y="-2447"/>
                          <a:pt x="285977" y="45597"/>
                          <a:pt x="480427" y="0"/>
                        </a:cubicBezTo>
                        <a:cubicBezTo>
                          <a:pt x="674877" y="-45597"/>
                          <a:pt x="839482" y="39993"/>
                          <a:pt x="1023518" y="0"/>
                        </a:cubicBezTo>
                        <a:cubicBezTo>
                          <a:pt x="1207554" y="-39993"/>
                          <a:pt x="1357840" y="19783"/>
                          <a:pt x="1566610" y="0"/>
                        </a:cubicBezTo>
                        <a:cubicBezTo>
                          <a:pt x="1775380" y="-19783"/>
                          <a:pt x="1921964" y="12566"/>
                          <a:pt x="2088813" y="0"/>
                        </a:cubicBezTo>
                        <a:cubicBezTo>
                          <a:pt x="2094421" y="146345"/>
                          <a:pt x="2071421" y="271237"/>
                          <a:pt x="2088813" y="454803"/>
                        </a:cubicBezTo>
                        <a:cubicBezTo>
                          <a:pt x="2106205" y="638369"/>
                          <a:pt x="2063933" y="790593"/>
                          <a:pt x="2088813" y="983643"/>
                        </a:cubicBezTo>
                        <a:cubicBezTo>
                          <a:pt x="2113693" y="1176693"/>
                          <a:pt x="2066246" y="1342011"/>
                          <a:pt x="2088813" y="1438445"/>
                        </a:cubicBezTo>
                        <a:cubicBezTo>
                          <a:pt x="2111380" y="1534879"/>
                          <a:pt x="2053642" y="1736524"/>
                          <a:pt x="2088813" y="2004304"/>
                        </a:cubicBezTo>
                        <a:cubicBezTo>
                          <a:pt x="2123984" y="2272084"/>
                          <a:pt x="2034381" y="2308232"/>
                          <a:pt x="2088813" y="2496125"/>
                        </a:cubicBezTo>
                        <a:cubicBezTo>
                          <a:pt x="2143245" y="2684018"/>
                          <a:pt x="2035728" y="2900455"/>
                          <a:pt x="2088813" y="3061984"/>
                        </a:cubicBezTo>
                        <a:cubicBezTo>
                          <a:pt x="2141898" y="3223513"/>
                          <a:pt x="2062588" y="3421921"/>
                          <a:pt x="2088813" y="3701881"/>
                        </a:cubicBezTo>
                        <a:cubicBezTo>
                          <a:pt x="1883231" y="3762643"/>
                          <a:pt x="1779559" y="3686885"/>
                          <a:pt x="1566610" y="3701881"/>
                        </a:cubicBezTo>
                        <a:cubicBezTo>
                          <a:pt x="1353661" y="3716877"/>
                          <a:pt x="1288342" y="3663910"/>
                          <a:pt x="1065295" y="3701881"/>
                        </a:cubicBezTo>
                        <a:cubicBezTo>
                          <a:pt x="842249" y="3739852"/>
                          <a:pt x="635759" y="3651534"/>
                          <a:pt x="522203" y="3701881"/>
                        </a:cubicBezTo>
                        <a:cubicBezTo>
                          <a:pt x="408647" y="3752228"/>
                          <a:pt x="159064" y="3692416"/>
                          <a:pt x="0" y="3701881"/>
                        </a:cubicBezTo>
                        <a:cubicBezTo>
                          <a:pt x="-40240" y="3464120"/>
                          <a:pt x="46298" y="3352382"/>
                          <a:pt x="0" y="3173041"/>
                        </a:cubicBezTo>
                        <a:cubicBezTo>
                          <a:pt x="-46298" y="2993700"/>
                          <a:pt x="36401" y="2856669"/>
                          <a:pt x="0" y="2718238"/>
                        </a:cubicBezTo>
                        <a:cubicBezTo>
                          <a:pt x="-36401" y="2579807"/>
                          <a:pt x="54082" y="2348511"/>
                          <a:pt x="0" y="2189398"/>
                        </a:cubicBezTo>
                        <a:cubicBezTo>
                          <a:pt x="-54082" y="2030285"/>
                          <a:pt x="24618" y="1966335"/>
                          <a:pt x="0" y="1771614"/>
                        </a:cubicBezTo>
                        <a:cubicBezTo>
                          <a:pt x="-24618" y="1576893"/>
                          <a:pt x="43116" y="1440360"/>
                          <a:pt x="0" y="1279793"/>
                        </a:cubicBezTo>
                        <a:cubicBezTo>
                          <a:pt x="-43116" y="1119226"/>
                          <a:pt x="4989" y="856234"/>
                          <a:pt x="0" y="676915"/>
                        </a:cubicBezTo>
                        <a:cubicBezTo>
                          <a:pt x="-4989" y="497596"/>
                          <a:pt x="40064" y="2361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CBD536-DE3A-0F58-D513-4ACD57B83EA9}"/>
              </a:ext>
            </a:extLst>
          </p:cNvPr>
          <p:cNvSpPr/>
          <p:nvPr/>
        </p:nvSpPr>
        <p:spPr>
          <a:xfrm>
            <a:off x="750047" y="2670605"/>
            <a:ext cx="1817685" cy="2882816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2088813"/>
                      <a:gd name="connsiteY0" fmla="*/ 0 h 3701881"/>
                      <a:gd name="connsiteX1" fmla="*/ 480427 w 2088813"/>
                      <a:gd name="connsiteY1" fmla="*/ 0 h 3701881"/>
                      <a:gd name="connsiteX2" fmla="*/ 1023518 w 2088813"/>
                      <a:gd name="connsiteY2" fmla="*/ 0 h 3701881"/>
                      <a:gd name="connsiteX3" fmla="*/ 1566610 w 2088813"/>
                      <a:gd name="connsiteY3" fmla="*/ 0 h 3701881"/>
                      <a:gd name="connsiteX4" fmla="*/ 2088813 w 2088813"/>
                      <a:gd name="connsiteY4" fmla="*/ 0 h 3701881"/>
                      <a:gd name="connsiteX5" fmla="*/ 2088813 w 2088813"/>
                      <a:gd name="connsiteY5" fmla="*/ 454803 h 3701881"/>
                      <a:gd name="connsiteX6" fmla="*/ 2088813 w 2088813"/>
                      <a:gd name="connsiteY6" fmla="*/ 983643 h 3701881"/>
                      <a:gd name="connsiteX7" fmla="*/ 2088813 w 2088813"/>
                      <a:gd name="connsiteY7" fmla="*/ 1438445 h 3701881"/>
                      <a:gd name="connsiteX8" fmla="*/ 2088813 w 2088813"/>
                      <a:gd name="connsiteY8" fmla="*/ 2004304 h 3701881"/>
                      <a:gd name="connsiteX9" fmla="*/ 2088813 w 2088813"/>
                      <a:gd name="connsiteY9" fmla="*/ 2496125 h 3701881"/>
                      <a:gd name="connsiteX10" fmla="*/ 2088813 w 2088813"/>
                      <a:gd name="connsiteY10" fmla="*/ 3061984 h 3701881"/>
                      <a:gd name="connsiteX11" fmla="*/ 2088813 w 2088813"/>
                      <a:gd name="connsiteY11" fmla="*/ 3701881 h 3701881"/>
                      <a:gd name="connsiteX12" fmla="*/ 1566610 w 2088813"/>
                      <a:gd name="connsiteY12" fmla="*/ 3701881 h 3701881"/>
                      <a:gd name="connsiteX13" fmla="*/ 1065295 w 2088813"/>
                      <a:gd name="connsiteY13" fmla="*/ 3701881 h 3701881"/>
                      <a:gd name="connsiteX14" fmla="*/ 522203 w 2088813"/>
                      <a:gd name="connsiteY14" fmla="*/ 3701881 h 3701881"/>
                      <a:gd name="connsiteX15" fmla="*/ 0 w 2088813"/>
                      <a:gd name="connsiteY15" fmla="*/ 3701881 h 3701881"/>
                      <a:gd name="connsiteX16" fmla="*/ 0 w 2088813"/>
                      <a:gd name="connsiteY16" fmla="*/ 3173041 h 3701881"/>
                      <a:gd name="connsiteX17" fmla="*/ 0 w 2088813"/>
                      <a:gd name="connsiteY17" fmla="*/ 2718238 h 3701881"/>
                      <a:gd name="connsiteX18" fmla="*/ 0 w 2088813"/>
                      <a:gd name="connsiteY18" fmla="*/ 2189398 h 3701881"/>
                      <a:gd name="connsiteX19" fmla="*/ 0 w 2088813"/>
                      <a:gd name="connsiteY19" fmla="*/ 1771614 h 3701881"/>
                      <a:gd name="connsiteX20" fmla="*/ 0 w 2088813"/>
                      <a:gd name="connsiteY20" fmla="*/ 1279793 h 3701881"/>
                      <a:gd name="connsiteX21" fmla="*/ 0 w 2088813"/>
                      <a:gd name="connsiteY21" fmla="*/ 676915 h 3701881"/>
                      <a:gd name="connsiteX22" fmla="*/ 0 w 2088813"/>
                      <a:gd name="connsiteY22" fmla="*/ 0 h 37018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2088813" h="3701881" extrusionOk="0">
                        <a:moveTo>
                          <a:pt x="0" y="0"/>
                        </a:moveTo>
                        <a:cubicBezTo>
                          <a:pt x="118695" y="-2447"/>
                          <a:pt x="285977" y="45597"/>
                          <a:pt x="480427" y="0"/>
                        </a:cubicBezTo>
                        <a:cubicBezTo>
                          <a:pt x="674877" y="-45597"/>
                          <a:pt x="839482" y="39993"/>
                          <a:pt x="1023518" y="0"/>
                        </a:cubicBezTo>
                        <a:cubicBezTo>
                          <a:pt x="1207554" y="-39993"/>
                          <a:pt x="1357840" y="19783"/>
                          <a:pt x="1566610" y="0"/>
                        </a:cubicBezTo>
                        <a:cubicBezTo>
                          <a:pt x="1775380" y="-19783"/>
                          <a:pt x="1921964" y="12566"/>
                          <a:pt x="2088813" y="0"/>
                        </a:cubicBezTo>
                        <a:cubicBezTo>
                          <a:pt x="2094421" y="146345"/>
                          <a:pt x="2071421" y="271237"/>
                          <a:pt x="2088813" y="454803"/>
                        </a:cubicBezTo>
                        <a:cubicBezTo>
                          <a:pt x="2106205" y="638369"/>
                          <a:pt x="2063933" y="790593"/>
                          <a:pt x="2088813" y="983643"/>
                        </a:cubicBezTo>
                        <a:cubicBezTo>
                          <a:pt x="2113693" y="1176693"/>
                          <a:pt x="2066246" y="1342011"/>
                          <a:pt x="2088813" y="1438445"/>
                        </a:cubicBezTo>
                        <a:cubicBezTo>
                          <a:pt x="2111380" y="1534879"/>
                          <a:pt x="2053642" y="1736524"/>
                          <a:pt x="2088813" y="2004304"/>
                        </a:cubicBezTo>
                        <a:cubicBezTo>
                          <a:pt x="2123984" y="2272084"/>
                          <a:pt x="2034381" y="2308232"/>
                          <a:pt x="2088813" y="2496125"/>
                        </a:cubicBezTo>
                        <a:cubicBezTo>
                          <a:pt x="2143245" y="2684018"/>
                          <a:pt x="2035728" y="2900455"/>
                          <a:pt x="2088813" y="3061984"/>
                        </a:cubicBezTo>
                        <a:cubicBezTo>
                          <a:pt x="2141898" y="3223513"/>
                          <a:pt x="2062588" y="3421921"/>
                          <a:pt x="2088813" y="3701881"/>
                        </a:cubicBezTo>
                        <a:cubicBezTo>
                          <a:pt x="1883231" y="3762643"/>
                          <a:pt x="1779559" y="3686885"/>
                          <a:pt x="1566610" y="3701881"/>
                        </a:cubicBezTo>
                        <a:cubicBezTo>
                          <a:pt x="1353661" y="3716877"/>
                          <a:pt x="1288342" y="3663910"/>
                          <a:pt x="1065295" y="3701881"/>
                        </a:cubicBezTo>
                        <a:cubicBezTo>
                          <a:pt x="842249" y="3739852"/>
                          <a:pt x="635759" y="3651534"/>
                          <a:pt x="522203" y="3701881"/>
                        </a:cubicBezTo>
                        <a:cubicBezTo>
                          <a:pt x="408647" y="3752228"/>
                          <a:pt x="159064" y="3692416"/>
                          <a:pt x="0" y="3701881"/>
                        </a:cubicBezTo>
                        <a:cubicBezTo>
                          <a:pt x="-40240" y="3464120"/>
                          <a:pt x="46298" y="3352382"/>
                          <a:pt x="0" y="3173041"/>
                        </a:cubicBezTo>
                        <a:cubicBezTo>
                          <a:pt x="-46298" y="2993700"/>
                          <a:pt x="36401" y="2856669"/>
                          <a:pt x="0" y="2718238"/>
                        </a:cubicBezTo>
                        <a:cubicBezTo>
                          <a:pt x="-36401" y="2579807"/>
                          <a:pt x="54082" y="2348511"/>
                          <a:pt x="0" y="2189398"/>
                        </a:cubicBezTo>
                        <a:cubicBezTo>
                          <a:pt x="-54082" y="2030285"/>
                          <a:pt x="24618" y="1966335"/>
                          <a:pt x="0" y="1771614"/>
                        </a:cubicBezTo>
                        <a:cubicBezTo>
                          <a:pt x="-24618" y="1576893"/>
                          <a:pt x="43116" y="1440360"/>
                          <a:pt x="0" y="1279793"/>
                        </a:cubicBezTo>
                        <a:cubicBezTo>
                          <a:pt x="-43116" y="1119226"/>
                          <a:pt x="4989" y="856234"/>
                          <a:pt x="0" y="676915"/>
                        </a:cubicBezTo>
                        <a:cubicBezTo>
                          <a:pt x="-4989" y="497596"/>
                          <a:pt x="40064" y="2361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EEBC45E-231B-25F8-7AE9-E3488A5B7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434" y="4183889"/>
            <a:ext cx="790699" cy="96641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2BE1628-1C5B-DF03-BA00-2FD94CAE31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8177" y="2821694"/>
            <a:ext cx="777550" cy="91308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8E8C63C-B30F-FDF8-4167-EAE2BE477AF6}"/>
              </a:ext>
            </a:extLst>
          </p:cNvPr>
          <p:cNvSpPr txBox="1"/>
          <p:nvPr/>
        </p:nvSpPr>
        <p:spPr>
          <a:xfrm>
            <a:off x="818318" y="3768342"/>
            <a:ext cx="190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Product code</a:t>
            </a:r>
            <a:endParaRPr kumimoji="1" lang="ja-JP" altLang="en-US" sz="2000" b="1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C553FBF-7AFB-98CB-C0D0-4CB4D28C8E64}"/>
              </a:ext>
            </a:extLst>
          </p:cNvPr>
          <p:cNvSpPr txBox="1"/>
          <p:nvPr/>
        </p:nvSpPr>
        <p:spPr>
          <a:xfrm>
            <a:off x="976768" y="5150299"/>
            <a:ext cx="1509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Test suite</a:t>
            </a:r>
            <a:endParaRPr kumimoji="1" lang="ja-JP" altLang="en-US" sz="2000" b="1"/>
          </a:p>
        </p:txBody>
      </p:sp>
      <p:pic>
        <p:nvPicPr>
          <p:cNvPr id="12" name="グラフィックス 11" descr="ユーザー 単色塗りつぶし">
            <a:extLst>
              <a:ext uri="{FF2B5EF4-FFF2-40B4-BE49-F238E27FC236}">
                <a16:creationId xmlns:a16="http://schemas.microsoft.com/office/drawing/2014/main" id="{07C738B2-7796-9E21-F60A-39FE51F4EB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37070" y="4513721"/>
            <a:ext cx="833551" cy="833551"/>
          </a:xfrm>
          <a:prstGeom prst="rect">
            <a:avLst/>
          </a:prstGeom>
        </p:spPr>
      </p:pic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062ADE4E-02A8-199A-4B8B-94F5EF3FED26}"/>
              </a:ext>
            </a:extLst>
          </p:cNvPr>
          <p:cNvCxnSpPr>
            <a:cxnSpLocks/>
          </p:cNvCxnSpPr>
          <p:nvPr/>
        </p:nvCxnSpPr>
        <p:spPr>
          <a:xfrm>
            <a:off x="2170621" y="3385143"/>
            <a:ext cx="272999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D4E7D594-48D5-9CF1-7E91-D42F58EA1F81}"/>
              </a:ext>
            </a:extLst>
          </p:cNvPr>
          <p:cNvCxnSpPr>
            <a:cxnSpLocks/>
          </p:cNvCxnSpPr>
          <p:nvPr/>
        </p:nvCxnSpPr>
        <p:spPr>
          <a:xfrm>
            <a:off x="2170621" y="4864067"/>
            <a:ext cx="272999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>
            <a:extLst>
              <a:ext uri="{FF2B5EF4-FFF2-40B4-BE49-F238E27FC236}">
                <a16:creationId xmlns:a16="http://schemas.microsoft.com/office/drawing/2014/main" id="{B58CF319-24E0-E35A-C128-7FB910837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9917" y="4205893"/>
            <a:ext cx="790699" cy="966410"/>
          </a:xfrm>
          <a:prstGeom prst="rect">
            <a:avLst/>
          </a:prstGeom>
        </p:spPr>
      </p:pic>
      <p:pic>
        <p:nvPicPr>
          <p:cNvPr id="16" name="グラフィックス 15" descr="ユーザー 単色塗りつぶし">
            <a:extLst>
              <a:ext uri="{FF2B5EF4-FFF2-40B4-BE49-F238E27FC236}">
                <a16:creationId xmlns:a16="http://schemas.microsoft.com/office/drawing/2014/main" id="{73826963-B8DE-592F-AD64-F7BAC10AA3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06329" y="4570726"/>
            <a:ext cx="833551" cy="83355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49A3BBB-CE7D-C3AA-D218-73C9C6226B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0100" y="2670605"/>
            <a:ext cx="790699" cy="96641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8B3AC37-9E0E-0AEA-BA83-21A9DF0F4504}"/>
              </a:ext>
            </a:extLst>
          </p:cNvPr>
          <p:cNvSpPr txBox="1"/>
          <p:nvPr/>
        </p:nvSpPr>
        <p:spPr>
          <a:xfrm>
            <a:off x="2815212" y="2629292"/>
            <a:ext cx="19122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Generates test</a:t>
            </a:r>
          </a:p>
          <a:p>
            <a:r>
              <a:rPr lang="en-US" altLang="ja-JP" sz="2000" b="1" dirty="0"/>
              <a:t> automatically</a:t>
            </a:r>
            <a:endParaRPr kumimoji="1" lang="ja-JP" altLang="en-US" sz="2000" b="1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D4A76C5-0A51-B527-FC72-063F8115ED60}"/>
              </a:ext>
            </a:extLst>
          </p:cNvPr>
          <p:cNvSpPr txBox="1"/>
          <p:nvPr/>
        </p:nvSpPr>
        <p:spPr>
          <a:xfrm>
            <a:off x="3244872" y="4497817"/>
            <a:ext cx="734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Uses</a:t>
            </a:r>
            <a:endParaRPr kumimoji="1" lang="ja-JP" altLang="en-US" sz="2000" b="1"/>
          </a:p>
        </p:txBody>
      </p:sp>
      <p:pic>
        <p:nvPicPr>
          <p:cNvPr id="20" name="グラフィックス 19" descr="歯車 単色塗りつぶし">
            <a:extLst>
              <a:ext uri="{FF2B5EF4-FFF2-40B4-BE49-F238E27FC236}">
                <a16:creationId xmlns:a16="http://schemas.microsoft.com/office/drawing/2014/main" id="{C9DF6F28-3A86-696B-927D-8956505303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70000" y="3085358"/>
            <a:ext cx="742105" cy="742105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47BBE65-0411-6395-0116-1AC82F9270AA}"/>
              </a:ext>
            </a:extLst>
          </p:cNvPr>
          <p:cNvSpPr txBox="1"/>
          <p:nvPr/>
        </p:nvSpPr>
        <p:spPr>
          <a:xfrm>
            <a:off x="4752553" y="3716331"/>
            <a:ext cx="12118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AG-tests</a:t>
            </a:r>
            <a:endParaRPr kumimoji="1" lang="ja-JP" altLang="en-US" sz="2000" b="1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5956C16-57E8-F004-83A2-45E7A1ECB05D}"/>
              </a:ext>
            </a:extLst>
          </p:cNvPr>
          <p:cNvSpPr txBox="1"/>
          <p:nvPr/>
        </p:nvSpPr>
        <p:spPr>
          <a:xfrm>
            <a:off x="4752553" y="5265976"/>
            <a:ext cx="1256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MC-tests</a:t>
            </a:r>
            <a:endParaRPr kumimoji="1" lang="ja-JP" altLang="en-US" sz="2000" b="1"/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1E7FBC55-AE22-B5E5-9C14-0FDEE9EF4FBA}"/>
              </a:ext>
            </a:extLst>
          </p:cNvPr>
          <p:cNvCxnSpPr>
            <a:cxnSpLocks/>
          </p:cNvCxnSpPr>
          <p:nvPr/>
        </p:nvCxnSpPr>
        <p:spPr>
          <a:xfrm>
            <a:off x="6096000" y="3385143"/>
            <a:ext cx="249851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C150EC3B-13F8-2A1D-AD0D-1ACB4FD20C55}"/>
              </a:ext>
            </a:extLst>
          </p:cNvPr>
          <p:cNvCxnSpPr>
            <a:cxnSpLocks/>
          </p:cNvCxnSpPr>
          <p:nvPr/>
        </p:nvCxnSpPr>
        <p:spPr>
          <a:xfrm>
            <a:off x="6124909" y="4909480"/>
            <a:ext cx="2469610" cy="188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50513FA-0F0C-65CB-4809-A239C0C2E0A7}"/>
              </a:ext>
            </a:extLst>
          </p:cNvPr>
          <p:cNvSpPr txBox="1"/>
          <p:nvPr/>
        </p:nvSpPr>
        <p:spPr>
          <a:xfrm>
            <a:off x="5866683" y="3887754"/>
            <a:ext cx="3272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Measure</a:t>
            </a:r>
            <a:r>
              <a:rPr kumimoji="1" lang="en-US" altLang="ja-JP" sz="2000" b="1" dirty="0"/>
              <a:t> </a:t>
            </a:r>
            <a:r>
              <a:rPr lang="en-US" altLang="ja-JP" sz="2000" b="1" dirty="0"/>
              <a:t>Code coverage</a:t>
            </a:r>
          </a:p>
          <a:p>
            <a:r>
              <a:rPr lang="en-US" altLang="ja-JP" sz="2000" b="1" dirty="0"/>
              <a:t>      and </a:t>
            </a:r>
            <a:r>
              <a:rPr kumimoji="1" lang="en-US" altLang="ja-JP" sz="2000" b="1" dirty="0"/>
              <a:t>SBFL</a:t>
            </a:r>
            <a:r>
              <a:rPr lang="en-US" altLang="ja-JP" sz="2000" b="1" dirty="0"/>
              <a:t> score</a:t>
            </a:r>
            <a:endParaRPr kumimoji="1" lang="en-US" altLang="ja-JP" sz="2000" b="1" dirty="0"/>
          </a:p>
        </p:txBody>
      </p:sp>
      <p:pic>
        <p:nvPicPr>
          <p:cNvPr id="26" name="コンテンツ プレースホルダー 56" descr="棒グラフ 単色塗りつぶし">
            <a:extLst>
              <a:ext uri="{FF2B5EF4-FFF2-40B4-BE49-F238E27FC236}">
                <a16:creationId xmlns:a16="http://schemas.microsoft.com/office/drawing/2014/main" id="{06AA7EBE-C866-03A7-C334-119C4972474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50175" y="2865226"/>
            <a:ext cx="914400" cy="914400"/>
          </a:xfrm>
          <a:prstGeom prst="rect">
            <a:avLst/>
          </a:prstGeom>
        </p:spPr>
      </p:pic>
      <p:pic>
        <p:nvPicPr>
          <p:cNvPr id="27" name="コンテンツ プレースホルダー 56" descr="棒グラフ 単色塗りつぶし">
            <a:extLst>
              <a:ext uri="{FF2B5EF4-FFF2-40B4-BE49-F238E27FC236}">
                <a16:creationId xmlns:a16="http://schemas.microsoft.com/office/drawing/2014/main" id="{FE76F484-0B99-977B-01F3-08163AD63B9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04101" y="4619985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上下矢印 27">
            <a:extLst>
              <a:ext uri="{FF2B5EF4-FFF2-40B4-BE49-F238E27FC236}">
                <a16:creationId xmlns:a16="http://schemas.microsoft.com/office/drawing/2014/main" id="{A323CD17-074B-6409-B0CF-2DC0C4570B86}"/>
              </a:ext>
            </a:extLst>
          </p:cNvPr>
          <p:cNvSpPr/>
          <p:nvPr/>
        </p:nvSpPr>
        <p:spPr>
          <a:xfrm>
            <a:off x="9078781" y="3896532"/>
            <a:ext cx="348130" cy="664715"/>
          </a:xfrm>
          <a:prstGeom prst="upDownArrow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6A27B0F-D0B7-D438-AC21-8F56590C47A9}"/>
              </a:ext>
            </a:extLst>
          </p:cNvPr>
          <p:cNvSpPr txBox="1"/>
          <p:nvPr/>
        </p:nvSpPr>
        <p:spPr>
          <a:xfrm>
            <a:off x="9378588" y="4016652"/>
            <a:ext cx="1272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Compare</a:t>
            </a:r>
            <a:endParaRPr kumimoji="1" lang="ja-JP" altLang="en-US" sz="2000" b="1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0AEF1AB-9AD3-66C6-F8C9-4D18F21F3215}"/>
              </a:ext>
            </a:extLst>
          </p:cNvPr>
          <p:cNvSpPr txBox="1"/>
          <p:nvPr/>
        </p:nvSpPr>
        <p:spPr>
          <a:xfrm>
            <a:off x="8253312" y="2617129"/>
            <a:ext cx="1966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Code coverage</a:t>
            </a:r>
            <a:endParaRPr kumimoji="1" lang="ja-JP" altLang="en-US" sz="2000" b="1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68FE739-9231-85B6-C144-7678FC12B25D}"/>
              </a:ext>
            </a:extLst>
          </p:cNvPr>
          <p:cNvSpPr txBox="1"/>
          <p:nvPr/>
        </p:nvSpPr>
        <p:spPr>
          <a:xfrm>
            <a:off x="949008" y="2051993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167 bugs</a:t>
            </a:r>
            <a:endParaRPr kumimoji="1" lang="ja-JP" altLang="en-US" sz="2000" b="1"/>
          </a:p>
        </p:txBody>
      </p:sp>
      <p:pic>
        <p:nvPicPr>
          <p:cNvPr id="32" name="コンテンツ プレースホルダー 56" descr="棒グラフ 単色塗りつぶし">
            <a:extLst>
              <a:ext uri="{FF2B5EF4-FFF2-40B4-BE49-F238E27FC236}">
                <a16:creationId xmlns:a16="http://schemas.microsoft.com/office/drawing/2014/main" id="{DB8CB74C-EF88-3D13-06B4-CAAD8ECFA6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75887" y="2849883"/>
            <a:ext cx="914400" cy="914400"/>
          </a:xfrm>
          <a:prstGeom prst="rect">
            <a:avLst/>
          </a:prstGeom>
        </p:spPr>
      </p:pic>
      <p:pic>
        <p:nvPicPr>
          <p:cNvPr id="33" name="コンテンツ プレースホルダー 56" descr="棒グラフ 単色塗りつぶし">
            <a:extLst>
              <a:ext uri="{FF2B5EF4-FFF2-40B4-BE49-F238E27FC236}">
                <a16:creationId xmlns:a16="http://schemas.microsoft.com/office/drawing/2014/main" id="{BC3937E1-F401-799C-DBF8-A5EE97AD045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264649" y="4619985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上下矢印 33">
            <a:extLst>
              <a:ext uri="{FF2B5EF4-FFF2-40B4-BE49-F238E27FC236}">
                <a16:creationId xmlns:a16="http://schemas.microsoft.com/office/drawing/2014/main" id="{2AA26FF0-595E-5F7E-169A-ADECFB5F9E7C}"/>
              </a:ext>
            </a:extLst>
          </p:cNvPr>
          <p:cNvSpPr/>
          <p:nvPr/>
        </p:nvSpPr>
        <p:spPr>
          <a:xfrm>
            <a:off x="10552635" y="3896531"/>
            <a:ext cx="348130" cy="664715"/>
          </a:xfrm>
          <a:prstGeom prst="upDownArrow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661EECA-CD15-BBE9-A8C0-A1CC69B63F7D}"/>
              </a:ext>
            </a:extLst>
          </p:cNvPr>
          <p:cNvSpPr txBox="1"/>
          <p:nvPr/>
        </p:nvSpPr>
        <p:spPr>
          <a:xfrm>
            <a:off x="10225094" y="2642638"/>
            <a:ext cx="1462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SBFL score</a:t>
            </a:r>
            <a:endParaRPr kumimoji="1" lang="ja-JP" altLang="en-US" sz="2000" b="1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8719D7D-0732-51CA-DB4D-78DF83B79ECF}"/>
              </a:ext>
            </a:extLst>
          </p:cNvPr>
          <p:cNvSpPr txBox="1"/>
          <p:nvPr/>
        </p:nvSpPr>
        <p:spPr>
          <a:xfrm>
            <a:off x="1866161" y="1705385"/>
            <a:ext cx="2416088" cy="369332"/>
          </a:xfrm>
          <a:prstGeom prst="rect">
            <a:avLst/>
          </a:prstGeom>
          <a:solidFill>
            <a:srgbClr val="92D050">
              <a:alpha val="80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Step1: Test Collection</a:t>
            </a:r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EE1F554-C803-02CC-009B-08345F94859C}"/>
              </a:ext>
            </a:extLst>
          </p:cNvPr>
          <p:cNvSpPr txBox="1"/>
          <p:nvPr/>
        </p:nvSpPr>
        <p:spPr>
          <a:xfrm>
            <a:off x="6124909" y="1697360"/>
            <a:ext cx="2264747" cy="369332"/>
          </a:xfrm>
          <a:prstGeom prst="rect">
            <a:avLst/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Step2: </a:t>
            </a:r>
            <a:r>
              <a:rPr lang="en" altLang="ja-JP" dirty="0"/>
              <a:t>Measurement</a:t>
            </a:r>
            <a:r>
              <a:rPr lang="en-US" altLang="ja-JP" dirty="0"/>
              <a:t> </a:t>
            </a:r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CCD5138-32C2-E48D-E43B-654CEA59A150}"/>
              </a:ext>
            </a:extLst>
          </p:cNvPr>
          <p:cNvSpPr txBox="1"/>
          <p:nvPr/>
        </p:nvSpPr>
        <p:spPr>
          <a:xfrm>
            <a:off x="8949060" y="1698636"/>
            <a:ext cx="2111506" cy="369332"/>
          </a:xfrm>
          <a:prstGeom prst="rect">
            <a:avLst/>
          </a:prstGeom>
          <a:solidFill>
            <a:srgbClr val="DF90B5">
              <a:alpha val="8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Step3: </a:t>
            </a:r>
            <a:r>
              <a:rPr lang="en" altLang="ja-JP" dirty="0"/>
              <a:t>Comparison</a:t>
            </a:r>
            <a:r>
              <a:rPr lang="en-US" altLang="ja-JP" dirty="0"/>
              <a:t> </a:t>
            </a:r>
            <a:endParaRPr kumimoji="1" lang="ja-JP" altLang="en-US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85B10DB5-1AAB-5144-5CCA-13228D21E1C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445995" y="3307083"/>
            <a:ext cx="431800" cy="444500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2956D8BA-CEE5-9FBB-5ABF-148B4E90B9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404658" y="5043726"/>
            <a:ext cx="431800" cy="444500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AF1D2171-ADCC-7A42-70CC-02325E069B4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721849" y="3296770"/>
            <a:ext cx="584200" cy="596900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03688042-CCA9-9B2C-EA12-758DEC76146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721849" y="5041852"/>
            <a:ext cx="584200" cy="59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74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/>
      <p:bldP spid="11" grpId="0"/>
      <p:bldP spid="18" grpId="0"/>
      <p:bldP spid="19" grpId="0"/>
      <p:bldP spid="21" grpId="0"/>
      <p:bldP spid="22" grpId="0"/>
      <p:bldP spid="25" grpId="0"/>
      <p:bldP spid="28" grpId="0" animBg="1"/>
      <p:bldP spid="29" grpId="0"/>
      <p:bldP spid="30" grpId="0"/>
      <p:bldP spid="31" grpId="0"/>
      <p:bldP spid="34" grpId="0" animBg="1"/>
      <p:bldP spid="35" grpId="0"/>
      <p:bldP spid="36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DFBDF7-D015-54FC-0FBF-26D6B9A6B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SBFL score</a:t>
            </a:r>
            <a:r>
              <a:rPr lang="en-US" altLang="ja-JP" dirty="0"/>
              <a:t> </a:t>
            </a:r>
            <a:r>
              <a:rPr kumimoji="1" lang="en-US" altLang="ja-JP" dirty="0"/>
              <a:t>[13]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26A285-326C-827C-513F-7AABD35B0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/>
              <a:t>- </a:t>
            </a:r>
            <a:r>
              <a:rPr lang="en" altLang="ja-JP" dirty="0"/>
              <a:t>A measure of program suitability for SBFL</a:t>
            </a:r>
          </a:p>
          <a:p>
            <a:r>
              <a:rPr lang="en-US" altLang="ja-JP" dirty="0"/>
              <a:t>- </a:t>
            </a:r>
            <a:r>
              <a:rPr lang="en" altLang="ja-JP" dirty="0"/>
              <a:t>The value ranges from 0 to 1</a:t>
            </a:r>
          </a:p>
          <a:p>
            <a:r>
              <a:rPr kumimoji="1" lang="en-US" altLang="ja-JP" dirty="0"/>
              <a:t>- </a:t>
            </a:r>
            <a:r>
              <a:rPr lang="en" altLang="ja-JP" dirty="0"/>
              <a:t>A higher value indicates that SBFL works well for a given program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D740E9-0666-2902-BAA1-89E2B1013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6A3D5E-5ABD-8996-987F-FCCDB5F99CC4}"/>
              </a:ext>
            </a:extLst>
          </p:cNvPr>
          <p:cNvSpPr txBox="1"/>
          <p:nvPr/>
        </p:nvSpPr>
        <p:spPr>
          <a:xfrm>
            <a:off x="403762" y="6031113"/>
            <a:ext cx="112602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eXGyreTermesX"/>
              </a:rPr>
              <a:t>[13] </a:t>
            </a:r>
            <a:r>
              <a:rPr lang="en" altLang="ja-JP" sz="1100" dirty="0"/>
              <a:t>Sasaki, Y., Higo, Y., Matsumoto, S., Kusumoto, S.: Sbfl-suitability: A software characteristic for fault localization. In: 2020 IEEE International Conference on Software Maintenance and Evolution (ICSME). pp. 702–706 (2020)</a:t>
            </a:r>
          </a:p>
        </p:txBody>
      </p:sp>
    </p:spTree>
    <p:extLst>
      <p:ext uri="{BB962C8B-B14F-4D97-AF65-F5344CB8AC3E}">
        <p14:creationId xmlns:p14="http://schemas.microsoft.com/office/powerpoint/2010/main" val="200524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441037-DA31-D390-F4B1-0E3F95D1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How to measure SBFL score 1/3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1C5B5D-B215-CA2F-2EE3-237956F95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r>
              <a:rPr lang="en-US" altLang="ja-JP" dirty="0"/>
              <a:t>Step1: Mutant Generation</a:t>
            </a:r>
          </a:p>
          <a:p>
            <a:pPr lvl="1">
              <a:buNone/>
            </a:pPr>
            <a:r>
              <a:rPr lang="en-US" altLang="ja-JP" dirty="0"/>
              <a:t>- </a:t>
            </a:r>
            <a:r>
              <a:rPr lang="en" altLang="ja-JP" dirty="0"/>
              <a:t>Only a single change is introduced in each mutant</a:t>
            </a:r>
          </a:p>
          <a:p>
            <a:pPr lvl="1">
              <a:buNone/>
            </a:pPr>
            <a:r>
              <a:rPr lang="en-US" altLang="ja-JP" dirty="0"/>
              <a:t>- </a:t>
            </a:r>
            <a:r>
              <a:rPr lang="en" altLang="ja-JP" dirty="0"/>
              <a:t>Generate as many mutants as possible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917A23-EB16-524F-58E2-1392E32A2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6</a:t>
            </a:fld>
            <a:endParaRPr lang="ja-JP" altLang="en-US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2123EA05-2956-794A-0D25-61515901C08A}"/>
              </a:ext>
            </a:extLst>
          </p:cNvPr>
          <p:cNvCxnSpPr>
            <a:cxnSpLocks/>
          </p:cNvCxnSpPr>
          <p:nvPr/>
        </p:nvCxnSpPr>
        <p:spPr>
          <a:xfrm>
            <a:off x="1584004" y="2547563"/>
            <a:ext cx="1725338" cy="9043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BE662149-01F4-9A04-8C98-9DE4FFA07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034" y="2976818"/>
            <a:ext cx="819615" cy="95503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80D29ED-2DAA-D746-D136-9FC5DAE10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819" y="2101901"/>
            <a:ext cx="936957" cy="11073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04A0067-9ED8-72A5-6FFC-21D7C1BF10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5251" y="2102899"/>
            <a:ext cx="950520" cy="110730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5F4F353-B13C-F0B1-DC32-01B578C87A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8600" y="2102898"/>
            <a:ext cx="940722" cy="1107308"/>
          </a:xfrm>
          <a:prstGeom prst="rect">
            <a:avLst/>
          </a:prstGeom>
        </p:spPr>
      </p:pic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0E84F38E-AA89-F512-2994-3AD3AEE8EE70}"/>
              </a:ext>
            </a:extLst>
          </p:cNvPr>
          <p:cNvCxnSpPr>
            <a:cxnSpLocks/>
          </p:cNvCxnSpPr>
          <p:nvPr/>
        </p:nvCxnSpPr>
        <p:spPr>
          <a:xfrm>
            <a:off x="6029322" y="2601120"/>
            <a:ext cx="196001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4FAFEB8C-1EA8-C7CF-02D1-600EF618821A}"/>
              </a:ext>
            </a:extLst>
          </p:cNvPr>
          <p:cNvCxnSpPr>
            <a:cxnSpLocks/>
          </p:cNvCxnSpPr>
          <p:nvPr/>
        </p:nvCxnSpPr>
        <p:spPr>
          <a:xfrm>
            <a:off x="2285118" y="2547563"/>
            <a:ext cx="0" cy="386025"/>
          </a:xfrm>
          <a:prstGeom prst="line">
            <a:avLst/>
          </a:prstGeom>
          <a:ln w="6032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0D03423-E67C-282C-9011-0E622AC56DDA}"/>
              </a:ext>
            </a:extLst>
          </p:cNvPr>
          <p:cNvSpPr txBox="1"/>
          <p:nvPr/>
        </p:nvSpPr>
        <p:spPr>
          <a:xfrm>
            <a:off x="528000" y="17332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Program p</a:t>
            </a:r>
            <a:endParaRPr kumimoji="1" lang="ja-JP" altLang="en-US" i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CB8628C9-09DB-B886-33EA-2CCA7279CA85}"/>
                  </a:ext>
                </a:extLst>
              </p:cNvPr>
              <p:cNvSpPr txBox="1"/>
              <p:nvPr/>
            </p:nvSpPr>
            <p:spPr>
              <a:xfrm>
                <a:off x="3387794" y="1728000"/>
                <a:ext cx="27533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/>
                  <a:t>Mutant</a:t>
                </a:r>
                <a:r>
                  <a:rPr lang="ja-JP" altLang="en-US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m:rPr>
                        <m:nor/>
                      </m:rPr>
                      <a:rPr lang="en-US" altLang="ja-JP"/>
                      <m:t>Mutant</m:t>
                    </m:r>
                    <m:r>
                      <m:rPr>
                        <m:nor/>
                      </m:rPr>
                      <a:rPr lang="en-US" altLang="ja-JP" b="0" i="0" smtClean="0"/>
                      <m:t> 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ja-JP" altLang="en-US"/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CB8628C9-09DB-B886-33EA-2CCA7279C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794" y="1728000"/>
                <a:ext cx="2753318" cy="369332"/>
              </a:xfrm>
              <a:prstGeom prst="rect">
                <a:avLst/>
              </a:prstGeom>
              <a:blipFill>
                <a:blip r:embed="rId7"/>
                <a:stretch>
                  <a:fillRect l="-1835" t="-6452" b="-225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072C504-81B7-26BB-2679-035F623AA4D6}"/>
              </a:ext>
            </a:extLst>
          </p:cNvPr>
          <p:cNvSpPr txBox="1"/>
          <p:nvPr/>
        </p:nvSpPr>
        <p:spPr>
          <a:xfrm>
            <a:off x="6007490" y="3984470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Test Suite T</a:t>
            </a:r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7D6A9046-A676-6F73-4C96-D555E73A10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310" y="2557604"/>
            <a:ext cx="523056" cy="121288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44EF31C-B758-CAAB-6CD1-20C9D0EE4BC6}"/>
              </a:ext>
            </a:extLst>
          </p:cNvPr>
          <p:cNvSpPr txBox="1"/>
          <p:nvPr/>
        </p:nvSpPr>
        <p:spPr>
          <a:xfrm>
            <a:off x="1162069" y="3855144"/>
            <a:ext cx="2323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M</a:t>
            </a:r>
            <a:r>
              <a:rPr kumimoji="1" lang="en-US" altLang="ja-JP" dirty="0"/>
              <a:t>utant </a:t>
            </a:r>
            <a:r>
              <a:rPr lang="en-US" altLang="ja-JP" dirty="0"/>
              <a:t>G</a:t>
            </a:r>
            <a:r>
              <a:rPr kumimoji="1" lang="en-US" altLang="ja-JP" dirty="0"/>
              <a:t>enerator G</a:t>
            </a:r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DFC04CE-14DF-F14B-3702-4ADBDF40852A}"/>
              </a:ext>
            </a:extLst>
          </p:cNvPr>
          <p:cNvSpPr txBox="1"/>
          <p:nvPr/>
        </p:nvSpPr>
        <p:spPr>
          <a:xfrm>
            <a:off x="1764157" y="1363899"/>
            <a:ext cx="2911169" cy="369332"/>
          </a:xfrm>
          <a:prstGeom prst="rect">
            <a:avLst/>
          </a:prstGeom>
          <a:solidFill>
            <a:srgbClr val="92D050">
              <a:alpha val="80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Step1: Mutant Generation</a:t>
            </a:r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4684FE8D-CCEF-2DB8-4AAF-66696C41DE85}"/>
                  </a:ext>
                </a:extLst>
              </p:cNvPr>
              <p:cNvSpPr txBox="1"/>
              <p:nvPr/>
            </p:nvSpPr>
            <p:spPr>
              <a:xfrm>
                <a:off x="8045500" y="1760218"/>
                <a:ext cx="3828036" cy="374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𝒓𝑺𝒄𝒐𝒓𝒆</m:t>
                          </m:r>
                        </m:e>
                        <m:sup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</m:sSup>
                      <m:r>
                        <a:rPr kumimoji="1" lang="en-US" altLang="ja-JP" b="1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kumimoji="1" lang="en-US" altLang="ja-JP" b="1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ja-JP" altLang="en-US" i="1">
                          <a:latin typeface="Cambria Math" panose="02040503050406030204" pitchFamily="18" charset="0"/>
                        </a:rPr>
                        <m:t>・・・</m:t>
                      </m:r>
                      <m:sSup>
                        <m:sSupPr>
                          <m:ctrlPr>
                            <a:rPr lang="en-US" altLang="ja-JP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𝒓𝑺𝒄𝒐𝒓𝒆</m:t>
                          </m:r>
                        </m:e>
                        <m:sup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</m:sSup>
                      <m:r>
                        <a:rPr lang="en-US" altLang="ja-JP" b="1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ja-JP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n-US" altLang="ja-JP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en-US" altLang="ja-JP" b="1" dirty="0"/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4684FE8D-CCEF-2DB8-4AAF-66696C41DE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500" y="1760218"/>
                <a:ext cx="3828036" cy="374270"/>
              </a:xfrm>
              <a:prstGeom prst="rect">
                <a:avLst/>
              </a:prstGeom>
              <a:blipFill>
                <a:blip r:embed="rId9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D6C1935B-6367-AE9E-D752-31BD74CD82CA}"/>
              </a:ext>
            </a:extLst>
          </p:cNvPr>
          <p:cNvCxnSpPr>
            <a:cxnSpLocks/>
          </p:cNvCxnSpPr>
          <p:nvPr/>
        </p:nvCxnSpPr>
        <p:spPr>
          <a:xfrm>
            <a:off x="9769062" y="3294997"/>
            <a:ext cx="0" cy="560147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6C646DCB-AFD1-5BF0-1765-0B182F6E1BE7}"/>
                  </a:ext>
                </a:extLst>
              </p:cNvPr>
              <p:cNvSpPr txBox="1"/>
              <p:nvPr/>
            </p:nvSpPr>
            <p:spPr>
              <a:xfrm>
                <a:off x="8972308" y="3855144"/>
                <a:ext cx="2397836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000" b="1" i="1">
                              <a:latin typeface="Cambria Math" panose="02040503050406030204" pitchFamily="18" charset="0"/>
                            </a:rPr>
                            <m:t>𝑺𝑩𝑭𝑳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𝑺𝒄𝒐𝒓𝒆</m:t>
                          </m:r>
                        </m:e>
                        <m:sup>
                          <m:r>
                            <a:rPr lang="en-US" altLang="ja-JP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𝑮</m:t>
                          </m:r>
                        </m:sup>
                      </m:sSup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2000" b="1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6C646DCB-AFD1-5BF0-1765-0B182F6E1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2308" y="3855144"/>
                <a:ext cx="2397836" cy="407099"/>
              </a:xfrm>
              <a:prstGeom prst="rect">
                <a:avLst/>
              </a:prstGeom>
              <a:blipFill>
                <a:blip r:embed="rId10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8B42B9B6-27DA-453B-3417-66476B2131F5}"/>
              </a:ext>
            </a:extLst>
          </p:cNvPr>
          <p:cNvCxnSpPr>
            <a:cxnSpLocks/>
          </p:cNvCxnSpPr>
          <p:nvPr/>
        </p:nvCxnSpPr>
        <p:spPr>
          <a:xfrm>
            <a:off x="6749842" y="2616583"/>
            <a:ext cx="0" cy="307613"/>
          </a:xfrm>
          <a:prstGeom prst="line">
            <a:avLst/>
          </a:prstGeom>
          <a:ln w="6032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5" name="グラフィックス 24" descr="歯車 単色塗りつぶし">
            <a:extLst>
              <a:ext uri="{FF2B5EF4-FFF2-40B4-BE49-F238E27FC236}">
                <a16:creationId xmlns:a16="http://schemas.microsoft.com/office/drawing/2014/main" id="{7C79FC3F-1F48-280D-56E9-815C3FE9BAC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866405" y="2997133"/>
            <a:ext cx="914400" cy="914400"/>
          </a:xfrm>
          <a:prstGeom prst="rect">
            <a:avLst/>
          </a:prstGeom>
        </p:spPr>
      </p:pic>
      <p:pic>
        <p:nvPicPr>
          <p:cNvPr id="26" name="グラフィックス 25" descr="棒グラフ 枠線">
            <a:extLst>
              <a:ext uri="{FF2B5EF4-FFF2-40B4-BE49-F238E27FC236}">
                <a16:creationId xmlns:a16="http://schemas.microsoft.com/office/drawing/2014/main" id="{1F797A9D-4171-A639-F52E-753DDC03521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05143" y="2107067"/>
            <a:ext cx="1187930" cy="118793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1448530E-FFE2-A155-EE52-5140CEB73E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62941" y="2641309"/>
            <a:ext cx="523056" cy="121288"/>
          </a:xfrm>
          <a:prstGeom prst="rect">
            <a:avLst/>
          </a:prstGeom>
        </p:spPr>
      </p:pic>
      <p:pic>
        <p:nvPicPr>
          <p:cNvPr id="28" name="グラフィックス 27" descr="棒グラフ 枠線">
            <a:extLst>
              <a:ext uri="{FF2B5EF4-FFF2-40B4-BE49-F238E27FC236}">
                <a16:creationId xmlns:a16="http://schemas.microsoft.com/office/drawing/2014/main" id="{8EC455B2-7051-A81E-E1F7-82CA24E0460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355865" y="2134488"/>
            <a:ext cx="1187930" cy="1187930"/>
          </a:xfrm>
          <a:prstGeom prst="rect">
            <a:avLst/>
          </a:prstGeom>
        </p:spPr>
      </p:pic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C772736A-1944-1B55-AE39-B2F714F92972}"/>
              </a:ext>
            </a:extLst>
          </p:cNvPr>
          <p:cNvSpPr/>
          <p:nvPr/>
        </p:nvSpPr>
        <p:spPr>
          <a:xfrm rot="16200000">
            <a:off x="9656994" y="1777430"/>
            <a:ext cx="405126" cy="3007385"/>
          </a:xfrm>
          <a:prstGeom prst="leftBrace">
            <a:avLst>
              <a:gd name="adj1" fmla="val 8333"/>
              <a:gd name="adj2" fmla="val 46576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5D516DE-7B4D-0B90-1956-9AF05A8CCE83}"/>
              </a:ext>
            </a:extLst>
          </p:cNvPr>
          <p:cNvSpPr/>
          <p:nvPr/>
        </p:nvSpPr>
        <p:spPr>
          <a:xfrm>
            <a:off x="6029322" y="1754744"/>
            <a:ext cx="5830497" cy="2620571"/>
          </a:xfrm>
          <a:prstGeom prst="rect">
            <a:avLst/>
          </a:prstGeom>
          <a:solidFill>
            <a:srgbClr val="F5F5F5">
              <a:alpha val="69804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800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093DD-0BF0-C43F-57BE-8EF10105F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3EB52-15CA-83E9-EEDE-1883BFFED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How to measure SBFL score 2/3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0A394B-650A-0E08-216C-0BF0717B7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r>
              <a:rPr lang="en-US" altLang="ja-JP" dirty="0"/>
              <a:t>Step2: Executing SBFL on each mutant</a:t>
            </a:r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Calculate suspiciousness values using the test suite</a:t>
            </a:r>
            <a:endParaRPr lang="en-US" altLang="ja-JP" dirty="0"/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Rank the statements in descending order of their suspiciousness values</a:t>
            </a:r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Normalize the resulting ranks to obtain the</a:t>
            </a:r>
            <a:r>
              <a:rPr lang="en" altLang="ja-JP" i="1" dirty="0"/>
              <a:t> </a:t>
            </a:r>
            <a:r>
              <a:rPr lang="en" altLang="ja-JP" dirty="0"/>
              <a:t>r-Score</a:t>
            </a:r>
            <a:endParaRPr lang="ja-JP" altLang="en-US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E63616-F919-7EC2-7857-C261F71D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7</a:t>
            </a:fld>
            <a:endParaRPr lang="ja-JP" altLang="en-US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BA86EC6B-3BB7-2874-CB07-385186EAE7C4}"/>
              </a:ext>
            </a:extLst>
          </p:cNvPr>
          <p:cNvCxnSpPr>
            <a:cxnSpLocks/>
          </p:cNvCxnSpPr>
          <p:nvPr/>
        </p:nvCxnSpPr>
        <p:spPr>
          <a:xfrm>
            <a:off x="1574465" y="2547563"/>
            <a:ext cx="1725338" cy="9043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CE0F1793-A490-51E8-4E8F-9D7C32E6E0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0495" y="2976818"/>
            <a:ext cx="819615" cy="95503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F2A50F6-717D-6B5A-4D67-EB27366894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280" y="2101901"/>
            <a:ext cx="936957" cy="11073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7AC205C-B58D-34AD-26FE-12196FEE72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5712" y="2102899"/>
            <a:ext cx="950520" cy="110730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C578FA7-0BDD-6ED7-61A5-242034C311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9061" y="2102898"/>
            <a:ext cx="940722" cy="1107308"/>
          </a:xfrm>
          <a:prstGeom prst="rect">
            <a:avLst/>
          </a:prstGeom>
        </p:spPr>
      </p:pic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402DEC1-99AB-2857-2062-350D940165CF}"/>
              </a:ext>
            </a:extLst>
          </p:cNvPr>
          <p:cNvCxnSpPr>
            <a:cxnSpLocks/>
          </p:cNvCxnSpPr>
          <p:nvPr/>
        </p:nvCxnSpPr>
        <p:spPr>
          <a:xfrm>
            <a:off x="6019783" y="2601120"/>
            <a:ext cx="196001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43E9E6F-E280-CDF1-A733-1C55F1BB8E94}"/>
              </a:ext>
            </a:extLst>
          </p:cNvPr>
          <p:cNvCxnSpPr>
            <a:cxnSpLocks/>
          </p:cNvCxnSpPr>
          <p:nvPr/>
        </p:nvCxnSpPr>
        <p:spPr>
          <a:xfrm>
            <a:off x="2275579" y="2547563"/>
            <a:ext cx="0" cy="386025"/>
          </a:xfrm>
          <a:prstGeom prst="line">
            <a:avLst/>
          </a:prstGeom>
          <a:ln w="6032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FA82382-3522-47D1-9653-0DE4C1AE35DB}"/>
              </a:ext>
            </a:extLst>
          </p:cNvPr>
          <p:cNvSpPr txBox="1"/>
          <p:nvPr/>
        </p:nvSpPr>
        <p:spPr>
          <a:xfrm>
            <a:off x="518461" y="17332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Program p</a:t>
            </a:r>
            <a:endParaRPr kumimoji="1" lang="ja-JP" altLang="en-US" i="1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8548AC7-D0C5-C038-5215-4945AF67D8FE}"/>
              </a:ext>
            </a:extLst>
          </p:cNvPr>
          <p:cNvSpPr txBox="1"/>
          <p:nvPr/>
        </p:nvSpPr>
        <p:spPr>
          <a:xfrm>
            <a:off x="5997951" y="3984470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Test Suite T</a:t>
            </a:r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B93FB05F-C0BC-AFAD-C8AD-7B33ED20AA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771" y="2557604"/>
            <a:ext cx="523056" cy="121288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8F6A158-F170-CCE8-7EA4-85AD48555C69}"/>
              </a:ext>
            </a:extLst>
          </p:cNvPr>
          <p:cNvSpPr txBox="1"/>
          <p:nvPr/>
        </p:nvSpPr>
        <p:spPr>
          <a:xfrm>
            <a:off x="1152530" y="3855144"/>
            <a:ext cx="2323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M</a:t>
            </a:r>
            <a:r>
              <a:rPr kumimoji="1" lang="en-US" altLang="ja-JP" dirty="0"/>
              <a:t>utant </a:t>
            </a:r>
            <a:r>
              <a:rPr lang="en-US" altLang="ja-JP" dirty="0"/>
              <a:t>G</a:t>
            </a:r>
            <a:r>
              <a:rPr kumimoji="1" lang="en-US" altLang="ja-JP" dirty="0"/>
              <a:t>enerator G</a:t>
            </a:r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09A1EA4-F7CF-8CA5-C7A9-40C905BED8BD}"/>
              </a:ext>
            </a:extLst>
          </p:cNvPr>
          <p:cNvSpPr txBox="1"/>
          <p:nvPr/>
        </p:nvSpPr>
        <p:spPr>
          <a:xfrm>
            <a:off x="5816017" y="1370911"/>
            <a:ext cx="2367547" cy="369332"/>
          </a:xfrm>
          <a:prstGeom prst="rect">
            <a:avLst/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Step2: SBFL Execution </a:t>
            </a:r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ACC0CEEC-F725-468F-FB05-98CDFB67BAF4}"/>
                  </a:ext>
                </a:extLst>
              </p:cNvPr>
              <p:cNvSpPr txBox="1"/>
              <p:nvPr/>
            </p:nvSpPr>
            <p:spPr>
              <a:xfrm>
                <a:off x="8035961" y="1760218"/>
                <a:ext cx="3828036" cy="374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𝒓𝑺𝒄𝒐𝒓𝒆</m:t>
                          </m:r>
                        </m:e>
                        <m:sup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</m:sSup>
                      <m:r>
                        <a:rPr kumimoji="1" lang="en-US" altLang="ja-JP" b="1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kumimoji="1" lang="en-US" altLang="ja-JP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kumimoji="1" lang="en-US" altLang="ja-JP" b="1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ja-JP" altLang="en-US" b="1" i="1">
                          <a:latin typeface="Cambria Math" panose="02040503050406030204" pitchFamily="18" charset="0"/>
                        </a:rPr>
                        <m:t>・・・</m:t>
                      </m:r>
                      <m:sSup>
                        <m:sSupPr>
                          <m:ctrlPr>
                            <a:rPr lang="en-US" altLang="ja-JP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𝒓𝑺𝒄𝒐𝒓𝒆</m:t>
                          </m:r>
                        </m:e>
                        <m:sup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</m:sSup>
                      <m:r>
                        <a:rPr lang="en-US" altLang="ja-JP" b="1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ja-JP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altLang="ja-JP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n-US" altLang="ja-JP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en-US" altLang="ja-JP" b="1" dirty="0"/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ACC0CEEC-F725-468F-FB05-98CDFB67B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5961" y="1760218"/>
                <a:ext cx="3828036" cy="374270"/>
              </a:xfrm>
              <a:prstGeom prst="rect">
                <a:avLst/>
              </a:prstGeom>
              <a:blipFill>
                <a:blip r:embed="rId8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8873696-7B36-2D1A-6761-03D953099CC1}"/>
              </a:ext>
            </a:extLst>
          </p:cNvPr>
          <p:cNvCxnSpPr>
            <a:cxnSpLocks/>
          </p:cNvCxnSpPr>
          <p:nvPr/>
        </p:nvCxnSpPr>
        <p:spPr>
          <a:xfrm>
            <a:off x="9759523" y="3294997"/>
            <a:ext cx="0" cy="560147"/>
          </a:xfrm>
          <a:prstGeom prst="straightConnector1">
            <a:avLst/>
          </a:prstGeom>
          <a:ln w="4762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BF2C4FCA-6653-7EEA-EE1C-11A182985229}"/>
                  </a:ext>
                </a:extLst>
              </p:cNvPr>
              <p:cNvSpPr txBox="1"/>
              <p:nvPr/>
            </p:nvSpPr>
            <p:spPr>
              <a:xfrm>
                <a:off x="8962769" y="3855144"/>
                <a:ext cx="2397836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000" b="1" i="1">
                              <a:latin typeface="Cambria Math" panose="02040503050406030204" pitchFamily="18" charset="0"/>
                            </a:rPr>
                            <m:t>𝑺𝑩𝑭𝑳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𝑺𝒄𝒐𝒓𝒆</m:t>
                          </m:r>
                        </m:e>
                        <m:sup>
                          <m:r>
                            <a:rPr lang="en-US" altLang="ja-JP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2000" b="1" i="1" smtClean="0">
                              <a:latin typeface="Cambria Math" panose="02040503050406030204" pitchFamily="18" charset="0"/>
                            </a:rPr>
                            <m:t>𝑮</m:t>
                          </m:r>
                        </m:sup>
                      </m:sSup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kumimoji="1" lang="en-US" altLang="ja-JP" sz="2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 sz="2000" b="1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BF2C4FCA-6653-7EEA-EE1C-11A182985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2769" y="3855144"/>
                <a:ext cx="2397836" cy="407099"/>
              </a:xfrm>
              <a:prstGeom prst="rect">
                <a:avLst/>
              </a:prstGeom>
              <a:blipFill>
                <a:blip r:embed="rId9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B8BD5DB5-53D8-54FF-3966-6AE6B9C1DF12}"/>
              </a:ext>
            </a:extLst>
          </p:cNvPr>
          <p:cNvCxnSpPr>
            <a:cxnSpLocks/>
          </p:cNvCxnSpPr>
          <p:nvPr/>
        </p:nvCxnSpPr>
        <p:spPr>
          <a:xfrm>
            <a:off x="6740303" y="2616583"/>
            <a:ext cx="0" cy="307613"/>
          </a:xfrm>
          <a:prstGeom prst="line">
            <a:avLst/>
          </a:prstGeom>
          <a:ln w="60325">
            <a:solidFill>
              <a:schemeClr val="dk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5" name="グラフィックス 24" descr="歯車 単色塗りつぶし">
            <a:extLst>
              <a:ext uri="{FF2B5EF4-FFF2-40B4-BE49-F238E27FC236}">
                <a16:creationId xmlns:a16="http://schemas.microsoft.com/office/drawing/2014/main" id="{0DAD6230-EAB2-B75F-265A-6392ACECFC9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56866" y="2997133"/>
            <a:ext cx="914400" cy="914400"/>
          </a:xfrm>
          <a:prstGeom prst="rect">
            <a:avLst/>
          </a:prstGeom>
        </p:spPr>
      </p:pic>
      <p:pic>
        <p:nvPicPr>
          <p:cNvPr id="26" name="グラフィックス 25" descr="棒グラフ 枠線">
            <a:extLst>
              <a:ext uri="{FF2B5EF4-FFF2-40B4-BE49-F238E27FC236}">
                <a16:creationId xmlns:a16="http://schemas.microsoft.com/office/drawing/2014/main" id="{0DC6D6BF-6A65-F6D2-4804-2F178262DA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95604" y="2107067"/>
            <a:ext cx="1187930" cy="118793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4915B0B-60B7-9653-26E5-FDF58316E2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53402" y="2641309"/>
            <a:ext cx="523056" cy="121288"/>
          </a:xfrm>
          <a:prstGeom prst="rect">
            <a:avLst/>
          </a:prstGeom>
        </p:spPr>
      </p:pic>
      <p:pic>
        <p:nvPicPr>
          <p:cNvPr id="28" name="グラフィックス 27" descr="棒グラフ 枠線">
            <a:extLst>
              <a:ext uri="{FF2B5EF4-FFF2-40B4-BE49-F238E27FC236}">
                <a16:creationId xmlns:a16="http://schemas.microsoft.com/office/drawing/2014/main" id="{B7FB358A-1D6B-8375-F1B8-8559975B781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346326" y="2134488"/>
            <a:ext cx="1187930" cy="1187930"/>
          </a:xfrm>
          <a:prstGeom prst="rect">
            <a:avLst/>
          </a:prstGeom>
        </p:spPr>
      </p:pic>
      <p:sp>
        <p:nvSpPr>
          <p:cNvPr id="29" name="左中かっこ 28">
            <a:extLst>
              <a:ext uri="{FF2B5EF4-FFF2-40B4-BE49-F238E27FC236}">
                <a16:creationId xmlns:a16="http://schemas.microsoft.com/office/drawing/2014/main" id="{58CD8E8B-9F3A-7F3E-B7C5-71C5A30C8C47}"/>
              </a:ext>
            </a:extLst>
          </p:cNvPr>
          <p:cNvSpPr/>
          <p:nvPr/>
        </p:nvSpPr>
        <p:spPr>
          <a:xfrm rot="16200000">
            <a:off x="9647455" y="1777430"/>
            <a:ext cx="405126" cy="3007385"/>
          </a:xfrm>
          <a:prstGeom prst="leftBrace">
            <a:avLst>
              <a:gd name="adj1" fmla="val 8333"/>
              <a:gd name="adj2" fmla="val 46576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C521E01-7AAD-4AC4-BE67-FCBEC89BEB93}"/>
              </a:ext>
            </a:extLst>
          </p:cNvPr>
          <p:cNvSpPr/>
          <p:nvPr/>
        </p:nvSpPr>
        <p:spPr>
          <a:xfrm>
            <a:off x="8250756" y="3294996"/>
            <a:ext cx="3413244" cy="929479"/>
          </a:xfrm>
          <a:prstGeom prst="rect">
            <a:avLst/>
          </a:prstGeom>
          <a:solidFill>
            <a:srgbClr val="F5F5F5">
              <a:alpha val="69804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72A906E-4126-B16A-FE17-30E78892E1BD}"/>
              </a:ext>
            </a:extLst>
          </p:cNvPr>
          <p:cNvSpPr/>
          <p:nvPr/>
        </p:nvSpPr>
        <p:spPr>
          <a:xfrm>
            <a:off x="420459" y="1760218"/>
            <a:ext cx="2888344" cy="2620571"/>
          </a:xfrm>
          <a:prstGeom prst="rect">
            <a:avLst/>
          </a:prstGeom>
          <a:solidFill>
            <a:srgbClr val="F5F5F5">
              <a:alpha val="69804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38C895CA-8191-798E-7F8E-593BAF227B9F}"/>
                  </a:ext>
                </a:extLst>
              </p:cNvPr>
              <p:cNvSpPr txBox="1"/>
              <p:nvPr/>
            </p:nvSpPr>
            <p:spPr>
              <a:xfrm>
                <a:off x="3387794" y="1728000"/>
                <a:ext cx="27533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/>
                  <a:t>Mutant</a:t>
                </a:r>
                <a:r>
                  <a:rPr lang="ja-JP" altLang="en-US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m:rPr>
                        <m:nor/>
                      </m:rPr>
                      <a:rPr lang="en-US" altLang="ja-JP"/>
                      <m:t>Mutant</m:t>
                    </m:r>
                    <m:r>
                      <m:rPr>
                        <m:nor/>
                      </m:rPr>
                      <a:rPr lang="en-US" altLang="ja-JP" b="0" i="0" smtClean="0"/>
                      <m:t> 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ja-JP" altLang="en-US"/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38C895CA-8191-798E-7F8E-593BAF227B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794" y="1728000"/>
                <a:ext cx="2753318" cy="369332"/>
              </a:xfrm>
              <a:prstGeom prst="rect">
                <a:avLst/>
              </a:prstGeom>
              <a:blipFill>
                <a:blip r:embed="rId16"/>
                <a:stretch>
                  <a:fillRect l="-1835" t="-6452" b="-225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9223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404F4-7281-3311-0EF0-719E4831A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of </a:t>
            </a:r>
            <a:r>
              <a:rPr kumimoji="1" lang="en-US" altLang="ja-JP" dirty="0"/>
              <a:t>SBFL</a:t>
            </a:r>
            <a:endParaRPr kumimoji="1" lang="ja-JP" altLang="en-US"/>
          </a:p>
        </p:txBody>
      </p:sp>
      <p:sp>
        <p:nvSpPr>
          <p:cNvPr id="17" name="コンテンツ プレースホルダー 7">
            <a:extLst>
              <a:ext uri="{FF2B5EF4-FFF2-40B4-BE49-F238E27FC236}">
                <a16:creationId xmlns:a16="http://schemas.microsoft.com/office/drawing/2014/main" id="{21BCDC64-382C-7514-944B-6D0593393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>
              <a:buNone/>
            </a:pPr>
            <a:r>
              <a:rPr lang="en-US" altLang="ja-JP" dirty="0"/>
              <a:t>Step2: Executing SBFL on each mutant</a:t>
            </a:r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Calculate suspiciousness values using the test suite</a:t>
            </a:r>
            <a:endParaRPr lang="en-US" altLang="ja-JP" dirty="0"/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Rank the statements in descending order of their suspiciousness values</a:t>
            </a:r>
          </a:p>
          <a:p>
            <a:pPr lvl="1"/>
            <a:r>
              <a:rPr lang="en-US" altLang="ja-JP" dirty="0"/>
              <a:t>- </a:t>
            </a:r>
            <a:r>
              <a:rPr lang="en" altLang="ja-JP" dirty="0"/>
              <a:t>Normalize the resulting ranks to obtain the</a:t>
            </a:r>
            <a:r>
              <a:rPr lang="en" altLang="ja-JP" i="1" dirty="0"/>
              <a:t> </a:t>
            </a:r>
            <a:r>
              <a:rPr lang="en" altLang="ja-JP" dirty="0"/>
              <a:t>r-Score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CDE497-CF66-2BF5-FE7F-782353338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3D4BF9-B71C-EAF7-FFDC-B7AF9094106F}"/>
              </a:ext>
            </a:extLst>
          </p:cNvPr>
          <p:cNvSpPr txBox="1"/>
          <p:nvPr/>
        </p:nvSpPr>
        <p:spPr>
          <a:xfrm>
            <a:off x="2177144" y="1543660"/>
            <a:ext cx="4465121" cy="286232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" altLang="ja-JP" dirty="0" err="1">
                <a:latin typeface="Consolas" panose="020B0609020204030204" pitchFamily="49" charset="0"/>
                <a:cs typeface="Consolas" panose="020B0609020204030204" pitchFamily="49" charset="0"/>
              </a:rPr>
              <a:t>FizzBuzz</a:t>
            </a: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(int</a:t>
            </a:r>
            <a:r>
              <a:rPr lang="en-US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number) {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if (number % 15 == 0) {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    return "</a:t>
            </a:r>
            <a:r>
              <a:rPr lang="en" altLang="ja-JP" dirty="0" err="1">
                <a:latin typeface="Consolas" panose="020B0609020204030204" pitchFamily="49" charset="0"/>
                <a:cs typeface="Consolas" panose="020B0609020204030204" pitchFamily="49" charset="0"/>
              </a:rPr>
              <a:t>FizzBuzz</a:t>
            </a: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";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} else if (number % 3 == 0) {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    return "Fizz";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} else if (number % 4 == 0) {</a:t>
            </a:r>
            <a:br>
              <a:rPr lang="en" altLang="ja-JP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    return "Buzz";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" altLang="ja-JP" dirty="0" err="1">
                <a:latin typeface="Consolas" panose="020B0609020204030204" pitchFamily="49" charset="0"/>
                <a:cs typeface="Consolas" panose="020B0609020204030204" pitchFamily="49" charset="0"/>
              </a:rPr>
              <a:t>String.valueOf</a:t>
            </a: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(number);</a:t>
            </a:r>
            <a:b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ja-JP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6CC20567-A35D-6302-E28F-F3B660FEE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20392"/>
              </p:ext>
            </p:extLst>
          </p:nvPr>
        </p:nvGraphicFramePr>
        <p:xfrm>
          <a:off x="6642266" y="1541372"/>
          <a:ext cx="2342513" cy="286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2513">
                  <a:extLst>
                    <a:ext uri="{9D8B030D-6E8A-4147-A177-3AD203B41FA5}">
                      <a16:colId xmlns:a16="http://schemas.microsoft.com/office/drawing/2014/main" val="2819584829"/>
                    </a:ext>
                  </a:extLst>
                </a:gridCol>
              </a:tblGrid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>
                          <a:latin typeface="+mj-lt"/>
                          <a:cs typeface="Consolas" panose="020B0609020204030204" pitchFamily="49" charset="0"/>
                        </a:rPr>
                        <a:t>suspiciousness values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971129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0.577</a:t>
                      </a:r>
                      <a:endParaRPr kumimoji="1" lang="en-US" altLang="ja-JP" sz="1800" dirty="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738106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619895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0.707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331341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999979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1.0</a:t>
                      </a:r>
                      <a:endParaRPr kumimoji="1" lang="ja-JP" altLang="en-US" sz="1800">
                        <a:solidFill>
                          <a:schemeClr val="tx1"/>
                        </a:solidFill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341373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1.0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868918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76456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754250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r"/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0131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表 12">
                <a:extLst>
                  <a:ext uri="{FF2B5EF4-FFF2-40B4-BE49-F238E27FC236}">
                    <a16:creationId xmlns:a16="http://schemas.microsoft.com/office/drawing/2014/main" id="{F81EFD50-4D10-B141-03FE-93C3498041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185501"/>
                  </p:ext>
                </p:extLst>
              </p:nvPr>
            </p:nvGraphicFramePr>
            <p:xfrm>
              <a:off x="1758147" y="1543662"/>
              <a:ext cx="418997" cy="286452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8997">
                      <a:extLst>
                        <a:ext uri="{9D8B030D-6E8A-4147-A177-3AD203B41FA5}">
                          <a16:colId xmlns:a16="http://schemas.microsoft.com/office/drawing/2014/main" val="2819584829"/>
                        </a:ext>
                      </a:extLst>
                    </a:gridCol>
                  </a:tblGrid>
                  <a:tr h="287801">
                    <a:tc>
                      <a:txBody>
                        <a:bodyPr/>
                        <a:lstStyle/>
                        <a:p>
                          <a:pPr algn="r"/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11971129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en-US" altLang="ja-JP" sz="1800" dirty="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29738106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07619895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72331341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52999979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C000">
                            <a:alpha val="50196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5341373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C000">
                            <a:alpha val="50196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71868918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81276456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180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kumimoji="1" lang="en-US" altLang="ja-JP" sz="1800" b="0" i="1" smtClean="0">
                                        <a:latin typeface="Cambria Math" panose="02040503050406030204" pitchFamily="18" charset="0"/>
                                        <a:cs typeface="Consolas" panose="020B0609020204030204" pitchFamily="49" charset="0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73754250"/>
                      </a:ext>
                    </a:extLst>
                  </a:tr>
                  <a:tr h="272110">
                    <a:tc>
                      <a:txBody>
                        <a:bodyPr/>
                        <a:lstStyle/>
                        <a:p>
                          <a:pPr algn="r"/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109020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表 12">
                <a:extLst>
                  <a:ext uri="{FF2B5EF4-FFF2-40B4-BE49-F238E27FC236}">
                    <a16:creationId xmlns:a16="http://schemas.microsoft.com/office/drawing/2014/main" id="{F81EFD50-4D10-B141-03FE-93C3498041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185501"/>
                  </p:ext>
                </p:extLst>
              </p:nvPr>
            </p:nvGraphicFramePr>
            <p:xfrm>
              <a:off x="1758147" y="1543662"/>
              <a:ext cx="418997" cy="286452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8997">
                      <a:extLst>
                        <a:ext uri="{9D8B030D-6E8A-4147-A177-3AD203B41FA5}">
                          <a16:colId xmlns:a16="http://schemas.microsoft.com/office/drawing/2014/main" val="2819584829"/>
                        </a:ext>
                      </a:extLst>
                    </a:gridCol>
                  </a:tblGrid>
                  <a:tr h="287801">
                    <a:tc>
                      <a:txBody>
                        <a:bodyPr/>
                        <a:lstStyle/>
                        <a:p>
                          <a:pPr algn="r"/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11971129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104348" r="-2941" b="-7913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9738106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213636" r="-2941" b="-727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07619895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300000" r="-2941" b="-5956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2331341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400000" r="-2941" b="-4956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2999979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500000" r="-2941" b="-3956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5341373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600000" r="-2941" b="-2956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71868918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pPr algn="r"/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81276456"/>
                      </a:ext>
                    </a:extLst>
                  </a:tr>
                  <a:tr h="287801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41" t="-795652" r="-2941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73754250"/>
                      </a:ext>
                    </a:extLst>
                  </a:tr>
                  <a:tr h="274320">
                    <a:tc>
                      <a:txBody>
                        <a:bodyPr/>
                        <a:lstStyle/>
                        <a:p>
                          <a:pPr algn="r"/>
                          <a:endParaRPr kumimoji="1" lang="ja-JP" altLang="en-US" sz="1800">
                            <a:latin typeface="+mj-lt"/>
                            <a:cs typeface="Consolas" panose="020B0609020204030204" pitchFamily="49" charset="0"/>
                          </a:endParaRPr>
                        </a:p>
                      </a:txBody>
                      <a:tcPr marL="45720" marR="4572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1090201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4" name="グラフィックス 13" descr="虫 単色塗りつぶし">
            <a:extLst>
              <a:ext uri="{FF2B5EF4-FFF2-40B4-BE49-F238E27FC236}">
                <a16:creationId xmlns:a16="http://schemas.microsoft.com/office/drawing/2014/main" id="{5B81F2F7-451B-9D62-00FD-85E52C3B3C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50841" y="2949542"/>
            <a:ext cx="318701" cy="318701"/>
          </a:xfrm>
          <a:prstGeom prst="rect">
            <a:avLst/>
          </a:prstGeom>
        </p:spPr>
      </p:pic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7B8F982-9E2C-560E-53F1-E393D38DC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4692"/>
              </p:ext>
            </p:extLst>
          </p:nvPr>
        </p:nvGraphicFramePr>
        <p:xfrm>
          <a:off x="8984778" y="1541452"/>
          <a:ext cx="626318" cy="2864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318">
                  <a:extLst>
                    <a:ext uri="{9D8B030D-6E8A-4147-A177-3AD203B41FA5}">
                      <a16:colId xmlns:a16="http://schemas.microsoft.com/office/drawing/2014/main" val="1905060641"/>
                    </a:ext>
                  </a:extLst>
                </a:gridCol>
              </a:tblGrid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>
                          <a:latin typeface="+mj-lt"/>
                          <a:cs typeface="Consolas" panose="020B0609020204030204" pitchFamily="49" charset="0"/>
                        </a:rPr>
                        <a:t>rank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971129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4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738106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7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619895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3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331341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7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999979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1800">
                        <a:solidFill>
                          <a:schemeClr val="tx1"/>
                        </a:solidFill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341373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2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868918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76456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7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754250"/>
                  </a:ext>
                </a:extLst>
              </a:tr>
              <a:tr h="286453">
                <a:tc>
                  <a:txBody>
                    <a:bodyPr/>
                    <a:lstStyle/>
                    <a:p>
                      <a:pPr algn="r"/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013189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0FE5AEEA-8F3A-8F3E-5F38-B027E3C70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883358"/>
              </p:ext>
            </p:extLst>
          </p:nvPr>
        </p:nvGraphicFramePr>
        <p:xfrm>
          <a:off x="9611095" y="1541452"/>
          <a:ext cx="822757" cy="2864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757">
                  <a:extLst>
                    <a:ext uri="{9D8B030D-6E8A-4147-A177-3AD203B41FA5}">
                      <a16:colId xmlns:a16="http://schemas.microsoft.com/office/drawing/2014/main" val="1922664538"/>
                    </a:ext>
                  </a:extLst>
                </a:gridCol>
              </a:tblGrid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>
                          <a:latin typeface="+mj-lt"/>
                          <a:cs typeface="Consolas" panose="020B0609020204030204" pitchFamily="49" charset="0"/>
                        </a:rPr>
                        <a:t>r-Score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971129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0.5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738106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619895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0.333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331341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999979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0.833</a:t>
                      </a:r>
                      <a:endParaRPr kumimoji="1" lang="ja-JP" altLang="en-US" sz="1800">
                        <a:solidFill>
                          <a:schemeClr val="tx1"/>
                        </a:solidFill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341373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0.833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868918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76456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/>
                        <a:t>0.0</a:t>
                      </a:r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754250"/>
                  </a:ext>
                </a:extLst>
              </a:tr>
              <a:tr h="286454">
                <a:tc>
                  <a:txBody>
                    <a:bodyPr/>
                    <a:lstStyle/>
                    <a:p>
                      <a:pPr algn="r"/>
                      <a:endParaRPr kumimoji="1" lang="ja-JP" altLang="en-US" sz="1800">
                        <a:latin typeface="+mj-lt"/>
                        <a:cs typeface="Consolas" panose="020B0609020204030204" pitchFamily="49" charset="0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013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12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igolab1">
  <a:themeElements>
    <a:clrScheme name="higolab1">
      <a:dk1>
        <a:srgbClr val="2F4F4F"/>
      </a:dk1>
      <a:lt1>
        <a:srgbClr val="F5F5F5"/>
      </a:lt1>
      <a:dk2>
        <a:srgbClr val="696969"/>
      </a:dk2>
      <a:lt2>
        <a:srgbClr val="DCDCDC"/>
      </a:lt2>
      <a:accent1>
        <a:srgbClr val="304A9E"/>
      </a:accent1>
      <a:accent2>
        <a:srgbClr val="136EAB"/>
      </a:accent2>
      <a:accent3>
        <a:srgbClr val="D59533"/>
      </a:accent3>
      <a:accent4>
        <a:srgbClr val="009353"/>
      </a:accent4>
      <a:accent5>
        <a:srgbClr val="CA4683"/>
      </a:accent5>
      <a:accent6>
        <a:srgbClr val="CB4828"/>
      </a:accent6>
      <a:hlink>
        <a:srgbClr val="0000CC"/>
      </a:hlink>
      <a:folHlink>
        <a:srgbClr val="551A8B"/>
      </a:folHlink>
    </a:clrScheme>
    <a:fontScheme name="sel_new">
      <a:majorFont>
        <a:latin typeface="Segoe UI"/>
        <a:ea typeface="游ゴシック"/>
        <a:cs typeface=""/>
      </a:majorFont>
      <a:minorFont>
        <a:latin typeface="Segoe U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wrap="none" lIns="72000" tIns="72000" rIns="72000" bIns="72000" rtlCol="0" anchor="t"/>
      <a:lstStyle>
        <a:defPPr algn="l">
          <a:lnSpc>
            <a:spcPct val="90000"/>
          </a:lnSpc>
          <a:spcBef>
            <a:spcPts val="300"/>
          </a:spcBef>
          <a:spcAft>
            <a:spcPts val="100"/>
          </a:spcAft>
          <a:defRPr kumimoji="1" sz="2000" spc="110" baseline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igolab1" id="{3F11E7F6-0886-410C-89C2-5CE2E378D12D}" vid="{8D4F5AC6-11BE-4257-BE97-A7109D366D9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higolab1-2</Template>
  <TotalTime>53608</TotalTime>
  <Words>2768</Words>
  <Application>Microsoft Macintosh PowerPoint</Application>
  <PresentationFormat>ワイド画面</PresentationFormat>
  <Paragraphs>405</Paragraphs>
  <Slides>25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5" baseType="lpstr">
      <vt:lpstr>HaranoAjiMincho-Regular-Identity-H</vt:lpstr>
      <vt:lpstr>NewTXMI</vt:lpstr>
      <vt:lpstr>TeXGyreTermesX</vt:lpstr>
      <vt:lpstr>txsys</vt:lpstr>
      <vt:lpstr>游ゴシック</vt:lpstr>
      <vt:lpstr>Arial</vt:lpstr>
      <vt:lpstr>Cambria Math</vt:lpstr>
      <vt:lpstr>Consolas</vt:lpstr>
      <vt:lpstr>Segoe UI</vt:lpstr>
      <vt:lpstr>higolab1</vt:lpstr>
      <vt:lpstr>Coverage Isn’t Enough: SBFL-Driven Insights into Manually Created vs. Automatically Generated Tests</vt:lpstr>
      <vt:lpstr>Background</vt:lpstr>
      <vt:lpstr>SBFL (Spectrum-Based Fault Localization)</vt:lpstr>
      <vt:lpstr>Research Purpose and Methodology</vt:lpstr>
      <vt:lpstr>Experimental Flow</vt:lpstr>
      <vt:lpstr>SBFL score [13]</vt:lpstr>
      <vt:lpstr>How to measure SBFL score 1/3</vt:lpstr>
      <vt:lpstr>How to measure SBFL score 2/3</vt:lpstr>
      <vt:lpstr>Example of SBFL</vt:lpstr>
      <vt:lpstr>How to measure SBFL score 3/3</vt:lpstr>
      <vt:lpstr>Research Questions</vt:lpstr>
      <vt:lpstr>Experimental Setup</vt:lpstr>
      <vt:lpstr>RQ2 Results: SBFL Score</vt:lpstr>
      <vt:lpstr>RQ2 Results: SBFL Score</vt:lpstr>
      <vt:lpstr>Further Analysis of the SBFL Score</vt:lpstr>
      <vt:lpstr>Further Analysis of the SBFL Score: Key Perspective</vt:lpstr>
      <vt:lpstr>Further Analysis of the SBFL Score: Nesting Depth</vt:lpstr>
      <vt:lpstr>Discussion</vt:lpstr>
      <vt:lpstr>Summary</vt:lpstr>
      <vt:lpstr>Appendix</vt:lpstr>
      <vt:lpstr>Code Coverage</vt:lpstr>
      <vt:lpstr>Ochiai</vt:lpstr>
      <vt:lpstr>Further Analysis of the SBFL Score: Nesting Depth</vt:lpstr>
      <vt:lpstr>Example of Mutation Operator</vt:lpstr>
      <vt:lpstr>Evosuite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肥後研究室用 スライドテンプレートの使い方</dc:title>
  <dc:creator>TSURU Tomoaki</dc:creator>
  <cp:lastModifiedBy>Shimizu Sasara</cp:lastModifiedBy>
  <cp:revision>28</cp:revision>
  <cp:lastPrinted>2025-11-28T08:27:24Z</cp:lastPrinted>
  <dcterms:created xsi:type="dcterms:W3CDTF">2023-02-24T03:37:54Z</dcterms:created>
  <dcterms:modified xsi:type="dcterms:W3CDTF">2025-12-02T17:18:43Z</dcterms:modified>
</cp:coreProperties>
</file>