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48" r:id="rId1"/>
  </p:sldMasterIdLst>
  <p:notesMasterIdLst>
    <p:notesMasterId r:id="rId35"/>
  </p:notesMasterIdLst>
  <p:sldIdLst>
    <p:sldId id="256" r:id="rId2"/>
    <p:sldId id="278" r:id="rId3"/>
    <p:sldId id="279" r:id="rId4"/>
    <p:sldId id="263" r:id="rId5"/>
    <p:sldId id="265" r:id="rId6"/>
    <p:sldId id="286" r:id="rId7"/>
    <p:sldId id="301" r:id="rId8"/>
    <p:sldId id="266" r:id="rId9"/>
    <p:sldId id="280" r:id="rId10"/>
    <p:sldId id="299" r:id="rId11"/>
    <p:sldId id="319" r:id="rId12"/>
    <p:sldId id="315" r:id="rId13"/>
    <p:sldId id="270" r:id="rId14"/>
    <p:sldId id="307" r:id="rId15"/>
    <p:sldId id="308" r:id="rId16"/>
    <p:sldId id="320" r:id="rId17"/>
    <p:sldId id="300" r:id="rId18"/>
    <p:sldId id="304" r:id="rId19"/>
    <p:sldId id="302" r:id="rId20"/>
    <p:sldId id="309" r:id="rId21"/>
    <p:sldId id="310" r:id="rId22"/>
    <p:sldId id="305" r:id="rId23"/>
    <p:sldId id="303" r:id="rId24"/>
    <p:sldId id="306" r:id="rId25"/>
    <p:sldId id="312" r:id="rId26"/>
    <p:sldId id="311" r:id="rId27"/>
    <p:sldId id="314" r:id="rId28"/>
    <p:sldId id="313" r:id="rId29"/>
    <p:sldId id="322" r:id="rId30"/>
    <p:sldId id="323" r:id="rId31"/>
    <p:sldId id="268" r:id="rId32"/>
    <p:sldId id="316" r:id="rId33"/>
    <p:sldId id="321" r:id="rId34"/>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000000"/>
    <a:srgbClr val="E8E8E8"/>
    <a:srgbClr val="FF0000"/>
    <a:srgbClr val="84E291"/>
    <a:srgbClr val="98FB98"/>
    <a:srgbClr val="FFE6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984" autoAdjust="0"/>
    <p:restoredTop sz="69455" autoAdjust="0"/>
  </p:normalViewPr>
  <p:slideViewPr>
    <p:cSldViewPr snapToGrid="0">
      <p:cViewPr varScale="1">
        <p:scale>
          <a:sx n="51" d="100"/>
          <a:sy n="51" d="100"/>
        </p:scale>
        <p:origin x="1144" y="48"/>
      </p:cViewPr>
      <p:guideLst/>
    </p:cSldViewPr>
  </p:slideViewPr>
  <p:outlineViewPr>
    <p:cViewPr>
      <p:scale>
        <a:sx n="33" d="100"/>
        <a:sy n="33" d="100"/>
      </p:scale>
      <p:origin x="0" y="0"/>
    </p:cViewPr>
  </p:outlin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40"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太一 小村" userId="7e315337c40c5d70" providerId="LiveId" clId="{A2A7243E-2676-4685-ACAF-BEE327AA3679}"/>
    <pc:docChg chg="undo redo custSel addSld delSld modSld sldOrd">
      <pc:chgData name="太一 小村" userId="7e315337c40c5d70" providerId="LiveId" clId="{A2A7243E-2676-4685-ACAF-BEE327AA3679}" dt="2026-03-06T08:40:18.845" v="56063" actId="368"/>
      <pc:docMkLst>
        <pc:docMk/>
      </pc:docMkLst>
      <pc:sldChg chg="addSp modSp mod">
        <pc:chgData name="太一 小村" userId="7e315337c40c5d70" providerId="LiveId" clId="{A2A7243E-2676-4685-ACAF-BEE327AA3679}" dt="2026-02-16T10:47:42.411" v="41703" actId="1076"/>
        <pc:sldMkLst>
          <pc:docMk/>
          <pc:sldMk cId="1939591704" sldId="256"/>
        </pc:sldMkLst>
        <pc:spChg chg="mod">
          <ac:chgData name="太一 小村" userId="7e315337c40c5d70" providerId="LiveId" clId="{A2A7243E-2676-4685-ACAF-BEE327AA3679}" dt="2026-02-09T05:56:56.910" v="31777" actId="20577"/>
          <ac:spMkLst>
            <pc:docMk/>
            <pc:sldMk cId="1939591704" sldId="256"/>
            <ac:spMk id="2" creationId="{B25CAB4F-14CD-F57D-CE13-C05B1D4256FC}"/>
          </ac:spMkLst>
        </pc:spChg>
        <pc:spChg chg="mod">
          <ac:chgData name="太一 小村" userId="7e315337c40c5d70" providerId="LiveId" clId="{A2A7243E-2676-4685-ACAF-BEE327AA3679}" dt="2026-02-16T10:46:26.756" v="41697" actId="20577"/>
          <ac:spMkLst>
            <pc:docMk/>
            <pc:sldMk cId="1939591704" sldId="256"/>
            <ac:spMk id="3" creationId="{B8BDA81C-8771-029B-203D-DFF0A35BC960}"/>
          </ac:spMkLst>
        </pc:spChg>
        <pc:spChg chg="add mod">
          <ac:chgData name="太一 小村" userId="7e315337c40c5d70" providerId="LiveId" clId="{A2A7243E-2676-4685-ACAF-BEE327AA3679}" dt="2026-02-16T10:47:42.411" v="41703" actId="1076"/>
          <ac:spMkLst>
            <pc:docMk/>
            <pc:sldMk cId="1939591704" sldId="256"/>
            <ac:spMk id="4" creationId="{2A8022DD-1B5F-0267-BEE3-F6D73CF913EE}"/>
          </ac:spMkLst>
        </pc:spChg>
      </pc:sldChg>
      <pc:sldChg chg="modSp mod modNotes modNotesTx">
        <pc:chgData name="太一 小村" userId="7e315337c40c5d70" providerId="LiveId" clId="{A2A7243E-2676-4685-ACAF-BEE327AA3679}" dt="2026-03-06T08:40:18.322" v="56007" actId="368"/>
        <pc:sldMkLst>
          <pc:docMk/>
          <pc:sldMk cId="3526082416" sldId="263"/>
        </pc:sldMkLst>
        <pc:spChg chg="mod">
          <ac:chgData name="太一 小村" userId="7e315337c40c5d70" providerId="LiveId" clId="{A2A7243E-2676-4685-ACAF-BEE327AA3679}" dt="2026-02-17T05:23:23.346" v="47341" actId="947"/>
          <ac:spMkLst>
            <pc:docMk/>
            <pc:sldMk cId="3526082416" sldId="263"/>
            <ac:spMk id="2" creationId="{D4EDAE72-F3AF-512D-F191-8F67AF7630A7}"/>
          </ac:spMkLst>
        </pc:spChg>
        <pc:spChg chg="mod">
          <ac:chgData name="太一 小村" userId="7e315337c40c5d70" providerId="LiveId" clId="{A2A7243E-2676-4685-ACAF-BEE327AA3679}" dt="2026-02-20T06:22:48.946" v="54213" actId="20577"/>
          <ac:spMkLst>
            <pc:docMk/>
            <pc:sldMk cId="3526082416" sldId="263"/>
            <ac:spMk id="14" creationId="{C5CE4DF0-7B92-C06C-D864-79CD456C6CEC}"/>
          </ac:spMkLst>
        </pc:spChg>
      </pc:sldChg>
      <pc:sldChg chg="modNotes modNotesTx">
        <pc:chgData name="太一 小村" userId="7e315337c40c5d70" providerId="LiveId" clId="{A2A7243E-2676-4685-ACAF-BEE327AA3679}" dt="2026-03-06T08:40:18.355" v="56009" actId="368"/>
        <pc:sldMkLst>
          <pc:docMk/>
          <pc:sldMk cId="3932981929" sldId="265"/>
        </pc:sldMkLst>
      </pc:sldChg>
      <pc:sldChg chg="addSp delSp modSp mod modNotes modNotesTx">
        <pc:chgData name="太一 小村" userId="7e315337c40c5d70" providerId="LiveId" clId="{A2A7243E-2676-4685-ACAF-BEE327AA3679}" dt="2026-03-06T08:40:18.400" v="56015" actId="368"/>
        <pc:sldMkLst>
          <pc:docMk/>
          <pc:sldMk cId="1840351323" sldId="266"/>
        </pc:sldMkLst>
        <pc:spChg chg="mod">
          <ac:chgData name="太一 小村" userId="7e315337c40c5d70" providerId="LiveId" clId="{A2A7243E-2676-4685-ACAF-BEE327AA3679}" dt="2026-02-16T07:31:54.221" v="37321" actId="20577"/>
          <ac:spMkLst>
            <pc:docMk/>
            <pc:sldMk cId="1840351323" sldId="266"/>
            <ac:spMk id="2" creationId="{51C22848-8AF8-689D-D0FF-CCFE8A7A69EA}"/>
          </ac:spMkLst>
        </pc:spChg>
        <pc:spChg chg="add mod">
          <ac:chgData name="太一 小村" userId="7e315337c40c5d70" providerId="LiveId" clId="{A2A7243E-2676-4685-ACAF-BEE327AA3679}" dt="2026-02-17T06:10:28.240" v="48234" actId="1076"/>
          <ac:spMkLst>
            <pc:docMk/>
            <pc:sldMk cId="1840351323" sldId="266"/>
            <ac:spMk id="5" creationId="{A85875A6-77BA-7A24-58B5-EBF9974FE7F9}"/>
          </ac:spMkLst>
        </pc:spChg>
        <pc:spChg chg="add del mod">
          <ac:chgData name="太一 小村" userId="7e315337c40c5d70" providerId="LiveId" clId="{A2A7243E-2676-4685-ACAF-BEE327AA3679}" dt="2026-02-17T06:10:22.460" v="48233" actId="20577"/>
          <ac:spMkLst>
            <pc:docMk/>
            <pc:sldMk cId="1840351323" sldId="266"/>
            <ac:spMk id="14" creationId="{389F5D54-0CE0-5C2A-7027-F6A983135ECC}"/>
          </ac:spMkLst>
        </pc:spChg>
      </pc:sldChg>
      <pc:sldChg chg="addSp delSp modSp mod ord modShow modNotes modNotesTx">
        <pc:chgData name="太一 小村" userId="7e315337c40c5d70" providerId="LiveId" clId="{A2A7243E-2676-4685-ACAF-BEE327AA3679}" dt="2026-03-06T08:40:18.809" v="56059" actId="368"/>
        <pc:sldMkLst>
          <pc:docMk/>
          <pc:sldMk cId="4116635721" sldId="268"/>
        </pc:sldMkLst>
        <pc:spChg chg="add mod">
          <ac:chgData name="太一 小村" userId="7e315337c40c5d70" providerId="LiveId" clId="{A2A7243E-2676-4685-ACAF-BEE327AA3679}" dt="2026-02-16T11:56:46.598" v="43320" actId="20577"/>
          <ac:spMkLst>
            <pc:docMk/>
            <pc:sldMk cId="4116635721" sldId="268"/>
            <ac:spMk id="2" creationId="{E34ED963-0713-E8D7-C079-0973BC230CAD}"/>
          </ac:spMkLst>
        </pc:spChg>
        <pc:spChg chg="mod">
          <ac:chgData name="太一 小村" userId="7e315337c40c5d70" providerId="LiveId" clId="{A2A7243E-2676-4685-ACAF-BEE327AA3679}" dt="2026-02-16T07:31:45.088" v="37315" actId="20577"/>
          <ac:spMkLst>
            <pc:docMk/>
            <pc:sldMk cId="4116635721" sldId="268"/>
            <ac:spMk id="5" creationId="{2FB4BC3F-5C3B-F1D8-EBF9-0F99B4AB5115}"/>
          </ac:spMkLst>
        </pc:spChg>
        <pc:spChg chg="add mod">
          <ac:chgData name="太一 小村" userId="7e315337c40c5d70" providerId="LiveId" clId="{A2A7243E-2676-4685-ACAF-BEE327AA3679}" dt="2026-02-15T14:21:35.803" v="34122" actId="1076"/>
          <ac:spMkLst>
            <pc:docMk/>
            <pc:sldMk cId="4116635721" sldId="268"/>
            <ac:spMk id="6" creationId="{2AC08F44-E4A5-308C-1B0F-BAF31976E08A}"/>
          </ac:spMkLst>
        </pc:spChg>
        <pc:spChg chg="add mod">
          <ac:chgData name="太一 小村" userId="7e315337c40c5d70" providerId="LiveId" clId="{A2A7243E-2676-4685-ACAF-BEE327AA3679}" dt="2026-02-15T14:25:06.528" v="34330" actId="20577"/>
          <ac:spMkLst>
            <pc:docMk/>
            <pc:sldMk cId="4116635721" sldId="268"/>
            <ac:spMk id="7" creationId="{B956CEDC-E26E-7198-B947-D42C02C72E35}"/>
          </ac:spMkLst>
        </pc:spChg>
      </pc:sldChg>
      <pc:sldChg chg="addSp delSp modSp mod modNotes modNotesTx">
        <pc:chgData name="太一 小村" userId="7e315337c40c5d70" providerId="LiveId" clId="{A2A7243E-2676-4685-ACAF-BEE327AA3679}" dt="2026-03-06T08:40:18.480" v="56025" actId="368"/>
        <pc:sldMkLst>
          <pc:docMk/>
          <pc:sldMk cId="2047680123" sldId="270"/>
        </pc:sldMkLst>
        <pc:spChg chg="add mod">
          <ac:chgData name="太一 小村" userId="7e315337c40c5d70" providerId="LiveId" clId="{A2A7243E-2676-4685-ACAF-BEE327AA3679}" dt="2026-02-17T06:38:09.009" v="48283" actId="20577"/>
          <ac:spMkLst>
            <pc:docMk/>
            <pc:sldMk cId="2047680123" sldId="270"/>
            <ac:spMk id="2" creationId="{ADFA3ABF-7E7C-5CB0-DEF7-5226322994CE}"/>
          </ac:spMkLst>
        </pc:spChg>
        <pc:spChg chg="mod">
          <ac:chgData name="太一 小村" userId="7e315337c40c5d70" providerId="LiveId" clId="{A2A7243E-2676-4685-ACAF-BEE327AA3679}" dt="2026-02-15T14:33:49.043" v="34724" actId="20577"/>
          <ac:spMkLst>
            <pc:docMk/>
            <pc:sldMk cId="2047680123" sldId="270"/>
            <ac:spMk id="5" creationId="{0FE2645D-AFA9-A18E-4A8E-60318815C075}"/>
          </ac:spMkLst>
        </pc:spChg>
        <pc:spChg chg="add mod">
          <ac:chgData name="太一 小村" userId="7e315337c40c5d70" providerId="LiveId" clId="{A2A7243E-2676-4685-ACAF-BEE327AA3679}" dt="2026-02-15T14:33:06.006" v="34692" actId="1076"/>
          <ac:spMkLst>
            <pc:docMk/>
            <pc:sldMk cId="2047680123" sldId="270"/>
            <ac:spMk id="6" creationId="{A7D59EB4-840F-C411-8DE2-C9E3BBA20382}"/>
          </ac:spMkLst>
        </pc:spChg>
        <pc:spChg chg="add mod">
          <ac:chgData name="太一 小村" userId="7e315337c40c5d70" providerId="LiveId" clId="{A2A7243E-2676-4685-ACAF-BEE327AA3679}" dt="2026-02-15T14:33:10.394" v="34693" actId="1076"/>
          <ac:spMkLst>
            <pc:docMk/>
            <pc:sldMk cId="2047680123" sldId="270"/>
            <ac:spMk id="7" creationId="{88CE52F2-9798-1C60-1CB5-78BDBD8E5E30}"/>
          </ac:spMkLst>
        </pc:spChg>
        <pc:cxnChg chg="add del">
          <ac:chgData name="太一 小村" userId="7e315337c40c5d70" providerId="LiveId" clId="{A2A7243E-2676-4685-ACAF-BEE327AA3679}" dt="2026-02-09T06:09:12.417" v="32039" actId="478"/>
          <ac:cxnSpMkLst>
            <pc:docMk/>
            <pc:sldMk cId="2047680123" sldId="270"/>
            <ac:cxnSpMk id="3" creationId="{FCF95D38-A066-64A7-7B1C-82BB4A0E208E}"/>
          </ac:cxnSpMkLst>
        </pc:cxnChg>
      </pc:sldChg>
      <pc:sldChg chg="addSp delSp modSp mod modNotes modNotesTx">
        <pc:chgData name="太一 小村" userId="7e315337c40c5d70" providerId="LiveId" clId="{A2A7243E-2676-4685-ACAF-BEE327AA3679}" dt="2026-03-06T08:40:18.290" v="56003" actId="368"/>
        <pc:sldMkLst>
          <pc:docMk/>
          <pc:sldMk cId="280291492" sldId="278"/>
        </pc:sldMkLst>
        <pc:spChg chg="add mod">
          <ac:chgData name="太一 小村" userId="7e315337c40c5d70" providerId="LiveId" clId="{A2A7243E-2676-4685-ACAF-BEE327AA3679}" dt="2026-02-17T07:36:06.550" v="49699" actId="207"/>
          <ac:spMkLst>
            <pc:docMk/>
            <pc:sldMk cId="280291492" sldId="278"/>
            <ac:spMk id="5" creationId="{3428916C-D259-A0B1-3FF2-E120A94DA22A}"/>
          </ac:spMkLst>
        </pc:spChg>
        <pc:spChg chg="add mod">
          <ac:chgData name="太一 小村" userId="7e315337c40c5d70" providerId="LiveId" clId="{A2A7243E-2676-4685-ACAF-BEE327AA3679}" dt="2026-02-17T07:35:20.037" v="49695" actId="14100"/>
          <ac:spMkLst>
            <pc:docMk/>
            <pc:sldMk cId="280291492" sldId="278"/>
            <ac:spMk id="7" creationId="{60085B8E-848B-CB5D-0765-508AF8544E91}"/>
          </ac:spMkLst>
        </pc:spChg>
        <pc:spChg chg="mod">
          <ac:chgData name="太一 小村" userId="7e315337c40c5d70" providerId="LiveId" clId="{A2A7243E-2676-4685-ACAF-BEE327AA3679}" dt="2026-02-17T07:35:21.705" v="49696" actId="1076"/>
          <ac:spMkLst>
            <pc:docMk/>
            <pc:sldMk cId="280291492" sldId="278"/>
            <ac:spMk id="9" creationId="{E7318F6A-A086-60A6-06B5-15AAFA5E974B}"/>
          </ac:spMkLst>
        </pc:spChg>
        <pc:spChg chg="mod">
          <ac:chgData name="太一 小村" userId="7e315337c40c5d70" providerId="LiveId" clId="{A2A7243E-2676-4685-ACAF-BEE327AA3679}" dt="2026-02-16T11:06:20.858" v="41823" actId="20577"/>
          <ac:spMkLst>
            <pc:docMk/>
            <pc:sldMk cId="280291492" sldId="278"/>
            <ac:spMk id="14" creationId="{9BF05F71-85FA-14FF-59F8-93C5C7A5D19A}"/>
          </ac:spMkLst>
        </pc:spChg>
        <pc:grpChg chg="add mod">
          <ac:chgData name="太一 小村" userId="7e315337c40c5d70" providerId="LiveId" clId="{A2A7243E-2676-4685-ACAF-BEE327AA3679}" dt="2026-02-17T07:35:26.523" v="49697" actId="1076"/>
          <ac:grpSpMkLst>
            <pc:docMk/>
            <pc:sldMk cId="280291492" sldId="278"/>
            <ac:grpSpMk id="10" creationId="{A01A2AE1-61B3-5726-73E9-4F9FDA045762}"/>
          </ac:grpSpMkLst>
        </pc:grpChg>
        <pc:picChg chg="mod modCrop">
          <ac:chgData name="太一 小村" userId="7e315337c40c5d70" providerId="LiveId" clId="{A2A7243E-2676-4685-ACAF-BEE327AA3679}" dt="2026-02-17T07:33:03.029" v="49654" actId="1076"/>
          <ac:picMkLst>
            <pc:docMk/>
            <pc:sldMk cId="280291492" sldId="278"/>
            <ac:picMk id="6" creationId="{CAD6BEAC-3D99-52D9-7D50-6CBF7D9A3667}"/>
          </ac:picMkLst>
        </pc:picChg>
      </pc:sldChg>
      <pc:sldChg chg="addSp delSp modSp mod modNotes modNotesTx">
        <pc:chgData name="太一 小村" userId="7e315337c40c5d70" providerId="LiveId" clId="{A2A7243E-2676-4685-ACAF-BEE327AA3679}" dt="2026-03-06T08:40:18.313" v="56005" actId="368"/>
        <pc:sldMkLst>
          <pc:docMk/>
          <pc:sldMk cId="890344945" sldId="279"/>
        </pc:sldMkLst>
        <pc:spChg chg="mod">
          <ac:chgData name="太一 小村" userId="7e315337c40c5d70" providerId="LiveId" clId="{A2A7243E-2676-4685-ACAF-BEE327AA3679}" dt="2026-02-17T07:33:41.686" v="49657" actId="1582"/>
          <ac:spMkLst>
            <pc:docMk/>
            <pc:sldMk cId="890344945" sldId="279"/>
            <ac:spMk id="9" creationId="{26C042B6-08DB-50FA-1719-8B05FAA9D258}"/>
          </ac:spMkLst>
        </pc:spChg>
        <pc:spChg chg="mod">
          <ac:chgData name="太一 小村" userId="7e315337c40c5d70" providerId="LiveId" clId="{A2A7243E-2676-4685-ACAF-BEE327AA3679}" dt="2026-02-18T07:10:19.407" v="50693" actId="20577"/>
          <ac:spMkLst>
            <pc:docMk/>
            <pc:sldMk cId="890344945" sldId="279"/>
            <ac:spMk id="10" creationId="{8D516E0C-DA14-3C62-FA54-3A9ECF1D46CE}"/>
          </ac:spMkLst>
        </pc:spChg>
        <pc:spChg chg="mod">
          <ac:chgData name="太一 小村" userId="7e315337c40c5d70" providerId="LiveId" clId="{A2A7243E-2676-4685-ACAF-BEE327AA3679}" dt="2026-02-15T14:27:09.129" v="34365" actId="20577"/>
          <ac:spMkLst>
            <pc:docMk/>
            <pc:sldMk cId="890344945" sldId="279"/>
            <ac:spMk id="14" creationId="{5548A300-3DC0-CC86-687C-78D74A6FE9CC}"/>
          </ac:spMkLst>
        </pc:spChg>
        <pc:spChg chg="mod">
          <ac:chgData name="太一 小村" userId="7e315337c40c5d70" providerId="LiveId" clId="{A2A7243E-2676-4685-ACAF-BEE327AA3679}" dt="2026-02-17T07:33:46.486" v="49658" actId="1582"/>
          <ac:spMkLst>
            <pc:docMk/>
            <pc:sldMk cId="890344945" sldId="279"/>
            <ac:spMk id="18" creationId="{6CCECB2E-072D-A595-7715-5E0CCCE8B6C6}"/>
          </ac:spMkLst>
        </pc:spChg>
        <pc:spChg chg="mod">
          <ac:chgData name="太一 小村" userId="7e315337c40c5d70" providerId="LiveId" clId="{A2A7243E-2676-4685-ACAF-BEE327AA3679}" dt="2026-02-18T07:10:34.190" v="50703" actId="20577"/>
          <ac:spMkLst>
            <pc:docMk/>
            <pc:sldMk cId="890344945" sldId="279"/>
            <ac:spMk id="19" creationId="{D63B5AB3-4EDC-3993-96AF-673DDC14A507}"/>
          </ac:spMkLst>
        </pc:spChg>
        <pc:spChg chg="mod">
          <ac:chgData name="太一 小村" userId="7e315337c40c5d70" providerId="LiveId" clId="{A2A7243E-2676-4685-ACAF-BEE327AA3679}" dt="2026-02-17T05:27:19.023" v="47434" actId="1076"/>
          <ac:spMkLst>
            <pc:docMk/>
            <pc:sldMk cId="890344945" sldId="279"/>
            <ac:spMk id="20" creationId="{23D10E8F-EF8D-38E1-C923-DECF26E355ED}"/>
          </ac:spMkLst>
        </pc:spChg>
        <pc:spChg chg="mod">
          <ac:chgData name="太一 小村" userId="7e315337c40c5d70" providerId="LiveId" clId="{A2A7243E-2676-4685-ACAF-BEE327AA3679}" dt="2026-02-17T05:27:19.023" v="47434" actId="1076"/>
          <ac:spMkLst>
            <pc:docMk/>
            <pc:sldMk cId="890344945" sldId="279"/>
            <ac:spMk id="21" creationId="{BEFA94A6-F604-7E13-A345-1D30795B4713}"/>
          </ac:spMkLst>
        </pc:spChg>
        <pc:spChg chg="mod">
          <ac:chgData name="太一 小村" userId="7e315337c40c5d70" providerId="LiveId" clId="{A2A7243E-2676-4685-ACAF-BEE327AA3679}" dt="2026-02-17T05:27:19.023" v="47434" actId="1076"/>
          <ac:spMkLst>
            <pc:docMk/>
            <pc:sldMk cId="890344945" sldId="279"/>
            <ac:spMk id="22" creationId="{B597D28B-23DE-D35B-3E7C-A66A7BDE30E6}"/>
          </ac:spMkLst>
        </pc:spChg>
      </pc:sldChg>
      <pc:sldChg chg="modSp mod modNotes modNotesTx">
        <pc:chgData name="太一 小村" userId="7e315337c40c5d70" providerId="LiveId" clId="{A2A7243E-2676-4685-ACAF-BEE327AA3679}" dt="2026-03-06T08:40:18.418" v="56017" actId="368"/>
        <pc:sldMkLst>
          <pc:docMk/>
          <pc:sldMk cId="2150491360" sldId="280"/>
        </pc:sldMkLst>
        <pc:spChg chg="mod">
          <ac:chgData name="太一 小村" userId="7e315337c40c5d70" providerId="LiveId" clId="{A2A7243E-2676-4685-ACAF-BEE327AA3679}" dt="2026-02-18T07:28:19.307" v="51371" actId="20577"/>
          <ac:spMkLst>
            <pc:docMk/>
            <pc:sldMk cId="2150491360" sldId="280"/>
            <ac:spMk id="14" creationId="{A79CBC8B-1D19-698E-E894-DFF19F45722B}"/>
          </ac:spMkLst>
        </pc:spChg>
      </pc:sldChg>
      <pc:sldChg chg="addSp delSp modSp mod addAnim delAnim modAnim modNotes modNotesTx">
        <pc:chgData name="太一 小村" userId="7e315337c40c5d70" providerId="LiveId" clId="{A2A7243E-2676-4685-ACAF-BEE327AA3679}" dt="2026-03-06T08:40:18.369" v="56011" actId="368"/>
        <pc:sldMkLst>
          <pc:docMk/>
          <pc:sldMk cId="4193957166" sldId="286"/>
        </pc:sldMkLst>
        <pc:spChg chg="mod">
          <ac:chgData name="太一 小村" userId="7e315337c40c5d70" providerId="LiveId" clId="{A2A7243E-2676-4685-ACAF-BEE327AA3679}" dt="2026-02-16T11:22:07.244" v="42150" actId="20577"/>
          <ac:spMkLst>
            <pc:docMk/>
            <pc:sldMk cId="4193957166" sldId="286"/>
            <ac:spMk id="2" creationId="{C5346B53-3A45-4980-EA07-D21429DBE0EE}"/>
          </ac:spMkLst>
        </pc:spChg>
        <pc:spChg chg="add mod">
          <ac:chgData name="太一 小村" userId="7e315337c40c5d70" providerId="LiveId" clId="{A2A7243E-2676-4685-ACAF-BEE327AA3679}" dt="2026-02-17T08:10:27.709" v="50084" actId="164"/>
          <ac:spMkLst>
            <pc:docMk/>
            <pc:sldMk cId="4193957166" sldId="286"/>
            <ac:spMk id="5" creationId="{E0AE9A05-18D9-88EB-AC15-16D73BB3B654}"/>
          </ac:spMkLst>
        </pc:spChg>
        <pc:spChg chg="add mod topLvl">
          <ac:chgData name="太一 小村" userId="7e315337c40c5d70" providerId="LiveId" clId="{A2A7243E-2676-4685-ACAF-BEE327AA3679}" dt="2026-02-17T08:12:15.232" v="50088" actId="165"/>
          <ac:spMkLst>
            <pc:docMk/>
            <pc:sldMk cId="4193957166" sldId="286"/>
            <ac:spMk id="6" creationId="{6A63D84B-382F-9036-6085-0FCABD74A6FF}"/>
          </ac:spMkLst>
        </pc:spChg>
        <pc:spChg chg="add mod">
          <ac:chgData name="太一 小村" userId="7e315337c40c5d70" providerId="LiveId" clId="{A2A7243E-2676-4685-ACAF-BEE327AA3679}" dt="2026-02-17T08:09:57.017" v="50080" actId="164"/>
          <ac:spMkLst>
            <pc:docMk/>
            <pc:sldMk cId="4193957166" sldId="286"/>
            <ac:spMk id="7" creationId="{F9EF2C8F-01A9-4AEA-3777-43A66BD7277D}"/>
          </ac:spMkLst>
        </pc:spChg>
        <pc:spChg chg="add mod">
          <ac:chgData name="太一 小村" userId="7e315337c40c5d70" providerId="LiveId" clId="{A2A7243E-2676-4685-ACAF-BEE327AA3679}" dt="2026-02-17T08:09:57.017" v="50080" actId="164"/>
          <ac:spMkLst>
            <pc:docMk/>
            <pc:sldMk cId="4193957166" sldId="286"/>
            <ac:spMk id="8" creationId="{840BFC48-1CAD-278A-9018-2C8BB13792F0}"/>
          </ac:spMkLst>
        </pc:spChg>
        <pc:spChg chg="add mod">
          <ac:chgData name="太一 小村" userId="7e315337c40c5d70" providerId="LiveId" clId="{A2A7243E-2676-4685-ACAF-BEE327AA3679}" dt="2026-02-17T08:09:57.017" v="50080" actId="164"/>
          <ac:spMkLst>
            <pc:docMk/>
            <pc:sldMk cId="4193957166" sldId="286"/>
            <ac:spMk id="9" creationId="{4DECAF8B-4B3C-CCE7-7DCE-82159B52DEB1}"/>
          </ac:spMkLst>
        </pc:spChg>
        <pc:spChg chg="add mod">
          <ac:chgData name="太一 小村" userId="7e315337c40c5d70" providerId="LiveId" clId="{A2A7243E-2676-4685-ACAF-BEE327AA3679}" dt="2026-02-17T05:38:04.845" v="47504" actId="1076"/>
          <ac:spMkLst>
            <pc:docMk/>
            <pc:sldMk cId="4193957166" sldId="286"/>
            <ac:spMk id="10" creationId="{268835C1-6BCF-2455-F650-32F1F15F60D6}"/>
          </ac:spMkLst>
        </pc:spChg>
        <pc:spChg chg="add mod">
          <ac:chgData name="太一 小村" userId="7e315337c40c5d70" providerId="LiveId" clId="{A2A7243E-2676-4685-ACAF-BEE327AA3679}" dt="2026-02-17T08:09:57.017" v="50080" actId="164"/>
          <ac:spMkLst>
            <pc:docMk/>
            <pc:sldMk cId="4193957166" sldId="286"/>
            <ac:spMk id="11" creationId="{15603463-CC5F-351F-FE30-DC1668F3335E}"/>
          </ac:spMkLst>
        </pc:spChg>
        <pc:spChg chg="add mod">
          <ac:chgData name="太一 小村" userId="7e315337c40c5d70" providerId="LiveId" clId="{A2A7243E-2676-4685-ACAF-BEE327AA3679}" dt="2026-02-17T05:39:12.515" v="47525" actId="207"/>
          <ac:spMkLst>
            <pc:docMk/>
            <pc:sldMk cId="4193957166" sldId="286"/>
            <ac:spMk id="13" creationId="{AF54F972-7E08-36C7-0AFD-5CC7BE9CFBEC}"/>
          </ac:spMkLst>
        </pc:spChg>
        <pc:spChg chg="mod">
          <ac:chgData name="太一 小村" userId="7e315337c40c5d70" providerId="LiveId" clId="{A2A7243E-2676-4685-ACAF-BEE327AA3679}" dt="2026-02-17T08:08:18.108" v="50069" actId="164"/>
          <ac:spMkLst>
            <pc:docMk/>
            <pc:sldMk cId="4193957166" sldId="286"/>
            <ac:spMk id="14" creationId="{BDAF6D58-69A7-D079-68FB-D99585DBB5E7}"/>
          </ac:spMkLst>
        </pc:spChg>
        <pc:spChg chg="add mod">
          <ac:chgData name="太一 小村" userId="7e315337c40c5d70" providerId="LiveId" clId="{A2A7243E-2676-4685-ACAF-BEE327AA3679}" dt="2026-02-17T08:09:57.017" v="50080" actId="164"/>
          <ac:spMkLst>
            <pc:docMk/>
            <pc:sldMk cId="4193957166" sldId="286"/>
            <ac:spMk id="15" creationId="{CCD7A224-B266-F65C-B51B-C0BB57E8601D}"/>
          </ac:spMkLst>
        </pc:spChg>
        <pc:spChg chg="add mod">
          <ac:chgData name="太一 小村" userId="7e315337c40c5d70" providerId="LiveId" clId="{A2A7243E-2676-4685-ACAF-BEE327AA3679}" dt="2026-02-17T08:09:57.017" v="50080" actId="164"/>
          <ac:spMkLst>
            <pc:docMk/>
            <pc:sldMk cId="4193957166" sldId="286"/>
            <ac:spMk id="16" creationId="{D6B5B7EB-88DE-5B6F-F5FD-6E235E930A8E}"/>
          </ac:spMkLst>
        </pc:spChg>
        <pc:spChg chg="add mod">
          <ac:chgData name="太一 小村" userId="7e315337c40c5d70" providerId="LiveId" clId="{A2A7243E-2676-4685-ACAF-BEE327AA3679}" dt="2026-02-17T08:09:57.017" v="50080" actId="164"/>
          <ac:spMkLst>
            <pc:docMk/>
            <pc:sldMk cId="4193957166" sldId="286"/>
            <ac:spMk id="17" creationId="{BA73FA51-3468-A621-6707-44D23F37330F}"/>
          </ac:spMkLst>
        </pc:spChg>
        <pc:spChg chg="add mod">
          <ac:chgData name="太一 小村" userId="7e315337c40c5d70" providerId="LiveId" clId="{A2A7243E-2676-4685-ACAF-BEE327AA3679}" dt="2026-02-17T08:09:57.017" v="50080" actId="164"/>
          <ac:spMkLst>
            <pc:docMk/>
            <pc:sldMk cId="4193957166" sldId="286"/>
            <ac:spMk id="18" creationId="{18A3F642-301C-73BE-FB9B-3F6A8CFCEAFE}"/>
          </ac:spMkLst>
        </pc:spChg>
        <pc:spChg chg="add mod">
          <ac:chgData name="太一 小村" userId="7e315337c40c5d70" providerId="LiveId" clId="{A2A7243E-2676-4685-ACAF-BEE327AA3679}" dt="2026-02-17T08:09:57.017" v="50080" actId="164"/>
          <ac:spMkLst>
            <pc:docMk/>
            <pc:sldMk cId="4193957166" sldId="286"/>
            <ac:spMk id="19" creationId="{390F2DF6-2810-2E3E-7741-4D1122CDF78D}"/>
          </ac:spMkLst>
        </pc:spChg>
        <pc:spChg chg="add mod">
          <ac:chgData name="太一 小村" userId="7e315337c40c5d70" providerId="LiveId" clId="{A2A7243E-2676-4685-ACAF-BEE327AA3679}" dt="2026-02-17T08:12:15.232" v="50088" actId="165"/>
          <ac:spMkLst>
            <pc:docMk/>
            <pc:sldMk cId="4193957166" sldId="286"/>
            <ac:spMk id="20" creationId="{80A850A9-0F23-EC62-8282-54D06F0AE1B1}"/>
          </ac:spMkLst>
        </pc:spChg>
        <pc:spChg chg="add mod">
          <ac:chgData name="太一 小村" userId="7e315337c40c5d70" providerId="LiveId" clId="{A2A7243E-2676-4685-ACAF-BEE327AA3679}" dt="2026-02-17T08:12:15.232" v="50088" actId="165"/>
          <ac:spMkLst>
            <pc:docMk/>
            <pc:sldMk cId="4193957166" sldId="286"/>
            <ac:spMk id="22" creationId="{A139A4C6-5166-2279-A4C2-A793B6851A6E}"/>
          </ac:spMkLst>
        </pc:spChg>
        <pc:spChg chg="add mod">
          <ac:chgData name="太一 小村" userId="7e315337c40c5d70" providerId="LiveId" clId="{A2A7243E-2676-4685-ACAF-BEE327AA3679}" dt="2026-02-17T08:12:15.232" v="50088" actId="165"/>
          <ac:spMkLst>
            <pc:docMk/>
            <pc:sldMk cId="4193957166" sldId="286"/>
            <ac:spMk id="23" creationId="{FFDA4BA6-7D63-534C-E897-BFB0073D82CC}"/>
          </ac:spMkLst>
        </pc:spChg>
        <pc:spChg chg="add mod">
          <ac:chgData name="太一 小村" userId="7e315337c40c5d70" providerId="LiveId" clId="{A2A7243E-2676-4685-ACAF-BEE327AA3679}" dt="2026-02-17T08:12:15.232" v="50088" actId="165"/>
          <ac:spMkLst>
            <pc:docMk/>
            <pc:sldMk cId="4193957166" sldId="286"/>
            <ac:spMk id="24" creationId="{9A2933DC-3A58-7DAE-3657-1C9A21FE5C0B}"/>
          </ac:spMkLst>
        </pc:spChg>
        <pc:spChg chg="add mod">
          <ac:chgData name="太一 小村" userId="7e315337c40c5d70" providerId="LiveId" clId="{A2A7243E-2676-4685-ACAF-BEE327AA3679}" dt="2026-02-17T08:12:15.232" v="50088" actId="165"/>
          <ac:spMkLst>
            <pc:docMk/>
            <pc:sldMk cId="4193957166" sldId="286"/>
            <ac:spMk id="26" creationId="{8C6260AD-A224-4A4C-2881-CD5F9DA2F23D}"/>
          </ac:spMkLst>
        </pc:spChg>
        <pc:spChg chg="add mod">
          <ac:chgData name="太一 小村" userId="7e315337c40c5d70" providerId="LiveId" clId="{A2A7243E-2676-4685-ACAF-BEE327AA3679}" dt="2026-02-17T08:12:15.232" v="50088" actId="165"/>
          <ac:spMkLst>
            <pc:docMk/>
            <pc:sldMk cId="4193957166" sldId="286"/>
            <ac:spMk id="27" creationId="{678E1527-1C40-2D40-C438-4FFD74BD3672}"/>
          </ac:spMkLst>
        </pc:spChg>
        <pc:spChg chg="add mod">
          <ac:chgData name="太一 小村" userId="7e315337c40c5d70" providerId="LiveId" clId="{A2A7243E-2676-4685-ACAF-BEE327AA3679}" dt="2026-02-20T05:39:46.131" v="53191" actId="20577"/>
          <ac:spMkLst>
            <pc:docMk/>
            <pc:sldMk cId="4193957166" sldId="286"/>
            <ac:spMk id="30" creationId="{67F322F8-6008-78C1-6A59-78C7FCA3ACFA}"/>
          </ac:spMkLst>
        </pc:spChg>
        <pc:spChg chg="add mod">
          <ac:chgData name="太一 小村" userId="7e315337c40c5d70" providerId="LiveId" clId="{A2A7243E-2676-4685-ACAF-BEE327AA3679}" dt="2026-02-20T05:39:56.912" v="53204" actId="20577"/>
          <ac:spMkLst>
            <pc:docMk/>
            <pc:sldMk cId="4193957166" sldId="286"/>
            <ac:spMk id="31" creationId="{DFEB5758-157D-30F3-25F4-02F5B62CF2AF}"/>
          </ac:spMkLst>
        </pc:spChg>
        <pc:spChg chg="add mod">
          <ac:chgData name="太一 小村" userId="7e315337c40c5d70" providerId="LiveId" clId="{A2A7243E-2676-4685-ACAF-BEE327AA3679}" dt="2026-02-17T08:09:57.017" v="50080" actId="164"/>
          <ac:spMkLst>
            <pc:docMk/>
            <pc:sldMk cId="4193957166" sldId="286"/>
            <ac:spMk id="32" creationId="{EE481177-3DFB-3E5B-5A9E-5585B157E651}"/>
          </ac:spMkLst>
        </pc:spChg>
        <pc:spChg chg="add mod">
          <ac:chgData name="太一 小村" userId="7e315337c40c5d70" providerId="LiveId" clId="{A2A7243E-2676-4685-ACAF-BEE327AA3679}" dt="2026-02-17T08:12:15.232" v="50088" actId="165"/>
          <ac:spMkLst>
            <pc:docMk/>
            <pc:sldMk cId="4193957166" sldId="286"/>
            <ac:spMk id="33" creationId="{E1CC3664-E6FA-2FA2-844E-726C931795D0}"/>
          </ac:spMkLst>
        </pc:spChg>
        <pc:spChg chg="add mod">
          <ac:chgData name="太一 小村" userId="7e315337c40c5d70" providerId="LiveId" clId="{A2A7243E-2676-4685-ACAF-BEE327AA3679}" dt="2026-02-17T08:08:18.108" v="50069" actId="164"/>
          <ac:spMkLst>
            <pc:docMk/>
            <pc:sldMk cId="4193957166" sldId="286"/>
            <ac:spMk id="36" creationId="{B261A01D-121F-AEA6-B1E3-03C1B9D302A9}"/>
          </ac:spMkLst>
        </pc:spChg>
        <pc:spChg chg="add mod">
          <ac:chgData name="太一 小村" userId="7e315337c40c5d70" providerId="LiveId" clId="{A2A7243E-2676-4685-ACAF-BEE327AA3679}" dt="2026-02-17T08:08:18.108" v="50069" actId="164"/>
          <ac:spMkLst>
            <pc:docMk/>
            <pc:sldMk cId="4193957166" sldId="286"/>
            <ac:spMk id="39" creationId="{04CE218E-809E-BD84-E375-A879C6678063}"/>
          </ac:spMkLst>
        </pc:spChg>
        <pc:grpChg chg="add mod">
          <ac:chgData name="太一 小村" userId="7e315337c40c5d70" providerId="LiveId" clId="{A2A7243E-2676-4685-ACAF-BEE327AA3679}" dt="2026-02-17T08:08:18.108" v="50069" actId="164"/>
          <ac:grpSpMkLst>
            <pc:docMk/>
            <pc:sldMk cId="4193957166" sldId="286"/>
            <ac:grpSpMk id="35" creationId="{385D9045-C62D-5E69-F109-CC0AEF5B4F8A}"/>
          </ac:grpSpMkLst>
        </pc:grpChg>
        <pc:grpChg chg="add mod">
          <ac:chgData name="太一 小村" userId="7e315337c40c5d70" providerId="LiveId" clId="{A2A7243E-2676-4685-ACAF-BEE327AA3679}" dt="2026-02-17T08:10:13.473" v="50083" actId="164"/>
          <ac:grpSpMkLst>
            <pc:docMk/>
            <pc:sldMk cId="4193957166" sldId="286"/>
            <ac:grpSpMk id="38" creationId="{22207689-B68A-768B-EB6A-2C909E4683B7}"/>
          </ac:grpSpMkLst>
        </pc:grpChg>
        <pc:grpChg chg="mod">
          <ac:chgData name="太一 小村" userId="7e315337c40c5d70" providerId="LiveId" clId="{A2A7243E-2676-4685-ACAF-BEE327AA3679}" dt="2026-02-17T08:10:27.709" v="50084" actId="164"/>
          <ac:grpSpMkLst>
            <pc:docMk/>
            <pc:sldMk cId="4193957166" sldId="286"/>
            <ac:grpSpMk id="40" creationId="{84955E01-C59F-FF24-FD25-1D5F1414BBC0}"/>
          </ac:grpSpMkLst>
        </pc:grpChg>
        <pc:grpChg chg="add mod">
          <ac:chgData name="太一 小村" userId="7e315337c40c5d70" providerId="LiveId" clId="{A2A7243E-2676-4685-ACAF-BEE327AA3679}" dt="2026-02-17T08:10:27.709" v="50084" actId="164"/>
          <ac:grpSpMkLst>
            <pc:docMk/>
            <pc:sldMk cId="4193957166" sldId="286"/>
            <ac:grpSpMk id="42" creationId="{2B2CFE14-B5AC-CB89-D040-A8299FBA9770}"/>
          </ac:grpSpMkLst>
        </pc:grpChg>
        <pc:cxnChg chg="mod">
          <ac:chgData name="太一 小村" userId="7e315337c40c5d70" providerId="LiveId" clId="{A2A7243E-2676-4685-ACAF-BEE327AA3679}" dt="2026-02-17T08:10:04.457" v="50082" actId="1076"/>
          <ac:cxnSpMkLst>
            <pc:docMk/>
            <pc:sldMk cId="4193957166" sldId="286"/>
            <ac:cxnSpMk id="3" creationId="{EC26CEC0-F99B-AB4B-FF6A-0FCA4AA0C5F3}"/>
          </ac:cxnSpMkLst>
        </pc:cxnChg>
      </pc:sldChg>
      <pc:sldChg chg="addSp delSp modSp mod delAnim modAnim modNotes modNotesTx">
        <pc:chgData name="太一 小村" userId="7e315337c40c5d70" providerId="LiveId" clId="{A2A7243E-2676-4685-ACAF-BEE327AA3679}" dt="2026-03-06T08:40:18.432" v="56019" actId="368"/>
        <pc:sldMkLst>
          <pc:docMk/>
          <pc:sldMk cId="2525873074" sldId="299"/>
        </pc:sldMkLst>
        <pc:spChg chg="mod">
          <ac:chgData name="太一 小村" userId="7e315337c40c5d70" providerId="LiveId" clId="{A2A7243E-2676-4685-ACAF-BEE327AA3679}" dt="2026-02-16T07:31:48.565" v="37318" actId="20577"/>
          <ac:spMkLst>
            <pc:docMk/>
            <pc:sldMk cId="2525873074" sldId="299"/>
            <ac:spMk id="2" creationId="{93EA979F-BBD4-4F8E-71C6-DA4EFE5C74AD}"/>
          </ac:spMkLst>
        </pc:spChg>
        <pc:spChg chg="add mod">
          <ac:chgData name="太一 小村" userId="7e315337c40c5d70" providerId="LiveId" clId="{A2A7243E-2676-4685-ACAF-BEE327AA3679}" dt="2026-02-15T14:10:18.036" v="33665" actId="113"/>
          <ac:spMkLst>
            <pc:docMk/>
            <pc:sldMk cId="2525873074" sldId="299"/>
            <ac:spMk id="5" creationId="{1525BB63-8C3D-2710-E54C-DF438A5E09A6}"/>
          </ac:spMkLst>
        </pc:spChg>
        <pc:spChg chg="mod">
          <ac:chgData name="太一 小村" userId="7e315337c40c5d70" providerId="LiveId" clId="{A2A7243E-2676-4685-ACAF-BEE327AA3679}" dt="2026-02-18T06:57:06.026" v="50522" actId="164"/>
          <ac:spMkLst>
            <pc:docMk/>
            <pc:sldMk cId="2525873074" sldId="299"/>
            <ac:spMk id="6" creationId="{9CA4F3D0-B103-FB7B-20D1-C0627EC47A2C}"/>
          </ac:spMkLst>
        </pc:spChg>
        <pc:spChg chg="mod">
          <ac:chgData name="太一 小村" userId="7e315337c40c5d70" providerId="LiveId" clId="{A2A7243E-2676-4685-ACAF-BEE327AA3679}" dt="2026-02-18T06:39:00.285" v="50459" actId="164"/>
          <ac:spMkLst>
            <pc:docMk/>
            <pc:sldMk cId="2525873074" sldId="299"/>
            <ac:spMk id="7" creationId="{8DC219DA-56B6-0DEF-8DFB-ADCA1B9DFFD4}"/>
          </ac:spMkLst>
        </pc:spChg>
        <pc:spChg chg="mod">
          <ac:chgData name="太一 小村" userId="7e315337c40c5d70" providerId="LiveId" clId="{A2A7243E-2676-4685-ACAF-BEE327AA3679}" dt="2026-02-18T06:39:19.435" v="50461" actId="164"/>
          <ac:spMkLst>
            <pc:docMk/>
            <pc:sldMk cId="2525873074" sldId="299"/>
            <ac:spMk id="8" creationId="{1AA03AF4-7CD9-99DB-C7E4-29F82EA9ED6B}"/>
          </ac:spMkLst>
        </pc:spChg>
        <pc:spChg chg="mod">
          <ac:chgData name="太一 小村" userId="7e315337c40c5d70" providerId="LiveId" clId="{A2A7243E-2676-4685-ACAF-BEE327AA3679}" dt="2026-02-18T06:38:17.486" v="50456" actId="164"/>
          <ac:spMkLst>
            <pc:docMk/>
            <pc:sldMk cId="2525873074" sldId="299"/>
            <ac:spMk id="109" creationId="{B51DE22F-4E9D-6570-7B26-DE0A0974E988}"/>
          </ac:spMkLst>
        </pc:spChg>
        <pc:spChg chg="mod">
          <ac:chgData name="太一 小村" userId="7e315337c40c5d70" providerId="LiveId" clId="{A2A7243E-2676-4685-ACAF-BEE327AA3679}" dt="2026-02-18T06:38:17.486" v="50456" actId="164"/>
          <ac:spMkLst>
            <pc:docMk/>
            <pc:sldMk cId="2525873074" sldId="299"/>
            <ac:spMk id="110" creationId="{DBB53CCF-C374-F598-E9A5-E362E1DD5372}"/>
          </ac:spMkLst>
        </pc:spChg>
        <pc:spChg chg="mod">
          <ac:chgData name="太一 小村" userId="7e315337c40c5d70" providerId="LiveId" clId="{A2A7243E-2676-4685-ACAF-BEE327AA3679}" dt="2026-02-18T06:57:06.026" v="50522" actId="164"/>
          <ac:spMkLst>
            <pc:docMk/>
            <pc:sldMk cId="2525873074" sldId="299"/>
            <ac:spMk id="111" creationId="{109273DE-FA3F-D92B-5D33-344D79275F87}"/>
          </ac:spMkLst>
        </pc:spChg>
        <pc:spChg chg="add mod">
          <ac:chgData name="太一 小村" userId="7e315337c40c5d70" providerId="LiveId" clId="{A2A7243E-2676-4685-ACAF-BEE327AA3679}" dt="2026-02-15T14:09:58.823" v="33659"/>
          <ac:spMkLst>
            <pc:docMk/>
            <pc:sldMk cId="2525873074" sldId="299"/>
            <ac:spMk id="112" creationId="{136A9BF0-F488-9558-3A1D-3CD521206EB7}"/>
          </ac:spMkLst>
        </pc:spChg>
        <pc:spChg chg="mod topLvl">
          <ac:chgData name="太一 小村" userId="7e315337c40c5d70" providerId="LiveId" clId="{A2A7243E-2676-4685-ACAF-BEE327AA3679}" dt="2026-02-18T06:57:06.026" v="50522" actId="164"/>
          <ac:spMkLst>
            <pc:docMk/>
            <pc:sldMk cId="2525873074" sldId="299"/>
            <ac:spMk id="113" creationId="{8000D867-CEDE-9F3C-2E15-6E99A9467AE0}"/>
          </ac:spMkLst>
        </pc:spChg>
        <pc:spChg chg="mod">
          <ac:chgData name="太一 小村" userId="7e315337c40c5d70" providerId="LiveId" clId="{A2A7243E-2676-4685-ACAF-BEE327AA3679}" dt="2026-02-18T06:57:01.957" v="50521" actId="165"/>
          <ac:spMkLst>
            <pc:docMk/>
            <pc:sldMk cId="2525873074" sldId="299"/>
            <ac:spMk id="114" creationId="{3941345E-5610-7B74-E38C-EF599B3C4E2B}"/>
          </ac:spMkLst>
        </pc:spChg>
        <pc:spChg chg="mod">
          <ac:chgData name="太一 小村" userId="7e315337c40c5d70" providerId="LiveId" clId="{A2A7243E-2676-4685-ACAF-BEE327AA3679}" dt="2026-02-18T06:57:01.957" v="50521" actId="165"/>
          <ac:spMkLst>
            <pc:docMk/>
            <pc:sldMk cId="2525873074" sldId="299"/>
            <ac:spMk id="115" creationId="{173D2F12-6FF2-F60F-3FD9-BE381BEE6ACC}"/>
          </ac:spMkLst>
        </pc:spChg>
        <pc:spChg chg="mod topLvl">
          <ac:chgData name="太一 小村" userId="7e315337c40c5d70" providerId="LiveId" clId="{A2A7243E-2676-4685-ACAF-BEE327AA3679}" dt="2026-02-18T06:57:01.957" v="50521" actId="165"/>
          <ac:spMkLst>
            <pc:docMk/>
            <pc:sldMk cId="2525873074" sldId="299"/>
            <ac:spMk id="116" creationId="{D2690A86-ED70-A834-6556-0FAF935C355D}"/>
          </ac:spMkLst>
        </pc:spChg>
        <pc:spChg chg="mod">
          <ac:chgData name="太一 小村" userId="7e315337c40c5d70" providerId="LiveId" clId="{A2A7243E-2676-4685-ACAF-BEE327AA3679}" dt="2026-02-18T06:38:11.771" v="50455" actId="164"/>
          <ac:spMkLst>
            <pc:docMk/>
            <pc:sldMk cId="2525873074" sldId="299"/>
            <ac:spMk id="117" creationId="{5CA0D2DF-E700-B866-7DFD-5B4D1A729AE5}"/>
          </ac:spMkLst>
        </pc:spChg>
        <pc:spChg chg="mod">
          <ac:chgData name="太一 小村" userId="7e315337c40c5d70" providerId="LiveId" clId="{A2A7243E-2676-4685-ACAF-BEE327AA3679}" dt="2026-02-18T06:38:11.771" v="50455" actId="164"/>
          <ac:spMkLst>
            <pc:docMk/>
            <pc:sldMk cId="2525873074" sldId="299"/>
            <ac:spMk id="118" creationId="{121D30AD-C2C1-AC78-2C86-CC7181CFCD7B}"/>
          </ac:spMkLst>
        </pc:spChg>
        <pc:spChg chg="mod">
          <ac:chgData name="太一 小村" userId="7e315337c40c5d70" providerId="LiveId" clId="{A2A7243E-2676-4685-ACAF-BEE327AA3679}" dt="2026-02-18T06:38:11.771" v="50455" actId="164"/>
          <ac:spMkLst>
            <pc:docMk/>
            <pc:sldMk cId="2525873074" sldId="299"/>
            <ac:spMk id="119" creationId="{5CBEBF74-7639-34A2-47E7-08FE0597818B}"/>
          </ac:spMkLst>
        </pc:spChg>
        <pc:spChg chg="mod">
          <ac:chgData name="太一 小村" userId="7e315337c40c5d70" providerId="LiveId" clId="{A2A7243E-2676-4685-ACAF-BEE327AA3679}" dt="2026-02-18T06:39:00.285" v="50459" actId="164"/>
          <ac:spMkLst>
            <pc:docMk/>
            <pc:sldMk cId="2525873074" sldId="299"/>
            <ac:spMk id="120" creationId="{1ACAC6A3-9710-18C6-A9EA-88087D4F0988}"/>
          </ac:spMkLst>
        </pc:spChg>
        <pc:spChg chg="mod">
          <ac:chgData name="太一 小村" userId="7e315337c40c5d70" providerId="LiveId" clId="{A2A7243E-2676-4685-ACAF-BEE327AA3679}" dt="2026-02-18T06:39:00.285" v="50459" actId="164"/>
          <ac:spMkLst>
            <pc:docMk/>
            <pc:sldMk cId="2525873074" sldId="299"/>
            <ac:spMk id="121" creationId="{A78A0D83-9464-57D8-0B41-02C302B32C82}"/>
          </ac:spMkLst>
        </pc:spChg>
        <pc:spChg chg="mod">
          <ac:chgData name="太一 小村" userId="7e315337c40c5d70" providerId="LiveId" clId="{A2A7243E-2676-4685-ACAF-BEE327AA3679}" dt="2026-02-18T06:37:57.436" v="50454" actId="165"/>
          <ac:spMkLst>
            <pc:docMk/>
            <pc:sldMk cId="2525873074" sldId="299"/>
            <ac:spMk id="123" creationId="{DB72ACA9-EA52-8F30-8C35-0A789FB2CF0F}"/>
          </ac:spMkLst>
        </pc:spChg>
        <pc:spChg chg="mod">
          <ac:chgData name="太一 小村" userId="7e315337c40c5d70" providerId="LiveId" clId="{A2A7243E-2676-4685-ACAF-BEE327AA3679}" dt="2026-02-17T06:34:38.530" v="48267"/>
          <ac:spMkLst>
            <pc:docMk/>
            <pc:sldMk cId="2525873074" sldId="299"/>
            <ac:spMk id="124" creationId="{9AE5DC03-8B08-5ECD-11A9-FC95517E9CE3}"/>
          </ac:spMkLst>
        </pc:spChg>
        <pc:spChg chg="mod">
          <ac:chgData name="太一 小村" userId="7e315337c40c5d70" providerId="LiveId" clId="{A2A7243E-2676-4685-ACAF-BEE327AA3679}" dt="2026-02-18T06:38:17.486" v="50456" actId="164"/>
          <ac:spMkLst>
            <pc:docMk/>
            <pc:sldMk cId="2525873074" sldId="299"/>
            <ac:spMk id="128" creationId="{9C08243E-BBD2-02C8-B646-B18C8FB855F1}"/>
          </ac:spMkLst>
        </pc:spChg>
        <pc:spChg chg="mod">
          <ac:chgData name="太一 小村" userId="7e315337c40c5d70" providerId="LiveId" clId="{A2A7243E-2676-4685-ACAF-BEE327AA3679}" dt="2026-02-18T06:37:57.436" v="50454" actId="165"/>
          <ac:spMkLst>
            <pc:docMk/>
            <pc:sldMk cId="2525873074" sldId="299"/>
            <ac:spMk id="130" creationId="{C1585BDD-3B32-5606-A90A-D45A3940B376}"/>
          </ac:spMkLst>
        </pc:spChg>
        <pc:spChg chg="mod">
          <ac:chgData name="太一 小村" userId="7e315337c40c5d70" providerId="LiveId" clId="{A2A7243E-2676-4685-ACAF-BEE327AA3679}" dt="2026-02-18T06:57:01.957" v="50521" actId="165"/>
          <ac:spMkLst>
            <pc:docMk/>
            <pc:sldMk cId="2525873074" sldId="299"/>
            <ac:spMk id="131" creationId="{D4F473F1-FD7B-E85F-7DFE-CD6584924AE6}"/>
          </ac:spMkLst>
        </pc:spChg>
        <pc:spChg chg="mod">
          <ac:chgData name="太一 小村" userId="7e315337c40c5d70" providerId="LiveId" clId="{A2A7243E-2676-4685-ACAF-BEE327AA3679}" dt="2026-02-18T06:38:17.486" v="50456" actId="164"/>
          <ac:spMkLst>
            <pc:docMk/>
            <pc:sldMk cId="2525873074" sldId="299"/>
            <ac:spMk id="132" creationId="{6AEB97E8-D1C0-8A01-75E2-22B1FEF48142}"/>
          </ac:spMkLst>
        </pc:spChg>
        <pc:spChg chg="mod">
          <ac:chgData name="太一 小村" userId="7e315337c40c5d70" providerId="LiveId" clId="{A2A7243E-2676-4685-ACAF-BEE327AA3679}" dt="2026-02-18T06:38:17.486" v="50456" actId="164"/>
          <ac:spMkLst>
            <pc:docMk/>
            <pc:sldMk cId="2525873074" sldId="299"/>
            <ac:spMk id="133" creationId="{43A7A8D4-97B9-8784-0188-03E1633F0783}"/>
          </ac:spMkLst>
        </pc:spChg>
        <pc:spChg chg="mod">
          <ac:chgData name="太一 小村" userId="7e315337c40c5d70" providerId="LiveId" clId="{A2A7243E-2676-4685-ACAF-BEE327AA3679}" dt="2026-02-18T06:38:17.486" v="50456" actId="164"/>
          <ac:spMkLst>
            <pc:docMk/>
            <pc:sldMk cId="2525873074" sldId="299"/>
            <ac:spMk id="134" creationId="{6F588D7C-1BCD-2150-D5C2-0C3C6AEDD100}"/>
          </ac:spMkLst>
        </pc:spChg>
        <pc:spChg chg="mod">
          <ac:chgData name="太一 小村" userId="7e315337c40c5d70" providerId="LiveId" clId="{A2A7243E-2676-4685-ACAF-BEE327AA3679}" dt="2026-02-18T06:57:01.957" v="50521" actId="165"/>
          <ac:spMkLst>
            <pc:docMk/>
            <pc:sldMk cId="2525873074" sldId="299"/>
            <ac:spMk id="139" creationId="{890375EF-74A8-8FC1-7164-01D831DB0DF9}"/>
          </ac:spMkLst>
        </pc:spChg>
        <pc:spChg chg="mod">
          <ac:chgData name="太一 小村" userId="7e315337c40c5d70" providerId="LiveId" clId="{A2A7243E-2676-4685-ACAF-BEE327AA3679}" dt="2026-02-17T06:34:38.530" v="48267"/>
          <ac:spMkLst>
            <pc:docMk/>
            <pc:sldMk cId="2525873074" sldId="299"/>
            <ac:spMk id="140" creationId="{DBD9BD09-FE40-AD75-B8DE-991F86435BEC}"/>
          </ac:spMkLst>
        </pc:spChg>
        <pc:spChg chg="mod">
          <ac:chgData name="太一 小村" userId="7e315337c40c5d70" providerId="LiveId" clId="{A2A7243E-2676-4685-ACAF-BEE327AA3679}" dt="2026-02-18T06:38:17.486" v="50456" actId="164"/>
          <ac:spMkLst>
            <pc:docMk/>
            <pc:sldMk cId="2525873074" sldId="299"/>
            <ac:spMk id="141" creationId="{3E40998B-4152-FC81-F5AF-AB0B24CA2B64}"/>
          </ac:spMkLst>
        </pc:spChg>
        <pc:spChg chg="mod">
          <ac:chgData name="太一 小村" userId="7e315337c40c5d70" providerId="LiveId" clId="{A2A7243E-2676-4685-ACAF-BEE327AA3679}" dt="2026-02-18T06:57:01.957" v="50521" actId="165"/>
          <ac:spMkLst>
            <pc:docMk/>
            <pc:sldMk cId="2525873074" sldId="299"/>
            <ac:spMk id="143" creationId="{3D640541-5274-0B10-3A93-03974FFEAC87}"/>
          </ac:spMkLst>
        </pc:spChg>
        <pc:spChg chg="mod">
          <ac:chgData name="太一 小村" userId="7e315337c40c5d70" providerId="LiveId" clId="{A2A7243E-2676-4685-ACAF-BEE327AA3679}" dt="2026-02-15T14:09:58.823" v="33659"/>
          <ac:spMkLst>
            <pc:docMk/>
            <pc:sldMk cId="2525873074" sldId="299"/>
            <ac:spMk id="144" creationId="{AA59D5D7-34D0-C67A-9393-BD6B4DABE82B}"/>
          </ac:spMkLst>
        </pc:spChg>
        <pc:spChg chg="mod">
          <ac:chgData name="太一 小村" userId="7e315337c40c5d70" providerId="LiveId" clId="{A2A7243E-2676-4685-ACAF-BEE327AA3679}" dt="2026-02-18T06:38:17.486" v="50456" actId="164"/>
          <ac:spMkLst>
            <pc:docMk/>
            <pc:sldMk cId="2525873074" sldId="299"/>
            <ac:spMk id="145" creationId="{4024F3BC-FB41-09D8-859D-8671EE581A3B}"/>
          </ac:spMkLst>
        </pc:spChg>
        <pc:spChg chg="mod">
          <ac:chgData name="太一 小村" userId="7e315337c40c5d70" providerId="LiveId" clId="{A2A7243E-2676-4685-ACAF-BEE327AA3679}" dt="2026-02-18T06:38:17.486" v="50456" actId="164"/>
          <ac:spMkLst>
            <pc:docMk/>
            <pc:sldMk cId="2525873074" sldId="299"/>
            <ac:spMk id="146" creationId="{EA0B9DE8-2F8B-BDD2-ADF5-1AD340E818AA}"/>
          </ac:spMkLst>
        </pc:spChg>
        <pc:spChg chg="mod">
          <ac:chgData name="太一 小村" userId="7e315337c40c5d70" providerId="LiveId" clId="{A2A7243E-2676-4685-ACAF-BEE327AA3679}" dt="2026-02-18T06:38:11.771" v="50455" actId="164"/>
          <ac:spMkLst>
            <pc:docMk/>
            <pc:sldMk cId="2525873074" sldId="299"/>
            <ac:spMk id="147" creationId="{7D0FFBBF-7091-B665-FA77-1F8129EC0C90}"/>
          </ac:spMkLst>
        </pc:spChg>
        <pc:spChg chg="mod topLvl">
          <ac:chgData name="太一 小村" userId="7e315337c40c5d70" providerId="LiveId" clId="{A2A7243E-2676-4685-ACAF-BEE327AA3679}" dt="2026-02-18T06:57:01.957" v="50521" actId="165"/>
          <ac:spMkLst>
            <pc:docMk/>
            <pc:sldMk cId="2525873074" sldId="299"/>
            <ac:spMk id="148" creationId="{2CB97D04-B28E-44F0-022C-76694633968E}"/>
          </ac:spMkLst>
        </pc:spChg>
        <pc:spChg chg="mod">
          <ac:chgData name="太一 小村" userId="7e315337c40c5d70" providerId="LiveId" clId="{A2A7243E-2676-4685-ACAF-BEE327AA3679}" dt="2026-02-18T06:39:19.435" v="50461" actId="164"/>
          <ac:spMkLst>
            <pc:docMk/>
            <pc:sldMk cId="2525873074" sldId="299"/>
            <ac:spMk id="154" creationId="{34D08870-ED58-0E51-36AC-CC653D3CCBCA}"/>
          </ac:spMkLst>
        </pc:spChg>
        <pc:spChg chg="mod">
          <ac:chgData name="太一 小村" userId="7e315337c40c5d70" providerId="LiveId" clId="{A2A7243E-2676-4685-ACAF-BEE327AA3679}" dt="2026-02-18T06:39:19.435" v="50461" actId="164"/>
          <ac:spMkLst>
            <pc:docMk/>
            <pc:sldMk cId="2525873074" sldId="299"/>
            <ac:spMk id="155" creationId="{3DFB47C5-8ECB-AE28-049E-2D19B010613A}"/>
          </ac:spMkLst>
        </pc:spChg>
        <pc:spChg chg="mod">
          <ac:chgData name="太一 小村" userId="7e315337c40c5d70" providerId="LiveId" clId="{A2A7243E-2676-4685-ACAF-BEE327AA3679}" dt="2026-02-18T06:57:01.957" v="50521" actId="165"/>
          <ac:spMkLst>
            <pc:docMk/>
            <pc:sldMk cId="2525873074" sldId="299"/>
            <ac:spMk id="156" creationId="{1827BE18-E338-865B-1961-D88AB8EE4BB7}"/>
          </ac:spMkLst>
        </pc:spChg>
        <pc:spChg chg="mod">
          <ac:chgData name="太一 小村" userId="7e315337c40c5d70" providerId="LiveId" clId="{A2A7243E-2676-4685-ACAF-BEE327AA3679}" dt="2026-02-18T06:38:11.771" v="50455" actId="164"/>
          <ac:spMkLst>
            <pc:docMk/>
            <pc:sldMk cId="2525873074" sldId="299"/>
            <ac:spMk id="157" creationId="{76BF0069-840F-E433-FDF7-EE9D1F7294B2}"/>
          </ac:spMkLst>
        </pc:spChg>
        <pc:spChg chg="mod topLvl">
          <ac:chgData name="太一 小村" userId="7e315337c40c5d70" providerId="LiveId" clId="{A2A7243E-2676-4685-ACAF-BEE327AA3679}" dt="2026-02-18T06:57:06.026" v="50522" actId="164"/>
          <ac:spMkLst>
            <pc:docMk/>
            <pc:sldMk cId="2525873074" sldId="299"/>
            <ac:spMk id="159" creationId="{BEBBBBE9-2E31-DBC0-4611-73F0B1009357}"/>
          </ac:spMkLst>
        </pc:spChg>
        <pc:spChg chg="mod">
          <ac:chgData name="太一 小村" userId="7e315337c40c5d70" providerId="LiveId" clId="{A2A7243E-2676-4685-ACAF-BEE327AA3679}" dt="2026-02-18T06:39:00.285" v="50459" actId="164"/>
          <ac:spMkLst>
            <pc:docMk/>
            <pc:sldMk cId="2525873074" sldId="299"/>
            <ac:spMk id="160" creationId="{39BF8E15-8EF4-F226-1939-D56125CC9DB9}"/>
          </ac:spMkLst>
        </pc:spChg>
        <pc:spChg chg="add mod">
          <ac:chgData name="太一 小村" userId="7e315337c40c5d70" providerId="LiveId" clId="{A2A7243E-2676-4685-ACAF-BEE327AA3679}" dt="2026-02-18T06:39:19.435" v="50461" actId="164"/>
          <ac:spMkLst>
            <pc:docMk/>
            <pc:sldMk cId="2525873074" sldId="299"/>
            <ac:spMk id="161" creationId="{58A87D1B-913D-5B76-F761-897096AA4D0B}"/>
          </ac:spMkLst>
        </pc:spChg>
        <pc:spChg chg="mod">
          <ac:chgData name="太一 小村" userId="7e315337c40c5d70" providerId="LiveId" clId="{A2A7243E-2676-4685-ACAF-BEE327AA3679}" dt="2026-02-18T06:57:01.957" v="50521" actId="165"/>
          <ac:spMkLst>
            <pc:docMk/>
            <pc:sldMk cId="2525873074" sldId="299"/>
            <ac:spMk id="163" creationId="{FA40C19B-1B84-0301-E185-068A7B3D7527}"/>
          </ac:spMkLst>
        </pc:spChg>
        <pc:spChg chg="mod">
          <ac:chgData name="太一 小村" userId="7e315337c40c5d70" providerId="LiveId" clId="{A2A7243E-2676-4685-ACAF-BEE327AA3679}" dt="2026-02-18T06:38:28.031" v="50457" actId="164"/>
          <ac:spMkLst>
            <pc:docMk/>
            <pc:sldMk cId="2525873074" sldId="299"/>
            <ac:spMk id="164" creationId="{B8FBC972-B8FC-2E26-8433-C201B52F5ACF}"/>
          </ac:spMkLst>
        </pc:spChg>
        <pc:spChg chg="mod">
          <ac:chgData name="太一 小村" userId="7e315337c40c5d70" providerId="LiveId" clId="{A2A7243E-2676-4685-ACAF-BEE327AA3679}" dt="2026-02-15T14:12:58.174" v="33714" actId="164"/>
          <ac:spMkLst>
            <pc:docMk/>
            <pc:sldMk cId="2525873074" sldId="299"/>
            <ac:spMk id="165" creationId="{732F0743-8032-6516-2923-19F96B54840E}"/>
          </ac:spMkLst>
        </pc:spChg>
        <pc:spChg chg="mod">
          <ac:chgData name="太一 小村" userId="7e315337c40c5d70" providerId="LiveId" clId="{A2A7243E-2676-4685-ACAF-BEE327AA3679}" dt="2026-02-18T06:38:28.031" v="50457" actId="164"/>
          <ac:spMkLst>
            <pc:docMk/>
            <pc:sldMk cId="2525873074" sldId="299"/>
            <ac:spMk id="166" creationId="{78E22584-46D8-EB34-653F-1C2D028765CA}"/>
          </ac:spMkLst>
        </pc:spChg>
        <pc:spChg chg="add mod">
          <ac:chgData name="太一 小村" userId="7e315337c40c5d70" providerId="LiveId" clId="{A2A7243E-2676-4685-ACAF-BEE327AA3679}" dt="2026-02-18T06:38:28.031" v="50457" actId="164"/>
          <ac:spMkLst>
            <pc:docMk/>
            <pc:sldMk cId="2525873074" sldId="299"/>
            <ac:spMk id="167" creationId="{30F1F3E9-901A-01D8-7922-C1F63B2F2C94}"/>
          </ac:spMkLst>
        </pc:spChg>
        <pc:spChg chg="mod">
          <ac:chgData name="太一 小村" userId="7e315337c40c5d70" providerId="LiveId" clId="{A2A7243E-2676-4685-ACAF-BEE327AA3679}" dt="2026-02-18T06:38:28.031" v="50457" actId="164"/>
          <ac:spMkLst>
            <pc:docMk/>
            <pc:sldMk cId="2525873074" sldId="299"/>
            <ac:spMk id="168" creationId="{B253C461-8207-954C-5DF3-1A52D691FB91}"/>
          </ac:spMkLst>
        </pc:spChg>
        <pc:spChg chg="add mod">
          <ac:chgData name="太一 小村" userId="7e315337c40c5d70" providerId="LiveId" clId="{A2A7243E-2676-4685-ACAF-BEE327AA3679}" dt="2026-02-18T06:38:28.031" v="50457" actId="164"/>
          <ac:spMkLst>
            <pc:docMk/>
            <pc:sldMk cId="2525873074" sldId="299"/>
            <ac:spMk id="169" creationId="{3ED0F1E9-9329-3533-AE8D-1B60711A16C2}"/>
          </ac:spMkLst>
        </pc:spChg>
        <pc:spChg chg="mod">
          <ac:chgData name="太一 小村" userId="7e315337c40c5d70" providerId="LiveId" clId="{A2A7243E-2676-4685-ACAF-BEE327AA3679}" dt="2026-02-18T06:38:28.031" v="50457" actId="164"/>
          <ac:spMkLst>
            <pc:docMk/>
            <pc:sldMk cId="2525873074" sldId="299"/>
            <ac:spMk id="170" creationId="{A07F8EA4-2AC9-FB78-25DC-79800D6A3513}"/>
          </ac:spMkLst>
        </pc:spChg>
        <pc:spChg chg="mod">
          <ac:chgData name="太一 小村" userId="7e315337c40c5d70" providerId="LiveId" clId="{A2A7243E-2676-4685-ACAF-BEE327AA3679}" dt="2026-02-18T06:38:28.031" v="50457" actId="164"/>
          <ac:spMkLst>
            <pc:docMk/>
            <pc:sldMk cId="2525873074" sldId="299"/>
            <ac:spMk id="171" creationId="{AC32BACE-F89C-BC9C-C19C-12C78C82002B}"/>
          </ac:spMkLst>
        </pc:spChg>
        <pc:spChg chg="add mod">
          <ac:chgData name="太一 小村" userId="7e315337c40c5d70" providerId="LiveId" clId="{A2A7243E-2676-4685-ACAF-BEE327AA3679}" dt="2026-02-18T06:38:28.031" v="50457" actId="164"/>
          <ac:spMkLst>
            <pc:docMk/>
            <pc:sldMk cId="2525873074" sldId="299"/>
            <ac:spMk id="172" creationId="{159E08A4-1DE3-535F-C52D-3850D3608545}"/>
          </ac:spMkLst>
        </pc:spChg>
        <pc:spChg chg="mod">
          <ac:chgData name="太一 小村" userId="7e315337c40c5d70" providerId="LiveId" clId="{A2A7243E-2676-4685-ACAF-BEE327AA3679}" dt="2026-02-18T06:38:28.031" v="50457" actId="164"/>
          <ac:spMkLst>
            <pc:docMk/>
            <pc:sldMk cId="2525873074" sldId="299"/>
            <ac:spMk id="178" creationId="{52BC58F4-75F9-5785-E419-16CED088E881}"/>
          </ac:spMkLst>
        </pc:spChg>
        <pc:spChg chg="mod">
          <ac:chgData name="太一 小村" userId="7e315337c40c5d70" providerId="LiveId" clId="{A2A7243E-2676-4685-ACAF-BEE327AA3679}" dt="2026-02-18T06:38:28.031" v="50457" actId="164"/>
          <ac:spMkLst>
            <pc:docMk/>
            <pc:sldMk cId="2525873074" sldId="299"/>
            <ac:spMk id="179" creationId="{D21C050B-14C8-60D1-C471-FE0D5AC0925B}"/>
          </ac:spMkLst>
        </pc:spChg>
        <pc:spChg chg="mod">
          <ac:chgData name="太一 小村" userId="7e315337c40c5d70" providerId="LiveId" clId="{A2A7243E-2676-4685-ACAF-BEE327AA3679}" dt="2026-02-15T14:12:58.174" v="33714" actId="164"/>
          <ac:spMkLst>
            <pc:docMk/>
            <pc:sldMk cId="2525873074" sldId="299"/>
            <ac:spMk id="182" creationId="{309E9E1F-7EE5-5D0B-6D39-2402ED94D0CF}"/>
          </ac:spMkLst>
        </pc:spChg>
        <pc:spChg chg="mod">
          <ac:chgData name="太一 小村" userId="7e315337c40c5d70" providerId="LiveId" clId="{A2A7243E-2676-4685-ACAF-BEE327AA3679}" dt="2026-02-18T06:37:57.436" v="50454" actId="165"/>
          <ac:spMkLst>
            <pc:docMk/>
            <pc:sldMk cId="2525873074" sldId="299"/>
            <ac:spMk id="184" creationId="{330D239F-C658-94A4-0C6E-49B3492C8BED}"/>
          </ac:spMkLst>
        </pc:spChg>
        <pc:spChg chg="mod">
          <ac:chgData name="太一 小村" userId="7e315337c40c5d70" providerId="LiveId" clId="{A2A7243E-2676-4685-ACAF-BEE327AA3679}" dt="2026-02-18T06:38:36.721" v="50458" actId="164"/>
          <ac:spMkLst>
            <pc:docMk/>
            <pc:sldMk cId="2525873074" sldId="299"/>
            <ac:spMk id="189" creationId="{18FB12C6-5A29-2EF6-693A-3563191FC209}"/>
          </ac:spMkLst>
        </pc:spChg>
        <pc:spChg chg="mod topLvl">
          <ac:chgData name="太一 小村" userId="7e315337c40c5d70" providerId="LiveId" clId="{A2A7243E-2676-4685-ACAF-BEE327AA3679}" dt="2026-02-18T06:38:36.721" v="50458" actId="164"/>
          <ac:spMkLst>
            <pc:docMk/>
            <pc:sldMk cId="2525873074" sldId="299"/>
            <ac:spMk id="191" creationId="{99EFF783-DA2F-FE12-A805-A6CFEA9CE964}"/>
          </ac:spMkLst>
        </pc:spChg>
        <pc:spChg chg="mod">
          <ac:chgData name="太一 小村" userId="7e315337c40c5d70" providerId="LiveId" clId="{A2A7243E-2676-4685-ACAF-BEE327AA3679}" dt="2026-02-18T06:38:36.721" v="50458" actId="164"/>
          <ac:spMkLst>
            <pc:docMk/>
            <pc:sldMk cId="2525873074" sldId="299"/>
            <ac:spMk id="192" creationId="{E1B796B9-F24F-91E2-6B43-47290A85F519}"/>
          </ac:spMkLst>
        </pc:spChg>
        <pc:spChg chg="mod topLvl">
          <ac:chgData name="太一 小村" userId="7e315337c40c5d70" providerId="LiveId" clId="{A2A7243E-2676-4685-ACAF-BEE327AA3679}" dt="2026-02-18T06:38:36.721" v="50458" actId="164"/>
          <ac:spMkLst>
            <pc:docMk/>
            <pc:sldMk cId="2525873074" sldId="299"/>
            <ac:spMk id="193" creationId="{4E9A7818-7274-0AE0-C55E-FA2EB9CF47BF}"/>
          </ac:spMkLst>
        </pc:spChg>
        <pc:spChg chg="add mod">
          <ac:chgData name="太一 小村" userId="7e315337c40c5d70" providerId="LiveId" clId="{A2A7243E-2676-4685-ACAF-BEE327AA3679}" dt="2026-02-18T06:38:36.721" v="50458" actId="164"/>
          <ac:spMkLst>
            <pc:docMk/>
            <pc:sldMk cId="2525873074" sldId="299"/>
            <ac:spMk id="194" creationId="{140FE5E2-2545-A2FC-EFA0-CB58B804113C}"/>
          </ac:spMkLst>
        </pc:spChg>
        <pc:spChg chg="mod">
          <ac:chgData name="太一 小村" userId="7e315337c40c5d70" providerId="LiveId" clId="{A2A7243E-2676-4685-ACAF-BEE327AA3679}" dt="2026-02-15T14:12:58.174" v="33714" actId="164"/>
          <ac:spMkLst>
            <pc:docMk/>
            <pc:sldMk cId="2525873074" sldId="299"/>
            <ac:spMk id="195" creationId="{F3ECD3AE-27E5-DBD5-C652-1157CAC86E70}"/>
          </ac:spMkLst>
        </pc:spChg>
        <pc:spChg chg="mod">
          <ac:chgData name="太一 小村" userId="7e315337c40c5d70" providerId="LiveId" clId="{A2A7243E-2676-4685-ACAF-BEE327AA3679}" dt="2026-02-18T06:38:36.721" v="50458" actId="164"/>
          <ac:spMkLst>
            <pc:docMk/>
            <pc:sldMk cId="2525873074" sldId="299"/>
            <ac:spMk id="196" creationId="{AE409191-F76A-6286-4C71-7064E2898FFF}"/>
          </ac:spMkLst>
        </pc:spChg>
        <pc:spChg chg="mod">
          <ac:chgData name="太一 小村" userId="7e315337c40c5d70" providerId="LiveId" clId="{A2A7243E-2676-4685-ACAF-BEE327AA3679}" dt="2026-02-18T06:38:36.721" v="50458" actId="164"/>
          <ac:spMkLst>
            <pc:docMk/>
            <pc:sldMk cId="2525873074" sldId="299"/>
            <ac:spMk id="197" creationId="{C3587CD3-8DC3-35B0-3D8D-BCB24B936C48}"/>
          </ac:spMkLst>
        </pc:spChg>
        <pc:spChg chg="mod">
          <ac:chgData name="太一 小村" userId="7e315337c40c5d70" providerId="LiveId" clId="{A2A7243E-2676-4685-ACAF-BEE327AA3679}" dt="2026-02-17T06:34:38.530" v="48267"/>
          <ac:spMkLst>
            <pc:docMk/>
            <pc:sldMk cId="2525873074" sldId="299"/>
            <ac:spMk id="201" creationId="{2FDBC3D7-1048-8EDE-192A-4DF68D4DCC1F}"/>
          </ac:spMkLst>
        </pc:spChg>
        <pc:spChg chg="mod">
          <ac:chgData name="太一 小村" userId="7e315337c40c5d70" providerId="LiveId" clId="{A2A7243E-2676-4685-ACAF-BEE327AA3679}" dt="2026-02-18T06:38:36.721" v="50458" actId="164"/>
          <ac:spMkLst>
            <pc:docMk/>
            <pc:sldMk cId="2525873074" sldId="299"/>
            <ac:spMk id="202" creationId="{B50EE3D7-CD58-74E5-8AF2-6A4CB6B5DB63}"/>
          </ac:spMkLst>
        </pc:spChg>
        <pc:spChg chg="add mod">
          <ac:chgData name="太一 小村" userId="7e315337c40c5d70" providerId="LiveId" clId="{A2A7243E-2676-4685-ACAF-BEE327AA3679}" dt="2026-02-18T06:38:36.721" v="50458" actId="164"/>
          <ac:spMkLst>
            <pc:docMk/>
            <pc:sldMk cId="2525873074" sldId="299"/>
            <ac:spMk id="204" creationId="{37504784-BFA1-9BEB-CEBC-56353CD93B5C}"/>
          </ac:spMkLst>
        </pc:spChg>
        <pc:spChg chg="mod">
          <ac:chgData name="太一 小村" userId="7e315337c40c5d70" providerId="LiveId" clId="{A2A7243E-2676-4685-ACAF-BEE327AA3679}" dt="2026-02-18T06:38:36.721" v="50458" actId="164"/>
          <ac:spMkLst>
            <pc:docMk/>
            <pc:sldMk cId="2525873074" sldId="299"/>
            <ac:spMk id="205" creationId="{D6010EF9-49C6-627A-7B13-16E0CA89D369}"/>
          </ac:spMkLst>
        </pc:spChg>
        <pc:spChg chg="mod">
          <ac:chgData name="太一 小村" userId="7e315337c40c5d70" providerId="LiveId" clId="{A2A7243E-2676-4685-ACAF-BEE327AA3679}" dt="2026-02-18T06:37:57.436" v="50454" actId="165"/>
          <ac:spMkLst>
            <pc:docMk/>
            <pc:sldMk cId="2525873074" sldId="299"/>
            <ac:spMk id="210" creationId="{AEE59079-E3D4-0A59-A193-E02A9B1A57C3}"/>
          </ac:spMkLst>
        </pc:spChg>
        <pc:spChg chg="add mod">
          <ac:chgData name="太一 小村" userId="7e315337c40c5d70" providerId="LiveId" clId="{A2A7243E-2676-4685-ACAF-BEE327AA3679}" dt="2026-02-15T14:16:16.532" v="33948" actId="1076"/>
          <ac:spMkLst>
            <pc:docMk/>
            <pc:sldMk cId="2525873074" sldId="299"/>
            <ac:spMk id="213" creationId="{7B8F0373-C444-CC0C-75BA-098EBF5A9B18}"/>
          </ac:spMkLst>
        </pc:spChg>
        <pc:grpChg chg="mod">
          <ac:chgData name="太一 小村" userId="7e315337c40c5d70" providerId="LiveId" clId="{A2A7243E-2676-4685-ACAF-BEE327AA3679}" dt="2026-02-18T06:57:06.026" v="50522" actId="164"/>
          <ac:grpSpMkLst>
            <pc:docMk/>
            <pc:sldMk cId="2525873074" sldId="299"/>
            <ac:grpSpMk id="9" creationId="{C04087B1-BDDD-71E1-85D2-8D16C331ACF9}"/>
          </ac:grpSpMkLst>
        </pc:grpChg>
        <pc:grpChg chg="mod">
          <ac:chgData name="太一 小村" userId="7e315337c40c5d70" providerId="LiveId" clId="{A2A7243E-2676-4685-ACAF-BEE327AA3679}" dt="2026-02-18T06:57:06.026" v="50522" actId="164"/>
          <ac:grpSpMkLst>
            <pc:docMk/>
            <pc:sldMk cId="2525873074" sldId="299"/>
            <ac:grpSpMk id="10" creationId="{3E2CEC86-D367-31A7-6183-ECA9D9A48303}"/>
          </ac:grpSpMkLst>
        </pc:grpChg>
        <pc:grpChg chg="mod">
          <ac:chgData name="太一 小村" userId="7e315337c40c5d70" providerId="LiveId" clId="{A2A7243E-2676-4685-ACAF-BEE327AA3679}" dt="2026-02-18T06:39:00.285" v="50459" actId="164"/>
          <ac:grpSpMkLst>
            <pc:docMk/>
            <pc:sldMk cId="2525873074" sldId="299"/>
            <ac:grpSpMk id="11" creationId="{7E53D6D8-F2A7-A746-68CC-3E3E68EA9158}"/>
          </ac:grpSpMkLst>
        </pc:grpChg>
        <pc:grpChg chg="mod">
          <ac:chgData name="太一 小村" userId="7e315337c40c5d70" providerId="LiveId" clId="{A2A7243E-2676-4685-ACAF-BEE327AA3679}" dt="2026-02-18T06:39:19.435" v="50461" actId="164"/>
          <ac:grpSpMkLst>
            <pc:docMk/>
            <pc:sldMk cId="2525873074" sldId="299"/>
            <ac:grpSpMk id="12" creationId="{1BBB743E-4654-BCBF-2270-F38B18FCBBE9}"/>
          </ac:grpSpMkLst>
        </pc:grpChg>
        <pc:grpChg chg="add mod">
          <ac:chgData name="太一 小村" userId="7e315337c40c5d70" providerId="LiveId" clId="{A2A7243E-2676-4685-ACAF-BEE327AA3679}" dt="2026-02-18T06:39:00.285" v="50459" actId="164"/>
          <ac:grpSpMkLst>
            <pc:docMk/>
            <pc:sldMk cId="2525873074" sldId="299"/>
            <ac:grpSpMk id="13" creationId="{A814048C-7448-2DE8-05A3-F4F922B85DC0}"/>
          </ac:grpSpMkLst>
        </pc:grpChg>
        <pc:grpChg chg="add mod">
          <ac:chgData name="太一 小村" userId="7e315337c40c5d70" providerId="LiveId" clId="{A2A7243E-2676-4685-ACAF-BEE327AA3679}" dt="2026-02-18T06:39:19.435" v="50461" actId="164"/>
          <ac:grpSpMkLst>
            <pc:docMk/>
            <pc:sldMk cId="2525873074" sldId="299"/>
            <ac:grpSpMk id="14" creationId="{8CDBAB93-646C-6ED1-474F-A288E42F6E3B}"/>
          </ac:grpSpMkLst>
        </pc:grpChg>
        <pc:grpChg chg="add mod">
          <ac:chgData name="太一 小村" userId="7e315337c40c5d70" providerId="LiveId" clId="{A2A7243E-2676-4685-ACAF-BEE327AA3679}" dt="2026-02-18T06:57:06.026" v="50522" actId="164"/>
          <ac:grpSpMkLst>
            <pc:docMk/>
            <pc:sldMk cId="2525873074" sldId="299"/>
            <ac:grpSpMk id="19" creationId="{C704A98F-AA51-25AB-6BF1-5B6B914F3A12}"/>
          </ac:grpSpMkLst>
        </pc:grpChg>
        <pc:grpChg chg="mod">
          <ac:chgData name="太一 小村" userId="7e315337c40c5d70" providerId="LiveId" clId="{A2A7243E-2676-4685-ACAF-BEE327AA3679}" dt="2026-02-18T06:38:17.486" v="50456" actId="164"/>
          <ac:grpSpMkLst>
            <pc:docMk/>
            <pc:sldMk cId="2525873074" sldId="299"/>
            <ac:grpSpMk id="135" creationId="{A2A909A4-0BD4-C59D-F003-9A1AB046AF09}"/>
          </ac:grpSpMkLst>
        </pc:grpChg>
      </pc:sldChg>
      <pc:sldChg chg="addSp delSp modSp mod modNotes modNotesTx">
        <pc:chgData name="太一 小村" userId="7e315337c40c5d70" providerId="LiveId" clId="{A2A7243E-2676-4685-ACAF-BEE327AA3679}" dt="2026-03-06T08:40:18.558" v="56033" actId="368"/>
        <pc:sldMkLst>
          <pc:docMk/>
          <pc:sldMk cId="2024871932" sldId="300"/>
        </pc:sldMkLst>
        <pc:spChg chg="mod">
          <ac:chgData name="太一 小村" userId="7e315337c40c5d70" providerId="LiveId" clId="{A2A7243E-2676-4685-ACAF-BEE327AA3679}" dt="2026-02-17T06:41:45.383" v="48493" actId="20577"/>
          <ac:spMkLst>
            <pc:docMk/>
            <pc:sldMk cId="2024871932" sldId="300"/>
            <ac:spMk id="2" creationId="{401D0EFC-A31C-4EC2-9843-A294B21828D4}"/>
          </ac:spMkLst>
        </pc:spChg>
        <pc:spChg chg="add mod">
          <ac:chgData name="太一 小村" userId="7e315337c40c5d70" providerId="LiveId" clId="{A2A7243E-2676-4685-ACAF-BEE327AA3679}" dt="2026-02-18T07:53:58.460" v="52046" actId="20577"/>
          <ac:spMkLst>
            <pc:docMk/>
            <pc:sldMk cId="2024871932" sldId="300"/>
            <ac:spMk id="5" creationId="{5A26BDC9-A7C9-731C-5A8F-9E7312B74883}"/>
          </ac:spMkLst>
        </pc:spChg>
      </pc:sldChg>
      <pc:sldChg chg="addSp delSp modSp add mod ord modAnim modNotes modNotesTx">
        <pc:chgData name="太一 小村" userId="7e315337c40c5d70" providerId="LiveId" clId="{A2A7243E-2676-4685-ACAF-BEE327AA3679}" dt="2026-03-06T08:40:18.377" v="56013" actId="368"/>
        <pc:sldMkLst>
          <pc:docMk/>
          <pc:sldMk cId="3634882423" sldId="301"/>
        </pc:sldMkLst>
        <pc:spChg chg="mod">
          <ac:chgData name="太一 小村" userId="7e315337c40c5d70" providerId="LiveId" clId="{A2A7243E-2676-4685-ACAF-BEE327AA3679}" dt="2026-02-16T11:23:12.259" v="42168" actId="20577"/>
          <ac:spMkLst>
            <pc:docMk/>
            <pc:sldMk cId="3634882423" sldId="301"/>
            <ac:spMk id="2" creationId="{F5180C1F-7C29-7127-0812-5C99BA0C9FD6}"/>
          </ac:spMkLst>
        </pc:spChg>
        <pc:spChg chg="add mod">
          <ac:chgData name="太一 小村" userId="7e315337c40c5d70" providerId="LiveId" clId="{A2A7243E-2676-4685-ACAF-BEE327AA3679}" dt="2026-02-27T01:29:48.847" v="54248" actId="20577"/>
          <ac:spMkLst>
            <pc:docMk/>
            <pc:sldMk cId="3634882423" sldId="301"/>
            <ac:spMk id="5" creationId="{F593B56A-4802-3CF2-4C2F-979F9758175A}"/>
          </ac:spMkLst>
        </pc:spChg>
        <pc:spChg chg="add mod">
          <ac:chgData name="太一 小村" userId="7e315337c40c5d70" providerId="LiveId" clId="{A2A7243E-2676-4685-ACAF-BEE327AA3679}" dt="2026-02-20T05:43:25.109" v="53361" actId="1076"/>
          <ac:spMkLst>
            <pc:docMk/>
            <pc:sldMk cId="3634882423" sldId="301"/>
            <ac:spMk id="7" creationId="{EA983DA8-556D-720B-9A34-3F2BC0B5ED1F}"/>
          </ac:spMkLst>
        </pc:spChg>
      </pc:sldChg>
      <pc:sldChg chg="addSp delSp modSp add mod modNotes modNotesTx">
        <pc:chgData name="太一 小村" userId="7e315337c40c5d70" providerId="LiveId" clId="{A2A7243E-2676-4685-ACAF-BEE327AA3679}" dt="2026-03-06T08:40:18.595" v="56037" actId="368"/>
        <pc:sldMkLst>
          <pc:docMk/>
          <pc:sldMk cId="3822367143" sldId="302"/>
        </pc:sldMkLst>
        <pc:spChg chg="mod">
          <ac:chgData name="太一 小村" userId="7e315337c40c5d70" providerId="LiveId" clId="{A2A7243E-2676-4685-ACAF-BEE327AA3679}" dt="2026-02-17T06:42:07.868" v="48495" actId="20577"/>
          <ac:spMkLst>
            <pc:docMk/>
            <pc:sldMk cId="3822367143" sldId="302"/>
            <ac:spMk id="2" creationId="{A9988F22-7385-8306-1616-4350567E5BED}"/>
          </ac:spMkLst>
        </pc:spChg>
        <pc:spChg chg="add mod">
          <ac:chgData name="太一 小村" userId="7e315337c40c5d70" providerId="LiveId" clId="{A2A7243E-2676-4685-ACAF-BEE327AA3679}" dt="2026-02-16T07:23:17.498" v="37250" actId="20577"/>
          <ac:spMkLst>
            <pc:docMk/>
            <pc:sldMk cId="3822367143" sldId="302"/>
            <ac:spMk id="5" creationId="{857895B3-8F54-5E98-2291-5B5DE11F5821}"/>
          </ac:spMkLst>
        </pc:spChg>
      </pc:sldChg>
      <pc:sldChg chg="addSp delSp modSp add mod modNotes modNotesTx">
        <pc:chgData name="太一 小村" userId="7e315337c40c5d70" providerId="LiveId" clId="{A2A7243E-2676-4685-ACAF-BEE327AA3679}" dt="2026-03-06T08:40:18.665" v="56045" actId="368"/>
        <pc:sldMkLst>
          <pc:docMk/>
          <pc:sldMk cId="3887197990" sldId="303"/>
        </pc:sldMkLst>
        <pc:spChg chg="mod">
          <ac:chgData name="太一 小村" userId="7e315337c40c5d70" providerId="LiveId" clId="{A2A7243E-2676-4685-ACAF-BEE327AA3679}" dt="2026-02-17T06:42:18.593" v="48499" actId="20577"/>
          <ac:spMkLst>
            <pc:docMk/>
            <pc:sldMk cId="3887197990" sldId="303"/>
            <ac:spMk id="2" creationId="{37785404-EA44-B0A7-EFAC-E6CA53536358}"/>
          </ac:spMkLst>
        </pc:spChg>
        <pc:spChg chg="add mod">
          <ac:chgData name="太一 小村" userId="7e315337c40c5d70" providerId="LiveId" clId="{A2A7243E-2676-4685-ACAF-BEE327AA3679}" dt="2026-02-18T06:15:37.162" v="50181" actId="1076"/>
          <ac:spMkLst>
            <pc:docMk/>
            <pc:sldMk cId="3887197990" sldId="303"/>
            <ac:spMk id="5" creationId="{DC83E191-45DE-2948-FDF7-C1F075431D0B}"/>
          </ac:spMkLst>
        </pc:spChg>
        <pc:spChg chg="add mod">
          <ac:chgData name="太一 小村" userId="7e315337c40c5d70" providerId="LiveId" clId="{A2A7243E-2676-4685-ACAF-BEE327AA3679}" dt="2026-02-20T06:10:09.841" v="53881" actId="1076"/>
          <ac:spMkLst>
            <pc:docMk/>
            <pc:sldMk cId="3887197990" sldId="303"/>
            <ac:spMk id="6" creationId="{673447D6-EB82-A1BF-BF65-613DD8B14540}"/>
          </ac:spMkLst>
        </pc:spChg>
        <pc:spChg chg="add mod">
          <ac:chgData name="太一 小村" userId="7e315337c40c5d70" providerId="LiveId" clId="{A2A7243E-2676-4685-ACAF-BEE327AA3679}" dt="2026-02-16T16:05:46.972" v="47045" actId="14100"/>
          <ac:spMkLst>
            <pc:docMk/>
            <pc:sldMk cId="3887197990" sldId="303"/>
            <ac:spMk id="7" creationId="{FDAFEDCB-3A72-2E0E-4F12-23E1DC023D06}"/>
          </ac:spMkLst>
        </pc:spChg>
        <pc:spChg chg="add mod">
          <ac:chgData name="太一 小村" userId="7e315337c40c5d70" providerId="LiveId" clId="{A2A7243E-2676-4685-ACAF-BEE327AA3679}" dt="2026-02-20T06:11:11.925" v="53890" actId="1076"/>
          <ac:spMkLst>
            <pc:docMk/>
            <pc:sldMk cId="3887197990" sldId="303"/>
            <ac:spMk id="12" creationId="{1FB0CC08-E85A-0A72-2845-A1B894ECD7BD}"/>
          </ac:spMkLst>
        </pc:spChg>
        <pc:spChg chg="add mod">
          <ac:chgData name="太一 小村" userId="7e315337c40c5d70" providerId="LiveId" clId="{A2A7243E-2676-4685-ACAF-BEE327AA3679}" dt="2026-02-18T06:18:34.854" v="50203" actId="1076"/>
          <ac:spMkLst>
            <pc:docMk/>
            <pc:sldMk cId="3887197990" sldId="303"/>
            <ac:spMk id="15" creationId="{BDE46720-8EA4-FD70-BAB6-CD5A2A5A4685}"/>
          </ac:spMkLst>
        </pc:spChg>
        <pc:spChg chg="add mod">
          <ac:chgData name="太一 小村" userId="7e315337c40c5d70" providerId="LiveId" clId="{A2A7243E-2676-4685-ACAF-BEE327AA3679}" dt="2026-02-18T06:21:55.610" v="50250" actId="1076"/>
          <ac:spMkLst>
            <pc:docMk/>
            <pc:sldMk cId="3887197990" sldId="303"/>
            <ac:spMk id="19" creationId="{6AFC8DC1-8492-7DA2-1661-861A7FE115A5}"/>
          </ac:spMkLst>
        </pc:spChg>
        <pc:spChg chg="add mod">
          <ac:chgData name="太一 小村" userId="7e315337c40c5d70" providerId="LiveId" clId="{A2A7243E-2676-4685-ACAF-BEE327AA3679}" dt="2026-02-20T05:45:16.700" v="53484" actId="207"/>
          <ac:spMkLst>
            <pc:docMk/>
            <pc:sldMk cId="3887197990" sldId="303"/>
            <ac:spMk id="26" creationId="{B0E35C33-8F63-2067-F5B7-BCD0C5BD62D6}"/>
          </ac:spMkLst>
        </pc:spChg>
        <pc:spChg chg="add mod">
          <ac:chgData name="太一 小村" userId="7e315337c40c5d70" providerId="LiveId" clId="{A2A7243E-2676-4685-ACAF-BEE327AA3679}" dt="2026-02-20T05:50:51.623" v="53703" actId="1076"/>
          <ac:spMkLst>
            <pc:docMk/>
            <pc:sldMk cId="3887197990" sldId="303"/>
            <ac:spMk id="27" creationId="{231D1B8E-2294-CEED-A631-67BA2E4661DE}"/>
          </ac:spMkLst>
        </pc:spChg>
        <pc:spChg chg="add mod">
          <ac:chgData name="太一 小村" userId="7e315337c40c5d70" providerId="LiveId" clId="{A2A7243E-2676-4685-ACAF-BEE327AA3679}" dt="2026-02-20T05:45:16.700" v="53484" actId="207"/>
          <ac:spMkLst>
            <pc:docMk/>
            <pc:sldMk cId="3887197990" sldId="303"/>
            <ac:spMk id="28" creationId="{B9045236-7D0B-C997-18EA-2F1FCFA2E644}"/>
          </ac:spMkLst>
        </pc:spChg>
        <pc:spChg chg="add mod">
          <ac:chgData name="太一 小村" userId="7e315337c40c5d70" providerId="LiveId" clId="{A2A7243E-2676-4685-ACAF-BEE327AA3679}" dt="2026-02-20T05:45:16.700" v="53484" actId="207"/>
          <ac:spMkLst>
            <pc:docMk/>
            <pc:sldMk cId="3887197990" sldId="303"/>
            <ac:spMk id="29" creationId="{80727078-0AFE-27C8-D3F7-316F6843D3BC}"/>
          </ac:spMkLst>
        </pc:spChg>
        <pc:spChg chg="add mod">
          <ac:chgData name="太一 小村" userId="7e315337c40c5d70" providerId="LiveId" clId="{A2A7243E-2676-4685-ACAF-BEE327AA3679}" dt="2026-02-20T05:45:16.700" v="53484" actId="207"/>
          <ac:spMkLst>
            <pc:docMk/>
            <pc:sldMk cId="3887197990" sldId="303"/>
            <ac:spMk id="30" creationId="{F46C904D-9372-32D8-84EB-0614554DEE85}"/>
          </ac:spMkLst>
        </pc:spChg>
        <pc:spChg chg="add mod">
          <ac:chgData name="太一 小村" userId="7e315337c40c5d70" providerId="LiveId" clId="{A2A7243E-2676-4685-ACAF-BEE327AA3679}" dt="2026-02-20T05:45:16.700" v="53484" actId="207"/>
          <ac:spMkLst>
            <pc:docMk/>
            <pc:sldMk cId="3887197990" sldId="303"/>
            <ac:spMk id="31" creationId="{BCDC3F6D-F0E3-4510-AB0C-BE3B97377887}"/>
          </ac:spMkLst>
        </pc:spChg>
        <pc:spChg chg="add mod">
          <ac:chgData name="太一 小村" userId="7e315337c40c5d70" providerId="LiveId" clId="{A2A7243E-2676-4685-ACAF-BEE327AA3679}" dt="2026-02-20T05:45:16.700" v="53484" actId="207"/>
          <ac:spMkLst>
            <pc:docMk/>
            <pc:sldMk cId="3887197990" sldId="303"/>
            <ac:spMk id="32" creationId="{B941FB05-B834-8EC7-88B1-FE374F9872B9}"/>
          </ac:spMkLst>
        </pc:spChg>
        <pc:spChg chg="add mod">
          <ac:chgData name="太一 小村" userId="7e315337c40c5d70" providerId="LiveId" clId="{A2A7243E-2676-4685-ACAF-BEE327AA3679}" dt="2026-02-20T05:45:16.700" v="53484" actId="207"/>
          <ac:spMkLst>
            <pc:docMk/>
            <pc:sldMk cId="3887197990" sldId="303"/>
            <ac:spMk id="33" creationId="{E8E8FE01-AF16-A6E1-8E4A-8F6944BD3F85}"/>
          </ac:spMkLst>
        </pc:spChg>
        <pc:spChg chg="add mod">
          <ac:chgData name="太一 小村" userId="7e315337c40c5d70" providerId="LiveId" clId="{A2A7243E-2676-4685-ACAF-BEE327AA3679}" dt="2026-02-20T05:45:16.700" v="53484" actId="207"/>
          <ac:spMkLst>
            <pc:docMk/>
            <pc:sldMk cId="3887197990" sldId="303"/>
            <ac:spMk id="34" creationId="{D9CAAFDA-F2FF-DE26-78C1-A3884BA43B4F}"/>
          </ac:spMkLst>
        </pc:spChg>
        <pc:spChg chg="add mod">
          <ac:chgData name="太一 小村" userId="7e315337c40c5d70" providerId="LiveId" clId="{A2A7243E-2676-4685-ACAF-BEE327AA3679}" dt="2026-02-20T06:10:09.841" v="53881" actId="1076"/>
          <ac:spMkLst>
            <pc:docMk/>
            <pc:sldMk cId="3887197990" sldId="303"/>
            <ac:spMk id="37" creationId="{E3200EEF-DA7C-20A7-D9F0-983C9284386B}"/>
          </ac:spMkLst>
        </pc:spChg>
        <pc:spChg chg="add mod">
          <ac:chgData name="太一 小村" userId="7e315337c40c5d70" providerId="LiveId" clId="{A2A7243E-2676-4685-ACAF-BEE327AA3679}" dt="2026-02-20T06:11:08.757" v="53889" actId="14100"/>
          <ac:spMkLst>
            <pc:docMk/>
            <pc:sldMk cId="3887197990" sldId="303"/>
            <ac:spMk id="39" creationId="{016ECD7B-41BC-89A1-CA5D-A12D7B853709}"/>
          </ac:spMkLst>
        </pc:spChg>
        <pc:spChg chg="add mod">
          <ac:chgData name="太一 小村" userId="7e315337c40c5d70" providerId="LiveId" clId="{A2A7243E-2676-4685-ACAF-BEE327AA3679}" dt="2026-02-18T08:25:21.134" v="52935" actId="1076"/>
          <ac:spMkLst>
            <pc:docMk/>
            <pc:sldMk cId="3887197990" sldId="303"/>
            <ac:spMk id="56" creationId="{C96AA464-2EEC-9E6D-AADD-722B6D79A0B7}"/>
          </ac:spMkLst>
        </pc:spChg>
        <pc:spChg chg="add mod">
          <ac:chgData name="太一 小村" userId="7e315337c40c5d70" providerId="LiveId" clId="{A2A7243E-2676-4685-ACAF-BEE327AA3679}" dt="2026-02-18T06:32:08.200" v="50423" actId="1076"/>
          <ac:spMkLst>
            <pc:docMk/>
            <pc:sldMk cId="3887197990" sldId="303"/>
            <ac:spMk id="57" creationId="{0DDA663D-B5A9-2E8A-C03C-33000EFA79A3}"/>
          </ac:spMkLst>
        </pc:spChg>
        <pc:spChg chg="add mod">
          <ac:chgData name="太一 小村" userId="7e315337c40c5d70" providerId="LiveId" clId="{A2A7243E-2676-4685-ACAF-BEE327AA3679}" dt="2026-02-18T08:25:04.744" v="52933" actId="1076"/>
          <ac:spMkLst>
            <pc:docMk/>
            <pc:sldMk cId="3887197990" sldId="303"/>
            <ac:spMk id="58" creationId="{1E0A1ABC-8D84-83F0-EE8C-086CBE29BB4C}"/>
          </ac:spMkLst>
        </pc:spChg>
        <pc:spChg chg="add mod">
          <ac:chgData name="太一 小村" userId="7e315337c40c5d70" providerId="LiveId" clId="{A2A7243E-2676-4685-ACAF-BEE327AA3679}" dt="2026-02-18T08:25:13.667" v="52934" actId="1076"/>
          <ac:spMkLst>
            <pc:docMk/>
            <pc:sldMk cId="3887197990" sldId="303"/>
            <ac:spMk id="59" creationId="{58389218-7EEC-A752-6FF8-522A19475952}"/>
          </ac:spMkLst>
        </pc:spChg>
        <pc:spChg chg="add mod">
          <ac:chgData name="太一 小村" userId="7e315337c40c5d70" providerId="LiveId" clId="{A2A7243E-2676-4685-ACAF-BEE327AA3679}" dt="2026-02-18T08:25:30.510" v="52936" actId="1076"/>
          <ac:spMkLst>
            <pc:docMk/>
            <pc:sldMk cId="3887197990" sldId="303"/>
            <ac:spMk id="60" creationId="{CD63C73E-0BB7-B925-9637-2D291C1D1B9F}"/>
          </ac:spMkLst>
        </pc:spChg>
        <pc:spChg chg="add mod">
          <ac:chgData name="太一 小村" userId="7e315337c40c5d70" providerId="LiveId" clId="{A2A7243E-2676-4685-ACAF-BEE327AA3679}" dt="2026-02-18T08:25:38.257" v="52937" actId="1076"/>
          <ac:spMkLst>
            <pc:docMk/>
            <pc:sldMk cId="3887197990" sldId="303"/>
            <ac:spMk id="61" creationId="{8FE5BD13-3EF3-B7BE-6EAF-C76641C12635}"/>
          </ac:spMkLst>
        </pc:spChg>
        <pc:spChg chg="add mod">
          <ac:chgData name="太一 小村" userId="7e315337c40c5d70" providerId="LiveId" clId="{A2A7243E-2676-4685-ACAF-BEE327AA3679}" dt="2026-02-18T08:25:40.583" v="52938" actId="1076"/>
          <ac:spMkLst>
            <pc:docMk/>
            <pc:sldMk cId="3887197990" sldId="303"/>
            <ac:spMk id="62" creationId="{FBC2AE8B-CBFC-AF30-9675-040EB59C6D16}"/>
          </ac:spMkLst>
        </pc:spChg>
        <pc:cxnChg chg="mod">
          <ac:chgData name="太一 小村" userId="7e315337c40c5d70" providerId="LiveId" clId="{A2A7243E-2676-4685-ACAF-BEE327AA3679}" dt="2026-02-16T08:48:48.266" v="39511" actId="1076"/>
          <ac:cxnSpMkLst>
            <pc:docMk/>
            <pc:sldMk cId="3887197990" sldId="303"/>
            <ac:cxnSpMk id="3" creationId="{CF7FCFD2-893B-BE3D-BAF2-3E709D7DE530}"/>
          </ac:cxnSpMkLst>
        </pc:cxnChg>
        <pc:cxnChg chg="add mod">
          <ac:chgData name="太一 小村" userId="7e315337c40c5d70" providerId="LiveId" clId="{A2A7243E-2676-4685-ACAF-BEE327AA3679}" dt="2026-02-18T06:27:35.015" v="50378" actId="692"/>
          <ac:cxnSpMkLst>
            <pc:docMk/>
            <pc:sldMk cId="3887197990" sldId="303"/>
            <ac:cxnSpMk id="36" creationId="{B6677C85-312C-ECE7-C5D2-E1E2159E1413}"/>
          </ac:cxnSpMkLst>
        </pc:cxnChg>
        <pc:cxnChg chg="add mod">
          <ac:chgData name="太一 小村" userId="7e315337c40c5d70" providerId="LiveId" clId="{A2A7243E-2676-4685-ACAF-BEE327AA3679}" dt="2026-02-18T06:27:40.742" v="50379" actId="14100"/>
          <ac:cxnSpMkLst>
            <pc:docMk/>
            <pc:sldMk cId="3887197990" sldId="303"/>
            <ac:cxnSpMk id="38" creationId="{0BA26DDB-C5F0-1C87-A46C-E5E3AF5DBB01}"/>
          </ac:cxnSpMkLst>
        </pc:cxnChg>
        <pc:cxnChg chg="add mod">
          <ac:chgData name="太一 小村" userId="7e315337c40c5d70" providerId="LiveId" clId="{A2A7243E-2676-4685-ACAF-BEE327AA3679}" dt="2026-02-20T05:50:51.623" v="53703" actId="1076"/>
          <ac:cxnSpMkLst>
            <pc:docMk/>
            <pc:sldMk cId="3887197990" sldId="303"/>
            <ac:cxnSpMk id="41" creationId="{02C3E913-83FF-DD10-B4F2-F2534CD2718B}"/>
          </ac:cxnSpMkLst>
        </pc:cxnChg>
        <pc:cxnChg chg="add mod">
          <ac:chgData name="太一 小村" userId="7e315337c40c5d70" providerId="LiveId" clId="{A2A7243E-2676-4685-ACAF-BEE327AA3679}" dt="2026-02-18T06:29:15.231" v="50390" actId="692"/>
          <ac:cxnSpMkLst>
            <pc:docMk/>
            <pc:sldMk cId="3887197990" sldId="303"/>
            <ac:cxnSpMk id="44" creationId="{080FE681-4333-121D-53E0-8C680FD8EA34}"/>
          </ac:cxnSpMkLst>
        </pc:cxnChg>
        <pc:cxnChg chg="add mod">
          <ac:chgData name="太一 小村" userId="7e315337c40c5d70" providerId="LiveId" clId="{A2A7243E-2676-4685-ACAF-BEE327AA3679}" dt="2026-02-18T06:29:46.646" v="50398" actId="692"/>
          <ac:cxnSpMkLst>
            <pc:docMk/>
            <pc:sldMk cId="3887197990" sldId="303"/>
            <ac:cxnSpMk id="46" creationId="{CD55AC54-63B6-8301-9D90-173623F90EB6}"/>
          </ac:cxnSpMkLst>
        </pc:cxnChg>
        <pc:cxnChg chg="add mod">
          <ac:chgData name="太一 小村" userId="7e315337c40c5d70" providerId="LiveId" clId="{A2A7243E-2676-4685-ACAF-BEE327AA3679}" dt="2026-02-18T06:30:09.972" v="50402" actId="14100"/>
          <ac:cxnSpMkLst>
            <pc:docMk/>
            <pc:sldMk cId="3887197990" sldId="303"/>
            <ac:cxnSpMk id="49" creationId="{18A5C438-4325-3FB8-7B86-649E17B3461E}"/>
          </ac:cxnSpMkLst>
        </pc:cxnChg>
        <pc:cxnChg chg="add mod">
          <ac:chgData name="太一 小村" userId="7e315337c40c5d70" providerId="LiveId" clId="{A2A7243E-2676-4685-ACAF-BEE327AA3679}" dt="2026-02-18T06:30:31.902" v="50408" actId="14100"/>
          <ac:cxnSpMkLst>
            <pc:docMk/>
            <pc:sldMk cId="3887197990" sldId="303"/>
            <ac:cxnSpMk id="52" creationId="{1BD1FEBB-7ACD-A071-CBFB-7E0E65E10900}"/>
          </ac:cxnSpMkLst>
        </pc:cxnChg>
      </pc:sldChg>
      <pc:sldChg chg="addSp modSp add mod modNotes modNotesTx">
        <pc:chgData name="太一 小村" userId="7e315337c40c5d70" providerId="LiveId" clId="{A2A7243E-2676-4685-ACAF-BEE327AA3679}" dt="2026-03-06T08:40:18.581" v="56035" actId="368"/>
        <pc:sldMkLst>
          <pc:docMk/>
          <pc:sldMk cId="2306823643" sldId="304"/>
        </pc:sldMkLst>
        <pc:spChg chg="mod">
          <ac:chgData name="太一 小村" userId="7e315337c40c5d70" providerId="LiveId" clId="{A2A7243E-2676-4685-ACAF-BEE327AA3679}" dt="2026-02-16T02:16:15.376" v="35329" actId="20577"/>
          <ac:spMkLst>
            <pc:docMk/>
            <pc:sldMk cId="2306823643" sldId="304"/>
            <ac:spMk id="2" creationId="{AA56142F-EC70-824B-5938-896534DC75B9}"/>
          </ac:spMkLst>
        </pc:spChg>
        <pc:spChg chg="add mod">
          <ac:chgData name="太一 小村" userId="7e315337c40c5d70" providerId="LiveId" clId="{A2A7243E-2676-4685-ACAF-BEE327AA3679}" dt="2026-02-17T06:52:04.872" v="48537" actId="255"/>
          <ac:spMkLst>
            <pc:docMk/>
            <pc:sldMk cId="2306823643" sldId="304"/>
            <ac:spMk id="5" creationId="{FCC3E425-3244-6E13-DE69-0F8CFF9F157E}"/>
          </ac:spMkLst>
        </pc:spChg>
      </pc:sldChg>
      <pc:sldChg chg="addSp modSp add mod modAnim modNotes modNotesTx">
        <pc:chgData name="太一 小村" userId="7e315337c40c5d70" providerId="LiveId" clId="{A2A7243E-2676-4685-ACAF-BEE327AA3679}" dt="2026-03-06T08:40:18.648" v="56043" actId="368"/>
        <pc:sldMkLst>
          <pc:docMk/>
          <pc:sldMk cId="51033183" sldId="305"/>
        </pc:sldMkLst>
        <pc:spChg chg="mod">
          <ac:chgData name="太一 小村" userId="7e315337c40c5d70" providerId="LiveId" clId="{A2A7243E-2676-4685-ACAF-BEE327AA3679}" dt="2026-02-16T07:29:41.513" v="37285" actId="20577"/>
          <ac:spMkLst>
            <pc:docMk/>
            <pc:sldMk cId="51033183" sldId="305"/>
            <ac:spMk id="2" creationId="{ACE8F831-FD46-0F83-84E3-6F75B8FA33BA}"/>
          </ac:spMkLst>
        </pc:spChg>
        <pc:spChg chg="add mod">
          <ac:chgData name="太一 小村" userId="7e315337c40c5d70" providerId="LiveId" clId="{A2A7243E-2676-4685-ACAF-BEE327AA3679}" dt="2026-02-20T04:04:36.995" v="52967" actId="20577"/>
          <ac:spMkLst>
            <pc:docMk/>
            <pc:sldMk cId="51033183" sldId="305"/>
            <ac:spMk id="5" creationId="{DCA7246E-832B-CA76-395B-C3A29DCE6CC2}"/>
          </ac:spMkLst>
        </pc:spChg>
        <pc:spChg chg="add mod">
          <ac:chgData name="太一 小村" userId="7e315337c40c5d70" providerId="LiveId" clId="{A2A7243E-2676-4685-ACAF-BEE327AA3679}" dt="2026-02-20T06:25:21.790" v="54226" actId="20577"/>
          <ac:spMkLst>
            <pc:docMk/>
            <pc:sldMk cId="51033183" sldId="305"/>
            <ac:spMk id="7" creationId="{9932C914-29CC-E9AC-5D7E-AD340C9FE826}"/>
          </ac:spMkLst>
        </pc:spChg>
      </pc:sldChg>
      <pc:sldChg chg="addSp delSp modSp add mod modNotes modNotesTx">
        <pc:chgData name="太一 小村" userId="7e315337c40c5d70" providerId="LiveId" clId="{A2A7243E-2676-4685-ACAF-BEE327AA3679}" dt="2026-03-06T08:40:18.684" v="56047" actId="368"/>
        <pc:sldMkLst>
          <pc:docMk/>
          <pc:sldMk cId="3709501789" sldId="306"/>
        </pc:sldMkLst>
        <pc:spChg chg="mod">
          <ac:chgData name="太一 小村" userId="7e315337c40c5d70" providerId="LiveId" clId="{A2A7243E-2676-4685-ACAF-BEE327AA3679}" dt="2026-02-09T06:12:25.875" v="32210" actId="20577"/>
          <ac:spMkLst>
            <pc:docMk/>
            <pc:sldMk cId="3709501789" sldId="306"/>
            <ac:spMk id="2" creationId="{474ECE87-61BF-FA9E-3EB5-A222473A9429}"/>
          </ac:spMkLst>
        </pc:spChg>
        <pc:spChg chg="add mod">
          <ac:chgData name="太一 小村" userId="7e315337c40c5d70" providerId="LiveId" clId="{A2A7243E-2676-4685-ACAF-BEE327AA3679}" dt="2026-02-17T07:10:49.731" v="49380" actId="20577"/>
          <ac:spMkLst>
            <pc:docMk/>
            <pc:sldMk cId="3709501789" sldId="306"/>
            <ac:spMk id="7" creationId="{EC3A5E13-E386-E29D-43BE-AAC4B078836B}"/>
          </ac:spMkLst>
        </pc:spChg>
        <pc:spChg chg="add mod">
          <ac:chgData name="太一 小村" userId="7e315337c40c5d70" providerId="LiveId" clId="{A2A7243E-2676-4685-ACAF-BEE327AA3679}" dt="2026-02-17T05:17:17.838" v="47162" actId="1076"/>
          <ac:spMkLst>
            <pc:docMk/>
            <pc:sldMk cId="3709501789" sldId="306"/>
            <ac:spMk id="8" creationId="{F0B87FE0-015A-7F02-DAFC-50FE5A0ECAA6}"/>
          </ac:spMkLst>
        </pc:spChg>
        <pc:spChg chg="add mod">
          <ac:chgData name="太一 小村" userId="7e315337c40c5d70" providerId="LiveId" clId="{A2A7243E-2676-4685-ACAF-BEE327AA3679}" dt="2026-02-17T05:17:21.500" v="47163" actId="1076"/>
          <ac:spMkLst>
            <pc:docMk/>
            <pc:sldMk cId="3709501789" sldId="306"/>
            <ac:spMk id="9" creationId="{E297466B-E8F5-41D6-4E64-355B6C38075E}"/>
          </ac:spMkLst>
        </pc:spChg>
      </pc:sldChg>
      <pc:sldChg chg="addSp delSp modSp add mod modNotes modNotesTx">
        <pc:chgData name="太一 小村" userId="7e315337c40c5d70" providerId="LiveId" clId="{A2A7243E-2676-4685-ACAF-BEE327AA3679}" dt="2026-03-06T08:40:18.495" v="56027" actId="368"/>
        <pc:sldMkLst>
          <pc:docMk/>
          <pc:sldMk cId="1921289200" sldId="307"/>
        </pc:sldMkLst>
        <pc:spChg chg="mod">
          <ac:chgData name="太一 小村" userId="7e315337c40c5d70" providerId="LiveId" clId="{A2A7243E-2676-4685-ACAF-BEE327AA3679}" dt="2026-02-16T07:31:40.296" v="37312" actId="20577"/>
          <ac:spMkLst>
            <pc:docMk/>
            <pc:sldMk cId="1921289200" sldId="307"/>
            <ac:spMk id="2" creationId="{88436C64-9037-1996-ACCD-76694B713F1C}"/>
          </ac:spMkLst>
        </pc:spChg>
        <pc:spChg chg="mod">
          <ac:chgData name="太一 小村" userId="7e315337c40c5d70" providerId="LiveId" clId="{A2A7243E-2676-4685-ACAF-BEE327AA3679}" dt="2026-02-17T06:40:45.555" v="48491" actId="20577"/>
          <ac:spMkLst>
            <pc:docMk/>
            <pc:sldMk cId="1921289200" sldId="307"/>
            <ac:spMk id="14" creationId="{D88DDD88-DF6F-9F65-C1ED-4D03DA8C2EC1}"/>
          </ac:spMkLst>
        </pc:spChg>
      </pc:sldChg>
      <pc:sldChg chg="addSp delSp modSp add mod modAnim modNotes modNotesTx">
        <pc:chgData name="太一 小村" userId="7e315337c40c5d70" providerId="LiveId" clId="{A2A7243E-2676-4685-ACAF-BEE327AA3679}" dt="2026-03-06T08:40:18.521" v="56029" actId="368"/>
        <pc:sldMkLst>
          <pc:docMk/>
          <pc:sldMk cId="3191118951" sldId="308"/>
        </pc:sldMkLst>
        <pc:spChg chg="mod">
          <ac:chgData name="太一 小村" userId="7e315337c40c5d70" providerId="LiveId" clId="{A2A7243E-2676-4685-ACAF-BEE327AA3679}" dt="2026-02-16T07:31:37.097" v="37309" actId="20577"/>
          <ac:spMkLst>
            <pc:docMk/>
            <pc:sldMk cId="3191118951" sldId="308"/>
            <ac:spMk id="2" creationId="{89BDFB72-8029-D6B3-9984-9AB0BF85DF76}"/>
          </ac:spMkLst>
        </pc:spChg>
        <pc:spChg chg="mod">
          <ac:chgData name="太一 小村" userId="7e315337c40c5d70" providerId="LiveId" clId="{A2A7243E-2676-4685-ACAF-BEE327AA3679}" dt="2026-02-18T06:55:16.749" v="50516" actId="164"/>
          <ac:spMkLst>
            <pc:docMk/>
            <pc:sldMk cId="3191118951" sldId="308"/>
            <ac:spMk id="6" creationId="{6D5C049F-6C04-9C25-68BA-4D53012D2A00}"/>
          </ac:spMkLst>
        </pc:spChg>
        <pc:spChg chg="mod">
          <ac:chgData name="太一 小村" userId="7e315337c40c5d70" providerId="LiveId" clId="{A2A7243E-2676-4685-ACAF-BEE327AA3679}" dt="2026-02-18T06:55:16.749" v="50516" actId="164"/>
          <ac:spMkLst>
            <pc:docMk/>
            <pc:sldMk cId="3191118951" sldId="308"/>
            <ac:spMk id="7" creationId="{3C07477E-972C-68BB-C135-9F4A17A14F78}"/>
          </ac:spMkLst>
        </pc:spChg>
        <pc:spChg chg="add mod ord topLvl">
          <ac:chgData name="太一 小村" userId="7e315337c40c5d70" providerId="LiveId" clId="{A2A7243E-2676-4685-ACAF-BEE327AA3679}" dt="2026-02-18T06:57:18.595" v="50523" actId="164"/>
          <ac:spMkLst>
            <pc:docMk/>
            <pc:sldMk cId="3191118951" sldId="308"/>
            <ac:spMk id="8" creationId="{19A1585B-B18D-A3E9-34A4-D6B24CB5083B}"/>
          </ac:spMkLst>
        </pc:spChg>
        <pc:spChg chg="mod">
          <ac:chgData name="太一 小村" userId="7e315337c40c5d70" providerId="LiveId" clId="{A2A7243E-2676-4685-ACAF-BEE327AA3679}" dt="2026-02-18T06:55:29.506" v="50517" actId="164"/>
          <ac:spMkLst>
            <pc:docMk/>
            <pc:sldMk cId="3191118951" sldId="308"/>
            <ac:spMk id="9" creationId="{6BD6C60E-0032-B37F-AFCE-7AA3532FE9A0}"/>
          </ac:spMkLst>
        </pc:spChg>
        <pc:spChg chg="add mod ord topLvl">
          <ac:chgData name="太一 小村" userId="7e315337c40c5d70" providerId="LiveId" clId="{A2A7243E-2676-4685-ACAF-BEE327AA3679}" dt="2026-02-18T06:57:18.595" v="50523" actId="164"/>
          <ac:spMkLst>
            <pc:docMk/>
            <pc:sldMk cId="3191118951" sldId="308"/>
            <ac:spMk id="10" creationId="{157989EB-427B-631A-325C-6970D47E86D1}"/>
          </ac:spMkLst>
        </pc:spChg>
        <pc:spChg chg="mod">
          <ac:chgData name="太一 小村" userId="7e315337c40c5d70" providerId="LiveId" clId="{A2A7243E-2676-4685-ACAF-BEE327AA3679}" dt="2026-02-18T06:55:29.506" v="50517" actId="164"/>
          <ac:spMkLst>
            <pc:docMk/>
            <pc:sldMk cId="3191118951" sldId="308"/>
            <ac:spMk id="12" creationId="{033841D9-3F7E-B14B-45BA-67AF2C898A3B}"/>
          </ac:spMkLst>
        </pc:spChg>
        <pc:spChg chg="mod topLvl">
          <ac:chgData name="太一 小村" userId="7e315337c40c5d70" providerId="LiveId" clId="{A2A7243E-2676-4685-ACAF-BEE327AA3679}" dt="2026-02-18T06:55:29.506" v="50517" actId="164"/>
          <ac:spMkLst>
            <pc:docMk/>
            <pc:sldMk cId="3191118951" sldId="308"/>
            <ac:spMk id="13" creationId="{9FF382FC-93DF-153B-24B3-18A877C65433}"/>
          </ac:spMkLst>
        </pc:spChg>
        <pc:spChg chg="mod topLvl">
          <ac:chgData name="太一 小村" userId="7e315337c40c5d70" providerId="LiveId" clId="{A2A7243E-2676-4685-ACAF-BEE327AA3679}" dt="2026-02-18T06:55:29.506" v="50517" actId="164"/>
          <ac:spMkLst>
            <pc:docMk/>
            <pc:sldMk cId="3191118951" sldId="308"/>
            <ac:spMk id="14" creationId="{D50EC29E-EE11-AC47-30E6-841B9A7AD389}"/>
          </ac:spMkLst>
        </pc:spChg>
        <pc:spChg chg="mod">
          <ac:chgData name="太一 小村" userId="7e315337c40c5d70" providerId="LiveId" clId="{A2A7243E-2676-4685-ACAF-BEE327AA3679}" dt="2026-02-16T02:04:03.636" v="35051" actId="255"/>
          <ac:spMkLst>
            <pc:docMk/>
            <pc:sldMk cId="3191118951" sldId="308"/>
            <ac:spMk id="15" creationId="{A964C1B6-1500-0D38-ECAE-27689738FF8D}"/>
          </ac:spMkLst>
        </pc:spChg>
        <pc:spChg chg="add mod topLvl">
          <ac:chgData name="太一 小村" userId="7e315337c40c5d70" providerId="LiveId" clId="{A2A7243E-2676-4685-ACAF-BEE327AA3679}" dt="2026-02-18T06:57:34.801" v="50524" actId="164"/>
          <ac:spMkLst>
            <pc:docMk/>
            <pc:sldMk cId="3191118951" sldId="308"/>
            <ac:spMk id="17" creationId="{214CBFFB-DA1A-7E42-6DA5-0E4EE93BF1A7}"/>
          </ac:spMkLst>
        </pc:spChg>
        <pc:spChg chg="mod">
          <ac:chgData name="太一 小村" userId="7e315337c40c5d70" providerId="LiveId" clId="{A2A7243E-2676-4685-ACAF-BEE327AA3679}" dt="2026-02-18T06:57:34.801" v="50524" actId="164"/>
          <ac:spMkLst>
            <pc:docMk/>
            <pc:sldMk cId="3191118951" sldId="308"/>
            <ac:spMk id="18" creationId="{DCB6AEC4-CD3D-7D74-764A-80D4F90305BA}"/>
          </ac:spMkLst>
        </pc:spChg>
        <pc:spChg chg="mod topLvl">
          <ac:chgData name="太一 小村" userId="7e315337c40c5d70" providerId="LiveId" clId="{A2A7243E-2676-4685-ACAF-BEE327AA3679}" dt="2026-02-18T06:55:16.749" v="50516" actId="164"/>
          <ac:spMkLst>
            <pc:docMk/>
            <pc:sldMk cId="3191118951" sldId="308"/>
            <ac:spMk id="25" creationId="{8B0EB2B6-70CD-379C-5531-0D175E1DC81B}"/>
          </ac:spMkLst>
        </pc:spChg>
        <pc:spChg chg="mod">
          <ac:chgData name="太一 小村" userId="7e315337c40c5d70" providerId="LiveId" clId="{A2A7243E-2676-4685-ACAF-BEE327AA3679}" dt="2026-02-18T06:55:07.223" v="50515" actId="165"/>
          <ac:spMkLst>
            <pc:docMk/>
            <pc:sldMk cId="3191118951" sldId="308"/>
            <ac:spMk id="27" creationId="{2D2D1885-FF11-4E13-5A7B-8468D01D469F}"/>
          </ac:spMkLst>
        </pc:spChg>
        <pc:spChg chg="mod">
          <ac:chgData name="太一 小村" userId="7e315337c40c5d70" providerId="LiveId" clId="{A2A7243E-2676-4685-ACAF-BEE327AA3679}" dt="2026-02-16T02:02:28.986" v="35005" actId="165"/>
          <ac:spMkLst>
            <pc:docMk/>
            <pc:sldMk cId="3191118951" sldId="308"/>
            <ac:spMk id="28" creationId="{EEFFF9C2-EB21-54B6-97FD-695EB99652CA}"/>
          </ac:spMkLst>
        </pc:spChg>
        <pc:spChg chg="mod topLvl">
          <ac:chgData name="太一 小村" userId="7e315337c40c5d70" providerId="LiveId" clId="{A2A7243E-2676-4685-ACAF-BEE327AA3679}" dt="2026-02-18T06:55:16.749" v="50516" actId="164"/>
          <ac:spMkLst>
            <pc:docMk/>
            <pc:sldMk cId="3191118951" sldId="308"/>
            <ac:spMk id="29" creationId="{A357F07C-C128-8631-6A91-9BBC6CE489F5}"/>
          </ac:spMkLst>
        </pc:spChg>
        <pc:spChg chg="mod ord">
          <ac:chgData name="太一 小村" userId="7e315337c40c5d70" providerId="LiveId" clId="{A2A7243E-2676-4685-ACAF-BEE327AA3679}" dt="2026-02-18T06:55:16.749" v="50516" actId="164"/>
          <ac:spMkLst>
            <pc:docMk/>
            <pc:sldMk cId="3191118951" sldId="308"/>
            <ac:spMk id="30" creationId="{02BA2260-28E7-CBEB-667E-7CF8DB7F889A}"/>
          </ac:spMkLst>
        </pc:spChg>
        <pc:spChg chg="mod">
          <ac:chgData name="太一 小村" userId="7e315337c40c5d70" providerId="LiveId" clId="{A2A7243E-2676-4685-ACAF-BEE327AA3679}" dt="2026-02-18T06:55:16.749" v="50516" actId="164"/>
          <ac:spMkLst>
            <pc:docMk/>
            <pc:sldMk cId="3191118951" sldId="308"/>
            <ac:spMk id="31" creationId="{88A9586C-DF10-9A1A-A606-03313335F455}"/>
          </ac:spMkLst>
        </pc:spChg>
        <pc:spChg chg="mod">
          <ac:chgData name="太一 小村" userId="7e315337c40c5d70" providerId="LiveId" clId="{A2A7243E-2676-4685-ACAF-BEE327AA3679}" dt="2026-02-18T06:55:16.749" v="50516" actId="164"/>
          <ac:spMkLst>
            <pc:docMk/>
            <pc:sldMk cId="3191118951" sldId="308"/>
            <ac:spMk id="102" creationId="{CD863179-1046-D109-044E-ED4DB1854A8D}"/>
          </ac:spMkLst>
        </pc:spChg>
        <pc:spChg chg="mod">
          <ac:chgData name="太一 小村" userId="7e315337c40c5d70" providerId="LiveId" clId="{A2A7243E-2676-4685-ACAF-BEE327AA3679}" dt="2026-02-18T06:55:07.223" v="50515" actId="165"/>
          <ac:spMkLst>
            <pc:docMk/>
            <pc:sldMk cId="3191118951" sldId="308"/>
            <ac:spMk id="105" creationId="{CF45A942-D646-893C-B3F2-78C5E787EC67}"/>
          </ac:spMkLst>
        </pc:spChg>
        <pc:spChg chg="mod ord">
          <ac:chgData name="太一 小村" userId="7e315337c40c5d70" providerId="LiveId" clId="{A2A7243E-2676-4685-ACAF-BEE327AA3679}" dt="2026-02-18T06:55:16.749" v="50516" actId="164"/>
          <ac:spMkLst>
            <pc:docMk/>
            <pc:sldMk cId="3191118951" sldId="308"/>
            <ac:spMk id="106" creationId="{E5E48C4E-7316-B334-AB1F-9FA93BCD6558}"/>
          </ac:spMkLst>
        </pc:spChg>
        <pc:spChg chg="mod">
          <ac:chgData name="太一 小村" userId="7e315337c40c5d70" providerId="LiveId" clId="{A2A7243E-2676-4685-ACAF-BEE327AA3679}" dt="2026-02-18T06:55:16.749" v="50516" actId="164"/>
          <ac:spMkLst>
            <pc:docMk/>
            <pc:sldMk cId="3191118951" sldId="308"/>
            <ac:spMk id="107" creationId="{9784E3A6-943C-5E3D-21B3-E858130E9AF8}"/>
          </ac:spMkLst>
        </pc:spChg>
        <pc:spChg chg="mod">
          <ac:chgData name="太一 小村" userId="7e315337c40c5d70" providerId="LiveId" clId="{A2A7243E-2676-4685-ACAF-BEE327AA3679}" dt="2026-02-18T06:55:29.506" v="50517" actId="164"/>
          <ac:spMkLst>
            <pc:docMk/>
            <pc:sldMk cId="3191118951" sldId="308"/>
            <ac:spMk id="108" creationId="{D945D0C1-E836-B187-2DA9-94526FF5C82D}"/>
          </ac:spMkLst>
        </pc:spChg>
        <pc:spChg chg="mod">
          <ac:chgData name="太一 小村" userId="7e315337c40c5d70" providerId="LiveId" clId="{A2A7243E-2676-4685-ACAF-BEE327AA3679}" dt="2026-02-18T06:55:29.506" v="50517" actId="164"/>
          <ac:spMkLst>
            <pc:docMk/>
            <pc:sldMk cId="3191118951" sldId="308"/>
            <ac:spMk id="215" creationId="{CA2CFCBD-19DC-C02A-9FE2-814D96FCE46A}"/>
          </ac:spMkLst>
        </pc:spChg>
        <pc:spChg chg="add mod ord topLvl">
          <ac:chgData name="太一 小村" userId="7e315337c40c5d70" providerId="LiveId" clId="{A2A7243E-2676-4685-ACAF-BEE327AA3679}" dt="2026-02-18T06:57:48.993" v="50525" actId="164"/>
          <ac:spMkLst>
            <pc:docMk/>
            <pc:sldMk cId="3191118951" sldId="308"/>
            <ac:spMk id="221" creationId="{BB119590-772A-7799-D3C6-1698C35219A2}"/>
          </ac:spMkLst>
        </pc:spChg>
        <pc:spChg chg="mod">
          <ac:chgData name="太一 小村" userId="7e315337c40c5d70" providerId="LiveId" clId="{A2A7243E-2676-4685-ACAF-BEE327AA3679}" dt="2026-02-18T06:57:48.993" v="50525" actId="164"/>
          <ac:spMkLst>
            <pc:docMk/>
            <pc:sldMk cId="3191118951" sldId="308"/>
            <ac:spMk id="222" creationId="{CE807377-4756-7D24-1D0F-81DD2569206C}"/>
          </ac:spMkLst>
        </pc:spChg>
        <pc:spChg chg="mod topLvl">
          <ac:chgData name="太一 小村" userId="7e315337c40c5d70" providerId="LiveId" clId="{A2A7243E-2676-4685-ACAF-BEE327AA3679}" dt="2026-02-18T06:55:29.506" v="50517" actId="164"/>
          <ac:spMkLst>
            <pc:docMk/>
            <pc:sldMk cId="3191118951" sldId="308"/>
            <ac:spMk id="223" creationId="{5D8836AB-9553-8CA2-E62D-7FE816A9F74D}"/>
          </ac:spMkLst>
        </pc:spChg>
        <pc:spChg chg="mod">
          <ac:chgData name="太一 小村" userId="7e315337c40c5d70" providerId="LiveId" clId="{A2A7243E-2676-4685-ACAF-BEE327AA3679}" dt="2026-02-18T06:55:29.506" v="50517" actId="164"/>
          <ac:spMkLst>
            <pc:docMk/>
            <pc:sldMk cId="3191118951" sldId="308"/>
            <ac:spMk id="224" creationId="{EC6B43EB-1FC0-CCD3-4667-D90507A58D3B}"/>
          </ac:spMkLst>
        </pc:spChg>
        <pc:spChg chg="add mod">
          <ac:chgData name="太一 小村" userId="7e315337c40c5d70" providerId="LiveId" clId="{A2A7243E-2676-4685-ACAF-BEE327AA3679}" dt="2026-02-18T06:57:18.595" v="50523" actId="164"/>
          <ac:spMkLst>
            <pc:docMk/>
            <pc:sldMk cId="3191118951" sldId="308"/>
            <ac:spMk id="226" creationId="{02099FE9-F986-E5DA-28E6-FB2D9C112A5A}"/>
          </ac:spMkLst>
        </pc:spChg>
        <pc:spChg chg="add mod">
          <ac:chgData name="太一 小村" userId="7e315337c40c5d70" providerId="LiveId" clId="{A2A7243E-2676-4685-ACAF-BEE327AA3679}" dt="2026-02-18T06:57:34.801" v="50524" actId="164"/>
          <ac:spMkLst>
            <pc:docMk/>
            <pc:sldMk cId="3191118951" sldId="308"/>
            <ac:spMk id="227" creationId="{F27EDEEF-37D5-6A55-CE74-3D988EA12CEA}"/>
          </ac:spMkLst>
        </pc:spChg>
        <pc:spChg chg="mod">
          <ac:chgData name="太一 小村" userId="7e315337c40c5d70" providerId="LiveId" clId="{A2A7243E-2676-4685-ACAF-BEE327AA3679}" dt="2026-02-18T06:57:18.595" v="50523" actId="164"/>
          <ac:spMkLst>
            <pc:docMk/>
            <pc:sldMk cId="3191118951" sldId="308"/>
            <ac:spMk id="228" creationId="{DFEFBFAE-A8D5-73FA-AB4C-EB2CDB97ABA0}"/>
          </ac:spMkLst>
        </pc:spChg>
        <pc:spChg chg="mod">
          <ac:chgData name="太一 小村" userId="7e315337c40c5d70" providerId="LiveId" clId="{A2A7243E-2676-4685-ACAF-BEE327AA3679}" dt="2026-02-18T06:57:34.801" v="50524" actId="164"/>
          <ac:spMkLst>
            <pc:docMk/>
            <pc:sldMk cId="3191118951" sldId="308"/>
            <ac:spMk id="229" creationId="{2395CF93-2417-A401-BCD9-FC21608DA35F}"/>
          </ac:spMkLst>
        </pc:spChg>
        <pc:spChg chg="mod">
          <ac:chgData name="太一 小村" userId="7e315337c40c5d70" providerId="LiveId" clId="{A2A7243E-2676-4685-ACAF-BEE327AA3679}" dt="2026-02-18T06:57:48.993" v="50525" actId="164"/>
          <ac:spMkLst>
            <pc:docMk/>
            <pc:sldMk cId="3191118951" sldId="308"/>
            <ac:spMk id="230" creationId="{3BF8959A-784B-E21D-AC05-A86398F3BEB5}"/>
          </ac:spMkLst>
        </pc:spChg>
        <pc:spChg chg="add mod">
          <ac:chgData name="太一 小村" userId="7e315337c40c5d70" providerId="LiveId" clId="{A2A7243E-2676-4685-ACAF-BEE327AA3679}" dt="2026-02-18T06:57:48.993" v="50525" actId="164"/>
          <ac:spMkLst>
            <pc:docMk/>
            <pc:sldMk cId="3191118951" sldId="308"/>
            <ac:spMk id="231" creationId="{463698C4-D035-7A1D-3EF6-0979AD3B0B62}"/>
          </ac:spMkLst>
        </pc:spChg>
        <pc:spChg chg="mod">
          <ac:chgData name="太一 小村" userId="7e315337c40c5d70" providerId="LiveId" clId="{A2A7243E-2676-4685-ACAF-BEE327AA3679}" dt="2026-02-18T06:55:29.506" v="50517" actId="164"/>
          <ac:spMkLst>
            <pc:docMk/>
            <pc:sldMk cId="3191118951" sldId="308"/>
            <ac:spMk id="232" creationId="{550C6F05-77E0-8E6B-9AC5-E5211488DBBC}"/>
          </ac:spMkLst>
        </pc:spChg>
        <pc:spChg chg="mod">
          <ac:chgData name="太一 小村" userId="7e315337c40c5d70" providerId="LiveId" clId="{A2A7243E-2676-4685-ACAF-BEE327AA3679}" dt="2026-02-18T06:55:29.506" v="50517" actId="164"/>
          <ac:spMkLst>
            <pc:docMk/>
            <pc:sldMk cId="3191118951" sldId="308"/>
            <ac:spMk id="233" creationId="{072FDACE-13C2-53D1-B506-F86592512600}"/>
          </ac:spMkLst>
        </pc:spChg>
        <pc:spChg chg="mod ord">
          <ac:chgData name="太一 小村" userId="7e315337c40c5d70" providerId="LiveId" clId="{A2A7243E-2676-4685-ACAF-BEE327AA3679}" dt="2026-02-16T02:03:27.180" v="35045" actId="164"/>
          <ac:spMkLst>
            <pc:docMk/>
            <pc:sldMk cId="3191118951" sldId="308"/>
            <ac:spMk id="234" creationId="{550D64C7-F337-04CA-D819-E44C70D27737}"/>
          </ac:spMkLst>
        </pc:spChg>
        <pc:spChg chg="mod ord">
          <ac:chgData name="太一 小村" userId="7e315337c40c5d70" providerId="LiveId" clId="{A2A7243E-2676-4685-ACAF-BEE327AA3679}" dt="2026-02-18T06:55:38.028" v="50518" actId="164"/>
          <ac:spMkLst>
            <pc:docMk/>
            <pc:sldMk cId="3191118951" sldId="308"/>
            <ac:spMk id="235" creationId="{B889AFB0-2672-126E-A460-38A280E6101A}"/>
          </ac:spMkLst>
        </pc:spChg>
        <pc:spChg chg="mod">
          <ac:chgData name="太一 小村" userId="7e315337c40c5d70" providerId="LiveId" clId="{A2A7243E-2676-4685-ACAF-BEE327AA3679}" dt="2026-02-18T06:55:38.028" v="50518" actId="164"/>
          <ac:spMkLst>
            <pc:docMk/>
            <pc:sldMk cId="3191118951" sldId="308"/>
            <ac:spMk id="236" creationId="{4FB2D7C2-2616-5F05-D490-36E49AA2CE66}"/>
          </ac:spMkLst>
        </pc:spChg>
        <pc:spChg chg="mod ord topLvl">
          <ac:chgData name="太一 小村" userId="7e315337c40c5d70" providerId="LiveId" clId="{A2A7243E-2676-4685-ACAF-BEE327AA3679}" dt="2026-02-18T06:55:38.028" v="50518" actId="164"/>
          <ac:spMkLst>
            <pc:docMk/>
            <pc:sldMk cId="3191118951" sldId="308"/>
            <ac:spMk id="237" creationId="{921F875F-7C77-BD9F-DE41-0514AEA49613}"/>
          </ac:spMkLst>
        </pc:spChg>
        <pc:spChg chg="mod">
          <ac:chgData name="太一 小村" userId="7e315337c40c5d70" providerId="LiveId" clId="{A2A7243E-2676-4685-ACAF-BEE327AA3679}" dt="2026-02-18T06:55:38.028" v="50518" actId="164"/>
          <ac:spMkLst>
            <pc:docMk/>
            <pc:sldMk cId="3191118951" sldId="308"/>
            <ac:spMk id="238" creationId="{B75B4BEA-17D7-A462-7E41-4CC983021563}"/>
          </ac:spMkLst>
        </pc:spChg>
        <pc:spChg chg="mod">
          <ac:chgData name="太一 小村" userId="7e315337c40c5d70" providerId="LiveId" clId="{A2A7243E-2676-4685-ACAF-BEE327AA3679}" dt="2026-02-18T06:55:38.028" v="50518" actId="164"/>
          <ac:spMkLst>
            <pc:docMk/>
            <pc:sldMk cId="3191118951" sldId="308"/>
            <ac:spMk id="239" creationId="{08B98F32-0766-C40B-5D0F-05B9171C5C68}"/>
          </ac:spMkLst>
        </pc:spChg>
        <pc:spChg chg="mod">
          <ac:chgData name="太一 小村" userId="7e315337c40c5d70" providerId="LiveId" clId="{A2A7243E-2676-4685-ACAF-BEE327AA3679}" dt="2026-02-18T06:55:38.028" v="50518" actId="164"/>
          <ac:spMkLst>
            <pc:docMk/>
            <pc:sldMk cId="3191118951" sldId="308"/>
            <ac:spMk id="240" creationId="{FD60848D-1105-BC04-9B37-4F0A1C65D4F1}"/>
          </ac:spMkLst>
        </pc:spChg>
        <pc:spChg chg="mod ord">
          <ac:chgData name="太一 小村" userId="7e315337c40c5d70" providerId="LiveId" clId="{A2A7243E-2676-4685-ACAF-BEE327AA3679}" dt="2026-02-18T06:55:38.028" v="50518" actId="164"/>
          <ac:spMkLst>
            <pc:docMk/>
            <pc:sldMk cId="3191118951" sldId="308"/>
            <ac:spMk id="241" creationId="{82C20030-ADE9-69C9-085D-1FC86FDC3C9F}"/>
          </ac:spMkLst>
        </pc:spChg>
        <pc:spChg chg="mod">
          <ac:chgData name="太一 小村" userId="7e315337c40c5d70" providerId="LiveId" clId="{A2A7243E-2676-4685-ACAF-BEE327AA3679}" dt="2026-02-18T06:55:38.028" v="50518" actId="164"/>
          <ac:spMkLst>
            <pc:docMk/>
            <pc:sldMk cId="3191118951" sldId="308"/>
            <ac:spMk id="242" creationId="{F90C451D-B79E-11E2-1E11-66F018D7E49C}"/>
          </ac:spMkLst>
        </pc:spChg>
        <pc:spChg chg="mod">
          <ac:chgData name="太一 小村" userId="7e315337c40c5d70" providerId="LiveId" clId="{A2A7243E-2676-4685-ACAF-BEE327AA3679}" dt="2026-02-18T06:55:38.028" v="50518" actId="164"/>
          <ac:spMkLst>
            <pc:docMk/>
            <pc:sldMk cId="3191118951" sldId="308"/>
            <ac:spMk id="249" creationId="{8E481B90-56AB-FACF-4099-B450558434CF}"/>
          </ac:spMkLst>
        </pc:spChg>
        <pc:spChg chg="mod">
          <ac:chgData name="太一 小村" userId="7e315337c40c5d70" providerId="LiveId" clId="{A2A7243E-2676-4685-ACAF-BEE327AA3679}" dt="2026-02-18T06:55:38.028" v="50518" actId="164"/>
          <ac:spMkLst>
            <pc:docMk/>
            <pc:sldMk cId="3191118951" sldId="308"/>
            <ac:spMk id="252" creationId="{61CA1AA0-4E13-B76E-1D37-4E025604BAB0}"/>
          </ac:spMkLst>
        </pc:spChg>
        <pc:spChg chg="mod">
          <ac:chgData name="太一 小村" userId="7e315337c40c5d70" providerId="LiveId" clId="{A2A7243E-2676-4685-ACAF-BEE327AA3679}" dt="2026-02-18T06:55:07.223" v="50515" actId="165"/>
          <ac:spMkLst>
            <pc:docMk/>
            <pc:sldMk cId="3191118951" sldId="308"/>
            <ac:spMk id="255" creationId="{D341E7C4-DF50-C40D-4872-CB601522BC39}"/>
          </ac:spMkLst>
        </pc:spChg>
        <pc:spChg chg="mod">
          <ac:chgData name="太一 小村" userId="7e315337c40c5d70" providerId="LiveId" clId="{A2A7243E-2676-4685-ACAF-BEE327AA3679}" dt="2026-02-18T06:55:44.568" v="50519" actId="164"/>
          <ac:spMkLst>
            <pc:docMk/>
            <pc:sldMk cId="3191118951" sldId="308"/>
            <ac:spMk id="259" creationId="{15A2B75A-8D80-4B95-FDE9-DA0AF1CD2640}"/>
          </ac:spMkLst>
        </pc:spChg>
        <pc:spChg chg="mod">
          <ac:chgData name="太一 小村" userId="7e315337c40c5d70" providerId="LiveId" clId="{A2A7243E-2676-4685-ACAF-BEE327AA3679}" dt="2026-02-18T06:55:44.568" v="50519" actId="164"/>
          <ac:spMkLst>
            <pc:docMk/>
            <pc:sldMk cId="3191118951" sldId="308"/>
            <ac:spMk id="260" creationId="{F6A98FD8-E9B9-5416-CE51-1AF9452E99F1}"/>
          </ac:spMkLst>
        </pc:spChg>
        <pc:spChg chg="mod ord">
          <ac:chgData name="太一 小村" userId="7e315337c40c5d70" providerId="LiveId" clId="{A2A7243E-2676-4685-ACAF-BEE327AA3679}" dt="2026-02-18T06:55:44.568" v="50519" actId="164"/>
          <ac:spMkLst>
            <pc:docMk/>
            <pc:sldMk cId="3191118951" sldId="308"/>
            <ac:spMk id="261" creationId="{0C2BC049-3F3F-5D0D-9681-E7DA1A7AD947}"/>
          </ac:spMkLst>
        </pc:spChg>
        <pc:spChg chg="mod">
          <ac:chgData name="太一 小村" userId="7e315337c40c5d70" providerId="LiveId" clId="{A2A7243E-2676-4685-ACAF-BEE327AA3679}" dt="2026-02-18T06:55:44.568" v="50519" actId="164"/>
          <ac:spMkLst>
            <pc:docMk/>
            <pc:sldMk cId="3191118951" sldId="308"/>
            <ac:spMk id="262" creationId="{7A485850-1453-5E1A-1EAF-B26FAA884751}"/>
          </ac:spMkLst>
        </pc:spChg>
        <pc:spChg chg="mod">
          <ac:chgData name="太一 小村" userId="7e315337c40c5d70" providerId="LiveId" clId="{A2A7243E-2676-4685-ACAF-BEE327AA3679}" dt="2026-02-18T06:55:44.568" v="50519" actId="164"/>
          <ac:spMkLst>
            <pc:docMk/>
            <pc:sldMk cId="3191118951" sldId="308"/>
            <ac:spMk id="263" creationId="{B4FD4C64-AEBF-C923-2337-1ADB2CBEEB91}"/>
          </ac:spMkLst>
        </pc:spChg>
        <pc:spChg chg="mod">
          <ac:chgData name="太一 小村" userId="7e315337c40c5d70" providerId="LiveId" clId="{A2A7243E-2676-4685-ACAF-BEE327AA3679}" dt="2026-02-18T06:55:44.568" v="50519" actId="164"/>
          <ac:spMkLst>
            <pc:docMk/>
            <pc:sldMk cId="3191118951" sldId="308"/>
            <ac:spMk id="264" creationId="{8DA62B62-5F03-8BB3-04D4-A355FA7D7CC1}"/>
          </ac:spMkLst>
        </pc:spChg>
        <pc:spChg chg="mod">
          <ac:chgData name="太一 小村" userId="7e315337c40c5d70" providerId="LiveId" clId="{A2A7243E-2676-4685-ACAF-BEE327AA3679}" dt="2026-02-18T06:55:44.568" v="50519" actId="164"/>
          <ac:spMkLst>
            <pc:docMk/>
            <pc:sldMk cId="3191118951" sldId="308"/>
            <ac:spMk id="265" creationId="{4090E709-0D70-19A4-1E15-5D17C11E2180}"/>
          </ac:spMkLst>
        </pc:spChg>
        <pc:spChg chg="mod">
          <ac:chgData name="太一 小村" userId="7e315337c40c5d70" providerId="LiveId" clId="{A2A7243E-2676-4685-ACAF-BEE327AA3679}" dt="2026-02-18T06:57:48.993" v="50525" actId="164"/>
          <ac:spMkLst>
            <pc:docMk/>
            <pc:sldMk cId="3191118951" sldId="308"/>
            <ac:spMk id="266" creationId="{5673804A-664E-4D9E-1FBD-AA609D6717B1}"/>
          </ac:spMkLst>
        </pc:spChg>
        <pc:spChg chg="mod">
          <ac:chgData name="太一 小村" userId="7e315337c40c5d70" providerId="LiveId" clId="{A2A7243E-2676-4685-ACAF-BEE327AA3679}" dt="2026-02-18T06:57:48.993" v="50525" actId="164"/>
          <ac:spMkLst>
            <pc:docMk/>
            <pc:sldMk cId="3191118951" sldId="308"/>
            <ac:spMk id="267" creationId="{B6E35285-5BAE-DAA3-6FEA-0FF589A0FD76}"/>
          </ac:spMkLst>
        </pc:spChg>
        <pc:spChg chg="add mod topLvl">
          <ac:chgData name="太一 小村" userId="7e315337c40c5d70" providerId="LiveId" clId="{A2A7243E-2676-4685-ACAF-BEE327AA3679}" dt="2026-02-18T06:55:44.568" v="50519" actId="164"/>
          <ac:spMkLst>
            <pc:docMk/>
            <pc:sldMk cId="3191118951" sldId="308"/>
            <ac:spMk id="271" creationId="{7486970A-27E8-0C78-4C1E-A247DB2A42EB}"/>
          </ac:spMkLst>
        </pc:spChg>
        <pc:spChg chg="add mod topLvl">
          <ac:chgData name="太一 小村" userId="7e315337c40c5d70" providerId="LiveId" clId="{A2A7243E-2676-4685-ACAF-BEE327AA3679}" dt="2026-02-18T06:55:44.568" v="50519" actId="164"/>
          <ac:spMkLst>
            <pc:docMk/>
            <pc:sldMk cId="3191118951" sldId="308"/>
            <ac:spMk id="272" creationId="{C917BED1-F3E2-66A3-2CB1-DF4E8AAC5B35}"/>
          </ac:spMkLst>
        </pc:spChg>
        <pc:spChg chg="add mod topLvl">
          <ac:chgData name="太一 小村" userId="7e315337c40c5d70" providerId="LiveId" clId="{A2A7243E-2676-4685-ACAF-BEE327AA3679}" dt="2026-02-16T02:02:28.986" v="35005" actId="165"/>
          <ac:spMkLst>
            <pc:docMk/>
            <pc:sldMk cId="3191118951" sldId="308"/>
            <ac:spMk id="274" creationId="{1FC5EE27-BD05-7F12-CC6F-0AFC59E72445}"/>
          </ac:spMkLst>
        </pc:spChg>
        <pc:spChg chg="mod">
          <ac:chgData name="太一 小村" userId="7e315337c40c5d70" providerId="LiveId" clId="{A2A7243E-2676-4685-ACAF-BEE327AA3679}" dt="2026-02-18T06:55:44.568" v="50519" actId="164"/>
          <ac:spMkLst>
            <pc:docMk/>
            <pc:sldMk cId="3191118951" sldId="308"/>
            <ac:spMk id="275" creationId="{40988092-B00C-D0DD-0492-43D01AFC2B2E}"/>
          </ac:spMkLst>
        </pc:spChg>
        <pc:spChg chg="mod">
          <ac:chgData name="太一 小村" userId="7e315337c40c5d70" providerId="LiveId" clId="{A2A7243E-2676-4685-ACAF-BEE327AA3679}" dt="2026-02-18T06:55:07.223" v="50515" actId="165"/>
          <ac:spMkLst>
            <pc:docMk/>
            <pc:sldMk cId="3191118951" sldId="308"/>
            <ac:spMk id="278" creationId="{4809F351-232E-A5CE-4E39-58AB4EF4C9CD}"/>
          </ac:spMkLst>
        </pc:spChg>
        <pc:spChg chg="mod">
          <ac:chgData name="太一 小村" userId="7e315337c40c5d70" providerId="LiveId" clId="{A2A7243E-2676-4685-ACAF-BEE327AA3679}" dt="2026-02-16T02:01:51.209" v="35001" actId="1076"/>
          <ac:spMkLst>
            <pc:docMk/>
            <pc:sldMk cId="3191118951" sldId="308"/>
            <ac:spMk id="421" creationId="{AB8AD654-377C-BC57-7776-EE4B192DAB9D}"/>
          </ac:spMkLst>
        </pc:spChg>
        <pc:spChg chg="mod">
          <ac:chgData name="太一 小村" userId="7e315337c40c5d70" providerId="LiveId" clId="{A2A7243E-2676-4685-ACAF-BEE327AA3679}" dt="2026-02-16T02:01:51.209" v="35001" actId="1076"/>
          <ac:spMkLst>
            <pc:docMk/>
            <pc:sldMk cId="3191118951" sldId="308"/>
            <ac:spMk id="422" creationId="{3F453954-1ED7-272A-501D-03D439876652}"/>
          </ac:spMkLst>
        </pc:spChg>
        <pc:grpChg chg="mod">
          <ac:chgData name="太一 小村" userId="7e315337c40c5d70" providerId="LiveId" clId="{A2A7243E-2676-4685-ACAF-BEE327AA3679}" dt="2026-02-18T06:55:16.749" v="50516" actId="164"/>
          <ac:grpSpMkLst>
            <pc:docMk/>
            <pc:sldMk cId="3191118951" sldId="308"/>
            <ac:grpSpMk id="96" creationId="{CABF1927-754D-3920-FFD4-E1605E018482}"/>
          </ac:grpSpMkLst>
        </pc:grpChg>
        <pc:grpChg chg="add mod">
          <ac:chgData name="太一 小村" userId="7e315337c40c5d70" providerId="LiveId" clId="{A2A7243E-2676-4685-ACAF-BEE327AA3679}" dt="2026-02-18T06:57:48.993" v="50525" actId="164"/>
          <ac:grpSpMkLst>
            <pc:docMk/>
            <pc:sldMk cId="3191118951" sldId="308"/>
            <ac:grpSpMk id="109" creationId="{A71A4E3D-A09A-609D-F1FF-3318DF1CC866}"/>
          </ac:grpSpMkLst>
        </pc:grpChg>
        <pc:grpChg chg="mod">
          <ac:chgData name="太一 小村" userId="7e315337c40c5d70" providerId="LiveId" clId="{A2A7243E-2676-4685-ACAF-BEE327AA3679}" dt="2026-02-18T06:57:18.595" v="50523" actId="164"/>
          <ac:grpSpMkLst>
            <pc:docMk/>
            <pc:sldMk cId="3191118951" sldId="308"/>
            <ac:grpSpMk id="282" creationId="{D8BFF603-AF26-B011-2EC5-FCD9825EEC7B}"/>
          </ac:grpSpMkLst>
        </pc:grpChg>
        <pc:grpChg chg="mod">
          <ac:chgData name="太一 小村" userId="7e315337c40c5d70" providerId="LiveId" clId="{A2A7243E-2676-4685-ACAF-BEE327AA3679}" dt="2026-02-18T06:57:18.595" v="50523" actId="164"/>
          <ac:grpSpMkLst>
            <pc:docMk/>
            <pc:sldMk cId="3191118951" sldId="308"/>
            <ac:grpSpMk id="283" creationId="{B9E11834-6800-D430-62AA-ECEAE303A134}"/>
          </ac:grpSpMkLst>
        </pc:grpChg>
        <pc:grpChg chg="mod">
          <ac:chgData name="太一 小村" userId="7e315337c40c5d70" providerId="LiveId" clId="{A2A7243E-2676-4685-ACAF-BEE327AA3679}" dt="2026-02-18T06:57:34.801" v="50524" actId="164"/>
          <ac:grpSpMkLst>
            <pc:docMk/>
            <pc:sldMk cId="3191118951" sldId="308"/>
            <ac:grpSpMk id="284" creationId="{1377251F-F078-6FF8-C78C-15712A108414}"/>
          </ac:grpSpMkLst>
        </pc:grpChg>
        <pc:grpChg chg="mod">
          <ac:chgData name="太一 小村" userId="7e315337c40c5d70" providerId="LiveId" clId="{A2A7243E-2676-4685-ACAF-BEE327AA3679}" dt="2026-02-18T06:57:48.993" v="50525" actId="164"/>
          <ac:grpSpMkLst>
            <pc:docMk/>
            <pc:sldMk cId="3191118951" sldId="308"/>
            <ac:grpSpMk id="285" creationId="{652CF187-9D57-1323-B23A-497CF87B4609}"/>
          </ac:grpSpMkLst>
        </pc:grpChg>
        <pc:grpChg chg="add mod">
          <ac:chgData name="太一 小村" userId="7e315337c40c5d70" providerId="LiveId" clId="{A2A7243E-2676-4685-ACAF-BEE327AA3679}" dt="2026-02-18T06:57:18.595" v="50523" actId="164"/>
          <ac:grpSpMkLst>
            <pc:docMk/>
            <pc:sldMk cId="3191118951" sldId="308"/>
            <ac:grpSpMk id="286" creationId="{FCA41F21-C501-4C9F-2235-DA34C6848075}"/>
          </ac:grpSpMkLst>
        </pc:grpChg>
        <pc:grpChg chg="add mod">
          <ac:chgData name="太一 小村" userId="7e315337c40c5d70" providerId="LiveId" clId="{A2A7243E-2676-4685-ACAF-BEE327AA3679}" dt="2026-02-18T06:57:34.801" v="50524" actId="164"/>
          <ac:grpSpMkLst>
            <pc:docMk/>
            <pc:sldMk cId="3191118951" sldId="308"/>
            <ac:grpSpMk id="287" creationId="{344E75FB-E991-279C-D792-FB71577315BF}"/>
          </ac:grpSpMkLst>
        </pc:grpChg>
        <pc:cxnChg chg="mod">
          <ac:chgData name="太一 小村" userId="7e315337c40c5d70" providerId="LiveId" clId="{A2A7243E-2676-4685-ACAF-BEE327AA3679}" dt="2026-02-16T02:00:38.538" v="34990" actId="208"/>
          <ac:cxnSpMkLst>
            <pc:docMk/>
            <pc:sldMk cId="3191118951" sldId="308"/>
            <ac:cxnSpMk id="268" creationId="{B89FF630-FFFD-5E1C-56C3-C14331F6B0DB}"/>
          </ac:cxnSpMkLst>
        </pc:cxnChg>
      </pc:sldChg>
      <pc:sldChg chg="addSp delSp modSp add mod modNotes modNotesTx">
        <pc:chgData name="太一 小村" userId="7e315337c40c5d70" providerId="LiveId" clId="{A2A7243E-2676-4685-ACAF-BEE327AA3679}" dt="2026-03-06T08:40:18.613" v="56039" actId="368"/>
        <pc:sldMkLst>
          <pc:docMk/>
          <pc:sldMk cId="3108476909" sldId="309"/>
        </pc:sldMkLst>
        <pc:spChg chg="mod">
          <ac:chgData name="太一 小村" userId="7e315337c40c5d70" providerId="LiveId" clId="{A2A7243E-2676-4685-ACAF-BEE327AA3679}" dt="2026-02-17T06:42:12.813" v="48497" actId="20577"/>
          <ac:spMkLst>
            <pc:docMk/>
            <pc:sldMk cId="3108476909" sldId="309"/>
            <ac:spMk id="2" creationId="{DFB11F33-5004-CCB8-51B7-324F704685FD}"/>
          </ac:spMkLst>
        </pc:spChg>
        <pc:spChg chg="add mod">
          <ac:chgData name="太一 小村" userId="7e315337c40c5d70" providerId="LiveId" clId="{A2A7243E-2676-4685-ACAF-BEE327AA3679}" dt="2026-02-16T14:57:57.340" v="45165" actId="20577"/>
          <ac:spMkLst>
            <pc:docMk/>
            <pc:sldMk cId="3108476909" sldId="309"/>
            <ac:spMk id="6" creationId="{2F6C1C07-B2BE-7F9C-9636-220E91531FE2}"/>
          </ac:spMkLst>
        </pc:spChg>
        <pc:spChg chg="add mod">
          <ac:chgData name="太一 小村" userId="7e315337c40c5d70" providerId="LiveId" clId="{A2A7243E-2676-4685-ACAF-BEE327AA3679}" dt="2026-02-16T08:04:15.778" v="37836" actId="113"/>
          <ac:spMkLst>
            <pc:docMk/>
            <pc:sldMk cId="3108476909" sldId="309"/>
            <ac:spMk id="8" creationId="{70142850-3ECE-ED40-4685-251A1A5988A9}"/>
          </ac:spMkLst>
        </pc:spChg>
        <pc:spChg chg="add mod">
          <ac:chgData name="太一 小村" userId="7e315337c40c5d70" providerId="LiveId" clId="{A2A7243E-2676-4685-ACAF-BEE327AA3679}" dt="2026-02-16T14:59:05.854" v="45168" actId="1076"/>
          <ac:spMkLst>
            <pc:docMk/>
            <pc:sldMk cId="3108476909" sldId="309"/>
            <ac:spMk id="9" creationId="{F4E53B30-8DE2-AA27-3B0D-F63DAFEC8215}"/>
          </ac:spMkLst>
        </pc:spChg>
        <pc:graphicFrameChg chg="add mod modGraphic">
          <ac:chgData name="太一 小村" userId="7e315337c40c5d70" providerId="LiveId" clId="{A2A7243E-2676-4685-ACAF-BEE327AA3679}" dt="2026-02-16T14:52:02.462" v="44982" actId="947"/>
          <ac:graphicFrameMkLst>
            <pc:docMk/>
            <pc:sldMk cId="3108476909" sldId="309"/>
            <ac:graphicFrameMk id="7" creationId="{F54F1CCA-C466-99FE-98FC-D11B19C8C3F5}"/>
          </ac:graphicFrameMkLst>
        </pc:graphicFrameChg>
      </pc:sldChg>
      <pc:sldChg chg="addSp delSp modSp add mod modNotes modNotesTx">
        <pc:chgData name="太一 小村" userId="7e315337c40c5d70" providerId="LiveId" clId="{A2A7243E-2676-4685-ACAF-BEE327AA3679}" dt="2026-03-06T08:40:18.629" v="56041" actId="368"/>
        <pc:sldMkLst>
          <pc:docMk/>
          <pc:sldMk cId="3393150037" sldId="310"/>
        </pc:sldMkLst>
        <pc:spChg chg="mod">
          <ac:chgData name="太一 小村" userId="7e315337c40c5d70" providerId="LiveId" clId="{A2A7243E-2676-4685-ACAF-BEE327AA3679}" dt="2026-02-16T10:53:22.811" v="41706" actId="20577"/>
          <ac:spMkLst>
            <pc:docMk/>
            <pc:sldMk cId="3393150037" sldId="310"/>
            <ac:spMk id="2" creationId="{8AA85A3B-9F74-2410-A472-E43B07686FDF}"/>
          </ac:spMkLst>
        </pc:spChg>
        <pc:spChg chg="mod">
          <ac:chgData name="太一 小村" userId="7e315337c40c5d70" providerId="LiveId" clId="{A2A7243E-2676-4685-ACAF-BEE327AA3679}" dt="2026-02-16T08:33:45.542" v="39051" actId="1076"/>
          <ac:spMkLst>
            <pc:docMk/>
            <pc:sldMk cId="3393150037" sldId="310"/>
            <ac:spMk id="4" creationId="{ADC643B0-A27F-F504-CABC-50833BF347BC}"/>
          </ac:spMkLst>
        </pc:spChg>
        <pc:spChg chg="mod">
          <ac:chgData name="太一 小村" userId="7e315337c40c5d70" providerId="LiveId" clId="{A2A7243E-2676-4685-ACAF-BEE327AA3679}" dt="2026-02-16T10:58:53.966" v="41769" actId="20577"/>
          <ac:spMkLst>
            <pc:docMk/>
            <pc:sldMk cId="3393150037" sldId="310"/>
            <ac:spMk id="6" creationId="{C5EC3FC4-E507-FCB7-2843-29F1BB8CEC4E}"/>
          </ac:spMkLst>
        </pc:spChg>
        <pc:spChg chg="add mod">
          <ac:chgData name="太一 小村" userId="7e315337c40c5d70" providerId="LiveId" clId="{A2A7243E-2676-4685-ACAF-BEE327AA3679}" dt="2026-02-16T08:32:44.969" v="38967" actId="164"/>
          <ac:spMkLst>
            <pc:docMk/>
            <pc:sldMk cId="3393150037" sldId="310"/>
            <ac:spMk id="9" creationId="{E351CDF0-1139-D153-0620-457E9E6F4FCE}"/>
          </ac:spMkLst>
        </pc:spChg>
        <pc:spChg chg="add mod">
          <ac:chgData name="太一 小村" userId="7e315337c40c5d70" providerId="LiveId" clId="{A2A7243E-2676-4685-ACAF-BEE327AA3679}" dt="2026-02-16T08:32:44.969" v="38967" actId="164"/>
          <ac:spMkLst>
            <pc:docMk/>
            <pc:sldMk cId="3393150037" sldId="310"/>
            <ac:spMk id="10" creationId="{F1255078-6D91-7202-0ACC-A6CEB6235362}"/>
          </ac:spMkLst>
        </pc:spChg>
        <pc:spChg chg="add mod">
          <ac:chgData name="太一 小村" userId="7e315337c40c5d70" providerId="LiveId" clId="{A2A7243E-2676-4685-ACAF-BEE327AA3679}" dt="2026-02-16T08:32:44.969" v="38967" actId="164"/>
          <ac:spMkLst>
            <pc:docMk/>
            <pc:sldMk cId="3393150037" sldId="310"/>
            <ac:spMk id="11" creationId="{BF193D90-7924-E8E8-F5CC-CCB63AC173C9}"/>
          </ac:spMkLst>
        </pc:spChg>
        <pc:spChg chg="add mod">
          <ac:chgData name="太一 小村" userId="7e315337c40c5d70" providerId="LiveId" clId="{A2A7243E-2676-4685-ACAF-BEE327AA3679}" dt="2026-02-16T08:32:44.969" v="38967" actId="164"/>
          <ac:spMkLst>
            <pc:docMk/>
            <pc:sldMk cId="3393150037" sldId="310"/>
            <ac:spMk id="12" creationId="{C4B25874-2749-7064-9672-7A1F2773283C}"/>
          </ac:spMkLst>
        </pc:spChg>
        <pc:spChg chg="add mod">
          <ac:chgData name="太一 小村" userId="7e315337c40c5d70" providerId="LiveId" clId="{A2A7243E-2676-4685-ACAF-BEE327AA3679}" dt="2026-02-18T06:18:01.534" v="50198" actId="255"/>
          <ac:spMkLst>
            <pc:docMk/>
            <pc:sldMk cId="3393150037" sldId="310"/>
            <ac:spMk id="13" creationId="{8E2BA4FB-947D-B1E6-D6E6-29610D38F70D}"/>
          </ac:spMkLst>
        </pc:spChg>
        <pc:spChg chg="add mod">
          <ac:chgData name="太一 小村" userId="7e315337c40c5d70" providerId="LiveId" clId="{A2A7243E-2676-4685-ACAF-BEE327AA3679}" dt="2026-02-18T06:18:05.710" v="50199" actId="255"/>
          <ac:spMkLst>
            <pc:docMk/>
            <pc:sldMk cId="3393150037" sldId="310"/>
            <ac:spMk id="14" creationId="{93D50354-4BF8-D8D6-51B3-451EC4DC1235}"/>
          </ac:spMkLst>
        </pc:spChg>
        <pc:spChg chg="add mod">
          <ac:chgData name="太一 小村" userId="7e315337c40c5d70" providerId="LiveId" clId="{A2A7243E-2676-4685-ACAF-BEE327AA3679}" dt="2026-02-16T08:32:44.969" v="38967" actId="164"/>
          <ac:spMkLst>
            <pc:docMk/>
            <pc:sldMk cId="3393150037" sldId="310"/>
            <ac:spMk id="15" creationId="{106BA67D-0B00-6281-B54E-3324C0946A48}"/>
          </ac:spMkLst>
        </pc:spChg>
        <pc:spChg chg="add mod">
          <ac:chgData name="太一 小村" userId="7e315337c40c5d70" providerId="LiveId" clId="{A2A7243E-2676-4685-ACAF-BEE327AA3679}" dt="2026-02-16T08:32:44.969" v="38967" actId="164"/>
          <ac:spMkLst>
            <pc:docMk/>
            <pc:sldMk cId="3393150037" sldId="310"/>
            <ac:spMk id="16" creationId="{340E58DC-BED5-88BC-B4F0-9372F8180F11}"/>
          </ac:spMkLst>
        </pc:spChg>
        <pc:grpChg chg="add mod">
          <ac:chgData name="太一 小村" userId="7e315337c40c5d70" providerId="LiveId" clId="{A2A7243E-2676-4685-ACAF-BEE327AA3679}" dt="2026-02-16T08:33:52.818" v="39052" actId="1076"/>
          <ac:grpSpMkLst>
            <pc:docMk/>
            <pc:sldMk cId="3393150037" sldId="310"/>
            <ac:grpSpMk id="17" creationId="{E4D4972E-AD8A-D774-3214-B768EE5D7975}"/>
          </ac:grpSpMkLst>
        </pc:grpChg>
        <pc:cxnChg chg="mod">
          <ac:chgData name="太一 小村" userId="7e315337c40c5d70" providerId="LiveId" clId="{A2A7243E-2676-4685-ACAF-BEE327AA3679}" dt="2026-02-16T08:33:45.542" v="39051" actId="1076"/>
          <ac:cxnSpMkLst>
            <pc:docMk/>
            <pc:sldMk cId="3393150037" sldId="310"/>
            <ac:cxnSpMk id="3" creationId="{49979828-0C05-40CB-F7D5-A60738E05969}"/>
          </ac:cxnSpMkLst>
        </pc:cxnChg>
      </pc:sldChg>
      <pc:sldChg chg="addSp modSp add mod modNotes modNotesTx">
        <pc:chgData name="太一 小村" userId="7e315337c40c5d70" providerId="LiveId" clId="{A2A7243E-2676-4685-ACAF-BEE327AA3679}" dt="2026-03-06T08:40:18.728" v="56051" actId="368"/>
        <pc:sldMkLst>
          <pc:docMk/>
          <pc:sldMk cId="3779618477" sldId="311"/>
        </pc:sldMkLst>
        <pc:spChg chg="add mod">
          <ac:chgData name="太一 小村" userId="7e315337c40c5d70" providerId="LiveId" clId="{A2A7243E-2676-4685-ACAF-BEE327AA3679}" dt="2026-02-18T08:16:04.383" v="52883" actId="20577"/>
          <ac:spMkLst>
            <pc:docMk/>
            <pc:sldMk cId="3779618477" sldId="311"/>
            <ac:spMk id="2" creationId="{071E4775-03E1-D037-782F-9CD00BE91FDF}"/>
          </ac:spMkLst>
        </pc:spChg>
        <pc:spChg chg="mod">
          <ac:chgData name="太一 小村" userId="7e315337c40c5d70" providerId="LiveId" clId="{A2A7243E-2676-4685-ACAF-BEE327AA3679}" dt="2026-02-17T05:18:06.396" v="47192" actId="20577"/>
          <ac:spMkLst>
            <pc:docMk/>
            <pc:sldMk cId="3779618477" sldId="311"/>
            <ac:spMk id="5" creationId="{1E2E1C7B-080C-34E4-8E8D-B311DBFC38CA}"/>
          </ac:spMkLst>
        </pc:spChg>
        <pc:spChg chg="add mod">
          <ac:chgData name="太一 小村" userId="7e315337c40c5d70" providerId="LiveId" clId="{A2A7243E-2676-4685-ACAF-BEE327AA3679}" dt="2026-02-18T08:16:11.392" v="52884" actId="1076"/>
          <ac:spMkLst>
            <pc:docMk/>
            <pc:sldMk cId="3779618477" sldId="311"/>
            <ac:spMk id="6" creationId="{6F6DF52C-BBF5-215E-8D5B-34F55336FE8D}"/>
          </ac:spMkLst>
        </pc:spChg>
        <pc:spChg chg="add mod">
          <ac:chgData name="太一 小村" userId="7e315337c40c5d70" providerId="LiveId" clId="{A2A7243E-2676-4685-ACAF-BEE327AA3679}" dt="2026-02-18T08:15:57.094" v="52881" actId="1076"/>
          <ac:spMkLst>
            <pc:docMk/>
            <pc:sldMk cId="3779618477" sldId="311"/>
            <ac:spMk id="8" creationId="{4681A2F1-A3E4-8381-E57E-A5CD261D4DC4}"/>
          </ac:spMkLst>
        </pc:spChg>
      </pc:sldChg>
      <pc:sldChg chg="modSp add mod modNotes modNotesTx">
        <pc:chgData name="太一 小村" userId="7e315337c40c5d70" providerId="LiveId" clId="{A2A7243E-2676-4685-ACAF-BEE327AA3679}" dt="2026-03-06T08:40:18.701" v="56049" actId="368"/>
        <pc:sldMkLst>
          <pc:docMk/>
          <pc:sldMk cId="51354295" sldId="312"/>
        </pc:sldMkLst>
        <pc:spChg chg="mod">
          <ac:chgData name="太一 小村" userId="7e315337c40c5d70" providerId="LiveId" clId="{A2A7243E-2676-4685-ACAF-BEE327AA3679}" dt="2026-02-17T05:17:59.629" v="47180" actId="20577"/>
          <ac:spMkLst>
            <pc:docMk/>
            <pc:sldMk cId="51354295" sldId="312"/>
            <ac:spMk id="2" creationId="{2ED7717C-8924-67A1-D33D-69DF2AB6075E}"/>
          </ac:spMkLst>
        </pc:spChg>
        <pc:spChg chg="mod">
          <ac:chgData name="太一 小村" userId="7e315337c40c5d70" providerId="LiveId" clId="{A2A7243E-2676-4685-ACAF-BEE327AA3679}" dt="2026-02-20T05:46:50.327" v="53505" actId="20577"/>
          <ac:spMkLst>
            <pc:docMk/>
            <pc:sldMk cId="51354295" sldId="312"/>
            <ac:spMk id="7" creationId="{6B4B3E70-1AC4-B89D-F65C-970FBF0D0AA5}"/>
          </ac:spMkLst>
        </pc:spChg>
      </pc:sldChg>
      <pc:sldChg chg="add modNotes">
        <pc:chgData name="太一 小村" userId="7e315337c40c5d70" providerId="LiveId" clId="{A2A7243E-2676-4685-ACAF-BEE327AA3679}" dt="2026-03-06T08:40:18.763" v="56053" actId="368"/>
        <pc:sldMkLst>
          <pc:docMk/>
          <pc:sldMk cId="3930084899" sldId="313"/>
        </pc:sldMkLst>
      </pc:sldChg>
      <pc:sldChg chg="delSp modSp add mod">
        <pc:chgData name="太一 小村" userId="7e315337c40c5d70" providerId="LiveId" clId="{A2A7243E-2676-4685-ACAF-BEE327AA3679}" dt="2026-02-18T08:22:19.657" v="52928" actId="20577"/>
        <pc:sldMkLst>
          <pc:docMk/>
          <pc:sldMk cId="4209180448" sldId="314"/>
        </pc:sldMkLst>
        <pc:spChg chg="mod">
          <ac:chgData name="太一 小村" userId="7e315337c40c5d70" providerId="LiveId" clId="{A2A7243E-2676-4685-ACAF-BEE327AA3679}" dt="2026-02-18T08:22:19.657" v="52928" actId="20577"/>
          <ac:spMkLst>
            <pc:docMk/>
            <pc:sldMk cId="4209180448" sldId="314"/>
            <ac:spMk id="2" creationId="{63ECAF57-7508-45B0-021C-CAA97F7CEE67}"/>
          </ac:spMkLst>
        </pc:spChg>
      </pc:sldChg>
      <pc:sldChg chg="addSp delSp modSp add mod modNotes modNotesTx">
        <pc:chgData name="太一 小村" userId="7e315337c40c5d70" providerId="LiveId" clId="{A2A7243E-2676-4685-ACAF-BEE327AA3679}" dt="2026-03-06T08:40:18.449" v="56023" actId="368"/>
        <pc:sldMkLst>
          <pc:docMk/>
          <pc:sldMk cId="1012185413" sldId="315"/>
        </pc:sldMkLst>
        <pc:spChg chg="mod">
          <ac:chgData name="太一 小村" userId="7e315337c40c5d70" providerId="LiveId" clId="{A2A7243E-2676-4685-ACAF-BEE327AA3679}" dt="2026-02-18T08:17:30.081" v="52891" actId="20577"/>
          <ac:spMkLst>
            <pc:docMk/>
            <pc:sldMk cId="1012185413" sldId="315"/>
            <ac:spMk id="7" creationId="{CCD5890C-90C1-4C4F-42C4-6B281FB281BD}"/>
          </ac:spMkLst>
        </pc:spChg>
        <pc:spChg chg="add mod">
          <ac:chgData name="太一 小村" userId="7e315337c40c5d70" providerId="LiveId" clId="{A2A7243E-2676-4685-ACAF-BEE327AA3679}" dt="2026-02-17T08:06:50.895" v="50066" actId="207"/>
          <ac:spMkLst>
            <pc:docMk/>
            <pc:sldMk cId="1012185413" sldId="315"/>
            <ac:spMk id="8" creationId="{237A952E-3919-78E0-7EE2-DABEB1298EAC}"/>
          </ac:spMkLst>
        </pc:spChg>
        <pc:spChg chg="add mod">
          <ac:chgData name="太一 小村" userId="7e315337c40c5d70" providerId="LiveId" clId="{A2A7243E-2676-4685-ACAF-BEE327AA3679}" dt="2026-02-17T08:06:50.509" v="50065" actId="207"/>
          <ac:spMkLst>
            <pc:docMk/>
            <pc:sldMk cId="1012185413" sldId="315"/>
            <ac:spMk id="9" creationId="{53BDD01E-C0BE-C0CE-D2ED-4E1FEA52B607}"/>
          </ac:spMkLst>
        </pc:spChg>
        <pc:spChg chg="add mod">
          <ac:chgData name="太一 小村" userId="7e315337c40c5d70" providerId="LiveId" clId="{A2A7243E-2676-4685-ACAF-BEE327AA3679}" dt="2026-02-17T07:58:03.106" v="50054" actId="1076"/>
          <ac:spMkLst>
            <pc:docMk/>
            <pc:sldMk cId="1012185413" sldId="315"/>
            <ac:spMk id="14" creationId="{0D36FB7A-E7E7-A67D-C980-538E16153BF2}"/>
          </ac:spMkLst>
        </pc:spChg>
        <pc:spChg chg="add mod">
          <ac:chgData name="太一 小村" userId="7e315337c40c5d70" providerId="LiveId" clId="{A2A7243E-2676-4685-ACAF-BEE327AA3679}" dt="2026-02-17T07:49:28.886" v="49789" actId="20577"/>
          <ac:spMkLst>
            <pc:docMk/>
            <pc:sldMk cId="1012185413" sldId="315"/>
            <ac:spMk id="15" creationId="{C7FB7E5F-72A4-DC7D-D2A4-DCE425D91253}"/>
          </ac:spMkLst>
        </pc:spChg>
        <pc:spChg chg="add mod">
          <ac:chgData name="太一 小村" userId="7e315337c40c5d70" providerId="LiveId" clId="{A2A7243E-2676-4685-ACAF-BEE327AA3679}" dt="2026-02-17T08:06:52.535" v="50068" actId="1076"/>
          <ac:spMkLst>
            <pc:docMk/>
            <pc:sldMk cId="1012185413" sldId="315"/>
            <ac:spMk id="17" creationId="{1EACF3FB-0B6B-D450-3179-FD4647A4A3A7}"/>
          </ac:spMkLst>
        </pc:spChg>
        <pc:spChg chg="add mod">
          <ac:chgData name="太一 小村" userId="7e315337c40c5d70" providerId="LiveId" clId="{A2A7243E-2676-4685-ACAF-BEE327AA3679}" dt="2026-02-18T07:39:56.707" v="51660" actId="20577"/>
          <ac:spMkLst>
            <pc:docMk/>
            <pc:sldMk cId="1012185413" sldId="315"/>
            <ac:spMk id="19" creationId="{0E97A04F-3C15-4966-E371-906145DC2386}"/>
          </ac:spMkLst>
        </pc:spChg>
        <pc:spChg chg="add mod">
          <ac:chgData name="太一 小村" userId="7e315337c40c5d70" providerId="LiveId" clId="{A2A7243E-2676-4685-ACAF-BEE327AA3679}" dt="2026-02-17T07:53:47.253" v="49961" actId="20577"/>
          <ac:spMkLst>
            <pc:docMk/>
            <pc:sldMk cId="1012185413" sldId="315"/>
            <ac:spMk id="24" creationId="{BB5A515A-0236-904C-2C05-59946FADF8D9}"/>
          </ac:spMkLst>
        </pc:spChg>
        <pc:spChg chg="add mod">
          <ac:chgData name="太一 小村" userId="7e315337c40c5d70" providerId="LiveId" clId="{A2A7243E-2676-4685-ACAF-BEE327AA3679}" dt="2026-02-17T07:57:03.477" v="50050" actId="20577"/>
          <ac:spMkLst>
            <pc:docMk/>
            <pc:sldMk cId="1012185413" sldId="315"/>
            <ac:spMk id="25" creationId="{76FC5AC1-1540-07E3-9988-102F775362DF}"/>
          </ac:spMkLst>
        </pc:spChg>
        <pc:cxnChg chg="add mod">
          <ac:chgData name="太一 小村" userId="7e315337c40c5d70" providerId="LiveId" clId="{A2A7243E-2676-4685-ACAF-BEE327AA3679}" dt="2026-02-17T07:54:35.128" v="49963" actId="208"/>
          <ac:cxnSpMkLst>
            <pc:docMk/>
            <pc:sldMk cId="1012185413" sldId="315"/>
            <ac:cxnSpMk id="11" creationId="{F7862163-0AF4-0BB6-AD3B-52C57E7C4C11}"/>
          </ac:cxnSpMkLst>
        </pc:cxnChg>
        <pc:cxnChg chg="add mod">
          <ac:chgData name="太一 小村" userId="7e315337c40c5d70" providerId="LiveId" clId="{A2A7243E-2676-4685-ACAF-BEE327AA3679}" dt="2026-02-17T07:58:21.025" v="50056" actId="1076"/>
          <ac:cxnSpMkLst>
            <pc:docMk/>
            <pc:sldMk cId="1012185413" sldId="315"/>
            <ac:cxnSpMk id="23" creationId="{08F89E3C-FAED-11C6-3754-925AECB78E81}"/>
          </ac:cxnSpMkLst>
        </pc:cxnChg>
      </pc:sldChg>
      <pc:sldChg chg="add mod modShow modNotes">
        <pc:chgData name="太一 小村" userId="7e315337c40c5d70" providerId="LiveId" clId="{A2A7243E-2676-4685-ACAF-BEE327AA3679}" dt="2026-03-06T08:40:18.814" v="56061" actId="368"/>
        <pc:sldMkLst>
          <pc:docMk/>
          <pc:sldMk cId="2923542557" sldId="316"/>
        </pc:sldMkLst>
      </pc:sldChg>
      <pc:sldChg chg="addSp modSp add mod modAnim modNotes">
        <pc:chgData name="太一 小村" userId="7e315337c40c5d70" providerId="LiveId" clId="{A2A7243E-2676-4685-ACAF-BEE327AA3679}" dt="2026-03-06T08:40:18.449" v="56021" actId="368"/>
        <pc:sldMkLst>
          <pc:docMk/>
          <pc:sldMk cId="2570338230" sldId="319"/>
        </pc:sldMkLst>
        <pc:spChg chg="add mod">
          <ac:chgData name="太一 小村" userId="7e315337c40c5d70" providerId="LiveId" clId="{A2A7243E-2676-4685-ACAF-BEE327AA3679}" dt="2026-02-20T03:43:14.784" v="52944" actId="207"/>
          <ac:spMkLst>
            <pc:docMk/>
            <pc:sldMk cId="2570338230" sldId="319"/>
            <ac:spMk id="15" creationId="{2DC7838C-75F8-4FA1-79CC-9D7191B5DA47}"/>
          </ac:spMkLst>
        </pc:spChg>
        <pc:spChg chg="add mod">
          <ac:chgData name="太一 小村" userId="7e315337c40c5d70" providerId="LiveId" clId="{A2A7243E-2676-4685-ACAF-BEE327AA3679}" dt="2026-02-20T03:43:40.358" v="52947"/>
          <ac:spMkLst>
            <pc:docMk/>
            <pc:sldMk cId="2570338230" sldId="319"/>
            <ac:spMk id="16" creationId="{B882D6E4-5877-24A0-492D-D84AF30BA9B3}"/>
          </ac:spMkLst>
        </pc:spChg>
      </pc:sldChg>
      <pc:sldChg chg="addSp modSp add mod modAnim modNotes">
        <pc:chgData name="太一 小村" userId="7e315337c40c5d70" providerId="LiveId" clId="{A2A7243E-2676-4685-ACAF-BEE327AA3679}" dt="2026-03-06T08:40:18.529" v="56031" actId="368"/>
        <pc:sldMkLst>
          <pc:docMk/>
          <pc:sldMk cId="3927149385" sldId="320"/>
        </pc:sldMkLst>
        <pc:spChg chg="add mod">
          <ac:chgData name="太一 小村" userId="7e315337c40c5d70" providerId="LiveId" clId="{A2A7243E-2676-4685-ACAF-BEE327AA3679}" dt="2026-02-20T03:44:30.192" v="52953" actId="14100"/>
          <ac:spMkLst>
            <pc:docMk/>
            <pc:sldMk cId="3927149385" sldId="320"/>
            <ac:spMk id="110" creationId="{7C5875EA-A9C7-0C86-6F28-2A8D1FABCF74}"/>
          </ac:spMkLst>
        </pc:spChg>
        <pc:spChg chg="add mod">
          <ac:chgData name="太一 小村" userId="7e315337c40c5d70" providerId="LiveId" clId="{A2A7243E-2676-4685-ACAF-BEE327AA3679}" dt="2026-02-20T03:44:37.032" v="52954"/>
          <ac:spMkLst>
            <pc:docMk/>
            <pc:sldMk cId="3927149385" sldId="320"/>
            <ac:spMk id="111" creationId="{C03E4850-8858-3131-68D7-2F6D1B4A9D6E}"/>
          </ac:spMkLst>
        </pc:spChg>
      </pc:sldChg>
      <pc:sldChg chg="delSp modSp add mod ord modShow modNotes">
        <pc:chgData name="太一 小村" userId="7e315337c40c5d70" providerId="LiveId" clId="{A2A7243E-2676-4685-ACAF-BEE327AA3679}" dt="2026-03-06T08:40:18.845" v="56063" actId="368"/>
        <pc:sldMkLst>
          <pc:docMk/>
          <pc:sldMk cId="4080526320" sldId="321"/>
        </pc:sldMkLst>
        <pc:spChg chg="mod">
          <ac:chgData name="太一 小村" userId="7e315337c40c5d70" providerId="LiveId" clId="{A2A7243E-2676-4685-ACAF-BEE327AA3679}" dt="2026-02-20T04:48:14.833" v="53041" actId="1076"/>
          <ac:spMkLst>
            <pc:docMk/>
            <pc:sldMk cId="4080526320" sldId="321"/>
            <ac:spMk id="5" creationId="{14826D6F-1FFE-8D71-2C7A-A27D135269B3}"/>
          </ac:spMkLst>
        </pc:spChg>
        <pc:spChg chg="mod">
          <ac:chgData name="太一 小村" userId="7e315337c40c5d70" providerId="LiveId" clId="{A2A7243E-2676-4685-ACAF-BEE327AA3679}" dt="2026-02-20T04:58:13.191" v="53066" actId="1036"/>
          <ac:spMkLst>
            <pc:docMk/>
            <pc:sldMk cId="4080526320" sldId="321"/>
            <ac:spMk id="26" creationId="{9A6E17DC-BD93-19EF-E3DE-06C6100EABB9}"/>
          </ac:spMkLst>
        </pc:spChg>
        <pc:spChg chg="mod">
          <ac:chgData name="太一 小村" userId="7e315337c40c5d70" providerId="LiveId" clId="{A2A7243E-2676-4685-ACAF-BEE327AA3679}" dt="2026-02-20T04:59:06.428" v="53067" actId="1076"/>
          <ac:spMkLst>
            <pc:docMk/>
            <pc:sldMk cId="4080526320" sldId="321"/>
            <ac:spMk id="28" creationId="{C1CD66C2-ED62-1770-DCC9-264BBBEBF1E7}"/>
          </ac:spMkLst>
        </pc:spChg>
        <pc:spChg chg="mod">
          <ac:chgData name="太一 小村" userId="7e315337c40c5d70" providerId="LiveId" clId="{A2A7243E-2676-4685-ACAF-BEE327AA3679}" dt="2026-02-20T04:48:41.270" v="53042" actId="1076"/>
          <ac:spMkLst>
            <pc:docMk/>
            <pc:sldMk cId="4080526320" sldId="321"/>
            <ac:spMk id="29" creationId="{DF73F73F-90B4-54C8-A1AF-CDC71C5C1875}"/>
          </ac:spMkLst>
        </pc:spChg>
        <pc:spChg chg="mod">
          <ac:chgData name="太一 小村" userId="7e315337c40c5d70" providerId="LiveId" clId="{A2A7243E-2676-4685-ACAF-BEE327AA3679}" dt="2026-02-20T04:49:29.590" v="53044" actId="1076"/>
          <ac:spMkLst>
            <pc:docMk/>
            <pc:sldMk cId="4080526320" sldId="321"/>
            <ac:spMk id="34" creationId="{3329DD66-3300-47C1-A789-0FA72EDA11C9}"/>
          </ac:spMkLst>
        </pc:spChg>
        <pc:spChg chg="mod">
          <ac:chgData name="太一 小村" userId="7e315337c40c5d70" providerId="LiveId" clId="{A2A7243E-2676-4685-ACAF-BEE327AA3679}" dt="2026-02-20T04:50:04.080" v="53049" actId="688"/>
          <ac:spMkLst>
            <pc:docMk/>
            <pc:sldMk cId="4080526320" sldId="321"/>
            <ac:spMk id="61" creationId="{A48EEAE5-3FC2-6DA9-01FF-49BA120DAFEE}"/>
          </ac:spMkLst>
        </pc:spChg>
        <pc:spChg chg="mod">
          <ac:chgData name="太一 小村" userId="7e315337c40c5d70" providerId="LiveId" clId="{A2A7243E-2676-4685-ACAF-BEE327AA3679}" dt="2026-02-20T04:50:07.428" v="53050" actId="1076"/>
          <ac:spMkLst>
            <pc:docMk/>
            <pc:sldMk cId="4080526320" sldId="321"/>
            <ac:spMk id="62" creationId="{8FF2D4A2-8450-949A-95CA-19CA28858F21}"/>
          </ac:spMkLst>
        </pc:spChg>
        <pc:picChg chg="mod">
          <ac:chgData name="太一 小村" userId="7e315337c40c5d70" providerId="LiveId" clId="{A2A7243E-2676-4685-ACAF-BEE327AA3679}" dt="2026-02-20T04:59:06.428" v="53067" actId="1076"/>
          <ac:picMkLst>
            <pc:docMk/>
            <pc:sldMk cId="4080526320" sldId="321"/>
            <ac:picMk id="17" creationId="{CB13B192-1654-24EC-9340-7A7F2C7ADE0C}"/>
          </ac:picMkLst>
        </pc:picChg>
        <pc:picChg chg="mod">
          <ac:chgData name="太一 小村" userId="7e315337c40c5d70" providerId="LiveId" clId="{A2A7243E-2676-4685-ACAF-BEE327AA3679}" dt="2026-02-20T04:48:41.270" v="53042" actId="1076"/>
          <ac:picMkLst>
            <pc:docMk/>
            <pc:sldMk cId="4080526320" sldId="321"/>
            <ac:picMk id="18" creationId="{3FDC0242-9C3C-8AB5-971C-F8AB5EFEC39F}"/>
          </ac:picMkLst>
        </pc:picChg>
        <pc:picChg chg="mod">
          <ac:chgData name="太一 小村" userId="7e315337c40c5d70" providerId="LiveId" clId="{A2A7243E-2676-4685-ACAF-BEE327AA3679}" dt="2026-02-20T04:49:29.590" v="53044" actId="1076"/>
          <ac:picMkLst>
            <pc:docMk/>
            <pc:sldMk cId="4080526320" sldId="321"/>
            <ac:picMk id="25" creationId="{E3F098E5-8AFE-2C6F-820B-84A2B17668B7}"/>
          </ac:picMkLst>
        </pc:picChg>
        <pc:cxnChg chg="mod">
          <ac:chgData name="太一 小村" userId="7e315337c40c5d70" providerId="LiveId" clId="{A2A7243E-2676-4685-ACAF-BEE327AA3679}" dt="2026-02-20T04:58:13.191" v="53066" actId="1036"/>
          <ac:cxnSpMkLst>
            <pc:docMk/>
            <pc:sldMk cId="4080526320" sldId="321"/>
            <ac:cxnSpMk id="36" creationId="{1393D1B8-112A-8B73-B35D-AC01E9B20F59}"/>
          </ac:cxnSpMkLst>
        </pc:cxnChg>
        <pc:cxnChg chg="mod">
          <ac:chgData name="太一 小村" userId="7e315337c40c5d70" providerId="LiveId" clId="{A2A7243E-2676-4685-ACAF-BEE327AA3679}" dt="2026-02-20T04:58:13.191" v="53066" actId="1036"/>
          <ac:cxnSpMkLst>
            <pc:docMk/>
            <pc:sldMk cId="4080526320" sldId="321"/>
            <ac:cxnSpMk id="38" creationId="{976A165B-7F61-0142-6C38-894FFB29E1DD}"/>
          </ac:cxnSpMkLst>
        </pc:cxnChg>
        <pc:cxnChg chg="mod">
          <ac:chgData name="太一 小村" userId="7e315337c40c5d70" providerId="LiveId" clId="{A2A7243E-2676-4685-ACAF-BEE327AA3679}" dt="2026-02-20T04:49:34.831" v="53045" actId="14100"/>
          <ac:cxnSpMkLst>
            <pc:docMk/>
            <pc:sldMk cId="4080526320" sldId="321"/>
            <ac:cxnSpMk id="44" creationId="{19280419-C7AC-3212-A7EE-F92E0218B14A}"/>
          </ac:cxnSpMkLst>
        </pc:cxnChg>
        <pc:cxnChg chg="mod">
          <ac:chgData name="太一 小村" userId="7e315337c40c5d70" providerId="LiveId" clId="{A2A7243E-2676-4685-ACAF-BEE327AA3679}" dt="2026-02-20T04:59:06.428" v="53067" actId="1076"/>
          <ac:cxnSpMkLst>
            <pc:docMk/>
            <pc:sldMk cId="4080526320" sldId="321"/>
            <ac:cxnSpMk id="46" creationId="{AC4FC8AF-5C3F-AE8C-FC18-C0B7FA6E0BB4}"/>
          </ac:cxnSpMkLst>
        </pc:cxnChg>
        <pc:cxnChg chg="mod">
          <ac:chgData name="太一 小村" userId="7e315337c40c5d70" providerId="LiveId" clId="{A2A7243E-2676-4685-ACAF-BEE327AA3679}" dt="2026-02-20T04:59:06.428" v="53067" actId="1076"/>
          <ac:cxnSpMkLst>
            <pc:docMk/>
            <pc:sldMk cId="4080526320" sldId="321"/>
            <ac:cxnSpMk id="49" creationId="{6045B02E-9965-7C9A-62C5-735FA84D7EC6}"/>
          </ac:cxnSpMkLst>
        </pc:cxnChg>
        <pc:cxnChg chg="mod">
          <ac:chgData name="太一 小村" userId="7e315337c40c5d70" providerId="LiveId" clId="{A2A7243E-2676-4685-ACAF-BEE327AA3679}" dt="2026-02-20T04:48:48.542" v="53043" actId="14100"/>
          <ac:cxnSpMkLst>
            <pc:docMk/>
            <pc:sldMk cId="4080526320" sldId="321"/>
            <ac:cxnSpMk id="52" creationId="{32057ACB-F40B-31B1-1137-A9E0F422A08A}"/>
          </ac:cxnSpMkLst>
        </pc:cxnChg>
      </pc:sldChg>
      <pc:sldChg chg="delSp modSp add mod modNotes modNotesTx">
        <pc:chgData name="太一 小村" userId="7e315337c40c5d70" providerId="LiveId" clId="{A2A7243E-2676-4685-ACAF-BEE327AA3679}" dt="2026-03-06T08:40:18.787" v="56055" actId="368"/>
        <pc:sldMkLst>
          <pc:docMk/>
          <pc:sldMk cId="2274990351" sldId="322"/>
        </pc:sldMkLst>
        <pc:spChg chg="mod">
          <ac:chgData name="太一 小村" userId="7e315337c40c5d70" providerId="LiveId" clId="{A2A7243E-2676-4685-ACAF-BEE327AA3679}" dt="2026-02-27T01:45:15.974" v="54293" actId="20577"/>
          <ac:spMkLst>
            <pc:docMk/>
            <pc:sldMk cId="2274990351" sldId="322"/>
            <ac:spMk id="2" creationId="{4B31A16D-84A7-44AD-E5C0-C54014FA4D0A}"/>
          </ac:spMkLst>
        </pc:spChg>
        <pc:spChg chg="mod">
          <ac:chgData name="太一 小村" userId="7e315337c40c5d70" providerId="LiveId" clId="{A2A7243E-2676-4685-ACAF-BEE327AA3679}" dt="2026-02-27T02:14:46.791" v="55322" actId="20577"/>
          <ac:spMkLst>
            <pc:docMk/>
            <pc:sldMk cId="2274990351" sldId="322"/>
            <ac:spMk id="14" creationId="{9F34A328-3208-406A-D5EA-6BB2785325E3}"/>
          </ac:spMkLst>
        </pc:spChg>
      </pc:sldChg>
      <pc:sldChg chg="addSp modSp add mod modNotes modNotesTx">
        <pc:chgData name="太一 小村" userId="7e315337c40c5d70" providerId="LiveId" clId="{A2A7243E-2676-4685-ACAF-BEE327AA3679}" dt="2026-03-06T08:40:18.798" v="56057" actId="368"/>
        <pc:sldMkLst>
          <pc:docMk/>
          <pc:sldMk cId="3961797393" sldId="323"/>
        </pc:sldMkLst>
        <pc:spChg chg="mod">
          <ac:chgData name="太一 小村" userId="7e315337c40c5d70" providerId="LiveId" clId="{A2A7243E-2676-4685-ACAF-BEE327AA3679}" dt="2026-02-27T02:01:01.096" v="54812" actId="20577"/>
          <ac:spMkLst>
            <pc:docMk/>
            <pc:sldMk cId="3961797393" sldId="323"/>
            <ac:spMk id="2" creationId="{6AA656E8-64B3-909B-0869-EFD6FD1F014B}"/>
          </ac:spMkLst>
        </pc:spChg>
        <pc:spChg chg="add mod">
          <ac:chgData name="太一 小村" userId="7e315337c40c5d70" providerId="LiveId" clId="{A2A7243E-2676-4685-ACAF-BEE327AA3679}" dt="2026-02-27T02:10:42.791" v="55275" actId="20577"/>
          <ac:spMkLst>
            <pc:docMk/>
            <pc:sldMk cId="3961797393" sldId="323"/>
            <ac:spMk id="5" creationId="{6D3A4DF0-EB73-269E-1B67-62E7D809EAA1}"/>
          </ac:spMkLst>
        </pc:spChg>
        <pc:spChg chg="add mod">
          <ac:chgData name="太一 小村" userId="7e315337c40c5d70" providerId="LiveId" clId="{A2A7243E-2676-4685-ACAF-BEE327AA3679}" dt="2026-02-27T02:03:14.853" v="54839" actId="1076"/>
          <ac:spMkLst>
            <pc:docMk/>
            <pc:sldMk cId="3961797393" sldId="323"/>
            <ac:spMk id="6" creationId="{E1CF93BC-43B9-1D05-D6CE-459006F508A0}"/>
          </ac:spMkLst>
        </pc:spChg>
        <pc:spChg chg="add mod">
          <ac:chgData name="太一 小村" userId="7e315337c40c5d70" providerId="LiveId" clId="{A2A7243E-2676-4685-ACAF-BEE327AA3679}" dt="2026-02-27T02:13:21.845" v="55305" actId="20577"/>
          <ac:spMkLst>
            <pc:docMk/>
            <pc:sldMk cId="3961797393" sldId="323"/>
            <ac:spMk id="7" creationId="{519E4D39-D474-B052-6594-516CFB612556}"/>
          </ac:spMkLst>
        </pc:spChg>
        <pc:spChg chg="mod">
          <ac:chgData name="太一 小村" userId="7e315337c40c5d70" providerId="LiveId" clId="{A2A7243E-2676-4685-ACAF-BEE327AA3679}" dt="2026-02-27T02:02:11.457" v="54837" actId="947"/>
          <ac:spMkLst>
            <pc:docMk/>
            <pc:sldMk cId="3961797393" sldId="323"/>
            <ac:spMk id="14" creationId="{91FCF80B-6AB4-FAAE-4D3C-853D8DFDD305}"/>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D889800-AA93-4800-BDAA-418C2D809D09}" type="datetimeFigureOut">
              <a:rPr kumimoji="1" lang="ja-JP" altLang="en-US" smtClean="0"/>
              <a:t>2026/3/6</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5999B2-EA79-4774-BAD6-8DF9A71413ED}" type="slidenum">
              <a:rPr kumimoji="1" lang="ja-JP" altLang="en-US" smtClean="0"/>
              <a:t>‹#›</a:t>
            </a:fld>
            <a:endParaRPr kumimoji="1" lang="ja-JP" altLang="en-US"/>
          </a:p>
        </p:txBody>
      </p:sp>
    </p:spTree>
    <p:extLst>
      <p:ext uri="{BB962C8B-B14F-4D97-AF65-F5344CB8AC3E}">
        <p14:creationId xmlns:p14="http://schemas.microsoft.com/office/powerpoint/2010/main" val="155305296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fld id="{D85999B2-EA79-4774-BAD6-8DF9A71413ED}" type="slidenum">
              <a:rPr kumimoji="1" lang="ja-JP" altLang="en-US" smtClean="0"/>
              <a:t>0</a:t>
            </a:fld>
            <a:endParaRPr kumimoji="1" lang="ja-JP" altLang="en-US"/>
          </a:p>
        </p:txBody>
      </p:sp>
    </p:spTree>
    <p:extLst>
      <p:ext uri="{BB962C8B-B14F-4D97-AF65-F5344CB8AC3E}">
        <p14:creationId xmlns:p14="http://schemas.microsoft.com/office/powerpoint/2010/main" val="52531419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2729DE-3D19-2399-7454-4EEAAD23F476}"/>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C27880E3-4504-F5BD-FA1E-07953DBBEC06}"/>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BF4B4551-7186-6702-61E3-8E58BDAB5F1D}"/>
              </a:ext>
            </a:extLst>
          </p:cNvPr>
          <p:cNvSpPr>
            <a:spLocks noGrp="1"/>
          </p:cNvSpPr>
          <p:nvPr>
            <p:ph type="body" idx="1"/>
          </p:nvPr>
        </p:nvSpPr>
        <p:spPr/>
        <p:txBody>
          <a:bodyPr/>
          <a:lstStyle/>
          <a:p>
            <a:endParaRPr lang="ja-JP" altLang="en-US" dirty="0"/>
          </a:p>
        </p:txBody>
      </p:sp>
      <p:sp>
        <p:nvSpPr>
          <p:cNvPr id="4" name="スライド番号プレースホルダー 3">
            <a:extLst>
              <a:ext uri="{FF2B5EF4-FFF2-40B4-BE49-F238E27FC236}">
                <a16:creationId xmlns:a16="http://schemas.microsoft.com/office/drawing/2014/main" id="{F7E62CC0-824D-8AAD-627F-6D85A0370C78}"/>
              </a:ext>
            </a:extLst>
          </p:cNvPr>
          <p:cNvSpPr>
            <a:spLocks noGrp="1"/>
          </p:cNvSpPr>
          <p:nvPr>
            <p:ph type="sldNum" sz="quarter" idx="5"/>
          </p:nvPr>
        </p:nvSpPr>
        <p:spPr/>
        <p:txBody>
          <a:bodyPr/>
          <a:lstStyle/>
          <a:p>
            <a:fld id="{D85999B2-EA79-4774-BAD6-8DF9A71413ED}" type="slidenum">
              <a:rPr kumimoji="1" lang="ja-JP" altLang="en-US" smtClean="0"/>
              <a:t>9</a:t>
            </a:fld>
            <a:endParaRPr kumimoji="1" lang="ja-JP" altLang="en-US"/>
          </a:p>
        </p:txBody>
      </p:sp>
    </p:spTree>
    <p:extLst>
      <p:ext uri="{BB962C8B-B14F-4D97-AF65-F5344CB8AC3E}">
        <p14:creationId xmlns:p14="http://schemas.microsoft.com/office/powerpoint/2010/main" val="7547339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1DBED8-8AFC-60F2-C78D-C0DBC04F343D}"/>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4EF1BDD4-027C-7C78-7899-A686191C9A30}"/>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0F2CBF3D-2DC5-4486-2A68-4BC6C73B2EDD}"/>
              </a:ext>
            </a:extLst>
          </p:cNvPr>
          <p:cNvSpPr>
            <a:spLocks noGrp="1"/>
          </p:cNvSpPr>
          <p:nvPr>
            <p:ph type="body" idx="1"/>
          </p:nvPr>
        </p:nvSpPr>
        <p:spPr/>
        <p:txBody>
          <a:bodyPr/>
          <a:lstStyle/>
          <a:p>
            <a:endParaRPr lang="ja-JP" altLang="en-US" dirty="0"/>
          </a:p>
        </p:txBody>
      </p:sp>
      <p:sp>
        <p:nvSpPr>
          <p:cNvPr id="4" name="スライド番号プレースホルダー 3">
            <a:extLst>
              <a:ext uri="{FF2B5EF4-FFF2-40B4-BE49-F238E27FC236}">
                <a16:creationId xmlns:a16="http://schemas.microsoft.com/office/drawing/2014/main" id="{A56B87D2-7FF1-D338-4AC0-B9043AE60212}"/>
              </a:ext>
            </a:extLst>
          </p:cNvPr>
          <p:cNvSpPr>
            <a:spLocks noGrp="1"/>
          </p:cNvSpPr>
          <p:nvPr>
            <p:ph type="sldNum" sz="quarter" idx="5"/>
          </p:nvPr>
        </p:nvSpPr>
        <p:spPr/>
        <p:txBody>
          <a:bodyPr/>
          <a:lstStyle/>
          <a:p>
            <a:fld id="{D85999B2-EA79-4774-BAD6-8DF9A71413ED}" type="slidenum">
              <a:rPr kumimoji="1" lang="ja-JP" altLang="en-US" smtClean="0"/>
              <a:t>10</a:t>
            </a:fld>
            <a:endParaRPr kumimoji="1" lang="ja-JP" altLang="en-US"/>
          </a:p>
        </p:txBody>
      </p:sp>
    </p:spTree>
    <p:extLst>
      <p:ext uri="{BB962C8B-B14F-4D97-AF65-F5344CB8AC3E}">
        <p14:creationId xmlns:p14="http://schemas.microsoft.com/office/powerpoint/2010/main" val="23393000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564460-CB6B-5493-099F-9A4401AA6D4D}"/>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C1115340-FA30-CF71-03F8-99C9B0C58C2F}"/>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789990FD-6035-8A28-536F-9FD53DC78381}"/>
              </a:ext>
            </a:extLst>
          </p:cNvPr>
          <p:cNvSpPr>
            <a:spLocks noGrp="1"/>
          </p:cNvSpPr>
          <p:nvPr>
            <p:ph type="body" idx="1"/>
          </p:nvPr>
        </p:nvSpPr>
        <p:spPr/>
        <p:txBody>
          <a:bodyPr/>
          <a:lstStyle/>
          <a:p>
            <a:endParaRPr lang="ja-JP" altLang="en-US" dirty="0"/>
          </a:p>
        </p:txBody>
      </p:sp>
      <p:sp>
        <p:nvSpPr>
          <p:cNvPr id="4" name="スライド番号プレースホルダー 3">
            <a:extLst>
              <a:ext uri="{FF2B5EF4-FFF2-40B4-BE49-F238E27FC236}">
                <a16:creationId xmlns:a16="http://schemas.microsoft.com/office/drawing/2014/main" id="{0629C8A3-3293-81A3-EF29-3EE7923AB1A5}"/>
              </a:ext>
            </a:extLst>
          </p:cNvPr>
          <p:cNvSpPr>
            <a:spLocks noGrp="1"/>
          </p:cNvSpPr>
          <p:nvPr>
            <p:ph type="sldNum" sz="quarter" idx="5"/>
          </p:nvPr>
        </p:nvSpPr>
        <p:spPr/>
        <p:txBody>
          <a:bodyPr/>
          <a:lstStyle/>
          <a:p>
            <a:fld id="{D85999B2-EA79-4774-BAD6-8DF9A71413ED}" type="slidenum">
              <a:rPr kumimoji="1" lang="ja-JP" altLang="en-US" smtClean="0"/>
              <a:t>11</a:t>
            </a:fld>
            <a:endParaRPr kumimoji="1" lang="ja-JP" altLang="en-US"/>
          </a:p>
        </p:txBody>
      </p:sp>
    </p:spTree>
    <p:extLst>
      <p:ext uri="{BB962C8B-B14F-4D97-AF65-F5344CB8AC3E}">
        <p14:creationId xmlns:p14="http://schemas.microsoft.com/office/powerpoint/2010/main" val="283963809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CF1DF2-F47D-A790-347F-9B89FCE7CE0F}"/>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B4126E4B-AC13-0BC9-DE5D-4775F6185690}"/>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F1CA51D5-AD40-00DA-6B2D-BABD58CA5D6F}"/>
              </a:ext>
            </a:extLst>
          </p:cNvPr>
          <p:cNvSpPr>
            <a:spLocks noGrp="1"/>
          </p:cNvSpPr>
          <p:nvPr>
            <p:ph type="body" idx="1"/>
          </p:nvPr>
        </p:nvSpPr>
        <p:spPr/>
        <p:txBody>
          <a:bodyPr/>
          <a:lstStyle/>
          <a:p>
            <a:endParaRPr lang="ja-JP" altLang="en-US" dirty="0"/>
          </a:p>
        </p:txBody>
      </p:sp>
      <p:sp>
        <p:nvSpPr>
          <p:cNvPr id="4" name="スライド番号プレースホルダー 3">
            <a:extLst>
              <a:ext uri="{FF2B5EF4-FFF2-40B4-BE49-F238E27FC236}">
                <a16:creationId xmlns:a16="http://schemas.microsoft.com/office/drawing/2014/main" id="{D5FA3777-A5F0-658F-2859-31AEE51B71D9}"/>
              </a:ext>
            </a:extLst>
          </p:cNvPr>
          <p:cNvSpPr>
            <a:spLocks noGrp="1"/>
          </p:cNvSpPr>
          <p:nvPr>
            <p:ph type="sldNum" sz="quarter" idx="5"/>
          </p:nvPr>
        </p:nvSpPr>
        <p:spPr/>
        <p:txBody>
          <a:bodyPr/>
          <a:lstStyle/>
          <a:p>
            <a:fld id="{D85999B2-EA79-4774-BAD6-8DF9A71413ED}" type="slidenum">
              <a:rPr kumimoji="1" lang="ja-JP" altLang="en-US" smtClean="0"/>
              <a:t>12</a:t>
            </a:fld>
            <a:endParaRPr kumimoji="1" lang="ja-JP" altLang="en-US"/>
          </a:p>
        </p:txBody>
      </p:sp>
    </p:spTree>
    <p:extLst>
      <p:ext uri="{BB962C8B-B14F-4D97-AF65-F5344CB8AC3E}">
        <p14:creationId xmlns:p14="http://schemas.microsoft.com/office/powerpoint/2010/main" val="176061289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5FFF14-9381-C065-8866-C38D230B7D5E}"/>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F3659BF9-CC76-FE31-7B26-E0CAEE742C9E}"/>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03159347-14A4-2D6E-596B-92F65FC636E9}"/>
              </a:ext>
            </a:extLst>
          </p:cNvPr>
          <p:cNvSpPr>
            <a:spLocks noGrp="1"/>
          </p:cNvSpPr>
          <p:nvPr>
            <p:ph type="body" idx="1"/>
          </p:nvPr>
        </p:nvSpPr>
        <p:spPr/>
        <p:txBody>
          <a:bodyPr/>
          <a:lstStyle/>
          <a:p>
            <a:endParaRPr lang="ja-JP" altLang="en-US" dirty="0"/>
          </a:p>
        </p:txBody>
      </p:sp>
      <p:sp>
        <p:nvSpPr>
          <p:cNvPr id="4" name="スライド番号プレースホルダー 3">
            <a:extLst>
              <a:ext uri="{FF2B5EF4-FFF2-40B4-BE49-F238E27FC236}">
                <a16:creationId xmlns:a16="http://schemas.microsoft.com/office/drawing/2014/main" id="{CC8A81E5-D6F6-FEA1-590F-9DD6CA4E833F}"/>
              </a:ext>
            </a:extLst>
          </p:cNvPr>
          <p:cNvSpPr>
            <a:spLocks noGrp="1"/>
          </p:cNvSpPr>
          <p:nvPr>
            <p:ph type="sldNum" sz="quarter" idx="5"/>
          </p:nvPr>
        </p:nvSpPr>
        <p:spPr/>
        <p:txBody>
          <a:bodyPr/>
          <a:lstStyle/>
          <a:p>
            <a:fld id="{D85999B2-EA79-4774-BAD6-8DF9A71413ED}" type="slidenum">
              <a:rPr kumimoji="1" lang="ja-JP" altLang="en-US" smtClean="0"/>
              <a:t>13</a:t>
            </a:fld>
            <a:endParaRPr kumimoji="1" lang="ja-JP" altLang="en-US"/>
          </a:p>
        </p:txBody>
      </p:sp>
    </p:spTree>
    <p:extLst>
      <p:ext uri="{BB962C8B-B14F-4D97-AF65-F5344CB8AC3E}">
        <p14:creationId xmlns:p14="http://schemas.microsoft.com/office/powerpoint/2010/main" val="40054580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D08103-5BE8-EC67-D6F7-AD70834BB1E3}"/>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6B3045CA-B1F7-323B-10E6-707F18ACEAA8}"/>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1433671E-D10E-AA91-7AC4-A820315A3989}"/>
              </a:ext>
            </a:extLst>
          </p:cNvPr>
          <p:cNvSpPr>
            <a:spLocks noGrp="1"/>
          </p:cNvSpPr>
          <p:nvPr>
            <p:ph type="body" idx="1"/>
          </p:nvPr>
        </p:nvSpPr>
        <p:spPr/>
        <p:txBody>
          <a:bodyPr/>
          <a:lstStyle/>
          <a:p>
            <a:endParaRPr lang="ja-JP" altLang="en-US" dirty="0"/>
          </a:p>
        </p:txBody>
      </p:sp>
      <p:sp>
        <p:nvSpPr>
          <p:cNvPr id="4" name="スライド番号プレースホルダー 3">
            <a:extLst>
              <a:ext uri="{FF2B5EF4-FFF2-40B4-BE49-F238E27FC236}">
                <a16:creationId xmlns:a16="http://schemas.microsoft.com/office/drawing/2014/main" id="{F5AC6C8F-BBED-2E57-FD8B-627ED0EDA258}"/>
              </a:ext>
            </a:extLst>
          </p:cNvPr>
          <p:cNvSpPr>
            <a:spLocks noGrp="1"/>
          </p:cNvSpPr>
          <p:nvPr>
            <p:ph type="sldNum" sz="quarter" idx="5"/>
          </p:nvPr>
        </p:nvSpPr>
        <p:spPr/>
        <p:txBody>
          <a:bodyPr/>
          <a:lstStyle/>
          <a:p>
            <a:fld id="{D85999B2-EA79-4774-BAD6-8DF9A71413ED}" type="slidenum">
              <a:rPr kumimoji="1" lang="ja-JP" altLang="en-US" smtClean="0"/>
              <a:t>14</a:t>
            </a:fld>
            <a:endParaRPr kumimoji="1" lang="ja-JP" altLang="en-US"/>
          </a:p>
        </p:txBody>
      </p:sp>
    </p:spTree>
    <p:extLst>
      <p:ext uri="{BB962C8B-B14F-4D97-AF65-F5344CB8AC3E}">
        <p14:creationId xmlns:p14="http://schemas.microsoft.com/office/powerpoint/2010/main" val="7743143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6DEB64-FCA9-D707-820E-EF2D3EE1A0D4}"/>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13284896-9C59-D20D-BF63-9A90C1383CDC}"/>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B4A81137-CF78-1720-E438-74E80B5B7691}"/>
              </a:ext>
            </a:extLst>
          </p:cNvPr>
          <p:cNvSpPr>
            <a:spLocks noGrp="1"/>
          </p:cNvSpPr>
          <p:nvPr>
            <p:ph type="body" idx="1"/>
          </p:nvPr>
        </p:nvSpPr>
        <p:spPr/>
        <p:txBody>
          <a:bodyPr/>
          <a:lstStyle/>
          <a:p>
            <a:endParaRPr lang="ja-JP" altLang="en-US" dirty="0"/>
          </a:p>
        </p:txBody>
      </p:sp>
      <p:sp>
        <p:nvSpPr>
          <p:cNvPr id="4" name="スライド番号プレースホルダー 3">
            <a:extLst>
              <a:ext uri="{FF2B5EF4-FFF2-40B4-BE49-F238E27FC236}">
                <a16:creationId xmlns:a16="http://schemas.microsoft.com/office/drawing/2014/main" id="{78081280-46DB-558F-FD81-7FBB6D2A97D8}"/>
              </a:ext>
            </a:extLst>
          </p:cNvPr>
          <p:cNvSpPr>
            <a:spLocks noGrp="1"/>
          </p:cNvSpPr>
          <p:nvPr>
            <p:ph type="sldNum" sz="quarter" idx="5"/>
          </p:nvPr>
        </p:nvSpPr>
        <p:spPr/>
        <p:txBody>
          <a:bodyPr/>
          <a:lstStyle/>
          <a:p>
            <a:fld id="{D85999B2-EA79-4774-BAD6-8DF9A71413ED}" type="slidenum">
              <a:rPr kumimoji="1" lang="ja-JP" altLang="en-US" smtClean="0"/>
              <a:t>15</a:t>
            </a:fld>
            <a:endParaRPr kumimoji="1" lang="ja-JP" altLang="en-US"/>
          </a:p>
        </p:txBody>
      </p:sp>
    </p:spTree>
    <p:extLst>
      <p:ext uri="{BB962C8B-B14F-4D97-AF65-F5344CB8AC3E}">
        <p14:creationId xmlns:p14="http://schemas.microsoft.com/office/powerpoint/2010/main" val="241077957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D85360-FE00-560E-0DE9-A79FDE22D1AF}"/>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25BA2034-E338-2AD5-BA8E-28A2B438CFD5}"/>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27BAF270-582F-DAD8-C7D9-7A7AED47D437}"/>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ja-JP" altLang="en-US" dirty="0"/>
          </a:p>
        </p:txBody>
      </p:sp>
      <p:sp>
        <p:nvSpPr>
          <p:cNvPr id="4" name="スライド番号プレースホルダー 3">
            <a:extLst>
              <a:ext uri="{FF2B5EF4-FFF2-40B4-BE49-F238E27FC236}">
                <a16:creationId xmlns:a16="http://schemas.microsoft.com/office/drawing/2014/main" id="{D2E4B7C3-95C5-4B45-C3B3-77DBF1C472AC}"/>
              </a:ext>
            </a:extLst>
          </p:cNvPr>
          <p:cNvSpPr>
            <a:spLocks noGrp="1"/>
          </p:cNvSpPr>
          <p:nvPr>
            <p:ph type="sldNum" sz="quarter" idx="5"/>
          </p:nvPr>
        </p:nvSpPr>
        <p:spPr/>
        <p:txBody>
          <a:bodyPr/>
          <a:lstStyle/>
          <a:p>
            <a:fld id="{D85999B2-EA79-4774-BAD6-8DF9A71413ED}" type="slidenum">
              <a:rPr kumimoji="1" lang="ja-JP" altLang="en-US" smtClean="0"/>
              <a:t>16</a:t>
            </a:fld>
            <a:endParaRPr kumimoji="1" lang="ja-JP" altLang="en-US"/>
          </a:p>
        </p:txBody>
      </p:sp>
    </p:spTree>
    <p:extLst>
      <p:ext uri="{BB962C8B-B14F-4D97-AF65-F5344CB8AC3E}">
        <p14:creationId xmlns:p14="http://schemas.microsoft.com/office/powerpoint/2010/main" val="8929593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CE8DC1-7DF3-7F24-CCB2-D91065E2A70B}"/>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ECD5DF7B-BBC5-52C9-7BE6-D159C8AD6289}"/>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CBFFFC94-74BC-1852-F4E2-F2149387FFBA}"/>
              </a:ext>
            </a:extLst>
          </p:cNvPr>
          <p:cNvSpPr>
            <a:spLocks noGrp="1"/>
          </p:cNvSpPr>
          <p:nvPr>
            <p:ph type="body" idx="1"/>
          </p:nvPr>
        </p:nvSpPr>
        <p:spPr/>
        <p:txBody>
          <a:bodyPr/>
          <a:lstStyle/>
          <a:p>
            <a:endParaRPr lang="ja-JP" altLang="en-US" dirty="0"/>
          </a:p>
        </p:txBody>
      </p:sp>
      <p:sp>
        <p:nvSpPr>
          <p:cNvPr id="4" name="スライド番号プレースホルダー 3">
            <a:extLst>
              <a:ext uri="{FF2B5EF4-FFF2-40B4-BE49-F238E27FC236}">
                <a16:creationId xmlns:a16="http://schemas.microsoft.com/office/drawing/2014/main" id="{78C3839C-84EB-CE4D-B860-DE8BA7342DBA}"/>
              </a:ext>
            </a:extLst>
          </p:cNvPr>
          <p:cNvSpPr>
            <a:spLocks noGrp="1"/>
          </p:cNvSpPr>
          <p:nvPr>
            <p:ph type="sldNum" sz="quarter" idx="5"/>
          </p:nvPr>
        </p:nvSpPr>
        <p:spPr/>
        <p:txBody>
          <a:bodyPr/>
          <a:lstStyle/>
          <a:p>
            <a:fld id="{D85999B2-EA79-4774-BAD6-8DF9A71413ED}" type="slidenum">
              <a:rPr kumimoji="1" lang="ja-JP" altLang="en-US" smtClean="0"/>
              <a:t>17</a:t>
            </a:fld>
            <a:endParaRPr kumimoji="1" lang="ja-JP" altLang="en-US"/>
          </a:p>
        </p:txBody>
      </p:sp>
    </p:spTree>
    <p:extLst>
      <p:ext uri="{BB962C8B-B14F-4D97-AF65-F5344CB8AC3E}">
        <p14:creationId xmlns:p14="http://schemas.microsoft.com/office/powerpoint/2010/main" val="352276128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C99EF7-A273-CC2D-67FF-0BE14EA3D740}"/>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D1CFD96C-3676-BCA0-C35F-9B845A0E6006}"/>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93C1373F-5EFB-5EFE-29CC-1DE1C546F7F6}"/>
              </a:ext>
            </a:extLst>
          </p:cNvPr>
          <p:cNvSpPr>
            <a:spLocks noGrp="1"/>
          </p:cNvSpPr>
          <p:nvPr>
            <p:ph type="body" idx="1"/>
          </p:nvPr>
        </p:nvSpPr>
        <p:spPr/>
        <p:txBody>
          <a:bodyPr/>
          <a:lstStyle/>
          <a:p>
            <a:endParaRPr lang="en-US" altLang="ja-JP" dirty="0"/>
          </a:p>
        </p:txBody>
      </p:sp>
      <p:sp>
        <p:nvSpPr>
          <p:cNvPr id="4" name="スライド番号プレースホルダー 3">
            <a:extLst>
              <a:ext uri="{FF2B5EF4-FFF2-40B4-BE49-F238E27FC236}">
                <a16:creationId xmlns:a16="http://schemas.microsoft.com/office/drawing/2014/main" id="{6C95D1D9-BF02-DD43-AD33-C9A353F9ED84}"/>
              </a:ext>
            </a:extLst>
          </p:cNvPr>
          <p:cNvSpPr>
            <a:spLocks noGrp="1"/>
          </p:cNvSpPr>
          <p:nvPr>
            <p:ph type="sldNum" sz="quarter" idx="5"/>
          </p:nvPr>
        </p:nvSpPr>
        <p:spPr/>
        <p:txBody>
          <a:bodyPr/>
          <a:lstStyle/>
          <a:p>
            <a:fld id="{D85999B2-EA79-4774-BAD6-8DF9A71413ED}" type="slidenum">
              <a:rPr kumimoji="1" lang="ja-JP" altLang="en-US" smtClean="0"/>
              <a:t>18</a:t>
            </a:fld>
            <a:endParaRPr kumimoji="1" lang="ja-JP" altLang="en-US"/>
          </a:p>
        </p:txBody>
      </p:sp>
    </p:spTree>
    <p:extLst>
      <p:ext uri="{BB962C8B-B14F-4D97-AF65-F5344CB8AC3E}">
        <p14:creationId xmlns:p14="http://schemas.microsoft.com/office/powerpoint/2010/main" val="20555566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69A703-6FB3-02B9-B0B6-471C66E05DB0}"/>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7FAED6CB-AD90-81BA-1316-FE3C1828DBC5}"/>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5221492C-C3AE-4F79-09A0-A9B5CBD302DE}"/>
              </a:ext>
            </a:extLst>
          </p:cNvPr>
          <p:cNvSpPr>
            <a:spLocks noGrp="1"/>
          </p:cNvSpPr>
          <p:nvPr>
            <p:ph type="body" idx="1"/>
          </p:nvPr>
        </p:nvSpPr>
        <p:spPr/>
        <p:txBody>
          <a:bodyPr/>
          <a:lstStyle/>
          <a:p>
            <a:endParaRPr lang="ja-JP" altLang="en-US" dirty="0"/>
          </a:p>
        </p:txBody>
      </p:sp>
      <p:sp>
        <p:nvSpPr>
          <p:cNvPr id="4" name="スライド番号プレースホルダー 3">
            <a:extLst>
              <a:ext uri="{FF2B5EF4-FFF2-40B4-BE49-F238E27FC236}">
                <a16:creationId xmlns:a16="http://schemas.microsoft.com/office/drawing/2014/main" id="{ABF5573C-A17B-11E9-4079-305BC3B229E4}"/>
              </a:ext>
            </a:extLst>
          </p:cNvPr>
          <p:cNvSpPr>
            <a:spLocks noGrp="1"/>
          </p:cNvSpPr>
          <p:nvPr>
            <p:ph type="sldNum" sz="quarter" idx="5"/>
          </p:nvPr>
        </p:nvSpPr>
        <p:spPr/>
        <p:txBody>
          <a:bodyPr/>
          <a:lstStyle/>
          <a:p>
            <a:fld id="{D85999B2-EA79-4774-BAD6-8DF9A71413ED}" type="slidenum">
              <a:rPr kumimoji="1" lang="ja-JP" altLang="en-US" smtClean="0"/>
              <a:t>1</a:t>
            </a:fld>
            <a:endParaRPr kumimoji="1" lang="ja-JP" altLang="en-US"/>
          </a:p>
        </p:txBody>
      </p:sp>
    </p:spTree>
    <p:extLst>
      <p:ext uri="{BB962C8B-B14F-4D97-AF65-F5344CB8AC3E}">
        <p14:creationId xmlns:p14="http://schemas.microsoft.com/office/powerpoint/2010/main" val="134499761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55D130-6ABC-BDE4-A724-40C28E061A3E}"/>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924113FE-06C9-C63B-1922-C626FED4F18B}"/>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374FDD48-2BF2-C6C1-771C-1CC032BBB862}"/>
              </a:ext>
            </a:extLst>
          </p:cNvPr>
          <p:cNvSpPr>
            <a:spLocks noGrp="1"/>
          </p:cNvSpPr>
          <p:nvPr>
            <p:ph type="body" idx="1"/>
          </p:nvPr>
        </p:nvSpPr>
        <p:spPr/>
        <p:txBody>
          <a:bodyPr/>
          <a:lstStyle/>
          <a:p>
            <a:endParaRPr lang="ja-JP" altLang="en-US" dirty="0"/>
          </a:p>
        </p:txBody>
      </p:sp>
      <p:sp>
        <p:nvSpPr>
          <p:cNvPr id="4" name="スライド番号プレースホルダー 3">
            <a:extLst>
              <a:ext uri="{FF2B5EF4-FFF2-40B4-BE49-F238E27FC236}">
                <a16:creationId xmlns:a16="http://schemas.microsoft.com/office/drawing/2014/main" id="{6E37C7BA-F2E0-86F8-4C62-8FAAF50911AA}"/>
              </a:ext>
            </a:extLst>
          </p:cNvPr>
          <p:cNvSpPr>
            <a:spLocks noGrp="1"/>
          </p:cNvSpPr>
          <p:nvPr>
            <p:ph type="sldNum" sz="quarter" idx="5"/>
          </p:nvPr>
        </p:nvSpPr>
        <p:spPr/>
        <p:txBody>
          <a:bodyPr/>
          <a:lstStyle/>
          <a:p>
            <a:fld id="{D85999B2-EA79-4774-BAD6-8DF9A71413ED}" type="slidenum">
              <a:rPr kumimoji="1" lang="ja-JP" altLang="en-US" smtClean="0"/>
              <a:t>19</a:t>
            </a:fld>
            <a:endParaRPr kumimoji="1" lang="ja-JP" altLang="en-US"/>
          </a:p>
        </p:txBody>
      </p:sp>
    </p:spTree>
    <p:extLst>
      <p:ext uri="{BB962C8B-B14F-4D97-AF65-F5344CB8AC3E}">
        <p14:creationId xmlns:p14="http://schemas.microsoft.com/office/powerpoint/2010/main" val="186295261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947B60-A238-AFA1-624F-075B88D3E631}"/>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E2ABE9C0-48C9-DE6D-ADB2-9AC996DD6E28}"/>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320FF489-FEC5-1A3A-53CF-4914FF491061}"/>
              </a:ext>
            </a:extLst>
          </p:cNvPr>
          <p:cNvSpPr>
            <a:spLocks noGrp="1"/>
          </p:cNvSpPr>
          <p:nvPr>
            <p:ph type="body" idx="1"/>
          </p:nvPr>
        </p:nvSpPr>
        <p:spPr/>
        <p:txBody>
          <a:bodyPr/>
          <a:lstStyle/>
          <a:p>
            <a:endParaRPr lang="en-US" altLang="ja-JP" dirty="0"/>
          </a:p>
        </p:txBody>
      </p:sp>
      <p:sp>
        <p:nvSpPr>
          <p:cNvPr id="4" name="スライド番号プレースホルダー 3">
            <a:extLst>
              <a:ext uri="{FF2B5EF4-FFF2-40B4-BE49-F238E27FC236}">
                <a16:creationId xmlns:a16="http://schemas.microsoft.com/office/drawing/2014/main" id="{643D2691-1989-2514-751C-CAE3F2ACBFC5}"/>
              </a:ext>
            </a:extLst>
          </p:cNvPr>
          <p:cNvSpPr>
            <a:spLocks noGrp="1"/>
          </p:cNvSpPr>
          <p:nvPr>
            <p:ph type="sldNum" sz="quarter" idx="5"/>
          </p:nvPr>
        </p:nvSpPr>
        <p:spPr/>
        <p:txBody>
          <a:bodyPr/>
          <a:lstStyle/>
          <a:p>
            <a:fld id="{D85999B2-EA79-4774-BAD6-8DF9A71413ED}" type="slidenum">
              <a:rPr kumimoji="1" lang="ja-JP" altLang="en-US" smtClean="0"/>
              <a:t>20</a:t>
            </a:fld>
            <a:endParaRPr kumimoji="1" lang="ja-JP" altLang="en-US"/>
          </a:p>
        </p:txBody>
      </p:sp>
    </p:spTree>
    <p:extLst>
      <p:ext uri="{BB962C8B-B14F-4D97-AF65-F5344CB8AC3E}">
        <p14:creationId xmlns:p14="http://schemas.microsoft.com/office/powerpoint/2010/main" val="10585906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500CCD-E1AD-26F1-C6DE-8227DB21A961}"/>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32FC63DF-B49A-1002-9A86-FE87E73F4E44}"/>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B4A4A66F-80DB-CBF1-884F-DD3831FF312B}"/>
              </a:ext>
            </a:extLst>
          </p:cNvPr>
          <p:cNvSpPr>
            <a:spLocks noGrp="1"/>
          </p:cNvSpPr>
          <p:nvPr>
            <p:ph type="body" idx="1"/>
          </p:nvPr>
        </p:nvSpPr>
        <p:spPr/>
        <p:txBody>
          <a:bodyPr/>
          <a:lstStyle/>
          <a:p>
            <a:endParaRPr lang="en-US" altLang="ja-JP" dirty="0"/>
          </a:p>
        </p:txBody>
      </p:sp>
      <p:sp>
        <p:nvSpPr>
          <p:cNvPr id="4" name="スライド番号プレースホルダー 3">
            <a:extLst>
              <a:ext uri="{FF2B5EF4-FFF2-40B4-BE49-F238E27FC236}">
                <a16:creationId xmlns:a16="http://schemas.microsoft.com/office/drawing/2014/main" id="{C91D74B1-8624-7EE8-833E-42FF0857D705}"/>
              </a:ext>
            </a:extLst>
          </p:cNvPr>
          <p:cNvSpPr>
            <a:spLocks noGrp="1"/>
          </p:cNvSpPr>
          <p:nvPr>
            <p:ph type="sldNum" sz="quarter" idx="5"/>
          </p:nvPr>
        </p:nvSpPr>
        <p:spPr/>
        <p:txBody>
          <a:bodyPr/>
          <a:lstStyle/>
          <a:p>
            <a:fld id="{D85999B2-EA79-4774-BAD6-8DF9A71413ED}" type="slidenum">
              <a:rPr kumimoji="1" lang="ja-JP" altLang="en-US" smtClean="0"/>
              <a:t>21</a:t>
            </a:fld>
            <a:endParaRPr kumimoji="1" lang="ja-JP" altLang="en-US"/>
          </a:p>
        </p:txBody>
      </p:sp>
    </p:spTree>
    <p:extLst>
      <p:ext uri="{BB962C8B-B14F-4D97-AF65-F5344CB8AC3E}">
        <p14:creationId xmlns:p14="http://schemas.microsoft.com/office/powerpoint/2010/main" val="229359560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93C3FA-A07A-607F-1A1B-AF588D4252BA}"/>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FF8E187B-ED22-1DB2-0DFD-D59858A9BBDC}"/>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DF907187-48D1-4004-ABF2-6341F981B600}"/>
              </a:ext>
            </a:extLst>
          </p:cNvPr>
          <p:cNvSpPr>
            <a:spLocks noGrp="1"/>
          </p:cNvSpPr>
          <p:nvPr>
            <p:ph type="body" idx="1"/>
          </p:nvPr>
        </p:nvSpPr>
        <p:spPr/>
        <p:txBody>
          <a:bodyPr/>
          <a:lstStyle/>
          <a:p>
            <a:endParaRPr lang="en-US" altLang="ja-JP" dirty="0"/>
          </a:p>
        </p:txBody>
      </p:sp>
      <p:sp>
        <p:nvSpPr>
          <p:cNvPr id="4" name="スライド番号プレースホルダー 3">
            <a:extLst>
              <a:ext uri="{FF2B5EF4-FFF2-40B4-BE49-F238E27FC236}">
                <a16:creationId xmlns:a16="http://schemas.microsoft.com/office/drawing/2014/main" id="{44B169F1-51C3-C2DA-8AD4-2B56E50C1618}"/>
              </a:ext>
            </a:extLst>
          </p:cNvPr>
          <p:cNvSpPr>
            <a:spLocks noGrp="1"/>
          </p:cNvSpPr>
          <p:nvPr>
            <p:ph type="sldNum" sz="quarter" idx="5"/>
          </p:nvPr>
        </p:nvSpPr>
        <p:spPr/>
        <p:txBody>
          <a:bodyPr/>
          <a:lstStyle/>
          <a:p>
            <a:fld id="{D85999B2-EA79-4774-BAD6-8DF9A71413ED}" type="slidenum">
              <a:rPr kumimoji="1" lang="ja-JP" altLang="en-US" smtClean="0"/>
              <a:t>22</a:t>
            </a:fld>
            <a:endParaRPr kumimoji="1" lang="ja-JP" altLang="en-US"/>
          </a:p>
        </p:txBody>
      </p:sp>
    </p:spTree>
    <p:extLst>
      <p:ext uri="{BB962C8B-B14F-4D97-AF65-F5344CB8AC3E}">
        <p14:creationId xmlns:p14="http://schemas.microsoft.com/office/powerpoint/2010/main" val="37170259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C21CA2-81B3-547C-862D-CF5437CBA920}"/>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626C73FB-596F-91E0-E2A4-2AEB6CB9B265}"/>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F292C45A-0C6A-8838-0B2A-1C961FEEB0E9}"/>
              </a:ext>
            </a:extLst>
          </p:cNvPr>
          <p:cNvSpPr>
            <a:spLocks noGrp="1"/>
          </p:cNvSpPr>
          <p:nvPr>
            <p:ph type="body" idx="1"/>
          </p:nvPr>
        </p:nvSpPr>
        <p:spPr/>
        <p:txBody>
          <a:bodyPr/>
          <a:lstStyle/>
          <a:p>
            <a:endParaRPr lang="en-US" altLang="ja-JP" dirty="0"/>
          </a:p>
        </p:txBody>
      </p:sp>
      <p:sp>
        <p:nvSpPr>
          <p:cNvPr id="4" name="スライド番号プレースホルダー 3">
            <a:extLst>
              <a:ext uri="{FF2B5EF4-FFF2-40B4-BE49-F238E27FC236}">
                <a16:creationId xmlns:a16="http://schemas.microsoft.com/office/drawing/2014/main" id="{50E1A281-DF67-AF7C-C8F1-0F66956E2FB7}"/>
              </a:ext>
            </a:extLst>
          </p:cNvPr>
          <p:cNvSpPr>
            <a:spLocks noGrp="1"/>
          </p:cNvSpPr>
          <p:nvPr>
            <p:ph type="sldNum" sz="quarter" idx="5"/>
          </p:nvPr>
        </p:nvSpPr>
        <p:spPr/>
        <p:txBody>
          <a:bodyPr/>
          <a:lstStyle/>
          <a:p>
            <a:fld id="{D85999B2-EA79-4774-BAD6-8DF9A71413ED}" type="slidenum">
              <a:rPr kumimoji="1" lang="ja-JP" altLang="en-US" smtClean="0"/>
              <a:t>23</a:t>
            </a:fld>
            <a:endParaRPr kumimoji="1" lang="ja-JP" altLang="en-US"/>
          </a:p>
        </p:txBody>
      </p:sp>
    </p:spTree>
    <p:extLst>
      <p:ext uri="{BB962C8B-B14F-4D97-AF65-F5344CB8AC3E}">
        <p14:creationId xmlns:p14="http://schemas.microsoft.com/office/powerpoint/2010/main" val="100695758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D5F350-EDA1-4EA7-215E-85ED4DDAFA4B}"/>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9A34BCD5-05A2-F25F-7CDC-C977C82BEB25}"/>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3D21E277-72AC-66CC-51E2-441A85120F18}"/>
              </a:ext>
            </a:extLst>
          </p:cNvPr>
          <p:cNvSpPr>
            <a:spLocks noGrp="1"/>
          </p:cNvSpPr>
          <p:nvPr>
            <p:ph type="body" idx="1"/>
          </p:nvPr>
        </p:nvSpPr>
        <p:spPr/>
        <p:txBody>
          <a:bodyPr/>
          <a:lstStyle/>
          <a:p>
            <a:endParaRPr lang="en-US" altLang="ja-JP" dirty="0"/>
          </a:p>
        </p:txBody>
      </p:sp>
      <p:sp>
        <p:nvSpPr>
          <p:cNvPr id="4" name="スライド番号プレースホルダー 3">
            <a:extLst>
              <a:ext uri="{FF2B5EF4-FFF2-40B4-BE49-F238E27FC236}">
                <a16:creationId xmlns:a16="http://schemas.microsoft.com/office/drawing/2014/main" id="{22E1DEF0-57FD-F3BF-DC3D-32A2F37E9466}"/>
              </a:ext>
            </a:extLst>
          </p:cNvPr>
          <p:cNvSpPr>
            <a:spLocks noGrp="1"/>
          </p:cNvSpPr>
          <p:nvPr>
            <p:ph type="sldNum" sz="quarter" idx="5"/>
          </p:nvPr>
        </p:nvSpPr>
        <p:spPr/>
        <p:txBody>
          <a:bodyPr/>
          <a:lstStyle/>
          <a:p>
            <a:fld id="{D85999B2-EA79-4774-BAD6-8DF9A71413ED}" type="slidenum">
              <a:rPr kumimoji="1" lang="ja-JP" altLang="en-US" smtClean="0"/>
              <a:t>24</a:t>
            </a:fld>
            <a:endParaRPr kumimoji="1" lang="ja-JP" altLang="en-US"/>
          </a:p>
        </p:txBody>
      </p:sp>
    </p:spTree>
    <p:extLst>
      <p:ext uri="{BB962C8B-B14F-4D97-AF65-F5344CB8AC3E}">
        <p14:creationId xmlns:p14="http://schemas.microsoft.com/office/powerpoint/2010/main" val="402265377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5135A1-61D3-049A-DCEE-5DEFE6B0DC0C}"/>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633A31EE-03D3-712E-7CA5-9C7986280D52}"/>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0995A729-13A7-3837-EA1F-9F330F94952B}"/>
              </a:ext>
            </a:extLst>
          </p:cNvPr>
          <p:cNvSpPr>
            <a:spLocks noGrp="1"/>
          </p:cNvSpPr>
          <p:nvPr>
            <p:ph type="body" idx="1"/>
          </p:nvPr>
        </p:nvSpPr>
        <p:spPr/>
        <p:txBody>
          <a:bodyPr/>
          <a:lstStyle/>
          <a:p>
            <a:endParaRPr lang="ja-JP" altLang="en-US" dirty="0"/>
          </a:p>
        </p:txBody>
      </p:sp>
      <p:sp>
        <p:nvSpPr>
          <p:cNvPr id="4" name="スライド番号プレースホルダー 3">
            <a:extLst>
              <a:ext uri="{FF2B5EF4-FFF2-40B4-BE49-F238E27FC236}">
                <a16:creationId xmlns:a16="http://schemas.microsoft.com/office/drawing/2014/main" id="{9AF803B5-112A-8C57-EECB-099C7454AC6E}"/>
              </a:ext>
            </a:extLst>
          </p:cNvPr>
          <p:cNvSpPr>
            <a:spLocks noGrp="1"/>
          </p:cNvSpPr>
          <p:nvPr>
            <p:ph type="sldNum" sz="quarter" idx="5"/>
          </p:nvPr>
        </p:nvSpPr>
        <p:spPr/>
        <p:txBody>
          <a:bodyPr/>
          <a:lstStyle/>
          <a:p>
            <a:fld id="{D85999B2-EA79-4774-BAD6-8DF9A71413ED}" type="slidenum">
              <a:rPr kumimoji="1" lang="ja-JP" altLang="en-US" smtClean="0"/>
              <a:t>25</a:t>
            </a:fld>
            <a:endParaRPr kumimoji="1" lang="ja-JP" altLang="en-US"/>
          </a:p>
        </p:txBody>
      </p:sp>
    </p:spTree>
    <p:extLst>
      <p:ext uri="{BB962C8B-B14F-4D97-AF65-F5344CB8AC3E}">
        <p14:creationId xmlns:p14="http://schemas.microsoft.com/office/powerpoint/2010/main" val="179076783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E562CA-6BC7-F494-4A2C-963056FEEAC2}"/>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FDBA8265-DB53-6823-7E05-041E7BFE7CE6}"/>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FC003E72-20B5-C433-9449-3783D5930D0E}"/>
              </a:ext>
            </a:extLst>
          </p:cNvPr>
          <p:cNvSpPr>
            <a:spLocks noGrp="1"/>
          </p:cNvSpPr>
          <p:nvPr>
            <p:ph type="body" idx="1"/>
          </p:nvPr>
        </p:nvSpPr>
        <p:spPr/>
        <p:txBody>
          <a:bodyPr/>
          <a:lstStyle/>
          <a:p>
            <a:endParaRPr lang="ja-JP" altLang="en-US" dirty="0"/>
          </a:p>
        </p:txBody>
      </p:sp>
      <p:sp>
        <p:nvSpPr>
          <p:cNvPr id="4" name="スライド番号プレースホルダー 3">
            <a:extLst>
              <a:ext uri="{FF2B5EF4-FFF2-40B4-BE49-F238E27FC236}">
                <a16:creationId xmlns:a16="http://schemas.microsoft.com/office/drawing/2014/main" id="{F002EC51-F640-0A1C-3DFB-AE31469F7DB0}"/>
              </a:ext>
            </a:extLst>
          </p:cNvPr>
          <p:cNvSpPr>
            <a:spLocks noGrp="1"/>
          </p:cNvSpPr>
          <p:nvPr>
            <p:ph type="sldNum" sz="quarter" idx="5"/>
          </p:nvPr>
        </p:nvSpPr>
        <p:spPr/>
        <p:txBody>
          <a:bodyPr/>
          <a:lstStyle/>
          <a:p>
            <a:fld id="{D85999B2-EA79-4774-BAD6-8DF9A71413ED}" type="slidenum">
              <a:rPr kumimoji="1" lang="ja-JP" altLang="en-US" smtClean="0"/>
              <a:t>26</a:t>
            </a:fld>
            <a:endParaRPr kumimoji="1" lang="ja-JP" altLang="en-US"/>
          </a:p>
        </p:txBody>
      </p:sp>
    </p:spTree>
    <p:extLst>
      <p:ext uri="{BB962C8B-B14F-4D97-AF65-F5344CB8AC3E}">
        <p14:creationId xmlns:p14="http://schemas.microsoft.com/office/powerpoint/2010/main" val="136077181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25C7AC-16F9-3C1B-3A80-33CC6F8C2D4C}"/>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F8D0083D-023D-ACAB-E4B9-4D832D2EE93A}"/>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5239FDD5-A87C-8912-7244-0F59FE704806}"/>
              </a:ext>
            </a:extLst>
          </p:cNvPr>
          <p:cNvSpPr>
            <a:spLocks noGrp="1"/>
          </p:cNvSpPr>
          <p:nvPr>
            <p:ph type="body" idx="1"/>
          </p:nvPr>
        </p:nvSpPr>
        <p:spPr/>
        <p:txBody>
          <a:bodyPr/>
          <a:lstStyle/>
          <a:p>
            <a:endParaRPr lang="ja-JP" altLang="en-US" dirty="0"/>
          </a:p>
        </p:txBody>
      </p:sp>
      <p:sp>
        <p:nvSpPr>
          <p:cNvPr id="4" name="スライド番号プレースホルダー 3">
            <a:extLst>
              <a:ext uri="{FF2B5EF4-FFF2-40B4-BE49-F238E27FC236}">
                <a16:creationId xmlns:a16="http://schemas.microsoft.com/office/drawing/2014/main" id="{4D3AACEA-D14C-C282-6155-020C583DD115}"/>
              </a:ext>
            </a:extLst>
          </p:cNvPr>
          <p:cNvSpPr>
            <a:spLocks noGrp="1"/>
          </p:cNvSpPr>
          <p:nvPr>
            <p:ph type="sldNum" sz="quarter" idx="5"/>
          </p:nvPr>
        </p:nvSpPr>
        <p:spPr/>
        <p:txBody>
          <a:bodyPr/>
          <a:lstStyle/>
          <a:p>
            <a:fld id="{D85999B2-EA79-4774-BAD6-8DF9A71413ED}" type="slidenum">
              <a:rPr kumimoji="1" lang="ja-JP" altLang="en-US" smtClean="0"/>
              <a:t>27</a:t>
            </a:fld>
            <a:endParaRPr kumimoji="1" lang="ja-JP" altLang="en-US"/>
          </a:p>
        </p:txBody>
      </p:sp>
    </p:spTree>
    <p:extLst>
      <p:ext uri="{BB962C8B-B14F-4D97-AF65-F5344CB8AC3E}">
        <p14:creationId xmlns:p14="http://schemas.microsoft.com/office/powerpoint/2010/main" val="327809577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0E978A-3FD1-8DF4-9279-89069B4D1575}"/>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FC8D3E7D-D8D7-184F-031D-4542CCA25688}"/>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3574358E-AE27-056D-88A9-72C8B0F1D225}"/>
              </a:ext>
            </a:extLst>
          </p:cNvPr>
          <p:cNvSpPr>
            <a:spLocks noGrp="1"/>
          </p:cNvSpPr>
          <p:nvPr>
            <p:ph type="body" idx="1"/>
          </p:nvPr>
        </p:nvSpPr>
        <p:spPr/>
        <p:txBody>
          <a:bodyPr/>
          <a:lstStyle/>
          <a:p>
            <a:endParaRPr lang="ja-JP" altLang="en-US" dirty="0"/>
          </a:p>
        </p:txBody>
      </p:sp>
      <p:sp>
        <p:nvSpPr>
          <p:cNvPr id="4" name="スライド番号プレースホルダー 3">
            <a:extLst>
              <a:ext uri="{FF2B5EF4-FFF2-40B4-BE49-F238E27FC236}">
                <a16:creationId xmlns:a16="http://schemas.microsoft.com/office/drawing/2014/main" id="{38E5F245-8E7C-44C7-2D54-138B3C840D8C}"/>
              </a:ext>
            </a:extLst>
          </p:cNvPr>
          <p:cNvSpPr>
            <a:spLocks noGrp="1"/>
          </p:cNvSpPr>
          <p:nvPr>
            <p:ph type="sldNum" sz="quarter" idx="5"/>
          </p:nvPr>
        </p:nvSpPr>
        <p:spPr/>
        <p:txBody>
          <a:bodyPr/>
          <a:lstStyle/>
          <a:p>
            <a:fld id="{D85999B2-EA79-4774-BAD6-8DF9A71413ED}" type="slidenum">
              <a:rPr kumimoji="1" lang="ja-JP" altLang="en-US" smtClean="0"/>
              <a:t>28</a:t>
            </a:fld>
            <a:endParaRPr kumimoji="1" lang="ja-JP" altLang="en-US"/>
          </a:p>
        </p:txBody>
      </p:sp>
    </p:spTree>
    <p:extLst>
      <p:ext uri="{BB962C8B-B14F-4D97-AF65-F5344CB8AC3E}">
        <p14:creationId xmlns:p14="http://schemas.microsoft.com/office/powerpoint/2010/main" val="9530493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415578-1F0A-ABB1-CAA3-070BB46BEEC3}"/>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C0504814-F6F6-0EA2-36D2-0EBEDEF3D483}"/>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632F20A9-5334-FD6B-EB09-E654E0DA9D68}"/>
              </a:ext>
            </a:extLst>
          </p:cNvPr>
          <p:cNvSpPr>
            <a:spLocks noGrp="1"/>
          </p:cNvSpPr>
          <p:nvPr>
            <p:ph type="body" idx="1"/>
          </p:nvPr>
        </p:nvSpPr>
        <p:spPr/>
        <p:txBody>
          <a:bodyPr/>
          <a:lstStyle/>
          <a:p>
            <a:endParaRPr lang="ja-JP" altLang="en-US" dirty="0"/>
          </a:p>
        </p:txBody>
      </p:sp>
      <p:sp>
        <p:nvSpPr>
          <p:cNvPr id="4" name="スライド番号プレースホルダー 3">
            <a:extLst>
              <a:ext uri="{FF2B5EF4-FFF2-40B4-BE49-F238E27FC236}">
                <a16:creationId xmlns:a16="http://schemas.microsoft.com/office/drawing/2014/main" id="{E80A9856-1DDD-0A56-4A32-CB8078A53D4C}"/>
              </a:ext>
            </a:extLst>
          </p:cNvPr>
          <p:cNvSpPr>
            <a:spLocks noGrp="1"/>
          </p:cNvSpPr>
          <p:nvPr>
            <p:ph type="sldNum" sz="quarter" idx="5"/>
          </p:nvPr>
        </p:nvSpPr>
        <p:spPr/>
        <p:txBody>
          <a:bodyPr/>
          <a:lstStyle/>
          <a:p>
            <a:fld id="{D85999B2-EA79-4774-BAD6-8DF9A71413ED}" type="slidenum">
              <a:rPr kumimoji="1" lang="ja-JP" altLang="en-US" smtClean="0"/>
              <a:t>2</a:t>
            </a:fld>
            <a:endParaRPr kumimoji="1" lang="ja-JP" altLang="en-US"/>
          </a:p>
        </p:txBody>
      </p:sp>
    </p:spTree>
    <p:extLst>
      <p:ext uri="{BB962C8B-B14F-4D97-AF65-F5344CB8AC3E}">
        <p14:creationId xmlns:p14="http://schemas.microsoft.com/office/powerpoint/2010/main" val="239253169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6911E0-DD26-FF37-56CD-A38DD1589F3B}"/>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A85C6DAA-3DC9-13EA-7549-504AE934464B}"/>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88542030-544E-4296-0924-796CEF15C479}"/>
              </a:ext>
            </a:extLst>
          </p:cNvPr>
          <p:cNvSpPr>
            <a:spLocks noGrp="1"/>
          </p:cNvSpPr>
          <p:nvPr>
            <p:ph type="body" idx="1"/>
          </p:nvPr>
        </p:nvSpPr>
        <p:spPr/>
        <p:txBody>
          <a:bodyPr/>
          <a:lstStyle/>
          <a:p>
            <a:endParaRPr lang="ja-JP" altLang="en-US" dirty="0"/>
          </a:p>
        </p:txBody>
      </p:sp>
      <p:sp>
        <p:nvSpPr>
          <p:cNvPr id="4" name="スライド番号プレースホルダー 3">
            <a:extLst>
              <a:ext uri="{FF2B5EF4-FFF2-40B4-BE49-F238E27FC236}">
                <a16:creationId xmlns:a16="http://schemas.microsoft.com/office/drawing/2014/main" id="{A1E39E3A-9D56-6A99-418E-4BEC5B0D530A}"/>
              </a:ext>
            </a:extLst>
          </p:cNvPr>
          <p:cNvSpPr>
            <a:spLocks noGrp="1"/>
          </p:cNvSpPr>
          <p:nvPr>
            <p:ph type="sldNum" sz="quarter" idx="5"/>
          </p:nvPr>
        </p:nvSpPr>
        <p:spPr/>
        <p:txBody>
          <a:bodyPr/>
          <a:lstStyle/>
          <a:p>
            <a:fld id="{D85999B2-EA79-4774-BAD6-8DF9A71413ED}" type="slidenum">
              <a:rPr kumimoji="1" lang="ja-JP" altLang="en-US" smtClean="0"/>
              <a:t>29</a:t>
            </a:fld>
            <a:endParaRPr kumimoji="1" lang="ja-JP" altLang="en-US"/>
          </a:p>
        </p:txBody>
      </p:sp>
    </p:spTree>
    <p:extLst>
      <p:ext uri="{BB962C8B-B14F-4D97-AF65-F5344CB8AC3E}">
        <p14:creationId xmlns:p14="http://schemas.microsoft.com/office/powerpoint/2010/main" val="194451139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D47460-6F1E-6247-DEC5-394EC990086A}"/>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82552262-BACA-B947-AC9C-6C410EDE5D04}"/>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FD5B3DEA-3454-1723-3557-D71CE2DB2F1B}"/>
              </a:ext>
            </a:extLst>
          </p:cNvPr>
          <p:cNvSpPr>
            <a:spLocks noGrp="1"/>
          </p:cNvSpPr>
          <p:nvPr>
            <p:ph type="body" idx="1"/>
          </p:nvPr>
        </p:nvSpPr>
        <p:spPr/>
        <p:txBody>
          <a:bodyPr/>
          <a:lstStyle/>
          <a:p>
            <a:endParaRPr lang="ja-JP" altLang="en-US" dirty="0"/>
          </a:p>
        </p:txBody>
      </p:sp>
      <p:sp>
        <p:nvSpPr>
          <p:cNvPr id="4" name="スライド番号プレースホルダー 3">
            <a:extLst>
              <a:ext uri="{FF2B5EF4-FFF2-40B4-BE49-F238E27FC236}">
                <a16:creationId xmlns:a16="http://schemas.microsoft.com/office/drawing/2014/main" id="{22595D18-6C41-0AC3-93DC-A70597950196}"/>
              </a:ext>
            </a:extLst>
          </p:cNvPr>
          <p:cNvSpPr>
            <a:spLocks noGrp="1"/>
          </p:cNvSpPr>
          <p:nvPr>
            <p:ph type="sldNum" sz="quarter" idx="5"/>
          </p:nvPr>
        </p:nvSpPr>
        <p:spPr/>
        <p:txBody>
          <a:bodyPr/>
          <a:lstStyle/>
          <a:p>
            <a:fld id="{D85999B2-EA79-4774-BAD6-8DF9A71413ED}" type="slidenum">
              <a:rPr kumimoji="1" lang="ja-JP" altLang="en-US" smtClean="0"/>
              <a:t>30</a:t>
            </a:fld>
            <a:endParaRPr kumimoji="1" lang="ja-JP" altLang="en-US"/>
          </a:p>
        </p:txBody>
      </p:sp>
    </p:spTree>
    <p:extLst>
      <p:ext uri="{BB962C8B-B14F-4D97-AF65-F5344CB8AC3E}">
        <p14:creationId xmlns:p14="http://schemas.microsoft.com/office/powerpoint/2010/main" val="35859239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69027A-A18B-48A7-7C46-79063F1BFBF2}"/>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9C4CA6FD-174A-1726-DB29-AA265385C5A7}"/>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1B66D78E-11D5-6A86-88E9-8ED6DD2B0A42}"/>
              </a:ext>
            </a:extLst>
          </p:cNvPr>
          <p:cNvSpPr>
            <a:spLocks noGrp="1"/>
          </p:cNvSpPr>
          <p:nvPr>
            <p:ph type="body" idx="1"/>
          </p:nvPr>
        </p:nvSpPr>
        <p:spPr/>
        <p:txBody>
          <a:bodyPr/>
          <a:lstStyle/>
          <a:p>
            <a:endParaRPr lang="en-US" altLang="ja-JP" dirty="0"/>
          </a:p>
        </p:txBody>
      </p:sp>
      <p:sp>
        <p:nvSpPr>
          <p:cNvPr id="4" name="スライド番号プレースホルダー 3">
            <a:extLst>
              <a:ext uri="{FF2B5EF4-FFF2-40B4-BE49-F238E27FC236}">
                <a16:creationId xmlns:a16="http://schemas.microsoft.com/office/drawing/2014/main" id="{D3F6EA93-8BC2-E9BF-E99C-1231081ABB82}"/>
              </a:ext>
            </a:extLst>
          </p:cNvPr>
          <p:cNvSpPr>
            <a:spLocks noGrp="1"/>
          </p:cNvSpPr>
          <p:nvPr>
            <p:ph type="sldNum" sz="quarter" idx="5"/>
          </p:nvPr>
        </p:nvSpPr>
        <p:spPr/>
        <p:txBody>
          <a:bodyPr/>
          <a:lstStyle/>
          <a:p>
            <a:fld id="{D85999B2-EA79-4774-BAD6-8DF9A71413ED}" type="slidenum">
              <a:rPr kumimoji="1" lang="ja-JP" altLang="en-US" smtClean="0"/>
              <a:t>31</a:t>
            </a:fld>
            <a:endParaRPr kumimoji="1" lang="ja-JP" altLang="en-US"/>
          </a:p>
        </p:txBody>
      </p:sp>
    </p:spTree>
    <p:extLst>
      <p:ext uri="{BB962C8B-B14F-4D97-AF65-F5344CB8AC3E}">
        <p14:creationId xmlns:p14="http://schemas.microsoft.com/office/powerpoint/2010/main" val="113766512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130DD7-6D8F-3E06-1AA5-BB539C03B3CE}"/>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7E38AE5C-E19F-5931-276C-7B1048426965}"/>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097408C2-5F89-999C-E2E7-6C77C068F5FC}"/>
              </a:ext>
            </a:extLst>
          </p:cNvPr>
          <p:cNvSpPr>
            <a:spLocks noGrp="1"/>
          </p:cNvSpPr>
          <p:nvPr>
            <p:ph type="body" idx="1"/>
          </p:nvPr>
        </p:nvSpPr>
        <p:spPr/>
        <p:txBody>
          <a:bodyPr/>
          <a:lstStyle/>
          <a:p>
            <a:endParaRPr lang="en-US" altLang="ja-JP" dirty="0"/>
          </a:p>
        </p:txBody>
      </p:sp>
      <p:sp>
        <p:nvSpPr>
          <p:cNvPr id="4" name="スライド番号プレースホルダー 3">
            <a:extLst>
              <a:ext uri="{FF2B5EF4-FFF2-40B4-BE49-F238E27FC236}">
                <a16:creationId xmlns:a16="http://schemas.microsoft.com/office/drawing/2014/main" id="{A4C357BA-37ED-45F8-E335-C34000120E12}"/>
              </a:ext>
            </a:extLst>
          </p:cNvPr>
          <p:cNvSpPr>
            <a:spLocks noGrp="1"/>
          </p:cNvSpPr>
          <p:nvPr>
            <p:ph type="sldNum" sz="quarter" idx="5"/>
          </p:nvPr>
        </p:nvSpPr>
        <p:spPr/>
        <p:txBody>
          <a:bodyPr/>
          <a:lstStyle/>
          <a:p>
            <a:fld id="{D85999B2-EA79-4774-BAD6-8DF9A71413ED}" type="slidenum">
              <a:rPr kumimoji="1" lang="ja-JP" altLang="en-US" smtClean="0"/>
              <a:t>32</a:t>
            </a:fld>
            <a:endParaRPr kumimoji="1" lang="ja-JP" altLang="en-US"/>
          </a:p>
        </p:txBody>
      </p:sp>
    </p:spTree>
    <p:extLst>
      <p:ext uri="{BB962C8B-B14F-4D97-AF65-F5344CB8AC3E}">
        <p14:creationId xmlns:p14="http://schemas.microsoft.com/office/powerpoint/2010/main" val="29688242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1ACBEC-5C81-E779-B2DA-2BC663219702}"/>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CEDA642D-8524-C797-8BF8-B2EB1ABF3E8B}"/>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453603BD-2C30-F632-9975-F241247037EE}"/>
              </a:ext>
            </a:extLst>
          </p:cNvPr>
          <p:cNvSpPr>
            <a:spLocks noGrp="1"/>
          </p:cNvSpPr>
          <p:nvPr>
            <p:ph type="body" idx="1"/>
          </p:nvPr>
        </p:nvSpPr>
        <p:spPr/>
        <p:txBody>
          <a:bodyPr/>
          <a:lstStyle/>
          <a:p>
            <a:endParaRPr lang="ja-JP" altLang="en-US" dirty="0"/>
          </a:p>
        </p:txBody>
      </p:sp>
      <p:sp>
        <p:nvSpPr>
          <p:cNvPr id="4" name="スライド番号プレースホルダー 3">
            <a:extLst>
              <a:ext uri="{FF2B5EF4-FFF2-40B4-BE49-F238E27FC236}">
                <a16:creationId xmlns:a16="http://schemas.microsoft.com/office/drawing/2014/main" id="{BB29ADC6-76E4-3A7D-6A95-49856D8AFFC0}"/>
              </a:ext>
            </a:extLst>
          </p:cNvPr>
          <p:cNvSpPr>
            <a:spLocks noGrp="1"/>
          </p:cNvSpPr>
          <p:nvPr>
            <p:ph type="sldNum" sz="quarter" idx="5"/>
          </p:nvPr>
        </p:nvSpPr>
        <p:spPr/>
        <p:txBody>
          <a:bodyPr/>
          <a:lstStyle/>
          <a:p>
            <a:fld id="{D85999B2-EA79-4774-BAD6-8DF9A71413ED}" type="slidenum">
              <a:rPr kumimoji="1" lang="ja-JP" altLang="en-US" smtClean="0"/>
              <a:t>3</a:t>
            </a:fld>
            <a:endParaRPr kumimoji="1" lang="ja-JP" altLang="en-US"/>
          </a:p>
        </p:txBody>
      </p:sp>
    </p:spTree>
    <p:extLst>
      <p:ext uri="{BB962C8B-B14F-4D97-AF65-F5344CB8AC3E}">
        <p14:creationId xmlns:p14="http://schemas.microsoft.com/office/powerpoint/2010/main" val="8511049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A08200-C8B0-BA35-DC05-FC01A031B70B}"/>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A40ED3D3-0BE2-3077-4688-256B2E79AEA0}"/>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0176B078-5E42-3291-0545-169B5F46E93F}"/>
              </a:ext>
            </a:extLst>
          </p:cNvPr>
          <p:cNvSpPr>
            <a:spLocks noGrp="1"/>
          </p:cNvSpPr>
          <p:nvPr>
            <p:ph type="body" idx="1"/>
          </p:nvPr>
        </p:nvSpPr>
        <p:spPr/>
        <p:txBody>
          <a:bodyPr/>
          <a:lstStyle/>
          <a:p>
            <a:endParaRPr lang="ja-JP" altLang="en-US" dirty="0"/>
          </a:p>
        </p:txBody>
      </p:sp>
      <p:sp>
        <p:nvSpPr>
          <p:cNvPr id="4" name="スライド番号プレースホルダー 3">
            <a:extLst>
              <a:ext uri="{FF2B5EF4-FFF2-40B4-BE49-F238E27FC236}">
                <a16:creationId xmlns:a16="http://schemas.microsoft.com/office/drawing/2014/main" id="{F6A747C3-A89F-081E-4B11-048D67363ABE}"/>
              </a:ext>
            </a:extLst>
          </p:cNvPr>
          <p:cNvSpPr>
            <a:spLocks noGrp="1"/>
          </p:cNvSpPr>
          <p:nvPr>
            <p:ph type="sldNum" sz="quarter" idx="5"/>
          </p:nvPr>
        </p:nvSpPr>
        <p:spPr/>
        <p:txBody>
          <a:bodyPr/>
          <a:lstStyle/>
          <a:p>
            <a:fld id="{D85999B2-EA79-4774-BAD6-8DF9A71413ED}" type="slidenum">
              <a:rPr kumimoji="1" lang="ja-JP" altLang="en-US" smtClean="0"/>
              <a:t>4</a:t>
            </a:fld>
            <a:endParaRPr kumimoji="1" lang="ja-JP" altLang="en-US"/>
          </a:p>
        </p:txBody>
      </p:sp>
    </p:spTree>
    <p:extLst>
      <p:ext uri="{BB962C8B-B14F-4D97-AF65-F5344CB8AC3E}">
        <p14:creationId xmlns:p14="http://schemas.microsoft.com/office/powerpoint/2010/main" val="22912790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D26BDD-D580-61B5-8E87-A9011AA7CF15}"/>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3754B2A3-E0F9-FDE7-3D67-53679901FC91}"/>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0D49729A-5531-2DCD-BB49-820F9302318F}"/>
              </a:ext>
            </a:extLst>
          </p:cNvPr>
          <p:cNvSpPr>
            <a:spLocks noGrp="1"/>
          </p:cNvSpPr>
          <p:nvPr>
            <p:ph type="body" idx="1"/>
          </p:nvPr>
        </p:nvSpPr>
        <p:spPr/>
        <p:txBody>
          <a:bodyPr/>
          <a:lstStyle/>
          <a:p>
            <a:endParaRPr lang="ja-JP" altLang="en-US" dirty="0"/>
          </a:p>
        </p:txBody>
      </p:sp>
      <p:sp>
        <p:nvSpPr>
          <p:cNvPr id="4" name="スライド番号プレースホルダー 3">
            <a:extLst>
              <a:ext uri="{FF2B5EF4-FFF2-40B4-BE49-F238E27FC236}">
                <a16:creationId xmlns:a16="http://schemas.microsoft.com/office/drawing/2014/main" id="{93B96F25-8C72-ADA9-F486-05B1ED612CB4}"/>
              </a:ext>
            </a:extLst>
          </p:cNvPr>
          <p:cNvSpPr>
            <a:spLocks noGrp="1"/>
          </p:cNvSpPr>
          <p:nvPr>
            <p:ph type="sldNum" sz="quarter" idx="5"/>
          </p:nvPr>
        </p:nvSpPr>
        <p:spPr/>
        <p:txBody>
          <a:bodyPr/>
          <a:lstStyle/>
          <a:p>
            <a:fld id="{D85999B2-EA79-4774-BAD6-8DF9A71413ED}" type="slidenum">
              <a:rPr kumimoji="1" lang="ja-JP" altLang="en-US" smtClean="0"/>
              <a:t>5</a:t>
            </a:fld>
            <a:endParaRPr kumimoji="1" lang="ja-JP" altLang="en-US"/>
          </a:p>
        </p:txBody>
      </p:sp>
    </p:spTree>
    <p:extLst>
      <p:ext uri="{BB962C8B-B14F-4D97-AF65-F5344CB8AC3E}">
        <p14:creationId xmlns:p14="http://schemas.microsoft.com/office/powerpoint/2010/main" val="38887969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83E308-009B-3BD6-55EA-F3C93D18B92A}"/>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8226095E-F4BA-6B21-5142-B83E1EE9F763}"/>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C76AD344-991A-882B-1516-70B0F5ED614D}"/>
              </a:ext>
            </a:extLst>
          </p:cNvPr>
          <p:cNvSpPr>
            <a:spLocks noGrp="1"/>
          </p:cNvSpPr>
          <p:nvPr>
            <p:ph type="body" idx="1"/>
          </p:nvPr>
        </p:nvSpPr>
        <p:spPr/>
        <p:txBody>
          <a:bodyPr/>
          <a:lstStyle/>
          <a:p>
            <a:endParaRPr lang="ja-JP" altLang="en-US" dirty="0"/>
          </a:p>
        </p:txBody>
      </p:sp>
      <p:sp>
        <p:nvSpPr>
          <p:cNvPr id="4" name="スライド番号プレースホルダー 3">
            <a:extLst>
              <a:ext uri="{FF2B5EF4-FFF2-40B4-BE49-F238E27FC236}">
                <a16:creationId xmlns:a16="http://schemas.microsoft.com/office/drawing/2014/main" id="{F1C08008-B002-368D-81CC-73988AFAF562}"/>
              </a:ext>
            </a:extLst>
          </p:cNvPr>
          <p:cNvSpPr>
            <a:spLocks noGrp="1"/>
          </p:cNvSpPr>
          <p:nvPr>
            <p:ph type="sldNum" sz="quarter" idx="5"/>
          </p:nvPr>
        </p:nvSpPr>
        <p:spPr/>
        <p:txBody>
          <a:bodyPr/>
          <a:lstStyle/>
          <a:p>
            <a:fld id="{D85999B2-EA79-4774-BAD6-8DF9A71413ED}" type="slidenum">
              <a:rPr kumimoji="1" lang="ja-JP" altLang="en-US" smtClean="0"/>
              <a:t>6</a:t>
            </a:fld>
            <a:endParaRPr kumimoji="1" lang="ja-JP" altLang="en-US"/>
          </a:p>
        </p:txBody>
      </p:sp>
    </p:spTree>
    <p:extLst>
      <p:ext uri="{BB962C8B-B14F-4D97-AF65-F5344CB8AC3E}">
        <p14:creationId xmlns:p14="http://schemas.microsoft.com/office/powerpoint/2010/main" val="41565397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957617-D1D5-8000-533C-ED9E7F9091F1}"/>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D58C1472-3124-A35E-3D60-1F2B68A723D7}"/>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F97625A7-B0A0-AC7A-F03E-1CF128E26B12}"/>
              </a:ext>
            </a:extLst>
          </p:cNvPr>
          <p:cNvSpPr>
            <a:spLocks noGrp="1"/>
          </p:cNvSpPr>
          <p:nvPr>
            <p:ph type="body" idx="1"/>
          </p:nvPr>
        </p:nvSpPr>
        <p:spPr/>
        <p:txBody>
          <a:bodyPr/>
          <a:lstStyle/>
          <a:p>
            <a:endParaRPr lang="ja-JP" altLang="en-US" dirty="0"/>
          </a:p>
        </p:txBody>
      </p:sp>
      <p:sp>
        <p:nvSpPr>
          <p:cNvPr id="4" name="スライド番号プレースホルダー 3">
            <a:extLst>
              <a:ext uri="{FF2B5EF4-FFF2-40B4-BE49-F238E27FC236}">
                <a16:creationId xmlns:a16="http://schemas.microsoft.com/office/drawing/2014/main" id="{6EF52D24-CDE6-BB1E-772B-D61ED2B82D8C}"/>
              </a:ext>
            </a:extLst>
          </p:cNvPr>
          <p:cNvSpPr>
            <a:spLocks noGrp="1"/>
          </p:cNvSpPr>
          <p:nvPr>
            <p:ph type="sldNum" sz="quarter" idx="5"/>
          </p:nvPr>
        </p:nvSpPr>
        <p:spPr/>
        <p:txBody>
          <a:bodyPr/>
          <a:lstStyle/>
          <a:p>
            <a:fld id="{D85999B2-EA79-4774-BAD6-8DF9A71413ED}" type="slidenum">
              <a:rPr kumimoji="1" lang="ja-JP" altLang="en-US" smtClean="0"/>
              <a:t>7</a:t>
            </a:fld>
            <a:endParaRPr kumimoji="1" lang="ja-JP" altLang="en-US"/>
          </a:p>
        </p:txBody>
      </p:sp>
    </p:spTree>
    <p:extLst>
      <p:ext uri="{BB962C8B-B14F-4D97-AF65-F5344CB8AC3E}">
        <p14:creationId xmlns:p14="http://schemas.microsoft.com/office/powerpoint/2010/main" val="13328612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8363B3-49FA-2210-5117-8F6A15F930B4}"/>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CC19B56C-1E77-B83A-30E2-325B9F347A8D}"/>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C6ED2B70-C906-63D5-CD2D-74FD20021892}"/>
              </a:ext>
            </a:extLst>
          </p:cNvPr>
          <p:cNvSpPr>
            <a:spLocks noGrp="1"/>
          </p:cNvSpPr>
          <p:nvPr>
            <p:ph type="body" idx="1"/>
          </p:nvPr>
        </p:nvSpPr>
        <p:spPr/>
        <p:txBody>
          <a:bodyPr/>
          <a:lstStyle/>
          <a:p>
            <a:endParaRPr lang="ja-JP" altLang="en-US" dirty="0"/>
          </a:p>
        </p:txBody>
      </p:sp>
      <p:sp>
        <p:nvSpPr>
          <p:cNvPr id="4" name="スライド番号プレースホルダー 3">
            <a:extLst>
              <a:ext uri="{FF2B5EF4-FFF2-40B4-BE49-F238E27FC236}">
                <a16:creationId xmlns:a16="http://schemas.microsoft.com/office/drawing/2014/main" id="{8F4B5101-A8D1-6146-DC36-41F1104684ED}"/>
              </a:ext>
            </a:extLst>
          </p:cNvPr>
          <p:cNvSpPr>
            <a:spLocks noGrp="1"/>
          </p:cNvSpPr>
          <p:nvPr>
            <p:ph type="sldNum" sz="quarter" idx="5"/>
          </p:nvPr>
        </p:nvSpPr>
        <p:spPr/>
        <p:txBody>
          <a:bodyPr/>
          <a:lstStyle/>
          <a:p>
            <a:fld id="{D85999B2-EA79-4774-BAD6-8DF9A71413ED}" type="slidenum">
              <a:rPr kumimoji="1" lang="ja-JP" altLang="en-US" smtClean="0"/>
              <a:t>8</a:t>
            </a:fld>
            <a:endParaRPr kumimoji="1" lang="ja-JP" altLang="en-US"/>
          </a:p>
        </p:txBody>
      </p:sp>
    </p:spTree>
    <p:extLst>
      <p:ext uri="{BB962C8B-B14F-4D97-AF65-F5344CB8AC3E}">
        <p14:creationId xmlns:p14="http://schemas.microsoft.com/office/powerpoint/2010/main" val="17454971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09CF034-5A87-9A76-733D-ACFFE5E4B655}"/>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7E6E6CC1-AB1B-BBCF-5619-7490330A705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92667145-D5A4-69A8-6687-2673C1EE930F}"/>
              </a:ext>
            </a:extLst>
          </p:cNvPr>
          <p:cNvSpPr>
            <a:spLocks noGrp="1"/>
          </p:cNvSpPr>
          <p:nvPr>
            <p:ph type="dt" sz="half" idx="10"/>
          </p:nvPr>
        </p:nvSpPr>
        <p:spPr/>
        <p:txBody>
          <a:bodyPr/>
          <a:lstStyle/>
          <a:p>
            <a:fld id="{E2AEB951-DD32-4ACA-837C-47610C43D7B4}" type="datetime1">
              <a:rPr kumimoji="1" lang="ja-JP" altLang="en-US" smtClean="0"/>
              <a:t>2026/3/6</a:t>
            </a:fld>
            <a:endParaRPr kumimoji="1" lang="ja-JP" altLang="en-US"/>
          </a:p>
        </p:txBody>
      </p:sp>
      <p:sp>
        <p:nvSpPr>
          <p:cNvPr id="5" name="フッター プレースホルダー 4">
            <a:extLst>
              <a:ext uri="{FF2B5EF4-FFF2-40B4-BE49-F238E27FC236}">
                <a16:creationId xmlns:a16="http://schemas.microsoft.com/office/drawing/2014/main" id="{BD032F1C-DE55-BE0E-25D3-A65537B1E40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41B2C0B-5CFA-05BA-5C1C-04CF9F3F4591}"/>
              </a:ext>
            </a:extLst>
          </p:cNvPr>
          <p:cNvSpPr>
            <a:spLocks noGrp="1"/>
          </p:cNvSpPr>
          <p:nvPr>
            <p:ph type="sldNum" sz="quarter" idx="12"/>
          </p:nvPr>
        </p:nvSpPr>
        <p:spPr/>
        <p:txBody>
          <a:bodyPr/>
          <a:lstStyle/>
          <a:p>
            <a:fld id="{2D31B8D3-B62F-4668-934E-50753AD4DB86}" type="slidenum">
              <a:rPr kumimoji="1" lang="ja-JP" altLang="en-US" smtClean="0"/>
              <a:t>‹#›</a:t>
            </a:fld>
            <a:endParaRPr kumimoji="1" lang="ja-JP" altLang="en-US"/>
          </a:p>
        </p:txBody>
      </p:sp>
    </p:spTree>
    <p:extLst>
      <p:ext uri="{BB962C8B-B14F-4D97-AF65-F5344CB8AC3E}">
        <p14:creationId xmlns:p14="http://schemas.microsoft.com/office/powerpoint/2010/main" val="29683873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08DD5CD-E805-6D40-4B32-DF5DA0064B5A}"/>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824D8EC2-26E3-A0AB-824F-7A622D52FA22}"/>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678FCC3-5C32-562C-BA99-A4C678426E4E}"/>
              </a:ext>
            </a:extLst>
          </p:cNvPr>
          <p:cNvSpPr>
            <a:spLocks noGrp="1"/>
          </p:cNvSpPr>
          <p:nvPr>
            <p:ph type="dt" sz="half" idx="10"/>
          </p:nvPr>
        </p:nvSpPr>
        <p:spPr/>
        <p:txBody>
          <a:bodyPr/>
          <a:lstStyle/>
          <a:p>
            <a:fld id="{3ACEC2A6-47DB-4036-95E3-80983BAEF231}" type="datetime1">
              <a:rPr kumimoji="1" lang="ja-JP" altLang="en-US" smtClean="0"/>
              <a:t>2026/3/6</a:t>
            </a:fld>
            <a:endParaRPr kumimoji="1" lang="ja-JP" altLang="en-US"/>
          </a:p>
        </p:txBody>
      </p:sp>
      <p:sp>
        <p:nvSpPr>
          <p:cNvPr id="5" name="フッター プレースホルダー 4">
            <a:extLst>
              <a:ext uri="{FF2B5EF4-FFF2-40B4-BE49-F238E27FC236}">
                <a16:creationId xmlns:a16="http://schemas.microsoft.com/office/drawing/2014/main" id="{A483D9A9-500B-1A8F-5CF6-6EB309BC83C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D23314A-1117-0679-68A2-9B342AD6DD37}"/>
              </a:ext>
            </a:extLst>
          </p:cNvPr>
          <p:cNvSpPr>
            <a:spLocks noGrp="1"/>
          </p:cNvSpPr>
          <p:nvPr>
            <p:ph type="sldNum" sz="quarter" idx="12"/>
          </p:nvPr>
        </p:nvSpPr>
        <p:spPr/>
        <p:txBody>
          <a:bodyPr/>
          <a:lstStyle/>
          <a:p>
            <a:fld id="{2D31B8D3-B62F-4668-934E-50753AD4DB86}" type="slidenum">
              <a:rPr kumimoji="1" lang="ja-JP" altLang="en-US" smtClean="0"/>
              <a:t>‹#›</a:t>
            </a:fld>
            <a:endParaRPr kumimoji="1" lang="ja-JP" altLang="en-US"/>
          </a:p>
        </p:txBody>
      </p:sp>
    </p:spTree>
    <p:extLst>
      <p:ext uri="{BB962C8B-B14F-4D97-AF65-F5344CB8AC3E}">
        <p14:creationId xmlns:p14="http://schemas.microsoft.com/office/powerpoint/2010/main" val="4622150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B3ECB42C-BA2A-5E75-F056-9168F56459DF}"/>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68DE59C5-E61B-83CA-D978-CC0BC6D9A30A}"/>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93C1A8D-D7B8-1709-097D-4CE23052A9D2}"/>
              </a:ext>
            </a:extLst>
          </p:cNvPr>
          <p:cNvSpPr>
            <a:spLocks noGrp="1"/>
          </p:cNvSpPr>
          <p:nvPr>
            <p:ph type="dt" sz="half" idx="10"/>
          </p:nvPr>
        </p:nvSpPr>
        <p:spPr/>
        <p:txBody>
          <a:bodyPr/>
          <a:lstStyle/>
          <a:p>
            <a:fld id="{B53EE04A-1420-4996-8FD7-AD4297F37B64}" type="datetime1">
              <a:rPr kumimoji="1" lang="ja-JP" altLang="en-US" smtClean="0"/>
              <a:t>2026/3/6</a:t>
            </a:fld>
            <a:endParaRPr kumimoji="1" lang="ja-JP" altLang="en-US"/>
          </a:p>
        </p:txBody>
      </p:sp>
      <p:sp>
        <p:nvSpPr>
          <p:cNvPr id="5" name="フッター プレースホルダー 4">
            <a:extLst>
              <a:ext uri="{FF2B5EF4-FFF2-40B4-BE49-F238E27FC236}">
                <a16:creationId xmlns:a16="http://schemas.microsoft.com/office/drawing/2014/main" id="{B3825EA0-401F-2158-9D92-3E1F7A1F3A7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840A762-19C1-F0E7-937F-C762E203C45D}"/>
              </a:ext>
            </a:extLst>
          </p:cNvPr>
          <p:cNvSpPr>
            <a:spLocks noGrp="1"/>
          </p:cNvSpPr>
          <p:nvPr>
            <p:ph type="sldNum" sz="quarter" idx="12"/>
          </p:nvPr>
        </p:nvSpPr>
        <p:spPr/>
        <p:txBody>
          <a:bodyPr/>
          <a:lstStyle/>
          <a:p>
            <a:fld id="{2D31B8D3-B62F-4668-934E-50753AD4DB86}" type="slidenum">
              <a:rPr kumimoji="1" lang="ja-JP" altLang="en-US" smtClean="0"/>
              <a:t>‹#›</a:t>
            </a:fld>
            <a:endParaRPr kumimoji="1" lang="ja-JP" altLang="en-US"/>
          </a:p>
        </p:txBody>
      </p:sp>
    </p:spTree>
    <p:extLst>
      <p:ext uri="{BB962C8B-B14F-4D97-AF65-F5344CB8AC3E}">
        <p14:creationId xmlns:p14="http://schemas.microsoft.com/office/powerpoint/2010/main" val="41340169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06F2CCA-9458-F7B6-B37D-19DE726112A6}"/>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B162B21-082C-2BAB-B0C2-AC549D5B22AF}"/>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9144E9C4-05D7-D210-B583-707B6C1915B1}"/>
              </a:ext>
            </a:extLst>
          </p:cNvPr>
          <p:cNvSpPr>
            <a:spLocks noGrp="1"/>
          </p:cNvSpPr>
          <p:nvPr>
            <p:ph type="dt" sz="half" idx="10"/>
          </p:nvPr>
        </p:nvSpPr>
        <p:spPr/>
        <p:txBody>
          <a:bodyPr/>
          <a:lstStyle/>
          <a:p>
            <a:fld id="{A9078956-0AAB-4EF5-9EB3-174DE4F22AA2}" type="datetime1">
              <a:rPr kumimoji="1" lang="ja-JP" altLang="en-US" smtClean="0"/>
              <a:t>2026/3/6</a:t>
            </a:fld>
            <a:endParaRPr kumimoji="1" lang="ja-JP" altLang="en-US"/>
          </a:p>
        </p:txBody>
      </p:sp>
      <p:sp>
        <p:nvSpPr>
          <p:cNvPr id="5" name="フッター プレースホルダー 4">
            <a:extLst>
              <a:ext uri="{FF2B5EF4-FFF2-40B4-BE49-F238E27FC236}">
                <a16:creationId xmlns:a16="http://schemas.microsoft.com/office/drawing/2014/main" id="{3FC60D0E-1160-D75F-AD27-FB1940F9358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FE645F1-4E38-D297-2FCB-A05869DFC3B1}"/>
              </a:ext>
            </a:extLst>
          </p:cNvPr>
          <p:cNvSpPr>
            <a:spLocks noGrp="1"/>
          </p:cNvSpPr>
          <p:nvPr>
            <p:ph type="sldNum" sz="quarter" idx="12"/>
          </p:nvPr>
        </p:nvSpPr>
        <p:spPr/>
        <p:txBody>
          <a:bodyPr/>
          <a:lstStyle/>
          <a:p>
            <a:fld id="{2D31B8D3-B62F-4668-934E-50753AD4DB86}" type="slidenum">
              <a:rPr kumimoji="1" lang="ja-JP" altLang="en-US" smtClean="0"/>
              <a:t>‹#›</a:t>
            </a:fld>
            <a:endParaRPr kumimoji="1" lang="ja-JP" altLang="en-US"/>
          </a:p>
        </p:txBody>
      </p:sp>
    </p:spTree>
    <p:extLst>
      <p:ext uri="{BB962C8B-B14F-4D97-AF65-F5344CB8AC3E}">
        <p14:creationId xmlns:p14="http://schemas.microsoft.com/office/powerpoint/2010/main" val="10585071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2B647BB-2C57-F683-30BC-581D174FE0E7}"/>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632F62BA-0611-DA51-50F3-A0A326395AE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C245E5A6-88F7-2DEA-1CA9-55EA9D1B9A33}"/>
              </a:ext>
            </a:extLst>
          </p:cNvPr>
          <p:cNvSpPr>
            <a:spLocks noGrp="1"/>
          </p:cNvSpPr>
          <p:nvPr>
            <p:ph type="dt" sz="half" idx="10"/>
          </p:nvPr>
        </p:nvSpPr>
        <p:spPr/>
        <p:txBody>
          <a:bodyPr/>
          <a:lstStyle/>
          <a:p>
            <a:fld id="{5FDE3329-0558-4FB7-8E24-5DB4D7517CF6}" type="datetime1">
              <a:rPr kumimoji="1" lang="ja-JP" altLang="en-US" smtClean="0"/>
              <a:t>2026/3/6</a:t>
            </a:fld>
            <a:endParaRPr kumimoji="1" lang="ja-JP" altLang="en-US"/>
          </a:p>
        </p:txBody>
      </p:sp>
      <p:sp>
        <p:nvSpPr>
          <p:cNvPr id="5" name="フッター プレースホルダー 4">
            <a:extLst>
              <a:ext uri="{FF2B5EF4-FFF2-40B4-BE49-F238E27FC236}">
                <a16:creationId xmlns:a16="http://schemas.microsoft.com/office/drawing/2014/main" id="{A5785A5A-75B8-058F-39DB-23BAC8456F0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BA714B4-B469-968F-4F24-CE9DEED6FAF3}"/>
              </a:ext>
            </a:extLst>
          </p:cNvPr>
          <p:cNvSpPr>
            <a:spLocks noGrp="1"/>
          </p:cNvSpPr>
          <p:nvPr>
            <p:ph type="sldNum" sz="quarter" idx="12"/>
          </p:nvPr>
        </p:nvSpPr>
        <p:spPr/>
        <p:txBody>
          <a:bodyPr/>
          <a:lstStyle/>
          <a:p>
            <a:fld id="{2D31B8D3-B62F-4668-934E-50753AD4DB86}" type="slidenum">
              <a:rPr kumimoji="1" lang="ja-JP" altLang="en-US" smtClean="0"/>
              <a:t>‹#›</a:t>
            </a:fld>
            <a:endParaRPr kumimoji="1" lang="ja-JP" altLang="en-US"/>
          </a:p>
        </p:txBody>
      </p:sp>
    </p:spTree>
    <p:extLst>
      <p:ext uri="{BB962C8B-B14F-4D97-AF65-F5344CB8AC3E}">
        <p14:creationId xmlns:p14="http://schemas.microsoft.com/office/powerpoint/2010/main" val="28196491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C297EB4-2EAE-DA72-8995-716DD02E0F68}"/>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037A6695-259E-254A-FA83-14877A806A4C}"/>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72AAAC4E-01E6-DA97-CD12-43CEC2F70682}"/>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38F0CBFA-E1FB-5D81-3EE7-AD5D288463FA}"/>
              </a:ext>
            </a:extLst>
          </p:cNvPr>
          <p:cNvSpPr>
            <a:spLocks noGrp="1"/>
          </p:cNvSpPr>
          <p:nvPr>
            <p:ph type="dt" sz="half" idx="10"/>
          </p:nvPr>
        </p:nvSpPr>
        <p:spPr/>
        <p:txBody>
          <a:bodyPr/>
          <a:lstStyle/>
          <a:p>
            <a:fld id="{4A66F411-E2B7-45C7-90B4-D23A3FF95C3D}" type="datetime1">
              <a:rPr kumimoji="1" lang="ja-JP" altLang="en-US" smtClean="0"/>
              <a:t>2026/3/6</a:t>
            </a:fld>
            <a:endParaRPr kumimoji="1" lang="ja-JP" altLang="en-US"/>
          </a:p>
        </p:txBody>
      </p:sp>
      <p:sp>
        <p:nvSpPr>
          <p:cNvPr id="6" name="フッター プレースホルダー 5">
            <a:extLst>
              <a:ext uri="{FF2B5EF4-FFF2-40B4-BE49-F238E27FC236}">
                <a16:creationId xmlns:a16="http://schemas.microsoft.com/office/drawing/2014/main" id="{3EDEC281-EF62-B041-DE0C-19AFD6148BD7}"/>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3DA9232D-83AB-2D03-3756-73D54E1FB52E}"/>
              </a:ext>
            </a:extLst>
          </p:cNvPr>
          <p:cNvSpPr>
            <a:spLocks noGrp="1"/>
          </p:cNvSpPr>
          <p:nvPr>
            <p:ph type="sldNum" sz="quarter" idx="12"/>
          </p:nvPr>
        </p:nvSpPr>
        <p:spPr/>
        <p:txBody>
          <a:bodyPr/>
          <a:lstStyle/>
          <a:p>
            <a:fld id="{2D31B8D3-B62F-4668-934E-50753AD4DB86}" type="slidenum">
              <a:rPr kumimoji="1" lang="ja-JP" altLang="en-US" smtClean="0"/>
              <a:t>‹#›</a:t>
            </a:fld>
            <a:endParaRPr kumimoji="1" lang="ja-JP" altLang="en-US"/>
          </a:p>
        </p:txBody>
      </p:sp>
    </p:spTree>
    <p:extLst>
      <p:ext uri="{BB962C8B-B14F-4D97-AF65-F5344CB8AC3E}">
        <p14:creationId xmlns:p14="http://schemas.microsoft.com/office/powerpoint/2010/main" val="30846312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52A1B8A-B426-7B23-A2AD-B1BF0873538F}"/>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67FC3FB3-5606-E4B4-3920-F713F66AD2A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96B3ECCE-9EBF-4CDA-61BD-9F9BA7BF037A}"/>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A15FC565-ED45-0790-370F-41E677FE8D9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A96671B1-8E01-4428-10C6-B613E42ECEE6}"/>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EF70AE88-4F0E-EE80-44C2-52FF65501A98}"/>
              </a:ext>
            </a:extLst>
          </p:cNvPr>
          <p:cNvSpPr>
            <a:spLocks noGrp="1"/>
          </p:cNvSpPr>
          <p:nvPr>
            <p:ph type="dt" sz="half" idx="10"/>
          </p:nvPr>
        </p:nvSpPr>
        <p:spPr/>
        <p:txBody>
          <a:bodyPr/>
          <a:lstStyle/>
          <a:p>
            <a:fld id="{400F56E2-73C1-49A4-8739-6BC9CCE211BB}" type="datetime1">
              <a:rPr kumimoji="1" lang="ja-JP" altLang="en-US" smtClean="0"/>
              <a:t>2026/3/6</a:t>
            </a:fld>
            <a:endParaRPr kumimoji="1" lang="ja-JP" altLang="en-US"/>
          </a:p>
        </p:txBody>
      </p:sp>
      <p:sp>
        <p:nvSpPr>
          <p:cNvPr id="8" name="フッター プレースホルダー 7">
            <a:extLst>
              <a:ext uri="{FF2B5EF4-FFF2-40B4-BE49-F238E27FC236}">
                <a16:creationId xmlns:a16="http://schemas.microsoft.com/office/drawing/2014/main" id="{EEF9F411-951B-601F-73A8-F31743B6640F}"/>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DA547B23-6B90-940E-0959-B5D0A0C1A8D8}"/>
              </a:ext>
            </a:extLst>
          </p:cNvPr>
          <p:cNvSpPr>
            <a:spLocks noGrp="1"/>
          </p:cNvSpPr>
          <p:nvPr>
            <p:ph type="sldNum" sz="quarter" idx="12"/>
          </p:nvPr>
        </p:nvSpPr>
        <p:spPr/>
        <p:txBody>
          <a:bodyPr/>
          <a:lstStyle/>
          <a:p>
            <a:fld id="{2D31B8D3-B62F-4668-934E-50753AD4DB86}" type="slidenum">
              <a:rPr kumimoji="1" lang="ja-JP" altLang="en-US" smtClean="0"/>
              <a:t>‹#›</a:t>
            </a:fld>
            <a:endParaRPr kumimoji="1" lang="ja-JP" altLang="en-US"/>
          </a:p>
        </p:txBody>
      </p:sp>
    </p:spTree>
    <p:extLst>
      <p:ext uri="{BB962C8B-B14F-4D97-AF65-F5344CB8AC3E}">
        <p14:creationId xmlns:p14="http://schemas.microsoft.com/office/powerpoint/2010/main" val="20572488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6F8E21C-0391-E64A-A6F7-6D50C8D507F8}"/>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6D3B4C18-EE63-49EE-A262-F4C0FD5189AD}"/>
              </a:ext>
            </a:extLst>
          </p:cNvPr>
          <p:cNvSpPr>
            <a:spLocks noGrp="1"/>
          </p:cNvSpPr>
          <p:nvPr>
            <p:ph type="dt" sz="half" idx="10"/>
          </p:nvPr>
        </p:nvSpPr>
        <p:spPr/>
        <p:txBody>
          <a:bodyPr/>
          <a:lstStyle/>
          <a:p>
            <a:fld id="{80B0FBB6-EF76-4C6E-833E-46F4D0969466}" type="datetime1">
              <a:rPr kumimoji="1" lang="ja-JP" altLang="en-US" smtClean="0"/>
              <a:t>2026/3/6</a:t>
            </a:fld>
            <a:endParaRPr kumimoji="1" lang="ja-JP" altLang="en-US"/>
          </a:p>
        </p:txBody>
      </p:sp>
      <p:sp>
        <p:nvSpPr>
          <p:cNvPr id="4" name="フッター プレースホルダー 3">
            <a:extLst>
              <a:ext uri="{FF2B5EF4-FFF2-40B4-BE49-F238E27FC236}">
                <a16:creationId xmlns:a16="http://schemas.microsoft.com/office/drawing/2014/main" id="{EAAF43D7-7531-DDFB-C232-A42D4A5B93AB}"/>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084B0BB8-40FF-8BE7-9653-6980B1EF64F5}"/>
              </a:ext>
            </a:extLst>
          </p:cNvPr>
          <p:cNvSpPr>
            <a:spLocks noGrp="1"/>
          </p:cNvSpPr>
          <p:nvPr>
            <p:ph type="sldNum" sz="quarter" idx="12"/>
          </p:nvPr>
        </p:nvSpPr>
        <p:spPr/>
        <p:txBody>
          <a:bodyPr/>
          <a:lstStyle/>
          <a:p>
            <a:fld id="{2D31B8D3-B62F-4668-934E-50753AD4DB86}" type="slidenum">
              <a:rPr kumimoji="1" lang="ja-JP" altLang="en-US" smtClean="0"/>
              <a:t>‹#›</a:t>
            </a:fld>
            <a:endParaRPr kumimoji="1" lang="ja-JP" altLang="en-US"/>
          </a:p>
        </p:txBody>
      </p:sp>
    </p:spTree>
    <p:extLst>
      <p:ext uri="{BB962C8B-B14F-4D97-AF65-F5344CB8AC3E}">
        <p14:creationId xmlns:p14="http://schemas.microsoft.com/office/powerpoint/2010/main" val="5579306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B4B764D2-7F17-AB78-3C24-02BB45C2B954}"/>
              </a:ext>
            </a:extLst>
          </p:cNvPr>
          <p:cNvSpPr>
            <a:spLocks noGrp="1"/>
          </p:cNvSpPr>
          <p:nvPr>
            <p:ph type="dt" sz="half" idx="10"/>
          </p:nvPr>
        </p:nvSpPr>
        <p:spPr/>
        <p:txBody>
          <a:bodyPr/>
          <a:lstStyle/>
          <a:p>
            <a:fld id="{C770E18E-6107-48B8-8D59-EFDD69B48B21}" type="datetime1">
              <a:rPr kumimoji="1" lang="ja-JP" altLang="en-US" smtClean="0"/>
              <a:t>2026/3/6</a:t>
            </a:fld>
            <a:endParaRPr kumimoji="1" lang="ja-JP" altLang="en-US"/>
          </a:p>
        </p:txBody>
      </p:sp>
      <p:sp>
        <p:nvSpPr>
          <p:cNvPr id="3" name="フッター プレースホルダー 2">
            <a:extLst>
              <a:ext uri="{FF2B5EF4-FFF2-40B4-BE49-F238E27FC236}">
                <a16:creationId xmlns:a16="http://schemas.microsoft.com/office/drawing/2014/main" id="{CD131969-0B0F-33E5-66B0-997064ADB8CA}"/>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7C429E6F-AE29-F205-B185-2EBEF14ECE22}"/>
              </a:ext>
            </a:extLst>
          </p:cNvPr>
          <p:cNvSpPr>
            <a:spLocks noGrp="1"/>
          </p:cNvSpPr>
          <p:nvPr>
            <p:ph type="sldNum" sz="quarter" idx="12"/>
          </p:nvPr>
        </p:nvSpPr>
        <p:spPr/>
        <p:txBody>
          <a:bodyPr/>
          <a:lstStyle>
            <a:lvl1pPr>
              <a:defRPr sz="2000"/>
            </a:lvl1pPr>
          </a:lstStyle>
          <a:p>
            <a:fld id="{2D31B8D3-B62F-4668-934E-50753AD4DB86}" type="slidenum">
              <a:rPr lang="ja-JP" altLang="en-US" smtClean="0"/>
              <a:pPr/>
              <a:t>‹#›</a:t>
            </a:fld>
            <a:endParaRPr lang="ja-JP" altLang="en-US" dirty="0"/>
          </a:p>
        </p:txBody>
      </p:sp>
    </p:spTree>
    <p:extLst>
      <p:ext uri="{BB962C8B-B14F-4D97-AF65-F5344CB8AC3E}">
        <p14:creationId xmlns:p14="http://schemas.microsoft.com/office/powerpoint/2010/main" val="16216045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FC25015-4188-0EF2-8866-951391D849A6}"/>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6FE9AD6D-607F-3F5D-5444-0A89A6D6660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80A5EB8D-3F2B-BFD3-861E-F3920D84482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307EDEA7-AF89-C309-2A62-0EA50CDBA12A}"/>
              </a:ext>
            </a:extLst>
          </p:cNvPr>
          <p:cNvSpPr>
            <a:spLocks noGrp="1"/>
          </p:cNvSpPr>
          <p:nvPr>
            <p:ph type="dt" sz="half" idx="10"/>
          </p:nvPr>
        </p:nvSpPr>
        <p:spPr/>
        <p:txBody>
          <a:bodyPr/>
          <a:lstStyle/>
          <a:p>
            <a:fld id="{F095119E-3722-4540-B775-282D2FA0D87E}" type="datetime1">
              <a:rPr kumimoji="1" lang="ja-JP" altLang="en-US" smtClean="0"/>
              <a:t>2026/3/6</a:t>
            </a:fld>
            <a:endParaRPr kumimoji="1" lang="ja-JP" altLang="en-US"/>
          </a:p>
        </p:txBody>
      </p:sp>
      <p:sp>
        <p:nvSpPr>
          <p:cNvPr id="6" name="フッター プレースホルダー 5">
            <a:extLst>
              <a:ext uri="{FF2B5EF4-FFF2-40B4-BE49-F238E27FC236}">
                <a16:creationId xmlns:a16="http://schemas.microsoft.com/office/drawing/2014/main" id="{1EF5F29C-C659-DA40-840D-C43BA762FA70}"/>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5EDFBAEF-651C-B26B-A2D7-1E56B358CB4F}"/>
              </a:ext>
            </a:extLst>
          </p:cNvPr>
          <p:cNvSpPr>
            <a:spLocks noGrp="1"/>
          </p:cNvSpPr>
          <p:nvPr>
            <p:ph type="sldNum" sz="quarter" idx="12"/>
          </p:nvPr>
        </p:nvSpPr>
        <p:spPr/>
        <p:txBody>
          <a:bodyPr/>
          <a:lstStyle/>
          <a:p>
            <a:fld id="{2D31B8D3-B62F-4668-934E-50753AD4DB86}" type="slidenum">
              <a:rPr kumimoji="1" lang="ja-JP" altLang="en-US" smtClean="0"/>
              <a:t>‹#›</a:t>
            </a:fld>
            <a:endParaRPr kumimoji="1" lang="ja-JP" altLang="en-US"/>
          </a:p>
        </p:txBody>
      </p:sp>
    </p:spTree>
    <p:extLst>
      <p:ext uri="{BB962C8B-B14F-4D97-AF65-F5344CB8AC3E}">
        <p14:creationId xmlns:p14="http://schemas.microsoft.com/office/powerpoint/2010/main" val="1582793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ED33E56-D4F6-EA48-9D82-D16D9DB35818}"/>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37B00E9E-6F41-3DAD-5317-5D8683E9162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44239872-1863-B588-A4BB-6628F6C3FCA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DB5E55AD-DE37-B4BE-E40B-D2B7FA354D95}"/>
              </a:ext>
            </a:extLst>
          </p:cNvPr>
          <p:cNvSpPr>
            <a:spLocks noGrp="1"/>
          </p:cNvSpPr>
          <p:nvPr>
            <p:ph type="dt" sz="half" idx="10"/>
          </p:nvPr>
        </p:nvSpPr>
        <p:spPr/>
        <p:txBody>
          <a:bodyPr/>
          <a:lstStyle/>
          <a:p>
            <a:fld id="{7326A1D9-2325-4F57-ADF5-BF67C4B24727}" type="datetime1">
              <a:rPr kumimoji="1" lang="ja-JP" altLang="en-US" smtClean="0"/>
              <a:t>2026/3/6</a:t>
            </a:fld>
            <a:endParaRPr kumimoji="1" lang="ja-JP" altLang="en-US"/>
          </a:p>
        </p:txBody>
      </p:sp>
      <p:sp>
        <p:nvSpPr>
          <p:cNvPr id="6" name="フッター プレースホルダー 5">
            <a:extLst>
              <a:ext uri="{FF2B5EF4-FFF2-40B4-BE49-F238E27FC236}">
                <a16:creationId xmlns:a16="http://schemas.microsoft.com/office/drawing/2014/main" id="{458EB95B-C8EA-0EF5-3095-C06225018FF1}"/>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D2CFA4A-D7F8-D229-B225-ADF015E54D10}"/>
              </a:ext>
            </a:extLst>
          </p:cNvPr>
          <p:cNvSpPr>
            <a:spLocks noGrp="1"/>
          </p:cNvSpPr>
          <p:nvPr>
            <p:ph type="sldNum" sz="quarter" idx="12"/>
          </p:nvPr>
        </p:nvSpPr>
        <p:spPr/>
        <p:txBody>
          <a:bodyPr/>
          <a:lstStyle/>
          <a:p>
            <a:fld id="{2D31B8D3-B62F-4668-934E-50753AD4DB86}" type="slidenum">
              <a:rPr kumimoji="1" lang="ja-JP" altLang="en-US" smtClean="0"/>
              <a:t>‹#›</a:t>
            </a:fld>
            <a:endParaRPr kumimoji="1" lang="ja-JP" altLang="en-US"/>
          </a:p>
        </p:txBody>
      </p:sp>
    </p:spTree>
    <p:extLst>
      <p:ext uri="{BB962C8B-B14F-4D97-AF65-F5344CB8AC3E}">
        <p14:creationId xmlns:p14="http://schemas.microsoft.com/office/powerpoint/2010/main" val="23555611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142F02F6-8CEE-9262-54F0-FFBD9D23C6F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82B7136-83C2-17D1-A4D9-0B4051C4152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69D961E4-28BA-9A62-CD3C-F55C38C19A2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DE8AA5E-E172-4E7C-9770-F6834B523C00}" type="datetime1">
              <a:rPr kumimoji="1" lang="ja-JP" altLang="en-US" smtClean="0"/>
              <a:t>2026/3/6</a:t>
            </a:fld>
            <a:endParaRPr kumimoji="1" lang="ja-JP" altLang="en-US"/>
          </a:p>
        </p:txBody>
      </p:sp>
      <p:sp>
        <p:nvSpPr>
          <p:cNvPr id="5" name="フッター プレースホルダー 4">
            <a:extLst>
              <a:ext uri="{FF2B5EF4-FFF2-40B4-BE49-F238E27FC236}">
                <a16:creationId xmlns:a16="http://schemas.microsoft.com/office/drawing/2014/main" id="{4F81138C-17BD-1D30-1BCB-BED24E9319E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06989509-999A-7B95-B2BB-7A3CAAA7C75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D31B8D3-B62F-4668-934E-50753AD4DB86}" type="slidenum">
              <a:rPr kumimoji="1" lang="ja-JP" altLang="en-US" smtClean="0"/>
              <a:t>‹#›</a:t>
            </a:fld>
            <a:endParaRPr kumimoji="1" lang="ja-JP" altLang="en-US"/>
          </a:p>
        </p:txBody>
      </p:sp>
    </p:spTree>
    <p:extLst>
      <p:ext uri="{BB962C8B-B14F-4D97-AF65-F5344CB8AC3E}">
        <p14:creationId xmlns:p14="http://schemas.microsoft.com/office/powerpoint/2010/main" val="9125475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hyperlink" Target="https://github.com/kusumotolab/NIL" TargetMode="External"/><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3.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hyperlink" Target="https://github.com/kusumotolab/NIL" TargetMode="External"/><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B25CAB4F-14CD-F57D-CE13-C05B1D4256FC}"/>
              </a:ext>
            </a:extLst>
          </p:cNvPr>
          <p:cNvSpPr txBox="1"/>
          <p:nvPr/>
        </p:nvSpPr>
        <p:spPr>
          <a:xfrm>
            <a:off x="257556" y="1859340"/>
            <a:ext cx="11676888" cy="1446550"/>
          </a:xfrm>
          <a:prstGeom prst="rect">
            <a:avLst/>
          </a:prstGeom>
          <a:noFill/>
        </p:spPr>
        <p:txBody>
          <a:bodyPr wrap="square" rtlCol="0">
            <a:spAutoFit/>
          </a:bodyPr>
          <a:lstStyle/>
          <a:p>
            <a:pPr algn="ctr"/>
            <a:r>
              <a:rPr lang="en-US" altLang="ja-JP" sz="4400" dirty="0">
                <a:latin typeface="メイリオ" panose="020B0604030504040204" pitchFamily="50" charset="-128"/>
                <a:ea typeface="メイリオ" panose="020B0604030504040204" pitchFamily="50" charset="-128"/>
              </a:rPr>
              <a:t>OSS</a:t>
            </a:r>
            <a:r>
              <a:rPr lang="ja-JP" altLang="en-US" sz="4400" dirty="0">
                <a:latin typeface="メイリオ" panose="020B0604030504040204" pitchFamily="50" charset="-128"/>
                <a:ea typeface="メイリオ" panose="020B0604030504040204" pitchFamily="50" charset="-128"/>
              </a:rPr>
              <a:t>プロジェクトにおける</a:t>
            </a:r>
            <a:br>
              <a:rPr lang="en-US" altLang="ja-JP" sz="4400" dirty="0">
                <a:latin typeface="メイリオ" panose="020B0604030504040204" pitchFamily="50" charset="-128"/>
                <a:ea typeface="メイリオ" panose="020B0604030504040204" pitchFamily="50" charset="-128"/>
              </a:rPr>
            </a:br>
            <a:r>
              <a:rPr lang="ja-JP" altLang="en-US" sz="4400" dirty="0">
                <a:latin typeface="メイリオ" panose="020B0604030504040204" pitchFamily="50" charset="-128"/>
                <a:ea typeface="メイリオ" panose="020B0604030504040204" pitchFamily="50" charset="-128"/>
              </a:rPr>
              <a:t>既存ライブラリ機能の再実装の実態調査</a:t>
            </a:r>
            <a:endParaRPr kumimoji="1" lang="ja-JP" altLang="en-US" sz="4400" dirty="0">
              <a:latin typeface="メイリオ" panose="020B0604030504040204" pitchFamily="50" charset="-128"/>
              <a:ea typeface="メイリオ" panose="020B0604030504040204" pitchFamily="50" charset="-128"/>
            </a:endParaRPr>
          </a:p>
        </p:txBody>
      </p:sp>
      <p:sp>
        <p:nvSpPr>
          <p:cNvPr id="3" name="テキスト ボックス 2">
            <a:extLst>
              <a:ext uri="{FF2B5EF4-FFF2-40B4-BE49-F238E27FC236}">
                <a16:creationId xmlns:a16="http://schemas.microsoft.com/office/drawing/2014/main" id="{B8BDA81C-8771-029B-203D-DFF0A35BC960}"/>
              </a:ext>
            </a:extLst>
          </p:cNvPr>
          <p:cNvSpPr txBox="1"/>
          <p:nvPr/>
        </p:nvSpPr>
        <p:spPr>
          <a:xfrm>
            <a:off x="5608320" y="5895936"/>
            <a:ext cx="6326124" cy="523220"/>
          </a:xfrm>
          <a:prstGeom prst="rect">
            <a:avLst/>
          </a:prstGeom>
          <a:noFill/>
        </p:spPr>
        <p:txBody>
          <a:bodyPr wrap="square" rtlCol="0">
            <a:spAutoFit/>
          </a:bodyPr>
          <a:lstStyle/>
          <a:p>
            <a:pPr algn="r"/>
            <a:r>
              <a:rPr lang="en-US" altLang="ja-JP" dirty="0"/>
              <a:t>† </a:t>
            </a:r>
            <a:r>
              <a:rPr kumimoji="1" lang="ja-JP" altLang="en-US" sz="2800" dirty="0">
                <a:latin typeface="メイリオ" panose="020B0604030504040204" pitchFamily="50" charset="-128"/>
                <a:ea typeface="メイリオ" panose="020B0604030504040204" pitchFamily="50" charset="-128"/>
              </a:rPr>
              <a:t>大阪大学 大学院情報科学研究科</a:t>
            </a:r>
          </a:p>
        </p:txBody>
      </p:sp>
      <p:sp>
        <p:nvSpPr>
          <p:cNvPr id="4" name="テキスト ボックス 3">
            <a:extLst>
              <a:ext uri="{FF2B5EF4-FFF2-40B4-BE49-F238E27FC236}">
                <a16:creationId xmlns:a16="http://schemas.microsoft.com/office/drawing/2014/main" id="{2A8022DD-1B5F-0267-BEE3-F6D73CF913EE}"/>
              </a:ext>
            </a:extLst>
          </p:cNvPr>
          <p:cNvSpPr txBox="1"/>
          <p:nvPr/>
        </p:nvSpPr>
        <p:spPr>
          <a:xfrm>
            <a:off x="3343740" y="5184825"/>
            <a:ext cx="8590704" cy="523220"/>
          </a:xfrm>
          <a:prstGeom prst="rect">
            <a:avLst/>
          </a:prstGeom>
          <a:noFill/>
        </p:spPr>
        <p:txBody>
          <a:bodyPr wrap="square" rtlCol="0">
            <a:spAutoFit/>
          </a:bodyPr>
          <a:lstStyle/>
          <a:p>
            <a:pPr algn="r"/>
            <a:r>
              <a:rPr kumimoji="1" lang="ja-JP" altLang="en-US" sz="2800" b="1" u="sng" dirty="0">
                <a:latin typeface="メイリオ" panose="020B0604030504040204" pitchFamily="50" charset="-128"/>
                <a:ea typeface="メイリオ" panose="020B0604030504040204" pitchFamily="50" charset="-128"/>
              </a:rPr>
              <a:t>小村 太一</a:t>
            </a:r>
            <a:r>
              <a:rPr lang="en-US" altLang="ja-JP" b="1" u="sng" dirty="0"/>
              <a:t>†</a:t>
            </a:r>
            <a:r>
              <a:rPr kumimoji="1" lang="ja-JP" altLang="en-US" sz="2800" b="1" dirty="0">
                <a:latin typeface="メイリオ" panose="020B0604030504040204" pitchFamily="50" charset="-128"/>
                <a:ea typeface="メイリオ" panose="020B0604030504040204" pitchFamily="50" charset="-128"/>
              </a:rPr>
              <a:t>　</a:t>
            </a:r>
            <a:r>
              <a:rPr kumimoji="1" lang="ja-JP" altLang="en-US" sz="2800" dirty="0">
                <a:latin typeface="メイリオ" panose="020B0604030504040204" pitchFamily="50" charset="-128"/>
                <a:ea typeface="メイリオ" panose="020B0604030504040204" pitchFamily="50" charset="-128"/>
              </a:rPr>
              <a:t>クラ ラウラ ガイコビナ</a:t>
            </a:r>
            <a:r>
              <a:rPr lang="en-US" altLang="ja-JP" dirty="0"/>
              <a:t>†</a:t>
            </a:r>
            <a:r>
              <a:rPr kumimoji="1" lang="ja-JP" altLang="en-US" sz="2800" dirty="0">
                <a:latin typeface="メイリオ" panose="020B0604030504040204" pitchFamily="50" charset="-128"/>
                <a:ea typeface="メイリオ" panose="020B0604030504040204" pitchFamily="50" charset="-128"/>
              </a:rPr>
              <a:t>　肥後 芳樹</a:t>
            </a:r>
            <a:r>
              <a:rPr lang="en-US" altLang="ja-JP" dirty="0"/>
              <a:t>†</a:t>
            </a:r>
            <a:endParaRPr kumimoji="1" lang="ja-JP" altLang="en-US" sz="28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19395917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03240D-C00F-B8C6-BD16-19A69E17465B}"/>
            </a:ext>
          </a:extLst>
        </p:cNvPr>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93EA979F-BBD4-4F8E-71C6-DA4EFE5C74AD}"/>
              </a:ext>
            </a:extLst>
          </p:cNvPr>
          <p:cNvSpPr txBox="1"/>
          <p:nvPr/>
        </p:nvSpPr>
        <p:spPr>
          <a:xfrm>
            <a:off x="377950" y="237804"/>
            <a:ext cx="11135623" cy="584775"/>
          </a:xfrm>
          <a:prstGeom prst="rect">
            <a:avLst/>
          </a:prstGeom>
          <a:noFill/>
        </p:spPr>
        <p:txBody>
          <a:bodyPr wrap="square" rtlCol="0">
            <a:spAutoFit/>
          </a:bodyPr>
          <a:lstStyle/>
          <a:p>
            <a:r>
              <a:rPr kumimoji="1" lang="en-US" altLang="ja-JP" sz="3200" dirty="0">
                <a:latin typeface="メイリオ" panose="020B0604030504040204" pitchFamily="50" charset="-128"/>
                <a:ea typeface="メイリオ" panose="020B0604030504040204" pitchFamily="50" charset="-128"/>
              </a:rPr>
              <a:t>RQ1</a:t>
            </a:r>
            <a:r>
              <a:rPr lang="en-US" altLang="ja-JP" sz="3200" dirty="0">
                <a:latin typeface="メイリオ" panose="020B0604030504040204" pitchFamily="50" charset="-128"/>
                <a:ea typeface="メイリオ" panose="020B0604030504040204" pitchFamily="50" charset="-128"/>
              </a:rPr>
              <a:t>:</a:t>
            </a:r>
            <a:r>
              <a:rPr lang="ja-JP" altLang="en-US" sz="3200" dirty="0">
                <a:latin typeface="メイリオ" panose="020B0604030504040204" pitchFamily="50" charset="-128"/>
                <a:ea typeface="メイリオ" panose="020B0604030504040204" pitchFamily="50" charset="-128"/>
              </a:rPr>
              <a:t> </a:t>
            </a:r>
            <a:r>
              <a:rPr kumimoji="1" lang="ja-JP" altLang="en-US" sz="3200" dirty="0">
                <a:latin typeface="メイリオ" panose="020B0604030504040204" pitchFamily="50" charset="-128"/>
                <a:ea typeface="メイリオ" panose="020B0604030504040204" pitchFamily="50" charset="-128"/>
              </a:rPr>
              <a:t>調査</a:t>
            </a:r>
            <a:r>
              <a:rPr lang="ja-JP" altLang="en-US" sz="3200" dirty="0">
                <a:latin typeface="メイリオ" panose="020B0604030504040204" pitchFamily="50" charset="-128"/>
                <a:ea typeface="メイリオ" panose="020B0604030504040204" pitchFamily="50" charset="-128"/>
              </a:rPr>
              <a:t>手順</a:t>
            </a:r>
            <a:endParaRPr kumimoji="1" lang="en-US" altLang="ja-JP" sz="3200" dirty="0">
              <a:latin typeface="メイリオ" panose="020B0604030504040204" pitchFamily="50" charset="-128"/>
              <a:ea typeface="メイリオ" panose="020B0604030504040204" pitchFamily="50" charset="-128"/>
            </a:endParaRPr>
          </a:p>
        </p:txBody>
      </p:sp>
      <p:cxnSp>
        <p:nvCxnSpPr>
          <p:cNvPr id="3" name="直線コネクタ 2">
            <a:extLst>
              <a:ext uri="{FF2B5EF4-FFF2-40B4-BE49-F238E27FC236}">
                <a16:creationId xmlns:a16="http://schemas.microsoft.com/office/drawing/2014/main" id="{7FA83CFF-2562-C60F-95EA-5B382CF871FC}"/>
              </a:ext>
            </a:extLst>
          </p:cNvPr>
          <p:cNvCxnSpPr>
            <a:cxnSpLocks/>
          </p:cNvCxnSpPr>
          <p:nvPr/>
        </p:nvCxnSpPr>
        <p:spPr>
          <a:xfrm>
            <a:off x="0" y="822579"/>
            <a:ext cx="12192000" cy="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sp>
        <p:nvSpPr>
          <p:cNvPr id="4" name="スライド番号プレースホルダー 3">
            <a:extLst>
              <a:ext uri="{FF2B5EF4-FFF2-40B4-BE49-F238E27FC236}">
                <a16:creationId xmlns:a16="http://schemas.microsoft.com/office/drawing/2014/main" id="{EAA94284-24D4-E42B-E2FC-90EA0BD1B1D9}"/>
              </a:ext>
            </a:extLst>
          </p:cNvPr>
          <p:cNvSpPr>
            <a:spLocks noGrp="1"/>
          </p:cNvSpPr>
          <p:nvPr>
            <p:ph type="sldNum" sz="quarter" idx="12"/>
          </p:nvPr>
        </p:nvSpPr>
        <p:spPr/>
        <p:txBody>
          <a:bodyPr/>
          <a:lstStyle/>
          <a:p>
            <a:fld id="{2D31B8D3-B62F-4668-934E-50753AD4DB86}" type="slidenum">
              <a:rPr kumimoji="1" lang="ja-JP" altLang="en-US" smtClean="0"/>
              <a:t>9</a:t>
            </a:fld>
            <a:endParaRPr kumimoji="1" lang="ja-JP" altLang="en-US" dirty="0"/>
          </a:p>
        </p:txBody>
      </p:sp>
      <p:sp>
        <p:nvSpPr>
          <p:cNvPr id="5" name="テキスト ボックス 4">
            <a:extLst>
              <a:ext uri="{FF2B5EF4-FFF2-40B4-BE49-F238E27FC236}">
                <a16:creationId xmlns:a16="http://schemas.microsoft.com/office/drawing/2014/main" id="{1525BB63-8C3D-2710-E54C-DF438A5E09A6}"/>
              </a:ext>
            </a:extLst>
          </p:cNvPr>
          <p:cNvSpPr txBox="1"/>
          <p:nvPr/>
        </p:nvSpPr>
        <p:spPr>
          <a:xfrm>
            <a:off x="377950" y="1260000"/>
            <a:ext cx="11484198" cy="523220"/>
          </a:xfrm>
          <a:prstGeom prst="rect">
            <a:avLst/>
          </a:prstGeom>
          <a:noFill/>
        </p:spPr>
        <p:txBody>
          <a:bodyPr wrap="square" rtlCol="0">
            <a:spAutoFit/>
          </a:bodyPr>
          <a:lstStyle/>
          <a:p>
            <a:pPr>
              <a:buClr>
                <a:schemeClr val="tx1"/>
              </a:buClr>
            </a:pPr>
            <a:r>
              <a:rPr lang="en-US" altLang="ja-JP" sz="2800" b="1" dirty="0">
                <a:latin typeface="メイリオ" panose="020B0604030504040204" pitchFamily="50" charset="-128"/>
                <a:ea typeface="メイリオ" panose="020B0604030504040204" pitchFamily="50" charset="-128"/>
              </a:rPr>
              <a:t>(1) </a:t>
            </a:r>
            <a:r>
              <a:rPr lang="ja-JP" altLang="en-US" sz="2800" b="1" dirty="0">
                <a:latin typeface="メイリオ" panose="020B0604030504040204" pitchFamily="50" charset="-128"/>
                <a:ea typeface="メイリオ" panose="020B0604030504040204" pitchFamily="50" charset="-128"/>
              </a:rPr>
              <a:t>データセットの準備</a:t>
            </a:r>
            <a:endParaRPr lang="en-US" altLang="ja-JP" sz="2800" b="1" dirty="0">
              <a:latin typeface="メイリオ" panose="020B0604030504040204" pitchFamily="50" charset="-128"/>
              <a:ea typeface="メイリオ" panose="020B0604030504040204" pitchFamily="50" charset="-128"/>
            </a:endParaRPr>
          </a:p>
        </p:txBody>
      </p:sp>
      <p:grpSp>
        <p:nvGrpSpPr>
          <p:cNvPr id="19" name="グループ化 18">
            <a:extLst>
              <a:ext uri="{FF2B5EF4-FFF2-40B4-BE49-F238E27FC236}">
                <a16:creationId xmlns:a16="http://schemas.microsoft.com/office/drawing/2014/main" id="{C704A98F-AA51-25AB-6BF1-5B6B914F3A12}"/>
              </a:ext>
            </a:extLst>
          </p:cNvPr>
          <p:cNvGrpSpPr/>
          <p:nvPr/>
        </p:nvGrpSpPr>
        <p:grpSpPr>
          <a:xfrm>
            <a:off x="377950" y="1674590"/>
            <a:ext cx="6015339" cy="3212770"/>
            <a:chOff x="377950" y="1674590"/>
            <a:chExt cx="6015339" cy="3212770"/>
          </a:xfrm>
        </p:grpSpPr>
        <p:sp>
          <p:nvSpPr>
            <p:cNvPr id="113" name="テキスト ボックス 112">
              <a:extLst>
                <a:ext uri="{FF2B5EF4-FFF2-40B4-BE49-F238E27FC236}">
                  <a16:creationId xmlns:a16="http://schemas.microsoft.com/office/drawing/2014/main" id="{8000D867-CEDE-9F3C-2E15-6E99A9467AE0}"/>
                </a:ext>
              </a:extLst>
            </p:cNvPr>
            <p:cNvSpPr txBox="1"/>
            <p:nvPr/>
          </p:nvSpPr>
          <p:spPr>
            <a:xfrm>
              <a:off x="1080218" y="4381141"/>
              <a:ext cx="3607444" cy="506219"/>
            </a:xfrm>
            <a:prstGeom prst="rect">
              <a:avLst/>
            </a:prstGeom>
            <a:noFill/>
          </p:spPr>
          <p:txBody>
            <a:bodyPr wrap="square" rtlCol="0">
              <a:spAutoFit/>
            </a:bodyPr>
            <a:lstStyle/>
            <a:p>
              <a:pPr marL="381019" indent="-381019">
                <a:buClr>
                  <a:schemeClr val="tx1"/>
                </a:buClr>
                <a:buFont typeface="+mj-lt"/>
                <a:buAutoNum type="arabicPeriod"/>
              </a:pPr>
              <a:r>
                <a:rPr lang="ja-JP" altLang="en-US" sz="1556" dirty="0">
                  <a:latin typeface="メイリオ" panose="020B0604030504040204" pitchFamily="50" charset="-128"/>
                  <a:ea typeface="メイリオ" panose="020B0604030504040204" pitchFamily="50" charset="-128"/>
                </a:rPr>
                <a:t>ライブラリとアプリケーションの</a:t>
              </a:r>
              <a:br>
                <a:rPr lang="en-US" altLang="ja-JP" sz="1556" dirty="0">
                  <a:latin typeface="メイリオ" panose="020B0604030504040204" pitchFamily="50" charset="-128"/>
                  <a:ea typeface="メイリオ" panose="020B0604030504040204" pitchFamily="50" charset="-128"/>
                </a:rPr>
              </a:br>
              <a:r>
                <a:rPr lang="ja-JP" altLang="en-US" sz="1556" dirty="0">
                  <a:latin typeface="メイリオ" panose="020B0604030504040204" pitchFamily="50" charset="-128"/>
                  <a:ea typeface="メイリオ" panose="020B0604030504040204" pitchFamily="50" charset="-128"/>
                </a:rPr>
                <a:t>関数レベルクローンペアを検出</a:t>
              </a:r>
              <a:endParaRPr lang="en-US" altLang="ja-JP" sz="1556" dirty="0">
                <a:latin typeface="メイリオ" panose="020B0604030504040204" pitchFamily="50" charset="-128"/>
                <a:ea typeface="メイリオ" panose="020B0604030504040204" pitchFamily="50" charset="-128"/>
              </a:endParaRPr>
            </a:p>
          </p:txBody>
        </p:sp>
        <p:sp>
          <p:nvSpPr>
            <p:cNvPr id="111" name="矢印: 右 110">
              <a:extLst>
                <a:ext uri="{FF2B5EF4-FFF2-40B4-BE49-F238E27FC236}">
                  <a16:creationId xmlns:a16="http://schemas.microsoft.com/office/drawing/2014/main" id="{109273DE-FA3F-D92B-5D33-344D79275F87}"/>
                </a:ext>
              </a:extLst>
            </p:cNvPr>
            <p:cNvSpPr/>
            <p:nvPr/>
          </p:nvSpPr>
          <p:spPr>
            <a:xfrm>
              <a:off x="2580732" y="2923525"/>
              <a:ext cx="728014" cy="349165"/>
            </a:xfrm>
            <a:prstGeom prst="rightArrow">
              <a:avLst/>
            </a:prstGeom>
            <a:solidFill>
              <a:schemeClr val="tx1">
                <a:lumMod val="50000"/>
                <a:lumOff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2001"/>
            </a:p>
          </p:txBody>
        </p:sp>
        <p:grpSp>
          <p:nvGrpSpPr>
            <p:cNvPr id="10" name="グループ化 9">
              <a:extLst>
                <a:ext uri="{FF2B5EF4-FFF2-40B4-BE49-F238E27FC236}">
                  <a16:creationId xmlns:a16="http://schemas.microsoft.com/office/drawing/2014/main" id="{3E2CEC86-D367-31A7-6183-ECA9D9A48303}"/>
                </a:ext>
              </a:extLst>
            </p:cNvPr>
            <p:cNvGrpSpPr/>
            <p:nvPr/>
          </p:nvGrpSpPr>
          <p:grpSpPr>
            <a:xfrm>
              <a:off x="377950" y="2129739"/>
              <a:ext cx="1971556" cy="1936739"/>
              <a:chOff x="377950" y="2129739"/>
              <a:chExt cx="1971556" cy="1936739"/>
            </a:xfrm>
          </p:grpSpPr>
          <p:sp>
            <p:nvSpPr>
              <p:cNvPr id="109" name="四角形: 角を丸くする 108">
                <a:extLst>
                  <a:ext uri="{FF2B5EF4-FFF2-40B4-BE49-F238E27FC236}">
                    <a16:creationId xmlns:a16="http://schemas.microsoft.com/office/drawing/2014/main" id="{B51DE22F-4E9D-6570-7B26-DE0A0974E988}"/>
                  </a:ext>
                </a:extLst>
              </p:cNvPr>
              <p:cNvSpPr/>
              <p:nvPr/>
            </p:nvSpPr>
            <p:spPr>
              <a:xfrm>
                <a:off x="399524" y="2129739"/>
                <a:ext cx="1938011" cy="1936739"/>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2001"/>
              </a:p>
            </p:txBody>
          </p:sp>
          <p:sp>
            <p:nvSpPr>
              <p:cNvPr id="110" name="テキスト ボックス 109">
                <a:extLst>
                  <a:ext uri="{FF2B5EF4-FFF2-40B4-BE49-F238E27FC236}">
                    <a16:creationId xmlns:a16="http://schemas.microsoft.com/office/drawing/2014/main" id="{DBB53CCF-C374-F598-E9A5-E362E1DD5372}"/>
                  </a:ext>
                </a:extLst>
              </p:cNvPr>
              <p:cNvSpPr txBox="1"/>
              <p:nvPr/>
            </p:nvSpPr>
            <p:spPr>
              <a:xfrm>
                <a:off x="431541" y="2844052"/>
                <a:ext cx="915424" cy="294025"/>
              </a:xfrm>
              <a:prstGeom prst="rect">
                <a:avLst/>
              </a:prstGeom>
              <a:noFill/>
            </p:spPr>
            <p:txBody>
              <a:bodyPr wrap="square" rtlCol="0">
                <a:spAutoFit/>
              </a:bodyPr>
              <a:lstStyle/>
              <a:p>
                <a:pPr algn="ctr">
                  <a:buClr>
                    <a:schemeClr val="tx1"/>
                  </a:buClr>
                </a:pPr>
                <a:r>
                  <a:rPr lang="en-US" altLang="ja-JP" sz="1556" dirty="0">
                    <a:latin typeface="メイリオ" panose="020B0604030504040204" pitchFamily="50" charset="-128"/>
                    <a:ea typeface="メイリオ" panose="020B0604030504040204" pitchFamily="50" charset="-128"/>
                  </a:rPr>
                  <a:t>lib</a:t>
                </a:r>
              </a:p>
            </p:txBody>
          </p:sp>
          <p:grpSp>
            <p:nvGrpSpPr>
              <p:cNvPr id="122" name="グループ化 121">
                <a:extLst>
                  <a:ext uri="{FF2B5EF4-FFF2-40B4-BE49-F238E27FC236}">
                    <a16:creationId xmlns:a16="http://schemas.microsoft.com/office/drawing/2014/main" id="{150083E6-36A0-D07B-81BE-2117300EDB7F}"/>
                  </a:ext>
                </a:extLst>
              </p:cNvPr>
              <p:cNvGrpSpPr/>
              <p:nvPr/>
            </p:nvGrpSpPr>
            <p:grpSpPr>
              <a:xfrm>
                <a:off x="559656" y="2546405"/>
                <a:ext cx="705639" cy="511514"/>
                <a:chOff x="3193771" y="3027105"/>
                <a:chExt cx="664705" cy="519436"/>
              </a:xfrm>
            </p:grpSpPr>
            <p:sp>
              <p:nvSpPr>
                <p:cNvPr id="123" name="フリーフォーム: 図形 122" descr="フォルダー 枠線">
                  <a:extLst>
                    <a:ext uri="{FF2B5EF4-FFF2-40B4-BE49-F238E27FC236}">
                      <a16:creationId xmlns:a16="http://schemas.microsoft.com/office/drawing/2014/main" id="{DB72ACA9-EA52-8F30-8C35-0A789FB2CF0F}"/>
                    </a:ext>
                  </a:extLst>
                </p:cNvPr>
                <p:cNvSpPr/>
                <p:nvPr/>
              </p:nvSpPr>
              <p:spPr>
                <a:xfrm>
                  <a:off x="3211736" y="3045621"/>
                  <a:ext cx="628775" cy="482365"/>
                </a:xfrm>
                <a:custGeom>
                  <a:avLst/>
                  <a:gdLst>
                    <a:gd name="csX0" fmla="*/ 17965 w 628775"/>
                    <a:gd name="csY0" fmla="*/ 35 h 482365"/>
                    <a:gd name="csX1" fmla="*/ 186836 w 628775"/>
                    <a:gd name="csY1" fmla="*/ 35 h 482365"/>
                    <a:gd name="csX2" fmla="*/ 195091 w 628775"/>
                    <a:gd name="csY2" fmla="*/ 2224 h 482365"/>
                    <a:gd name="csX3" fmla="*/ 195845 w 628775"/>
                    <a:gd name="csY3" fmla="*/ 2873 h 482365"/>
                    <a:gd name="csX4" fmla="*/ 196663 w 628775"/>
                    <a:gd name="csY4" fmla="*/ 3429 h 482365"/>
                    <a:gd name="csX5" fmla="*/ 295470 w 628775"/>
                    <a:gd name="csY5" fmla="*/ 71124 h 482365"/>
                    <a:gd name="csX6" fmla="*/ 299962 w 628775"/>
                    <a:gd name="csY6" fmla="*/ 74221 h 482365"/>
                    <a:gd name="csX7" fmla="*/ 610810 w 628775"/>
                    <a:gd name="csY7" fmla="*/ 74221 h 482365"/>
                    <a:gd name="csX8" fmla="*/ 628775 w 628775"/>
                    <a:gd name="csY8" fmla="*/ 92768 h 482365"/>
                    <a:gd name="csX9" fmla="*/ 628775 w 628775"/>
                    <a:gd name="csY9" fmla="*/ 463818 h 482365"/>
                    <a:gd name="csX10" fmla="*/ 610810 w 628775"/>
                    <a:gd name="csY10" fmla="*/ 482365 h 482365"/>
                    <a:gd name="csX11" fmla="*/ 17965 w 628775"/>
                    <a:gd name="csY11" fmla="*/ 482365 h 482365"/>
                    <a:gd name="csX12" fmla="*/ 0 w 628775"/>
                    <a:gd name="csY12" fmla="*/ 463818 h 482365"/>
                    <a:gd name="csX13" fmla="*/ 0 w 628775"/>
                    <a:gd name="csY13" fmla="*/ 18582 h 482365"/>
                    <a:gd name="csX14" fmla="*/ 17965 w 628775"/>
                    <a:gd name="csY14" fmla="*/ 35 h 482365"/>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Lst>
                  <a:rect l="l" t="t" r="r" b="b"/>
                  <a:pathLst>
                    <a:path w="628775" h="482365">
                      <a:moveTo>
                        <a:pt x="17965" y="35"/>
                      </a:moveTo>
                      <a:lnTo>
                        <a:pt x="186836" y="35"/>
                      </a:lnTo>
                      <a:cubicBezTo>
                        <a:pt x="189745" y="-176"/>
                        <a:pt x="192641" y="592"/>
                        <a:pt x="195091" y="2224"/>
                      </a:cubicBezTo>
                      <a:lnTo>
                        <a:pt x="195845" y="2873"/>
                      </a:lnTo>
                      <a:lnTo>
                        <a:pt x="196663" y="3429"/>
                      </a:lnTo>
                      <a:lnTo>
                        <a:pt x="295470" y="71124"/>
                      </a:lnTo>
                      <a:lnTo>
                        <a:pt x="299962" y="74221"/>
                      </a:lnTo>
                      <a:lnTo>
                        <a:pt x="610810" y="74221"/>
                      </a:lnTo>
                      <a:cubicBezTo>
                        <a:pt x="620732" y="74221"/>
                        <a:pt x="628775" y="82524"/>
                        <a:pt x="628775" y="92768"/>
                      </a:cubicBezTo>
                      <a:lnTo>
                        <a:pt x="628775" y="463818"/>
                      </a:lnTo>
                      <a:cubicBezTo>
                        <a:pt x="628775" y="474061"/>
                        <a:pt x="620732" y="482365"/>
                        <a:pt x="610810" y="482365"/>
                      </a:cubicBezTo>
                      <a:lnTo>
                        <a:pt x="17965" y="482365"/>
                      </a:lnTo>
                      <a:cubicBezTo>
                        <a:pt x="8043" y="482365"/>
                        <a:pt x="0" y="474061"/>
                        <a:pt x="0" y="463818"/>
                      </a:cubicBezTo>
                      <a:lnTo>
                        <a:pt x="0" y="18582"/>
                      </a:lnTo>
                      <a:cubicBezTo>
                        <a:pt x="0" y="8338"/>
                        <a:pt x="8043" y="35"/>
                        <a:pt x="17965" y="35"/>
                      </a:cubicBezTo>
                      <a:close/>
                    </a:path>
                  </a:pathLst>
                </a:custGeom>
                <a:solidFill>
                  <a:schemeClr val="bg1"/>
                </a:solidFill>
                <a:ln w="8930" cap="flat">
                  <a:noFill/>
                  <a:prstDash val="solid"/>
                  <a:miter/>
                </a:ln>
              </p:spPr>
              <p:txBody>
                <a:bodyPr wrap="square">
                  <a:noAutofit/>
                </a:bodyPr>
                <a:lstStyle/>
                <a:p>
                  <a:endParaRPr lang="ja-JP" altLang="en-US" sz="2001"/>
                </a:p>
              </p:txBody>
            </p:sp>
            <p:sp>
              <p:nvSpPr>
                <p:cNvPr id="124" name="フリーフォーム: 図形 123" descr="フォルダー 枠線">
                  <a:extLst>
                    <a:ext uri="{FF2B5EF4-FFF2-40B4-BE49-F238E27FC236}">
                      <a16:creationId xmlns:a16="http://schemas.microsoft.com/office/drawing/2014/main" id="{9AE5DC03-8B08-5ECD-11A9-FC95517E9CE3}"/>
                    </a:ext>
                  </a:extLst>
                </p:cNvPr>
                <p:cNvSpPr/>
                <p:nvPr/>
              </p:nvSpPr>
              <p:spPr>
                <a:xfrm>
                  <a:off x="3193771" y="3027105"/>
                  <a:ext cx="664705" cy="519436"/>
                </a:xfrm>
                <a:custGeom>
                  <a:avLst/>
                  <a:gdLst>
                    <a:gd name="csX0" fmla="*/ 35930 w 664705"/>
                    <a:gd name="csY0" fmla="*/ 22 h 519436"/>
                    <a:gd name="csX1" fmla="*/ 204801 w 664705"/>
                    <a:gd name="csY1" fmla="*/ 22 h 519436"/>
                    <a:gd name="csX2" fmla="*/ 224563 w 664705"/>
                    <a:gd name="csY2" fmla="*/ 6513 h 519436"/>
                    <a:gd name="csX3" fmla="*/ 323370 w 664705"/>
                    <a:gd name="csY3" fmla="*/ 74208 h 519436"/>
                    <a:gd name="csX4" fmla="*/ 628775 w 664705"/>
                    <a:gd name="csY4" fmla="*/ 74208 h 519436"/>
                    <a:gd name="csX5" fmla="*/ 664705 w 664705"/>
                    <a:gd name="csY5" fmla="*/ 111301 h 519436"/>
                    <a:gd name="csX6" fmla="*/ 664705 w 664705"/>
                    <a:gd name="csY6" fmla="*/ 482343 h 519436"/>
                    <a:gd name="csX7" fmla="*/ 628775 w 664705"/>
                    <a:gd name="csY7" fmla="*/ 519436 h 519436"/>
                    <a:gd name="csX8" fmla="*/ 35930 w 664705"/>
                    <a:gd name="csY8" fmla="*/ 519436 h 519436"/>
                    <a:gd name="csX9" fmla="*/ 0 w 664705"/>
                    <a:gd name="csY9" fmla="*/ 482333 h 519436"/>
                    <a:gd name="csX10" fmla="*/ 0 w 664705"/>
                    <a:gd name="csY10" fmla="*/ 37115 h 519436"/>
                    <a:gd name="csX11" fmla="*/ 35930 w 664705"/>
                    <a:gd name="csY11" fmla="*/ 22 h 519436"/>
                    <a:gd name="csX12" fmla="*/ 35930 w 664705"/>
                    <a:gd name="csY12" fmla="*/ 18550 h 519436"/>
                    <a:gd name="csX13" fmla="*/ 17965 w 664705"/>
                    <a:gd name="csY13" fmla="*/ 37097 h 519436"/>
                    <a:gd name="csX14" fmla="*/ 17965 w 664705"/>
                    <a:gd name="csY14" fmla="*/ 482333 h 519436"/>
                    <a:gd name="csX15" fmla="*/ 35930 w 664705"/>
                    <a:gd name="csY15" fmla="*/ 500880 h 519436"/>
                    <a:gd name="csX16" fmla="*/ 628775 w 664705"/>
                    <a:gd name="csY16" fmla="*/ 500880 h 519436"/>
                    <a:gd name="csX17" fmla="*/ 646740 w 664705"/>
                    <a:gd name="csY17" fmla="*/ 482333 h 519436"/>
                    <a:gd name="csX18" fmla="*/ 646740 w 664705"/>
                    <a:gd name="csY18" fmla="*/ 111283 h 519436"/>
                    <a:gd name="csX19" fmla="*/ 628775 w 664705"/>
                    <a:gd name="csY19" fmla="*/ 92736 h 519436"/>
                    <a:gd name="csX20" fmla="*/ 317927 w 664705"/>
                    <a:gd name="csY20" fmla="*/ 92736 h 519436"/>
                    <a:gd name="csX21" fmla="*/ 313435 w 664705"/>
                    <a:gd name="csY21" fmla="*/ 89639 h 519436"/>
                    <a:gd name="csX22" fmla="*/ 214628 w 664705"/>
                    <a:gd name="csY22" fmla="*/ 21944 h 519436"/>
                    <a:gd name="csX23" fmla="*/ 213810 w 664705"/>
                    <a:gd name="csY23" fmla="*/ 21388 h 519436"/>
                    <a:gd name="csX24" fmla="*/ 213056 w 664705"/>
                    <a:gd name="csY24" fmla="*/ 20739 h 519436"/>
                    <a:gd name="csX25" fmla="*/ 204801 w 664705"/>
                    <a:gd name="csY25" fmla="*/ 18550 h 519436"/>
                    <a:gd name="csX26" fmla="*/ 35930 w 664705"/>
                    <a:gd name="csY26" fmla="*/ 18550 h 519436"/>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Lst>
                  <a:rect l="l" t="t" r="r" b="b"/>
                  <a:pathLst>
                    <a:path w="664705" h="519436">
                      <a:moveTo>
                        <a:pt x="35930" y="22"/>
                      </a:moveTo>
                      <a:lnTo>
                        <a:pt x="204801" y="22"/>
                      </a:lnTo>
                      <a:cubicBezTo>
                        <a:pt x="211919" y="-253"/>
                        <a:pt x="218907" y="2042"/>
                        <a:pt x="224563" y="6513"/>
                      </a:cubicBezTo>
                      <a:lnTo>
                        <a:pt x="323370" y="74208"/>
                      </a:lnTo>
                      <a:lnTo>
                        <a:pt x="628775" y="74208"/>
                      </a:lnTo>
                      <a:cubicBezTo>
                        <a:pt x="648592" y="74274"/>
                        <a:pt x="664641" y="90843"/>
                        <a:pt x="664705" y="111301"/>
                      </a:cubicBezTo>
                      <a:lnTo>
                        <a:pt x="664705" y="482343"/>
                      </a:lnTo>
                      <a:cubicBezTo>
                        <a:pt x="664641" y="502801"/>
                        <a:pt x="648592" y="519370"/>
                        <a:pt x="628775" y="519436"/>
                      </a:cubicBezTo>
                      <a:lnTo>
                        <a:pt x="35930" y="519436"/>
                      </a:lnTo>
                      <a:cubicBezTo>
                        <a:pt x="16107" y="519374"/>
                        <a:pt x="54" y="502797"/>
                        <a:pt x="0" y="482333"/>
                      </a:cubicBezTo>
                      <a:lnTo>
                        <a:pt x="0" y="37115"/>
                      </a:lnTo>
                      <a:cubicBezTo>
                        <a:pt x="59" y="16655"/>
                        <a:pt x="16111" y="83"/>
                        <a:pt x="35930" y="22"/>
                      </a:cubicBezTo>
                      <a:close/>
                      <a:moveTo>
                        <a:pt x="35930" y="18550"/>
                      </a:moveTo>
                      <a:cubicBezTo>
                        <a:pt x="26008" y="18550"/>
                        <a:pt x="17965" y="26853"/>
                        <a:pt x="17965" y="37097"/>
                      </a:cubicBezTo>
                      <a:lnTo>
                        <a:pt x="17965" y="482333"/>
                      </a:lnTo>
                      <a:cubicBezTo>
                        <a:pt x="17965" y="492576"/>
                        <a:pt x="26008" y="500880"/>
                        <a:pt x="35930" y="500880"/>
                      </a:cubicBezTo>
                      <a:lnTo>
                        <a:pt x="628775" y="500880"/>
                      </a:lnTo>
                      <a:cubicBezTo>
                        <a:pt x="638697" y="500880"/>
                        <a:pt x="646740" y="492576"/>
                        <a:pt x="646740" y="482333"/>
                      </a:cubicBezTo>
                      <a:lnTo>
                        <a:pt x="646740" y="111283"/>
                      </a:lnTo>
                      <a:cubicBezTo>
                        <a:pt x="646740" y="101039"/>
                        <a:pt x="638697" y="92736"/>
                        <a:pt x="628775" y="92736"/>
                      </a:cubicBezTo>
                      <a:lnTo>
                        <a:pt x="317927" y="92736"/>
                      </a:lnTo>
                      <a:lnTo>
                        <a:pt x="313435" y="89639"/>
                      </a:lnTo>
                      <a:lnTo>
                        <a:pt x="214628" y="21944"/>
                      </a:lnTo>
                      <a:lnTo>
                        <a:pt x="213810" y="21388"/>
                      </a:lnTo>
                      <a:lnTo>
                        <a:pt x="213056" y="20739"/>
                      </a:lnTo>
                      <a:cubicBezTo>
                        <a:pt x="210606" y="19107"/>
                        <a:pt x="207710" y="18339"/>
                        <a:pt x="204801" y="18550"/>
                      </a:cubicBezTo>
                      <a:lnTo>
                        <a:pt x="35930" y="18550"/>
                      </a:lnTo>
                      <a:close/>
                    </a:path>
                  </a:pathLst>
                </a:custGeom>
                <a:solidFill>
                  <a:srgbClr val="000000"/>
                </a:solidFill>
                <a:ln w="8930" cap="flat">
                  <a:noFill/>
                  <a:prstDash val="solid"/>
                  <a:miter/>
                </a:ln>
              </p:spPr>
              <p:txBody>
                <a:bodyPr wrap="square">
                  <a:noAutofit/>
                </a:bodyPr>
                <a:lstStyle/>
                <a:p>
                  <a:endParaRPr lang="ja-JP" altLang="en-US" sz="2001"/>
                </a:p>
              </p:txBody>
            </p:sp>
          </p:grpSp>
          <p:grpSp>
            <p:nvGrpSpPr>
              <p:cNvPr id="125" name="グループ化 124">
                <a:extLst>
                  <a:ext uri="{FF2B5EF4-FFF2-40B4-BE49-F238E27FC236}">
                    <a16:creationId xmlns:a16="http://schemas.microsoft.com/office/drawing/2014/main" id="{5F6D79B7-64F2-034B-C229-AE91EB777C40}"/>
                  </a:ext>
                </a:extLst>
              </p:cNvPr>
              <p:cNvGrpSpPr/>
              <p:nvPr/>
            </p:nvGrpSpPr>
            <p:grpSpPr>
              <a:xfrm>
                <a:off x="555586" y="2484260"/>
                <a:ext cx="705639" cy="511514"/>
                <a:chOff x="3041371" y="2874705"/>
                <a:chExt cx="664705" cy="519436"/>
              </a:xfrm>
            </p:grpSpPr>
            <p:sp>
              <p:nvSpPr>
                <p:cNvPr id="126" name="フリーフォーム: 図形 125" descr="フォルダー 枠線">
                  <a:extLst>
                    <a:ext uri="{FF2B5EF4-FFF2-40B4-BE49-F238E27FC236}">
                      <a16:creationId xmlns:a16="http://schemas.microsoft.com/office/drawing/2014/main" id="{94670874-1110-0A40-37B2-B1B2867DAE8B}"/>
                    </a:ext>
                  </a:extLst>
                </p:cNvPr>
                <p:cNvSpPr/>
                <p:nvPr/>
              </p:nvSpPr>
              <p:spPr>
                <a:xfrm>
                  <a:off x="3059336" y="2893221"/>
                  <a:ext cx="628775" cy="482365"/>
                </a:xfrm>
                <a:custGeom>
                  <a:avLst/>
                  <a:gdLst>
                    <a:gd name="csX0" fmla="*/ 17965 w 628775"/>
                    <a:gd name="csY0" fmla="*/ 35 h 482365"/>
                    <a:gd name="csX1" fmla="*/ 186836 w 628775"/>
                    <a:gd name="csY1" fmla="*/ 35 h 482365"/>
                    <a:gd name="csX2" fmla="*/ 195091 w 628775"/>
                    <a:gd name="csY2" fmla="*/ 2224 h 482365"/>
                    <a:gd name="csX3" fmla="*/ 195845 w 628775"/>
                    <a:gd name="csY3" fmla="*/ 2873 h 482365"/>
                    <a:gd name="csX4" fmla="*/ 196663 w 628775"/>
                    <a:gd name="csY4" fmla="*/ 3429 h 482365"/>
                    <a:gd name="csX5" fmla="*/ 295470 w 628775"/>
                    <a:gd name="csY5" fmla="*/ 71124 h 482365"/>
                    <a:gd name="csX6" fmla="*/ 299962 w 628775"/>
                    <a:gd name="csY6" fmla="*/ 74221 h 482365"/>
                    <a:gd name="csX7" fmla="*/ 610810 w 628775"/>
                    <a:gd name="csY7" fmla="*/ 74221 h 482365"/>
                    <a:gd name="csX8" fmla="*/ 628775 w 628775"/>
                    <a:gd name="csY8" fmla="*/ 92768 h 482365"/>
                    <a:gd name="csX9" fmla="*/ 628775 w 628775"/>
                    <a:gd name="csY9" fmla="*/ 463818 h 482365"/>
                    <a:gd name="csX10" fmla="*/ 610810 w 628775"/>
                    <a:gd name="csY10" fmla="*/ 482365 h 482365"/>
                    <a:gd name="csX11" fmla="*/ 17965 w 628775"/>
                    <a:gd name="csY11" fmla="*/ 482365 h 482365"/>
                    <a:gd name="csX12" fmla="*/ 0 w 628775"/>
                    <a:gd name="csY12" fmla="*/ 463818 h 482365"/>
                    <a:gd name="csX13" fmla="*/ 0 w 628775"/>
                    <a:gd name="csY13" fmla="*/ 18582 h 482365"/>
                    <a:gd name="csX14" fmla="*/ 17965 w 628775"/>
                    <a:gd name="csY14" fmla="*/ 35 h 482365"/>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Lst>
                  <a:rect l="l" t="t" r="r" b="b"/>
                  <a:pathLst>
                    <a:path w="628775" h="482365">
                      <a:moveTo>
                        <a:pt x="17965" y="35"/>
                      </a:moveTo>
                      <a:lnTo>
                        <a:pt x="186836" y="35"/>
                      </a:lnTo>
                      <a:cubicBezTo>
                        <a:pt x="189745" y="-176"/>
                        <a:pt x="192641" y="592"/>
                        <a:pt x="195091" y="2224"/>
                      </a:cubicBezTo>
                      <a:lnTo>
                        <a:pt x="195845" y="2873"/>
                      </a:lnTo>
                      <a:lnTo>
                        <a:pt x="196663" y="3429"/>
                      </a:lnTo>
                      <a:lnTo>
                        <a:pt x="295470" y="71124"/>
                      </a:lnTo>
                      <a:lnTo>
                        <a:pt x="299962" y="74221"/>
                      </a:lnTo>
                      <a:lnTo>
                        <a:pt x="610810" y="74221"/>
                      </a:lnTo>
                      <a:cubicBezTo>
                        <a:pt x="620732" y="74221"/>
                        <a:pt x="628775" y="82524"/>
                        <a:pt x="628775" y="92768"/>
                      </a:cubicBezTo>
                      <a:lnTo>
                        <a:pt x="628775" y="463818"/>
                      </a:lnTo>
                      <a:cubicBezTo>
                        <a:pt x="628775" y="474061"/>
                        <a:pt x="620732" y="482365"/>
                        <a:pt x="610810" y="482365"/>
                      </a:cubicBezTo>
                      <a:lnTo>
                        <a:pt x="17965" y="482365"/>
                      </a:lnTo>
                      <a:cubicBezTo>
                        <a:pt x="8043" y="482365"/>
                        <a:pt x="0" y="474061"/>
                        <a:pt x="0" y="463818"/>
                      </a:cubicBezTo>
                      <a:lnTo>
                        <a:pt x="0" y="18582"/>
                      </a:lnTo>
                      <a:cubicBezTo>
                        <a:pt x="0" y="8338"/>
                        <a:pt x="8043" y="35"/>
                        <a:pt x="17965" y="35"/>
                      </a:cubicBezTo>
                      <a:close/>
                    </a:path>
                  </a:pathLst>
                </a:custGeom>
                <a:solidFill>
                  <a:schemeClr val="bg1"/>
                </a:solidFill>
                <a:ln w="8930" cap="flat">
                  <a:noFill/>
                  <a:prstDash val="solid"/>
                  <a:miter/>
                </a:ln>
              </p:spPr>
              <p:txBody>
                <a:bodyPr wrap="square">
                  <a:noAutofit/>
                </a:bodyPr>
                <a:lstStyle/>
                <a:p>
                  <a:endParaRPr lang="ja-JP" altLang="en-US" sz="2001"/>
                </a:p>
              </p:txBody>
            </p:sp>
            <p:sp>
              <p:nvSpPr>
                <p:cNvPr id="127" name="フリーフォーム: 図形 126" descr="フォルダー 枠線">
                  <a:extLst>
                    <a:ext uri="{FF2B5EF4-FFF2-40B4-BE49-F238E27FC236}">
                      <a16:creationId xmlns:a16="http://schemas.microsoft.com/office/drawing/2014/main" id="{C941337B-8A66-0C7C-EA18-C842781FB1D1}"/>
                    </a:ext>
                  </a:extLst>
                </p:cNvPr>
                <p:cNvSpPr/>
                <p:nvPr/>
              </p:nvSpPr>
              <p:spPr>
                <a:xfrm>
                  <a:off x="3041371" y="2874705"/>
                  <a:ext cx="664705" cy="519436"/>
                </a:xfrm>
                <a:custGeom>
                  <a:avLst/>
                  <a:gdLst>
                    <a:gd name="csX0" fmla="*/ 35930 w 664705"/>
                    <a:gd name="csY0" fmla="*/ 22 h 519436"/>
                    <a:gd name="csX1" fmla="*/ 204801 w 664705"/>
                    <a:gd name="csY1" fmla="*/ 22 h 519436"/>
                    <a:gd name="csX2" fmla="*/ 224563 w 664705"/>
                    <a:gd name="csY2" fmla="*/ 6513 h 519436"/>
                    <a:gd name="csX3" fmla="*/ 323370 w 664705"/>
                    <a:gd name="csY3" fmla="*/ 74208 h 519436"/>
                    <a:gd name="csX4" fmla="*/ 628775 w 664705"/>
                    <a:gd name="csY4" fmla="*/ 74208 h 519436"/>
                    <a:gd name="csX5" fmla="*/ 664705 w 664705"/>
                    <a:gd name="csY5" fmla="*/ 111301 h 519436"/>
                    <a:gd name="csX6" fmla="*/ 664705 w 664705"/>
                    <a:gd name="csY6" fmla="*/ 482343 h 519436"/>
                    <a:gd name="csX7" fmla="*/ 628775 w 664705"/>
                    <a:gd name="csY7" fmla="*/ 519436 h 519436"/>
                    <a:gd name="csX8" fmla="*/ 35930 w 664705"/>
                    <a:gd name="csY8" fmla="*/ 519436 h 519436"/>
                    <a:gd name="csX9" fmla="*/ 0 w 664705"/>
                    <a:gd name="csY9" fmla="*/ 482333 h 519436"/>
                    <a:gd name="csX10" fmla="*/ 0 w 664705"/>
                    <a:gd name="csY10" fmla="*/ 37115 h 519436"/>
                    <a:gd name="csX11" fmla="*/ 35930 w 664705"/>
                    <a:gd name="csY11" fmla="*/ 22 h 519436"/>
                    <a:gd name="csX12" fmla="*/ 35930 w 664705"/>
                    <a:gd name="csY12" fmla="*/ 18550 h 519436"/>
                    <a:gd name="csX13" fmla="*/ 17965 w 664705"/>
                    <a:gd name="csY13" fmla="*/ 37097 h 519436"/>
                    <a:gd name="csX14" fmla="*/ 17965 w 664705"/>
                    <a:gd name="csY14" fmla="*/ 482333 h 519436"/>
                    <a:gd name="csX15" fmla="*/ 35930 w 664705"/>
                    <a:gd name="csY15" fmla="*/ 500880 h 519436"/>
                    <a:gd name="csX16" fmla="*/ 628775 w 664705"/>
                    <a:gd name="csY16" fmla="*/ 500880 h 519436"/>
                    <a:gd name="csX17" fmla="*/ 646740 w 664705"/>
                    <a:gd name="csY17" fmla="*/ 482333 h 519436"/>
                    <a:gd name="csX18" fmla="*/ 646740 w 664705"/>
                    <a:gd name="csY18" fmla="*/ 111283 h 519436"/>
                    <a:gd name="csX19" fmla="*/ 628775 w 664705"/>
                    <a:gd name="csY19" fmla="*/ 92736 h 519436"/>
                    <a:gd name="csX20" fmla="*/ 317927 w 664705"/>
                    <a:gd name="csY20" fmla="*/ 92736 h 519436"/>
                    <a:gd name="csX21" fmla="*/ 313435 w 664705"/>
                    <a:gd name="csY21" fmla="*/ 89639 h 519436"/>
                    <a:gd name="csX22" fmla="*/ 214628 w 664705"/>
                    <a:gd name="csY22" fmla="*/ 21944 h 519436"/>
                    <a:gd name="csX23" fmla="*/ 213810 w 664705"/>
                    <a:gd name="csY23" fmla="*/ 21388 h 519436"/>
                    <a:gd name="csX24" fmla="*/ 213056 w 664705"/>
                    <a:gd name="csY24" fmla="*/ 20739 h 519436"/>
                    <a:gd name="csX25" fmla="*/ 204801 w 664705"/>
                    <a:gd name="csY25" fmla="*/ 18550 h 519436"/>
                    <a:gd name="csX26" fmla="*/ 35930 w 664705"/>
                    <a:gd name="csY26" fmla="*/ 18550 h 519436"/>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Lst>
                  <a:rect l="l" t="t" r="r" b="b"/>
                  <a:pathLst>
                    <a:path w="664705" h="519436">
                      <a:moveTo>
                        <a:pt x="35930" y="22"/>
                      </a:moveTo>
                      <a:lnTo>
                        <a:pt x="204801" y="22"/>
                      </a:lnTo>
                      <a:cubicBezTo>
                        <a:pt x="211919" y="-253"/>
                        <a:pt x="218907" y="2042"/>
                        <a:pt x="224563" y="6513"/>
                      </a:cubicBezTo>
                      <a:lnTo>
                        <a:pt x="323370" y="74208"/>
                      </a:lnTo>
                      <a:lnTo>
                        <a:pt x="628775" y="74208"/>
                      </a:lnTo>
                      <a:cubicBezTo>
                        <a:pt x="648592" y="74274"/>
                        <a:pt x="664641" y="90843"/>
                        <a:pt x="664705" y="111301"/>
                      </a:cubicBezTo>
                      <a:lnTo>
                        <a:pt x="664705" y="482343"/>
                      </a:lnTo>
                      <a:cubicBezTo>
                        <a:pt x="664641" y="502801"/>
                        <a:pt x="648592" y="519370"/>
                        <a:pt x="628775" y="519436"/>
                      </a:cubicBezTo>
                      <a:lnTo>
                        <a:pt x="35930" y="519436"/>
                      </a:lnTo>
                      <a:cubicBezTo>
                        <a:pt x="16107" y="519374"/>
                        <a:pt x="54" y="502797"/>
                        <a:pt x="0" y="482333"/>
                      </a:cubicBezTo>
                      <a:lnTo>
                        <a:pt x="0" y="37115"/>
                      </a:lnTo>
                      <a:cubicBezTo>
                        <a:pt x="59" y="16655"/>
                        <a:pt x="16111" y="83"/>
                        <a:pt x="35930" y="22"/>
                      </a:cubicBezTo>
                      <a:close/>
                      <a:moveTo>
                        <a:pt x="35930" y="18550"/>
                      </a:moveTo>
                      <a:cubicBezTo>
                        <a:pt x="26008" y="18550"/>
                        <a:pt x="17965" y="26853"/>
                        <a:pt x="17965" y="37097"/>
                      </a:cubicBezTo>
                      <a:lnTo>
                        <a:pt x="17965" y="482333"/>
                      </a:lnTo>
                      <a:cubicBezTo>
                        <a:pt x="17965" y="492576"/>
                        <a:pt x="26008" y="500880"/>
                        <a:pt x="35930" y="500880"/>
                      </a:cubicBezTo>
                      <a:lnTo>
                        <a:pt x="628775" y="500880"/>
                      </a:lnTo>
                      <a:cubicBezTo>
                        <a:pt x="638697" y="500880"/>
                        <a:pt x="646740" y="492576"/>
                        <a:pt x="646740" y="482333"/>
                      </a:cubicBezTo>
                      <a:lnTo>
                        <a:pt x="646740" y="111283"/>
                      </a:lnTo>
                      <a:cubicBezTo>
                        <a:pt x="646740" y="101039"/>
                        <a:pt x="638697" y="92736"/>
                        <a:pt x="628775" y="92736"/>
                      </a:cubicBezTo>
                      <a:lnTo>
                        <a:pt x="317927" y="92736"/>
                      </a:lnTo>
                      <a:lnTo>
                        <a:pt x="313435" y="89639"/>
                      </a:lnTo>
                      <a:lnTo>
                        <a:pt x="214628" y="21944"/>
                      </a:lnTo>
                      <a:lnTo>
                        <a:pt x="213810" y="21388"/>
                      </a:lnTo>
                      <a:lnTo>
                        <a:pt x="213056" y="20739"/>
                      </a:lnTo>
                      <a:cubicBezTo>
                        <a:pt x="210606" y="19107"/>
                        <a:pt x="207710" y="18339"/>
                        <a:pt x="204801" y="18550"/>
                      </a:cubicBezTo>
                      <a:lnTo>
                        <a:pt x="35930" y="18550"/>
                      </a:lnTo>
                      <a:close/>
                    </a:path>
                  </a:pathLst>
                </a:custGeom>
                <a:solidFill>
                  <a:srgbClr val="000000"/>
                </a:solidFill>
                <a:ln w="8930" cap="flat">
                  <a:noFill/>
                  <a:prstDash val="solid"/>
                  <a:miter/>
                </a:ln>
              </p:spPr>
              <p:txBody>
                <a:bodyPr wrap="square">
                  <a:noAutofit/>
                </a:bodyPr>
                <a:lstStyle/>
                <a:p>
                  <a:endParaRPr lang="ja-JP" altLang="en-US" sz="2001"/>
                </a:p>
              </p:txBody>
            </p:sp>
          </p:grpSp>
          <p:sp>
            <p:nvSpPr>
              <p:cNvPr id="128" name="テキスト ボックス 127">
                <a:extLst>
                  <a:ext uri="{FF2B5EF4-FFF2-40B4-BE49-F238E27FC236}">
                    <a16:creationId xmlns:a16="http://schemas.microsoft.com/office/drawing/2014/main" id="{9C08243E-BBD2-02C8-B646-B18C8FB855F1}"/>
                  </a:ext>
                </a:extLst>
              </p:cNvPr>
              <p:cNvSpPr txBox="1"/>
              <p:nvPr/>
            </p:nvSpPr>
            <p:spPr>
              <a:xfrm rot="5400000">
                <a:off x="753804" y="3047642"/>
                <a:ext cx="326084" cy="316965"/>
              </a:xfrm>
              <a:prstGeom prst="rect">
                <a:avLst/>
              </a:prstGeom>
              <a:noFill/>
            </p:spPr>
            <p:txBody>
              <a:bodyPr wrap="square" rtlCol="0">
                <a:spAutoFit/>
              </a:bodyPr>
              <a:lstStyle/>
              <a:p>
                <a:pPr>
                  <a:buClr>
                    <a:schemeClr val="tx1"/>
                  </a:buClr>
                </a:pPr>
                <a:r>
                  <a:rPr lang="en-US" altLang="ja-JP" sz="1556" b="1" dirty="0">
                    <a:latin typeface="メイリオ" panose="020B0604030504040204" pitchFamily="50" charset="-128"/>
                    <a:ea typeface="メイリオ" panose="020B0604030504040204" pitchFamily="50" charset="-128"/>
                  </a:rPr>
                  <a:t>…</a:t>
                </a:r>
              </a:p>
            </p:txBody>
          </p:sp>
          <p:grpSp>
            <p:nvGrpSpPr>
              <p:cNvPr id="129" name="グループ化 128">
                <a:extLst>
                  <a:ext uri="{FF2B5EF4-FFF2-40B4-BE49-F238E27FC236}">
                    <a16:creationId xmlns:a16="http://schemas.microsoft.com/office/drawing/2014/main" id="{81527674-17B7-6467-56F0-4854F46F7A24}"/>
                  </a:ext>
                </a:extLst>
              </p:cNvPr>
              <p:cNvGrpSpPr/>
              <p:nvPr/>
            </p:nvGrpSpPr>
            <p:grpSpPr>
              <a:xfrm>
                <a:off x="545576" y="3350928"/>
                <a:ext cx="705639" cy="511514"/>
                <a:chOff x="3041371" y="2874705"/>
                <a:chExt cx="664705" cy="519436"/>
              </a:xfrm>
            </p:grpSpPr>
            <p:sp>
              <p:nvSpPr>
                <p:cNvPr id="130" name="フリーフォーム: 図形 129" descr="フォルダー 枠線">
                  <a:extLst>
                    <a:ext uri="{FF2B5EF4-FFF2-40B4-BE49-F238E27FC236}">
                      <a16:creationId xmlns:a16="http://schemas.microsoft.com/office/drawing/2014/main" id="{C1585BDD-3B32-5606-A90A-D45A3940B376}"/>
                    </a:ext>
                  </a:extLst>
                </p:cNvPr>
                <p:cNvSpPr/>
                <p:nvPr/>
              </p:nvSpPr>
              <p:spPr>
                <a:xfrm>
                  <a:off x="3059336" y="2893221"/>
                  <a:ext cx="628775" cy="482365"/>
                </a:xfrm>
                <a:custGeom>
                  <a:avLst/>
                  <a:gdLst>
                    <a:gd name="csX0" fmla="*/ 17965 w 628775"/>
                    <a:gd name="csY0" fmla="*/ 35 h 482365"/>
                    <a:gd name="csX1" fmla="*/ 186836 w 628775"/>
                    <a:gd name="csY1" fmla="*/ 35 h 482365"/>
                    <a:gd name="csX2" fmla="*/ 195091 w 628775"/>
                    <a:gd name="csY2" fmla="*/ 2224 h 482365"/>
                    <a:gd name="csX3" fmla="*/ 195845 w 628775"/>
                    <a:gd name="csY3" fmla="*/ 2873 h 482365"/>
                    <a:gd name="csX4" fmla="*/ 196663 w 628775"/>
                    <a:gd name="csY4" fmla="*/ 3429 h 482365"/>
                    <a:gd name="csX5" fmla="*/ 295470 w 628775"/>
                    <a:gd name="csY5" fmla="*/ 71124 h 482365"/>
                    <a:gd name="csX6" fmla="*/ 299962 w 628775"/>
                    <a:gd name="csY6" fmla="*/ 74221 h 482365"/>
                    <a:gd name="csX7" fmla="*/ 610810 w 628775"/>
                    <a:gd name="csY7" fmla="*/ 74221 h 482365"/>
                    <a:gd name="csX8" fmla="*/ 628775 w 628775"/>
                    <a:gd name="csY8" fmla="*/ 92768 h 482365"/>
                    <a:gd name="csX9" fmla="*/ 628775 w 628775"/>
                    <a:gd name="csY9" fmla="*/ 463818 h 482365"/>
                    <a:gd name="csX10" fmla="*/ 610810 w 628775"/>
                    <a:gd name="csY10" fmla="*/ 482365 h 482365"/>
                    <a:gd name="csX11" fmla="*/ 17965 w 628775"/>
                    <a:gd name="csY11" fmla="*/ 482365 h 482365"/>
                    <a:gd name="csX12" fmla="*/ 0 w 628775"/>
                    <a:gd name="csY12" fmla="*/ 463818 h 482365"/>
                    <a:gd name="csX13" fmla="*/ 0 w 628775"/>
                    <a:gd name="csY13" fmla="*/ 18582 h 482365"/>
                    <a:gd name="csX14" fmla="*/ 17965 w 628775"/>
                    <a:gd name="csY14" fmla="*/ 35 h 482365"/>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Lst>
                  <a:rect l="l" t="t" r="r" b="b"/>
                  <a:pathLst>
                    <a:path w="628775" h="482365">
                      <a:moveTo>
                        <a:pt x="17965" y="35"/>
                      </a:moveTo>
                      <a:lnTo>
                        <a:pt x="186836" y="35"/>
                      </a:lnTo>
                      <a:cubicBezTo>
                        <a:pt x="189745" y="-176"/>
                        <a:pt x="192641" y="592"/>
                        <a:pt x="195091" y="2224"/>
                      </a:cubicBezTo>
                      <a:lnTo>
                        <a:pt x="195845" y="2873"/>
                      </a:lnTo>
                      <a:lnTo>
                        <a:pt x="196663" y="3429"/>
                      </a:lnTo>
                      <a:lnTo>
                        <a:pt x="295470" y="71124"/>
                      </a:lnTo>
                      <a:lnTo>
                        <a:pt x="299962" y="74221"/>
                      </a:lnTo>
                      <a:lnTo>
                        <a:pt x="610810" y="74221"/>
                      </a:lnTo>
                      <a:cubicBezTo>
                        <a:pt x="620732" y="74221"/>
                        <a:pt x="628775" y="82524"/>
                        <a:pt x="628775" y="92768"/>
                      </a:cubicBezTo>
                      <a:lnTo>
                        <a:pt x="628775" y="463818"/>
                      </a:lnTo>
                      <a:cubicBezTo>
                        <a:pt x="628775" y="474061"/>
                        <a:pt x="620732" y="482365"/>
                        <a:pt x="610810" y="482365"/>
                      </a:cubicBezTo>
                      <a:lnTo>
                        <a:pt x="17965" y="482365"/>
                      </a:lnTo>
                      <a:cubicBezTo>
                        <a:pt x="8043" y="482365"/>
                        <a:pt x="0" y="474061"/>
                        <a:pt x="0" y="463818"/>
                      </a:cubicBezTo>
                      <a:lnTo>
                        <a:pt x="0" y="18582"/>
                      </a:lnTo>
                      <a:cubicBezTo>
                        <a:pt x="0" y="8338"/>
                        <a:pt x="8043" y="35"/>
                        <a:pt x="17965" y="35"/>
                      </a:cubicBezTo>
                      <a:close/>
                    </a:path>
                  </a:pathLst>
                </a:custGeom>
                <a:solidFill>
                  <a:schemeClr val="bg1"/>
                </a:solidFill>
                <a:ln w="8930" cap="flat">
                  <a:noFill/>
                  <a:prstDash val="solid"/>
                  <a:miter/>
                </a:ln>
              </p:spPr>
              <p:txBody>
                <a:bodyPr wrap="square">
                  <a:noAutofit/>
                </a:bodyPr>
                <a:lstStyle/>
                <a:p>
                  <a:endParaRPr lang="ja-JP" altLang="en-US" sz="2001"/>
                </a:p>
              </p:txBody>
            </p:sp>
            <p:sp>
              <p:nvSpPr>
                <p:cNvPr id="131" name="フリーフォーム: 図形 130" descr="フォルダー 枠線">
                  <a:extLst>
                    <a:ext uri="{FF2B5EF4-FFF2-40B4-BE49-F238E27FC236}">
                      <a16:creationId xmlns:a16="http://schemas.microsoft.com/office/drawing/2014/main" id="{D4F473F1-FD7B-E85F-7DFE-CD6584924AE6}"/>
                    </a:ext>
                  </a:extLst>
                </p:cNvPr>
                <p:cNvSpPr/>
                <p:nvPr/>
              </p:nvSpPr>
              <p:spPr>
                <a:xfrm>
                  <a:off x="3041371" y="2874705"/>
                  <a:ext cx="664705" cy="519436"/>
                </a:xfrm>
                <a:custGeom>
                  <a:avLst/>
                  <a:gdLst>
                    <a:gd name="csX0" fmla="*/ 35930 w 664705"/>
                    <a:gd name="csY0" fmla="*/ 22 h 519436"/>
                    <a:gd name="csX1" fmla="*/ 204801 w 664705"/>
                    <a:gd name="csY1" fmla="*/ 22 h 519436"/>
                    <a:gd name="csX2" fmla="*/ 224563 w 664705"/>
                    <a:gd name="csY2" fmla="*/ 6513 h 519436"/>
                    <a:gd name="csX3" fmla="*/ 323370 w 664705"/>
                    <a:gd name="csY3" fmla="*/ 74208 h 519436"/>
                    <a:gd name="csX4" fmla="*/ 628775 w 664705"/>
                    <a:gd name="csY4" fmla="*/ 74208 h 519436"/>
                    <a:gd name="csX5" fmla="*/ 664705 w 664705"/>
                    <a:gd name="csY5" fmla="*/ 111301 h 519436"/>
                    <a:gd name="csX6" fmla="*/ 664705 w 664705"/>
                    <a:gd name="csY6" fmla="*/ 482343 h 519436"/>
                    <a:gd name="csX7" fmla="*/ 628775 w 664705"/>
                    <a:gd name="csY7" fmla="*/ 519436 h 519436"/>
                    <a:gd name="csX8" fmla="*/ 35930 w 664705"/>
                    <a:gd name="csY8" fmla="*/ 519436 h 519436"/>
                    <a:gd name="csX9" fmla="*/ 0 w 664705"/>
                    <a:gd name="csY9" fmla="*/ 482333 h 519436"/>
                    <a:gd name="csX10" fmla="*/ 0 w 664705"/>
                    <a:gd name="csY10" fmla="*/ 37115 h 519436"/>
                    <a:gd name="csX11" fmla="*/ 35930 w 664705"/>
                    <a:gd name="csY11" fmla="*/ 22 h 519436"/>
                    <a:gd name="csX12" fmla="*/ 35930 w 664705"/>
                    <a:gd name="csY12" fmla="*/ 18550 h 519436"/>
                    <a:gd name="csX13" fmla="*/ 17965 w 664705"/>
                    <a:gd name="csY13" fmla="*/ 37097 h 519436"/>
                    <a:gd name="csX14" fmla="*/ 17965 w 664705"/>
                    <a:gd name="csY14" fmla="*/ 482333 h 519436"/>
                    <a:gd name="csX15" fmla="*/ 35930 w 664705"/>
                    <a:gd name="csY15" fmla="*/ 500880 h 519436"/>
                    <a:gd name="csX16" fmla="*/ 628775 w 664705"/>
                    <a:gd name="csY16" fmla="*/ 500880 h 519436"/>
                    <a:gd name="csX17" fmla="*/ 646740 w 664705"/>
                    <a:gd name="csY17" fmla="*/ 482333 h 519436"/>
                    <a:gd name="csX18" fmla="*/ 646740 w 664705"/>
                    <a:gd name="csY18" fmla="*/ 111283 h 519436"/>
                    <a:gd name="csX19" fmla="*/ 628775 w 664705"/>
                    <a:gd name="csY19" fmla="*/ 92736 h 519436"/>
                    <a:gd name="csX20" fmla="*/ 317927 w 664705"/>
                    <a:gd name="csY20" fmla="*/ 92736 h 519436"/>
                    <a:gd name="csX21" fmla="*/ 313435 w 664705"/>
                    <a:gd name="csY21" fmla="*/ 89639 h 519436"/>
                    <a:gd name="csX22" fmla="*/ 214628 w 664705"/>
                    <a:gd name="csY22" fmla="*/ 21944 h 519436"/>
                    <a:gd name="csX23" fmla="*/ 213810 w 664705"/>
                    <a:gd name="csY23" fmla="*/ 21388 h 519436"/>
                    <a:gd name="csX24" fmla="*/ 213056 w 664705"/>
                    <a:gd name="csY24" fmla="*/ 20739 h 519436"/>
                    <a:gd name="csX25" fmla="*/ 204801 w 664705"/>
                    <a:gd name="csY25" fmla="*/ 18550 h 519436"/>
                    <a:gd name="csX26" fmla="*/ 35930 w 664705"/>
                    <a:gd name="csY26" fmla="*/ 18550 h 519436"/>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Lst>
                  <a:rect l="l" t="t" r="r" b="b"/>
                  <a:pathLst>
                    <a:path w="664705" h="519436">
                      <a:moveTo>
                        <a:pt x="35930" y="22"/>
                      </a:moveTo>
                      <a:lnTo>
                        <a:pt x="204801" y="22"/>
                      </a:lnTo>
                      <a:cubicBezTo>
                        <a:pt x="211919" y="-253"/>
                        <a:pt x="218907" y="2042"/>
                        <a:pt x="224563" y="6513"/>
                      </a:cubicBezTo>
                      <a:lnTo>
                        <a:pt x="323370" y="74208"/>
                      </a:lnTo>
                      <a:lnTo>
                        <a:pt x="628775" y="74208"/>
                      </a:lnTo>
                      <a:cubicBezTo>
                        <a:pt x="648592" y="74274"/>
                        <a:pt x="664641" y="90843"/>
                        <a:pt x="664705" y="111301"/>
                      </a:cubicBezTo>
                      <a:lnTo>
                        <a:pt x="664705" y="482343"/>
                      </a:lnTo>
                      <a:cubicBezTo>
                        <a:pt x="664641" y="502801"/>
                        <a:pt x="648592" y="519370"/>
                        <a:pt x="628775" y="519436"/>
                      </a:cubicBezTo>
                      <a:lnTo>
                        <a:pt x="35930" y="519436"/>
                      </a:lnTo>
                      <a:cubicBezTo>
                        <a:pt x="16107" y="519374"/>
                        <a:pt x="54" y="502797"/>
                        <a:pt x="0" y="482333"/>
                      </a:cubicBezTo>
                      <a:lnTo>
                        <a:pt x="0" y="37115"/>
                      </a:lnTo>
                      <a:cubicBezTo>
                        <a:pt x="59" y="16655"/>
                        <a:pt x="16111" y="83"/>
                        <a:pt x="35930" y="22"/>
                      </a:cubicBezTo>
                      <a:close/>
                      <a:moveTo>
                        <a:pt x="35930" y="18550"/>
                      </a:moveTo>
                      <a:cubicBezTo>
                        <a:pt x="26008" y="18550"/>
                        <a:pt x="17965" y="26853"/>
                        <a:pt x="17965" y="37097"/>
                      </a:cubicBezTo>
                      <a:lnTo>
                        <a:pt x="17965" y="482333"/>
                      </a:lnTo>
                      <a:cubicBezTo>
                        <a:pt x="17965" y="492576"/>
                        <a:pt x="26008" y="500880"/>
                        <a:pt x="35930" y="500880"/>
                      </a:cubicBezTo>
                      <a:lnTo>
                        <a:pt x="628775" y="500880"/>
                      </a:lnTo>
                      <a:cubicBezTo>
                        <a:pt x="638697" y="500880"/>
                        <a:pt x="646740" y="492576"/>
                        <a:pt x="646740" y="482333"/>
                      </a:cubicBezTo>
                      <a:lnTo>
                        <a:pt x="646740" y="111283"/>
                      </a:lnTo>
                      <a:cubicBezTo>
                        <a:pt x="646740" y="101039"/>
                        <a:pt x="638697" y="92736"/>
                        <a:pt x="628775" y="92736"/>
                      </a:cubicBezTo>
                      <a:lnTo>
                        <a:pt x="317927" y="92736"/>
                      </a:lnTo>
                      <a:lnTo>
                        <a:pt x="313435" y="89639"/>
                      </a:lnTo>
                      <a:lnTo>
                        <a:pt x="214628" y="21944"/>
                      </a:lnTo>
                      <a:lnTo>
                        <a:pt x="213810" y="21388"/>
                      </a:lnTo>
                      <a:lnTo>
                        <a:pt x="213056" y="20739"/>
                      </a:lnTo>
                      <a:cubicBezTo>
                        <a:pt x="210606" y="19107"/>
                        <a:pt x="207710" y="18339"/>
                        <a:pt x="204801" y="18550"/>
                      </a:cubicBezTo>
                      <a:lnTo>
                        <a:pt x="35930" y="18550"/>
                      </a:lnTo>
                      <a:close/>
                    </a:path>
                  </a:pathLst>
                </a:custGeom>
                <a:solidFill>
                  <a:srgbClr val="000000"/>
                </a:solidFill>
                <a:ln w="8930" cap="flat">
                  <a:noFill/>
                  <a:prstDash val="solid"/>
                  <a:miter/>
                </a:ln>
              </p:spPr>
              <p:txBody>
                <a:bodyPr wrap="square">
                  <a:noAutofit/>
                </a:bodyPr>
                <a:lstStyle/>
                <a:p>
                  <a:endParaRPr lang="ja-JP" altLang="en-US" sz="2001"/>
                </a:p>
              </p:txBody>
            </p:sp>
          </p:grpSp>
          <p:sp>
            <p:nvSpPr>
              <p:cNvPr id="132" name="テキスト ボックス 131">
                <a:extLst>
                  <a:ext uri="{FF2B5EF4-FFF2-40B4-BE49-F238E27FC236}">
                    <a16:creationId xmlns:a16="http://schemas.microsoft.com/office/drawing/2014/main" id="{6AEB97E8-D1C0-8A01-75E2-22B1FEF48142}"/>
                  </a:ext>
                </a:extLst>
              </p:cNvPr>
              <p:cNvSpPr txBox="1"/>
              <p:nvPr/>
            </p:nvSpPr>
            <p:spPr>
              <a:xfrm>
                <a:off x="387960" y="2641836"/>
                <a:ext cx="1040879" cy="294025"/>
              </a:xfrm>
              <a:prstGeom prst="rect">
                <a:avLst/>
              </a:prstGeom>
              <a:noFill/>
            </p:spPr>
            <p:txBody>
              <a:bodyPr wrap="square" rtlCol="0">
                <a:spAutoFit/>
              </a:bodyPr>
              <a:lstStyle/>
              <a:p>
                <a:pPr algn="ctr">
                  <a:buClr>
                    <a:schemeClr val="tx1"/>
                  </a:buClr>
                </a:pPr>
                <a:r>
                  <a:rPr lang="en-US" altLang="ja-JP" sz="1556" dirty="0">
                    <a:latin typeface="メイリオ" panose="020B0604030504040204" pitchFamily="50" charset="-128"/>
                    <a:ea typeface="メイリオ" panose="020B0604030504040204" pitchFamily="50" charset="-128"/>
                  </a:rPr>
                  <a:t>lib1</a:t>
                </a:r>
              </a:p>
            </p:txBody>
          </p:sp>
          <p:sp>
            <p:nvSpPr>
              <p:cNvPr id="133" name="テキスト ボックス 132">
                <a:extLst>
                  <a:ext uri="{FF2B5EF4-FFF2-40B4-BE49-F238E27FC236}">
                    <a16:creationId xmlns:a16="http://schemas.microsoft.com/office/drawing/2014/main" id="{43A7A8D4-97B9-8784-0188-03E1633F0783}"/>
                  </a:ext>
                </a:extLst>
              </p:cNvPr>
              <p:cNvSpPr txBox="1"/>
              <p:nvPr/>
            </p:nvSpPr>
            <p:spPr>
              <a:xfrm>
                <a:off x="377950" y="3517575"/>
                <a:ext cx="1040879" cy="294025"/>
              </a:xfrm>
              <a:prstGeom prst="rect">
                <a:avLst/>
              </a:prstGeom>
              <a:noFill/>
            </p:spPr>
            <p:txBody>
              <a:bodyPr wrap="square" rtlCol="0">
                <a:spAutoFit/>
              </a:bodyPr>
              <a:lstStyle/>
              <a:p>
                <a:pPr algn="ctr">
                  <a:buClr>
                    <a:schemeClr val="tx1"/>
                  </a:buClr>
                </a:pPr>
                <a:r>
                  <a:rPr lang="en-US" altLang="ja-JP" sz="1556" dirty="0">
                    <a:latin typeface="メイリオ" panose="020B0604030504040204" pitchFamily="50" charset="-128"/>
                    <a:ea typeface="メイリオ" panose="020B0604030504040204" pitchFamily="50" charset="-128"/>
                  </a:rPr>
                  <a:t>lib43</a:t>
                </a:r>
              </a:p>
            </p:txBody>
          </p:sp>
          <p:sp>
            <p:nvSpPr>
              <p:cNvPr id="134" name="テキスト ボックス 133">
                <a:extLst>
                  <a:ext uri="{FF2B5EF4-FFF2-40B4-BE49-F238E27FC236}">
                    <a16:creationId xmlns:a16="http://schemas.microsoft.com/office/drawing/2014/main" id="{6F588D7C-1BCD-2150-D5C2-0C3C6AEDD100}"/>
                  </a:ext>
                </a:extLst>
              </p:cNvPr>
              <p:cNvSpPr txBox="1"/>
              <p:nvPr/>
            </p:nvSpPr>
            <p:spPr>
              <a:xfrm>
                <a:off x="1353360" y="2847605"/>
                <a:ext cx="915424" cy="294025"/>
              </a:xfrm>
              <a:prstGeom prst="rect">
                <a:avLst/>
              </a:prstGeom>
              <a:noFill/>
            </p:spPr>
            <p:txBody>
              <a:bodyPr wrap="square" rtlCol="0">
                <a:spAutoFit/>
              </a:bodyPr>
              <a:lstStyle/>
              <a:p>
                <a:pPr algn="ctr">
                  <a:buClr>
                    <a:schemeClr val="tx1"/>
                  </a:buClr>
                </a:pPr>
                <a:r>
                  <a:rPr lang="en-US" altLang="ja-JP" sz="1556" dirty="0">
                    <a:latin typeface="メイリオ" panose="020B0604030504040204" pitchFamily="50" charset="-128"/>
                    <a:ea typeface="メイリオ" panose="020B0604030504040204" pitchFamily="50" charset="-128"/>
                  </a:rPr>
                  <a:t>lib</a:t>
                </a:r>
              </a:p>
            </p:txBody>
          </p:sp>
          <p:grpSp>
            <p:nvGrpSpPr>
              <p:cNvPr id="135" name="グループ化 134">
                <a:extLst>
                  <a:ext uri="{FF2B5EF4-FFF2-40B4-BE49-F238E27FC236}">
                    <a16:creationId xmlns:a16="http://schemas.microsoft.com/office/drawing/2014/main" id="{A2A909A4-0BD4-C59D-F003-9A1AB046AF09}"/>
                  </a:ext>
                </a:extLst>
              </p:cNvPr>
              <p:cNvGrpSpPr/>
              <p:nvPr/>
            </p:nvGrpSpPr>
            <p:grpSpPr>
              <a:xfrm>
                <a:off x="1481476" y="2549959"/>
                <a:ext cx="705639" cy="511514"/>
                <a:chOff x="3193771" y="3027105"/>
                <a:chExt cx="664705" cy="519436"/>
              </a:xfrm>
            </p:grpSpPr>
            <p:sp>
              <p:nvSpPr>
                <p:cNvPr id="136" name="フリーフォーム: 図形 135" descr="フォルダー 枠線">
                  <a:extLst>
                    <a:ext uri="{FF2B5EF4-FFF2-40B4-BE49-F238E27FC236}">
                      <a16:creationId xmlns:a16="http://schemas.microsoft.com/office/drawing/2014/main" id="{CF0DD3E1-D235-D24D-7338-965682B9754D}"/>
                    </a:ext>
                  </a:extLst>
                </p:cNvPr>
                <p:cNvSpPr/>
                <p:nvPr/>
              </p:nvSpPr>
              <p:spPr>
                <a:xfrm>
                  <a:off x="3211736" y="3045621"/>
                  <a:ext cx="628775" cy="482365"/>
                </a:xfrm>
                <a:custGeom>
                  <a:avLst/>
                  <a:gdLst>
                    <a:gd name="csX0" fmla="*/ 17965 w 628775"/>
                    <a:gd name="csY0" fmla="*/ 35 h 482365"/>
                    <a:gd name="csX1" fmla="*/ 186836 w 628775"/>
                    <a:gd name="csY1" fmla="*/ 35 h 482365"/>
                    <a:gd name="csX2" fmla="*/ 195091 w 628775"/>
                    <a:gd name="csY2" fmla="*/ 2224 h 482365"/>
                    <a:gd name="csX3" fmla="*/ 195845 w 628775"/>
                    <a:gd name="csY3" fmla="*/ 2873 h 482365"/>
                    <a:gd name="csX4" fmla="*/ 196663 w 628775"/>
                    <a:gd name="csY4" fmla="*/ 3429 h 482365"/>
                    <a:gd name="csX5" fmla="*/ 295470 w 628775"/>
                    <a:gd name="csY5" fmla="*/ 71124 h 482365"/>
                    <a:gd name="csX6" fmla="*/ 299962 w 628775"/>
                    <a:gd name="csY6" fmla="*/ 74221 h 482365"/>
                    <a:gd name="csX7" fmla="*/ 610810 w 628775"/>
                    <a:gd name="csY7" fmla="*/ 74221 h 482365"/>
                    <a:gd name="csX8" fmla="*/ 628775 w 628775"/>
                    <a:gd name="csY8" fmla="*/ 92768 h 482365"/>
                    <a:gd name="csX9" fmla="*/ 628775 w 628775"/>
                    <a:gd name="csY9" fmla="*/ 463818 h 482365"/>
                    <a:gd name="csX10" fmla="*/ 610810 w 628775"/>
                    <a:gd name="csY10" fmla="*/ 482365 h 482365"/>
                    <a:gd name="csX11" fmla="*/ 17965 w 628775"/>
                    <a:gd name="csY11" fmla="*/ 482365 h 482365"/>
                    <a:gd name="csX12" fmla="*/ 0 w 628775"/>
                    <a:gd name="csY12" fmla="*/ 463818 h 482365"/>
                    <a:gd name="csX13" fmla="*/ 0 w 628775"/>
                    <a:gd name="csY13" fmla="*/ 18582 h 482365"/>
                    <a:gd name="csX14" fmla="*/ 17965 w 628775"/>
                    <a:gd name="csY14" fmla="*/ 35 h 482365"/>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Lst>
                  <a:rect l="l" t="t" r="r" b="b"/>
                  <a:pathLst>
                    <a:path w="628775" h="482365">
                      <a:moveTo>
                        <a:pt x="17965" y="35"/>
                      </a:moveTo>
                      <a:lnTo>
                        <a:pt x="186836" y="35"/>
                      </a:lnTo>
                      <a:cubicBezTo>
                        <a:pt x="189745" y="-176"/>
                        <a:pt x="192641" y="592"/>
                        <a:pt x="195091" y="2224"/>
                      </a:cubicBezTo>
                      <a:lnTo>
                        <a:pt x="195845" y="2873"/>
                      </a:lnTo>
                      <a:lnTo>
                        <a:pt x="196663" y="3429"/>
                      </a:lnTo>
                      <a:lnTo>
                        <a:pt x="295470" y="71124"/>
                      </a:lnTo>
                      <a:lnTo>
                        <a:pt x="299962" y="74221"/>
                      </a:lnTo>
                      <a:lnTo>
                        <a:pt x="610810" y="74221"/>
                      </a:lnTo>
                      <a:cubicBezTo>
                        <a:pt x="620732" y="74221"/>
                        <a:pt x="628775" y="82524"/>
                        <a:pt x="628775" y="92768"/>
                      </a:cubicBezTo>
                      <a:lnTo>
                        <a:pt x="628775" y="463818"/>
                      </a:lnTo>
                      <a:cubicBezTo>
                        <a:pt x="628775" y="474061"/>
                        <a:pt x="620732" y="482365"/>
                        <a:pt x="610810" y="482365"/>
                      </a:cubicBezTo>
                      <a:lnTo>
                        <a:pt x="17965" y="482365"/>
                      </a:lnTo>
                      <a:cubicBezTo>
                        <a:pt x="8043" y="482365"/>
                        <a:pt x="0" y="474061"/>
                        <a:pt x="0" y="463818"/>
                      </a:cubicBezTo>
                      <a:lnTo>
                        <a:pt x="0" y="18582"/>
                      </a:lnTo>
                      <a:cubicBezTo>
                        <a:pt x="0" y="8338"/>
                        <a:pt x="8043" y="35"/>
                        <a:pt x="17965" y="35"/>
                      </a:cubicBezTo>
                      <a:close/>
                    </a:path>
                  </a:pathLst>
                </a:custGeom>
                <a:solidFill>
                  <a:schemeClr val="bg1"/>
                </a:solidFill>
                <a:ln w="8930" cap="flat">
                  <a:noFill/>
                  <a:prstDash val="solid"/>
                  <a:miter/>
                </a:ln>
              </p:spPr>
              <p:txBody>
                <a:bodyPr wrap="square">
                  <a:noAutofit/>
                </a:bodyPr>
                <a:lstStyle/>
                <a:p>
                  <a:endParaRPr lang="ja-JP" altLang="en-US" sz="2001"/>
                </a:p>
              </p:txBody>
            </p:sp>
            <p:sp>
              <p:nvSpPr>
                <p:cNvPr id="137" name="フリーフォーム: 図形 136" descr="フォルダー 枠線">
                  <a:extLst>
                    <a:ext uri="{FF2B5EF4-FFF2-40B4-BE49-F238E27FC236}">
                      <a16:creationId xmlns:a16="http://schemas.microsoft.com/office/drawing/2014/main" id="{2CECAB55-93F7-7C41-CC6F-5B3E3442ABD8}"/>
                    </a:ext>
                  </a:extLst>
                </p:cNvPr>
                <p:cNvSpPr/>
                <p:nvPr/>
              </p:nvSpPr>
              <p:spPr>
                <a:xfrm>
                  <a:off x="3193771" y="3027105"/>
                  <a:ext cx="664705" cy="519436"/>
                </a:xfrm>
                <a:custGeom>
                  <a:avLst/>
                  <a:gdLst>
                    <a:gd name="csX0" fmla="*/ 35930 w 664705"/>
                    <a:gd name="csY0" fmla="*/ 22 h 519436"/>
                    <a:gd name="csX1" fmla="*/ 204801 w 664705"/>
                    <a:gd name="csY1" fmla="*/ 22 h 519436"/>
                    <a:gd name="csX2" fmla="*/ 224563 w 664705"/>
                    <a:gd name="csY2" fmla="*/ 6513 h 519436"/>
                    <a:gd name="csX3" fmla="*/ 323370 w 664705"/>
                    <a:gd name="csY3" fmla="*/ 74208 h 519436"/>
                    <a:gd name="csX4" fmla="*/ 628775 w 664705"/>
                    <a:gd name="csY4" fmla="*/ 74208 h 519436"/>
                    <a:gd name="csX5" fmla="*/ 664705 w 664705"/>
                    <a:gd name="csY5" fmla="*/ 111301 h 519436"/>
                    <a:gd name="csX6" fmla="*/ 664705 w 664705"/>
                    <a:gd name="csY6" fmla="*/ 482343 h 519436"/>
                    <a:gd name="csX7" fmla="*/ 628775 w 664705"/>
                    <a:gd name="csY7" fmla="*/ 519436 h 519436"/>
                    <a:gd name="csX8" fmla="*/ 35930 w 664705"/>
                    <a:gd name="csY8" fmla="*/ 519436 h 519436"/>
                    <a:gd name="csX9" fmla="*/ 0 w 664705"/>
                    <a:gd name="csY9" fmla="*/ 482333 h 519436"/>
                    <a:gd name="csX10" fmla="*/ 0 w 664705"/>
                    <a:gd name="csY10" fmla="*/ 37115 h 519436"/>
                    <a:gd name="csX11" fmla="*/ 35930 w 664705"/>
                    <a:gd name="csY11" fmla="*/ 22 h 519436"/>
                    <a:gd name="csX12" fmla="*/ 35930 w 664705"/>
                    <a:gd name="csY12" fmla="*/ 18550 h 519436"/>
                    <a:gd name="csX13" fmla="*/ 17965 w 664705"/>
                    <a:gd name="csY13" fmla="*/ 37097 h 519436"/>
                    <a:gd name="csX14" fmla="*/ 17965 w 664705"/>
                    <a:gd name="csY14" fmla="*/ 482333 h 519436"/>
                    <a:gd name="csX15" fmla="*/ 35930 w 664705"/>
                    <a:gd name="csY15" fmla="*/ 500880 h 519436"/>
                    <a:gd name="csX16" fmla="*/ 628775 w 664705"/>
                    <a:gd name="csY16" fmla="*/ 500880 h 519436"/>
                    <a:gd name="csX17" fmla="*/ 646740 w 664705"/>
                    <a:gd name="csY17" fmla="*/ 482333 h 519436"/>
                    <a:gd name="csX18" fmla="*/ 646740 w 664705"/>
                    <a:gd name="csY18" fmla="*/ 111283 h 519436"/>
                    <a:gd name="csX19" fmla="*/ 628775 w 664705"/>
                    <a:gd name="csY19" fmla="*/ 92736 h 519436"/>
                    <a:gd name="csX20" fmla="*/ 317927 w 664705"/>
                    <a:gd name="csY20" fmla="*/ 92736 h 519436"/>
                    <a:gd name="csX21" fmla="*/ 313435 w 664705"/>
                    <a:gd name="csY21" fmla="*/ 89639 h 519436"/>
                    <a:gd name="csX22" fmla="*/ 214628 w 664705"/>
                    <a:gd name="csY22" fmla="*/ 21944 h 519436"/>
                    <a:gd name="csX23" fmla="*/ 213810 w 664705"/>
                    <a:gd name="csY23" fmla="*/ 21388 h 519436"/>
                    <a:gd name="csX24" fmla="*/ 213056 w 664705"/>
                    <a:gd name="csY24" fmla="*/ 20739 h 519436"/>
                    <a:gd name="csX25" fmla="*/ 204801 w 664705"/>
                    <a:gd name="csY25" fmla="*/ 18550 h 519436"/>
                    <a:gd name="csX26" fmla="*/ 35930 w 664705"/>
                    <a:gd name="csY26" fmla="*/ 18550 h 519436"/>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Lst>
                  <a:rect l="l" t="t" r="r" b="b"/>
                  <a:pathLst>
                    <a:path w="664705" h="519436">
                      <a:moveTo>
                        <a:pt x="35930" y="22"/>
                      </a:moveTo>
                      <a:lnTo>
                        <a:pt x="204801" y="22"/>
                      </a:lnTo>
                      <a:cubicBezTo>
                        <a:pt x="211919" y="-253"/>
                        <a:pt x="218907" y="2042"/>
                        <a:pt x="224563" y="6513"/>
                      </a:cubicBezTo>
                      <a:lnTo>
                        <a:pt x="323370" y="74208"/>
                      </a:lnTo>
                      <a:lnTo>
                        <a:pt x="628775" y="74208"/>
                      </a:lnTo>
                      <a:cubicBezTo>
                        <a:pt x="648592" y="74274"/>
                        <a:pt x="664641" y="90843"/>
                        <a:pt x="664705" y="111301"/>
                      </a:cubicBezTo>
                      <a:lnTo>
                        <a:pt x="664705" y="482343"/>
                      </a:lnTo>
                      <a:cubicBezTo>
                        <a:pt x="664641" y="502801"/>
                        <a:pt x="648592" y="519370"/>
                        <a:pt x="628775" y="519436"/>
                      </a:cubicBezTo>
                      <a:lnTo>
                        <a:pt x="35930" y="519436"/>
                      </a:lnTo>
                      <a:cubicBezTo>
                        <a:pt x="16107" y="519374"/>
                        <a:pt x="54" y="502797"/>
                        <a:pt x="0" y="482333"/>
                      </a:cubicBezTo>
                      <a:lnTo>
                        <a:pt x="0" y="37115"/>
                      </a:lnTo>
                      <a:cubicBezTo>
                        <a:pt x="59" y="16655"/>
                        <a:pt x="16111" y="83"/>
                        <a:pt x="35930" y="22"/>
                      </a:cubicBezTo>
                      <a:close/>
                      <a:moveTo>
                        <a:pt x="35930" y="18550"/>
                      </a:moveTo>
                      <a:cubicBezTo>
                        <a:pt x="26008" y="18550"/>
                        <a:pt x="17965" y="26853"/>
                        <a:pt x="17965" y="37097"/>
                      </a:cubicBezTo>
                      <a:lnTo>
                        <a:pt x="17965" y="482333"/>
                      </a:lnTo>
                      <a:cubicBezTo>
                        <a:pt x="17965" y="492576"/>
                        <a:pt x="26008" y="500880"/>
                        <a:pt x="35930" y="500880"/>
                      </a:cubicBezTo>
                      <a:lnTo>
                        <a:pt x="628775" y="500880"/>
                      </a:lnTo>
                      <a:cubicBezTo>
                        <a:pt x="638697" y="500880"/>
                        <a:pt x="646740" y="492576"/>
                        <a:pt x="646740" y="482333"/>
                      </a:cubicBezTo>
                      <a:lnTo>
                        <a:pt x="646740" y="111283"/>
                      </a:lnTo>
                      <a:cubicBezTo>
                        <a:pt x="646740" y="101039"/>
                        <a:pt x="638697" y="92736"/>
                        <a:pt x="628775" y="92736"/>
                      </a:cubicBezTo>
                      <a:lnTo>
                        <a:pt x="317927" y="92736"/>
                      </a:lnTo>
                      <a:lnTo>
                        <a:pt x="313435" y="89639"/>
                      </a:lnTo>
                      <a:lnTo>
                        <a:pt x="214628" y="21944"/>
                      </a:lnTo>
                      <a:lnTo>
                        <a:pt x="213810" y="21388"/>
                      </a:lnTo>
                      <a:lnTo>
                        <a:pt x="213056" y="20739"/>
                      </a:lnTo>
                      <a:cubicBezTo>
                        <a:pt x="210606" y="19107"/>
                        <a:pt x="207710" y="18339"/>
                        <a:pt x="204801" y="18550"/>
                      </a:cubicBezTo>
                      <a:lnTo>
                        <a:pt x="35930" y="18550"/>
                      </a:lnTo>
                      <a:close/>
                    </a:path>
                  </a:pathLst>
                </a:custGeom>
                <a:solidFill>
                  <a:srgbClr val="000000"/>
                </a:solidFill>
                <a:ln w="8930" cap="flat">
                  <a:noFill/>
                  <a:prstDash val="solid"/>
                  <a:miter/>
                </a:ln>
              </p:spPr>
              <p:txBody>
                <a:bodyPr wrap="square">
                  <a:noAutofit/>
                </a:bodyPr>
                <a:lstStyle/>
                <a:p>
                  <a:endParaRPr lang="ja-JP" altLang="en-US" sz="2001"/>
                </a:p>
              </p:txBody>
            </p:sp>
          </p:grpSp>
          <p:grpSp>
            <p:nvGrpSpPr>
              <p:cNvPr id="138" name="グループ化 137">
                <a:extLst>
                  <a:ext uri="{FF2B5EF4-FFF2-40B4-BE49-F238E27FC236}">
                    <a16:creationId xmlns:a16="http://schemas.microsoft.com/office/drawing/2014/main" id="{67C2716A-0363-430E-B1F1-CFABB293A14F}"/>
                  </a:ext>
                </a:extLst>
              </p:cNvPr>
              <p:cNvGrpSpPr/>
              <p:nvPr/>
            </p:nvGrpSpPr>
            <p:grpSpPr>
              <a:xfrm>
                <a:off x="1477407" y="2487812"/>
                <a:ext cx="705639" cy="511514"/>
                <a:chOff x="3041371" y="2874705"/>
                <a:chExt cx="664705" cy="519436"/>
              </a:xfrm>
            </p:grpSpPr>
            <p:sp>
              <p:nvSpPr>
                <p:cNvPr id="139" name="フリーフォーム: 図形 138" descr="フォルダー 枠線">
                  <a:extLst>
                    <a:ext uri="{FF2B5EF4-FFF2-40B4-BE49-F238E27FC236}">
                      <a16:creationId xmlns:a16="http://schemas.microsoft.com/office/drawing/2014/main" id="{890375EF-74A8-8FC1-7164-01D831DB0DF9}"/>
                    </a:ext>
                  </a:extLst>
                </p:cNvPr>
                <p:cNvSpPr/>
                <p:nvPr/>
              </p:nvSpPr>
              <p:spPr>
                <a:xfrm>
                  <a:off x="3059336" y="2893221"/>
                  <a:ext cx="628775" cy="482365"/>
                </a:xfrm>
                <a:custGeom>
                  <a:avLst/>
                  <a:gdLst>
                    <a:gd name="csX0" fmla="*/ 17965 w 628775"/>
                    <a:gd name="csY0" fmla="*/ 35 h 482365"/>
                    <a:gd name="csX1" fmla="*/ 186836 w 628775"/>
                    <a:gd name="csY1" fmla="*/ 35 h 482365"/>
                    <a:gd name="csX2" fmla="*/ 195091 w 628775"/>
                    <a:gd name="csY2" fmla="*/ 2224 h 482365"/>
                    <a:gd name="csX3" fmla="*/ 195845 w 628775"/>
                    <a:gd name="csY3" fmla="*/ 2873 h 482365"/>
                    <a:gd name="csX4" fmla="*/ 196663 w 628775"/>
                    <a:gd name="csY4" fmla="*/ 3429 h 482365"/>
                    <a:gd name="csX5" fmla="*/ 295470 w 628775"/>
                    <a:gd name="csY5" fmla="*/ 71124 h 482365"/>
                    <a:gd name="csX6" fmla="*/ 299962 w 628775"/>
                    <a:gd name="csY6" fmla="*/ 74221 h 482365"/>
                    <a:gd name="csX7" fmla="*/ 610810 w 628775"/>
                    <a:gd name="csY7" fmla="*/ 74221 h 482365"/>
                    <a:gd name="csX8" fmla="*/ 628775 w 628775"/>
                    <a:gd name="csY8" fmla="*/ 92768 h 482365"/>
                    <a:gd name="csX9" fmla="*/ 628775 w 628775"/>
                    <a:gd name="csY9" fmla="*/ 463818 h 482365"/>
                    <a:gd name="csX10" fmla="*/ 610810 w 628775"/>
                    <a:gd name="csY10" fmla="*/ 482365 h 482365"/>
                    <a:gd name="csX11" fmla="*/ 17965 w 628775"/>
                    <a:gd name="csY11" fmla="*/ 482365 h 482365"/>
                    <a:gd name="csX12" fmla="*/ 0 w 628775"/>
                    <a:gd name="csY12" fmla="*/ 463818 h 482365"/>
                    <a:gd name="csX13" fmla="*/ 0 w 628775"/>
                    <a:gd name="csY13" fmla="*/ 18582 h 482365"/>
                    <a:gd name="csX14" fmla="*/ 17965 w 628775"/>
                    <a:gd name="csY14" fmla="*/ 35 h 482365"/>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Lst>
                  <a:rect l="l" t="t" r="r" b="b"/>
                  <a:pathLst>
                    <a:path w="628775" h="482365">
                      <a:moveTo>
                        <a:pt x="17965" y="35"/>
                      </a:moveTo>
                      <a:lnTo>
                        <a:pt x="186836" y="35"/>
                      </a:lnTo>
                      <a:cubicBezTo>
                        <a:pt x="189745" y="-176"/>
                        <a:pt x="192641" y="592"/>
                        <a:pt x="195091" y="2224"/>
                      </a:cubicBezTo>
                      <a:lnTo>
                        <a:pt x="195845" y="2873"/>
                      </a:lnTo>
                      <a:lnTo>
                        <a:pt x="196663" y="3429"/>
                      </a:lnTo>
                      <a:lnTo>
                        <a:pt x="295470" y="71124"/>
                      </a:lnTo>
                      <a:lnTo>
                        <a:pt x="299962" y="74221"/>
                      </a:lnTo>
                      <a:lnTo>
                        <a:pt x="610810" y="74221"/>
                      </a:lnTo>
                      <a:cubicBezTo>
                        <a:pt x="620732" y="74221"/>
                        <a:pt x="628775" y="82524"/>
                        <a:pt x="628775" y="92768"/>
                      </a:cubicBezTo>
                      <a:lnTo>
                        <a:pt x="628775" y="463818"/>
                      </a:lnTo>
                      <a:cubicBezTo>
                        <a:pt x="628775" y="474061"/>
                        <a:pt x="620732" y="482365"/>
                        <a:pt x="610810" y="482365"/>
                      </a:cubicBezTo>
                      <a:lnTo>
                        <a:pt x="17965" y="482365"/>
                      </a:lnTo>
                      <a:cubicBezTo>
                        <a:pt x="8043" y="482365"/>
                        <a:pt x="0" y="474061"/>
                        <a:pt x="0" y="463818"/>
                      </a:cubicBezTo>
                      <a:lnTo>
                        <a:pt x="0" y="18582"/>
                      </a:lnTo>
                      <a:cubicBezTo>
                        <a:pt x="0" y="8338"/>
                        <a:pt x="8043" y="35"/>
                        <a:pt x="17965" y="35"/>
                      </a:cubicBezTo>
                      <a:close/>
                    </a:path>
                  </a:pathLst>
                </a:custGeom>
                <a:solidFill>
                  <a:schemeClr val="bg1"/>
                </a:solidFill>
                <a:ln w="8930" cap="flat">
                  <a:noFill/>
                  <a:prstDash val="solid"/>
                  <a:miter/>
                </a:ln>
              </p:spPr>
              <p:txBody>
                <a:bodyPr wrap="square">
                  <a:noAutofit/>
                </a:bodyPr>
                <a:lstStyle/>
                <a:p>
                  <a:endParaRPr lang="ja-JP" altLang="en-US" sz="2001"/>
                </a:p>
              </p:txBody>
            </p:sp>
            <p:sp>
              <p:nvSpPr>
                <p:cNvPr id="140" name="フリーフォーム: 図形 139" descr="フォルダー 枠線">
                  <a:extLst>
                    <a:ext uri="{FF2B5EF4-FFF2-40B4-BE49-F238E27FC236}">
                      <a16:creationId xmlns:a16="http://schemas.microsoft.com/office/drawing/2014/main" id="{DBD9BD09-FE40-AD75-B8DE-991F86435BEC}"/>
                    </a:ext>
                  </a:extLst>
                </p:cNvPr>
                <p:cNvSpPr/>
                <p:nvPr/>
              </p:nvSpPr>
              <p:spPr>
                <a:xfrm>
                  <a:off x="3041371" y="2874705"/>
                  <a:ext cx="664705" cy="519436"/>
                </a:xfrm>
                <a:custGeom>
                  <a:avLst/>
                  <a:gdLst>
                    <a:gd name="csX0" fmla="*/ 35930 w 664705"/>
                    <a:gd name="csY0" fmla="*/ 22 h 519436"/>
                    <a:gd name="csX1" fmla="*/ 204801 w 664705"/>
                    <a:gd name="csY1" fmla="*/ 22 h 519436"/>
                    <a:gd name="csX2" fmla="*/ 224563 w 664705"/>
                    <a:gd name="csY2" fmla="*/ 6513 h 519436"/>
                    <a:gd name="csX3" fmla="*/ 323370 w 664705"/>
                    <a:gd name="csY3" fmla="*/ 74208 h 519436"/>
                    <a:gd name="csX4" fmla="*/ 628775 w 664705"/>
                    <a:gd name="csY4" fmla="*/ 74208 h 519436"/>
                    <a:gd name="csX5" fmla="*/ 664705 w 664705"/>
                    <a:gd name="csY5" fmla="*/ 111301 h 519436"/>
                    <a:gd name="csX6" fmla="*/ 664705 w 664705"/>
                    <a:gd name="csY6" fmla="*/ 482343 h 519436"/>
                    <a:gd name="csX7" fmla="*/ 628775 w 664705"/>
                    <a:gd name="csY7" fmla="*/ 519436 h 519436"/>
                    <a:gd name="csX8" fmla="*/ 35930 w 664705"/>
                    <a:gd name="csY8" fmla="*/ 519436 h 519436"/>
                    <a:gd name="csX9" fmla="*/ 0 w 664705"/>
                    <a:gd name="csY9" fmla="*/ 482333 h 519436"/>
                    <a:gd name="csX10" fmla="*/ 0 w 664705"/>
                    <a:gd name="csY10" fmla="*/ 37115 h 519436"/>
                    <a:gd name="csX11" fmla="*/ 35930 w 664705"/>
                    <a:gd name="csY11" fmla="*/ 22 h 519436"/>
                    <a:gd name="csX12" fmla="*/ 35930 w 664705"/>
                    <a:gd name="csY12" fmla="*/ 18550 h 519436"/>
                    <a:gd name="csX13" fmla="*/ 17965 w 664705"/>
                    <a:gd name="csY13" fmla="*/ 37097 h 519436"/>
                    <a:gd name="csX14" fmla="*/ 17965 w 664705"/>
                    <a:gd name="csY14" fmla="*/ 482333 h 519436"/>
                    <a:gd name="csX15" fmla="*/ 35930 w 664705"/>
                    <a:gd name="csY15" fmla="*/ 500880 h 519436"/>
                    <a:gd name="csX16" fmla="*/ 628775 w 664705"/>
                    <a:gd name="csY16" fmla="*/ 500880 h 519436"/>
                    <a:gd name="csX17" fmla="*/ 646740 w 664705"/>
                    <a:gd name="csY17" fmla="*/ 482333 h 519436"/>
                    <a:gd name="csX18" fmla="*/ 646740 w 664705"/>
                    <a:gd name="csY18" fmla="*/ 111283 h 519436"/>
                    <a:gd name="csX19" fmla="*/ 628775 w 664705"/>
                    <a:gd name="csY19" fmla="*/ 92736 h 519436"/>
                    <a:gd name="csX20" fmla="*/ 317927 w 664705"/>
                    <a:gd name="csY20" fmla="*/ 92736 h 519436"/>
                    <a:gd name="csX21" fmla="*/ 313435 w 664705"/>
                    <a:gd name="csY21" fmla="*/ 89639 h 519436"/>
                    <a:gd name="csX22" fmla="*/ 214628 w 664705"/>
                    <a:gd name="csY22" fmla="*/ 21944 h 519436"/>
                    <a:gd name="csX23" fmla="*/ 213810 w 664705"/>
                    <a:gd name="csY23" fmla="*/ 21388 h 519436"/>
                    <a:gd name="csX24" fmla="*/ 213056 w 664705"/>
                    <a:gd name="csY24" fmla="*/ 20739 h 519436"/>
                    <a:gd name="csX25" fmla="*/ 204801 w 664705"/>
                    <a:gd name="csY25" fmla="*/ 18550 h 519436"/>
                    <a:gd name="csX26" fmla="*/ 35930 w 664705"/>
                    <a:gd name="csY26" fmla="*/ 18550 h 519436"/>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Lst>
                  <a:rect l="l" t="t" r="r" b="b"/>
                  <a:pathLst>
                    <a:path w="664705" h="519436">
                      <a:moveTo>
                        <a:pt x="35930" y="22"/>
                      </a:moveTo>
                      <a:lnTo>
                        <a:pt x="204801" y="22"/>
                      </a:lnTo>
                      <a:cubicBezTo>
                        <a:pt x="211919" y="-253"/>
                        <a:pt x="218907" y="2042"/>
                        <a:pt x="224563" y="6513"/>
                      </a:cubicBezTo>
                      <a:lnTo>
                        <a:pt x="323370" y="74208"/>
                      </a:lnTo>
                      <a:lnTo>
                        <a:pt x="628775" y="74208"/>
                      </a:lnTo>
                      <a:cubicBezTo>
                        <a:pt x="648592" y="74274"/>
                        <a:pt x="664641" y="90843"/>
                        <a:pt x="664705" y="111301"/>
                      </a:cubicBezTo>
                      <a:lnTo>
                        <a:pt x="664705" y="482343"/>
                      </a:lnTo>
                      <a:cubicBezTo>
                        <a:pt x="664641" y="502801"/>
                        <a:pt x="648592" y="519370"/>
                        <a:pt x="628775" y="519436"/>
                      </a:cubicBezTo>
                      <a:lnTo>
                        <a:pt x="35930" y="519436"/>
                      </a:lnTo>
                      <a:cubicBezTo>
                        <a:pt x="16107" y="519374"/>
                        <a:pt x="54" y="502797"/>
                        <a:pt x="0" y="482333"/>
                      </a:cubicBezTo>
                      <a:lnTo>
                        <a:pt x="0" y="37115"/>
                      </a:lnTo>
                      <a:cubicBezTo>
                        <a:pt x="59" y="16655"/>
                        <a:pt x="16111" y="83"/>
                        <a:pt x="35930" y="22"/>
                      </a:cubicBezTo>
                      <a:close/>
                      <a:moveTo>
                        <a:pt x="35930" y="18550"/>
                      </a:moveTo>
                      <a:cubicBezTo>
                        <a:pt x="26008" y="18550"/>
                        <a:pt x="17965" y="26853"/>
                        <a:pt x="17965" y="37097"/>
                      </a:cubicBezTo>
                      <a:lnTo>
                        <a:pt x="17965" y="482333"/>
                      </a:lnTo>
                      <a:cubicBezTo>
                        <a:pt x="17965" y="492576"/>
                        <a:pt x="26008" y="500880"/>
                        <a:pt x="35930" y="500880"/>
                      </a:cubicBezTo>
                      <a:lnTo>
                        <a:pt x="628775" y="500880"/>
                      </a:lnTo>
                      <a:cubicBezTo>
                        <a:pt x="638697" y="500880"/>
                        <a:pt x="646740" y="492576"/>
                        <a:pt x="646740" y="482333"/>
                      </a:cubicBezTo>
                      <a:lnTo>
                        <a:pt x="646740" y="111283"/>
                      </a:lnTo>
                      <a:cubicBezTo>
                        <a:pt x="646740" y="101039"/>
                        <a:pt x="638697" y="92736"/>
                        <a:pt x="628775" y="92736"/>
                      </a:cubicBezTo>
                      <a:lnTo>
                        <a:pt x="317927" y="92736"/>
                      </a:lnTo>
                      <a:lnTo>
                        <a:pt x="313435" y="89639"/>
                      </a:lnTo>
                      <a:lnTo>
                        <a:pt x="214628" y="21944"/>
                      </a:lnTo>
                      <a:lnTo>
                        <a:pt x="213810" y="21388"/>
                      </a:lnTo>
                      <a:lnTo>
                        <a:pt x="213056" y="20739"/>
                      </a:lnTo>
                      <a:cubicBezTo>
                        <a:pt x="210606" y="19107"/>
                        <a:pt x="207710" y="18339"/>
                        <a:pt x="204801" y="18550"/>
                      </a:cubicBezTo>
                      <a:lnTo>
                        <a:pt x="35930" y="18550"/>
                      </a:lnTo>
                      <a:close/>
                    </a:path>
                  </a:pathLst>
                </a:custGeom>
                <a:solidFill>
                  <a:srgbClr val="000000"/>
                </a:solidFill>
                <a:ln w="8930" cap="flat">
                  <a:noFill/>
                  <a:prstDash val="solid"/>
                  <a:miter/>
                </a:ln>
              </p:spPr>
              <p:txBody>
                <a:bodyPr wrap="square">
                  <a:noAutofit/>
                </a:bodyPr>
                <a:lstStyle/>
                <a:p>
                  <a:endParaRPr lang="ja-JP" altLang="en-US" sz="2001"/>
                </a:p>
              </p:txBody>
            </p:sp>
          </p:grpSp>
          <p:sp>
            <p:nvSpPr>
              <p:cNvPr id="141" name="テキスト ボックス 140">
                <a:extLst>
                  <a:ext uri="{FF2B5EF4-FFF2-40B4-BE49-F238E27FC236}">
                    <a16:creationId xmlns:a16="http://schemas.microsoft.com/office/drawing/2014/main" id="{3E40998B-4152-FC81-F5AF-AB0B24CA2B64}"/>
                  </a:ext>
                </a:extLst>
              </p:cNvPr>
              <p:cNvSpPr txBox="1"/>
              <p:nvPr/>
            </p:nvSpPr>
            <p:spPr>
              <a:xfrm rot="5400000">
                <a:off x="1685623" y="3050368"/>
                <a:ext cx="326084" cy="316965"/>
              </a:xfrm>
              <a:prstGeom prst="rect">
                <a:avLst/>
              </a:prstGeom>
              <a:noFill/>
            </p:spPr>
            <p:txBody>
              <a:bodyPr wrap="square" rtlCol="0">
                <a:spAutoFit/>
              </a:bodyPr>
              <a:lstStyle/>
              <a:p>
                <a:pPr>
                  <a:buClr>
                    <a:schemeClr val="tx1"/>
                  </a:buClr>
                </a:pPr>
                <a:r>
                  <a:rPr lang="en-US" altLang="ja-JP" sz="1556" b="1" dirty="0">
                    <a:latin typeface="メイリオ" panose="020B0604030504040204" pitchFamily="50" charset="-128"/>
                    <a:ea typeface="メイリオ" panose="020B0604030504040204" pitchFamily="50" charset="-128"/>
                  </a:rPr>
                  <a:t>…</a:t>
                </a:r>
              </a:p>
            </p:txBody>
          </p:sp>
          <p:grpSp>
            <p:nvGrpSpPr>
              <p:cNvPr id="142" name="グループ化 141">
                <a:extLst>
                  <a:ext uri="{FF2B5EF4-FFF2-40B4-BE49-F238E27FC236}">
                    <a16:creationId xmlns:a16="http://schemas.microsoft.com/office/drawing/2014/main" id="{CCBCEE02-032D-A3C4-0EF8-D18295205BC0}"/>
                  </a:ext>
                </a:extLst>
              </p:cNvPr>
              <p:cNvGrpSpPr/>
              <p:nvPr/>
            </p:nvGrpSpPr>
            <p:grpSpPr>
              <a:xfrm>
                <a:off x="1467804" y="3364071"/>
                <a:ext cx="705639" cy="511514"/>
                <a:chOff x="3041371" y="2874705"/>
                <a:chExt cx="664705" cy="519436"/>
              </a:xfrm>
            </p:grpSpPr>
            <p:sp>
              <p:nvSpPr>
                <p:cNvPr id="143" name="フリーフォーム: 図形 142" descr="フォルダー 枠線">
                  <a:extLst>
                    <a:ext uri="{FF2B5EF4-FFF2-40B4-BE49-F238E27FC236}">
                      <a16:creationId xmlns:a16="http://schemas.microsoft.com/office/drawing/2014/main" id="{3D640541-5274-0B10-3A93-03974FFEAC87}"/>
                    </a:ext>
                  </a:extLst>
                </p:cNvPr>
                <p:cNvSpPr/>
                <p:nvPr/>
              </p:nvSpPr>
              <p:spPr>
                <a:xfrm>
                  <a:off x="3059336" y="2893221"/>
                  <a:ext cx="628775" cy="482365"/>
                </a:xfrm>
                <a:custGeom>
                  <a:avLst/>
                  <a:gdLst>
                    <a:gd name="csX0" fmla="*/ 17965 w 628775"/>
                    <a:gd name="csY0" fmla="*/ 35 h 482365"/>
                    <a:gd name="csX1" fmla="*/ 186836 w 628775"/>
                    <a:gd name="csY1" fmla="*/ 35 h 482365"/>
                    <a:gd name="csX2" fmla="*/ 195091 w 628775"/>
                    <a:gd name="csY2" fmla="*/ 2224 h 482365"/>
                    <a:gd name="csX3" fmla="*/ 195845 w 628775"/>
                    <a:gd name="csY3" fmla="*/ 2873 h 482365"/>
                    <a:gd name="csX4" fmla="*/ 196663 w 628775"/>
                    <a:gd name="csY4" fmla="*/ 3429 h 482365"/>
                    <a:gd name="csX5" fmla="*/ 295470 w 628775"/>
                    <a:gd name="csY5" fmla="*/ 71124 h 482365"/>
                    <a:gd name="csX6" fmla="*/ 299962 w 628775"/>
                    <a:gd name="csY6" fmla="*/ 74221 h 482365"/>
                    <a:gd name="csX7" fmla="*/ 610810 w 628775"/>
                    <a:gd name="csY7" fmla="*/ 74221 h 482365"/>
                    <a:gd name="csX8" fmla="*/ 628775 w 628775"/>
                    <a:gd name="csY8" fmla="*/ 92768 h 482365"/>
                    <a:gd name="csX9" fmla="*/ 628775 w 628775"/>
                    <a:gd name="csY9" fmla="*/ 463818 h 482365"/>
                    <a:gd name="csX10" fmla="*/ 610810 w 628775"/>
                    <a:gd name="csY10" fmla="*/ 482365 h 482365"/>
                    <a:gd name="csX11" fmla="*/ 17965 w 628775"/>
                    <a:gd name="csY11" fmla="*/ 482365 h 482365"/>
                    <a:gd name="csX12" fmla="*/ 0 w 628775"/>
                    <a:gd name="csY12" fmla="*/ 463818 h 482365"/>
                    <a:gd name="csX13" fmla="*/ 0 w 628775"/>
                    <a:gd name="csY13" fmla="*/ 18582 h 482365"/>
                    <a:gd name="csX14" fmla="*/ 17965 w 628775"/>
                    <a:gd name="csY14" fmla="*/ 35 h 482365"/>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Lst>
                  <a:rect l="l" t="t" r="r" b="b"/>
                  <a:pathLst>
                    <a:path w="628775" h="482365">
                      <a:moveTo>
                        <a:pt x="17965" y="35"/>
                      </a:moveTo>
                      <a:lnTo>
                        <a:pt x="186836" y="35"/>
                      </a:lnTo>
                      <a:cubicBezTo>
                        <a:pt x="189745" y="-176"/>
                        <a:pt x="192641" y="592"/>
                        <a:pt x="195091" y="2224"/>
                      </a:cubicBezTo>
                      <a:lnTo>
                        <a:pt x="195845" y="2873"/>
                      </a:lnTo>
                      <a:lnTo>
                        <a:pt x="196663" y="3429"/>
                      </a:lnTo>
                      <a:lnTo>
                        <a:pt x="295470" y="71124"/>
                      </a:lnTo>
                      <a:lnTo>
                        <a:pt x="299962" y="74221"/>
                      </a:lnTo>
                      <a:lnTo>
                        <a:pt x="610810" y="74221"/>
                      </a:lnTo>
                      <a:cubicBezTo>
                        <a:pt x="620732" y="74221"/>
                        <a:pt x="628775" y="82524"/>
                        <a:pt x="628775" y="92768"/>
                      </a:cubicBezTo>
                      <a:lnTo>
                        <a:pt x="628775" y="463818"/>
                      </a:lnTo>
                      <a:cubicBezTo>
                        <a:pt x="628775" y="474061"/>
                        <a:pt x="620732" y="482365"/>
                        <a:pt x="610810" y="482365"/>
                      </a:cubicBezTo>
                      <a:lnTo>
                        <a:pt x="17965" y="482365"/>
                      </a:lnTo>
                      <a:cubicBezTo>
                        <a:pt x="8043" y="482365"/>
                        <a:pt x="0" y="474061"/>
                        <a:pt x="0" y="463818"/>
                      </a:cubicBezTo>
                      <a:lnTo>
                        <a:pt x="0" y="18582"/>
                      </a:lnTo>
                      <a:cubicBezTo>
                        <a:pt x="0" y="8338"/>
                        <a:pt x="8043" y="35"/>
                        <a:pt x="17965" y="35"/>
                      </a:cubicBezTo>
                      <a:close/>
                    </a:path>
                  </a:pathLst>
                </a:custGeom>
                <a:solidFill>
                  <a:schemeClr val="bg1"/>
                </a:solidFill>
                <a:ln w="8930" cap="flat">
                  <a:noFill/>
                  <a:prstDash val="solid"/>
                  <a:miter/>
                </a:ln>
              </p:spPr>
              <p:txBody>
                <a:bodyPr wrap="square">
                  <a:noAutofit/>
                </a:bodyPr>
                <a:lstStyle/>
                <a:p>
                  <a:endParaRPr lang="ja-JP" altLang="en-US" sz="2001"/>
                </a:p>
              </p:txBody>
            </p:sp>
            <p:sp>
              <p:nvSpPr>
                <p:cNvPr id="144" name="フリーフォーム: 図形 143" descr="フォルダー 枠線">
                  <a:extLst>
                    <a:ext uri="{FF2B5EF4-FFF2-40B4-BE49-F238E27FC236}">
                      <a16:creationId xmlns:a16="http://schemas.microsoft.com/office/drawing/2014/main" id="{AA59D5D7-34D0-C67A-9393-BD6B4DABE82B}"/>
                    </a:ext>
                  </a:extLst>
                </p:cNvPr>
                <p:cNvSpPr/>
                <p:nvPr/>
              </p:nvSpPr>
              <p:spPr>
                <a:xfrm>
                  <a:off x="3041371" y="2874705"/>
                  <a:ext cx="664705" cy="519436"/>
                </a:xfrm>
                <a:custGeom>
                  <a:avLst/>
                  <a:gdLst>
                    <a:gd name="csX0" fmla="*/ 35930 w 664705"/>
                    <a:gd name="csY0" fmla="*/ 22 h 519436"/>
                    <a:gd name="csX1" fmla="*/ 204801 w 664705"/>
                    <a:gd name="csY1" fmla="*/ 22 h 519436"/>
                    <a:gd name="csX2" fmla="*/ 224563 w 664705"/>
                    <a:gd name="csY2" fmla="*/ 6513 h 519436"/>
                    <a:gd name="csX3" fmla="*/ 323370 w 664705"/>
                    <a:gd name="csY3" fmla="*/ 74208 h 519436"/>
                    <a:gd name="csX4" fmla="*/ 628775 w 664705"/>
                    <a:gd name="csY4" fmla="*/ 74208 h 519436"/>
                    <a:gd name="csX5" fmla="*/ 664705 w 664705"/>
                    <a:gd name="csY5" fmla="*/ 111301 h 519436"/>
                    <a:gd name="csX6" fmla="*/ 664705 w 664705"/>
                    <a:gd name="csY6" fmla="*/ 482343 h 519436"/>
                    <a:gd name="csX7" fmla="*/ 628775 w 664705"/>
                    <a:gd name="csY7" fmla="*/ 519436 h 519436"/>
                    <a:gd name="csX8" fmla="*/ 35930 w 664705"/>
                    <a:gd name="csY8" fmla="*/ 519436 h 519436"/>
                    <a:gd name="csX9" fmla="*/ 0 w 664705"/>
                    <a:gd name="csY9" fmla="*/ 482333 h 519436"/>
                    <a:gd name="csX10" fmla="*/ 0 w 664705"/>
                    <a:gd name="csY10" fmla="*/ 37115 h 519436"/>
                    <a:gd name="csX11" fmla="*/ 35930 w 664705"/>
                    <a:gd name="csY11" fmla="*/ 22 h 519436"/>
                    <a:gd name="csX12" fmla="*/ 35930 w 664705"/>
                    <a:gd name="csY12" fmla="*/ 18550 h 519436"/>
                    <a:gd name="csX13" fmla="*/ 17965 w 664705"/>
                    <a:gd name="csY13" fmla="*/ 37097 h 519436"/>
                    <a:gd name="csX14" fmla="*/ 17965 w 664705"/>
                    <a:gd name="csY14" fmla="*/ 482333 h 519436"/>
                    <a:gd name="csX15" fmla="*/ 35930 w 664705"/>
                    <a:gd name="csY15" fmla="*/ 500880 h 519436"/>
                    <a:gd name="csX16" fmla="*/ 628775 w 664705"/>
                    <a:gd name="csY16" fmla="*/ 500880 h 519436"/>
                    <a:gd name="csX17" fmla="*/ 646740 w 664705"/>
                    <a:gd name="csY17" fmla="*/ 482333 h 519436"/>
                    <a:gd name="csX18" fmla="*/ 646740 w 664705"/>
                    <a:gd name="csY18" fmla="*/ 111283 h 519436"/>
                    <a:gd name="csX19" fmla="*/ 628775 w 664705"/>
                    <a:gd name="csY19" fmla="*/ 92736 h 519436"/>
                    <a:gd name="csX20" fmla="*/ 317927 w 664705"/>
                    <a:gd name="csY20" fmla="*/ 92736 h 519436"/>
                    <a:gd name="csX21" fmla="*/ 313435 w 664705"/>
                    <a:gd name="csY21" fmla="*/ 89639 h 519436"/>
                    <a:gd name="csX22" fmla="*/ 214628 w 664705"/>
                    <a:gd name="csY22" fmla="*/ 21944 h 519436"/>
                    <a:gd name="csX23" fmla="*/ 213810 w 664705"/>
                    <a:gd name="csY23" fmla="*/ 21388 h 519436"/>
                    <a:gd name="csX24" fmla="*/ 213056 w 664705"/>
                    <a:gd name="csY24" fmla="*/ 20739 h 519436"/>
                    <a:gd name="csX25" fmla="*/ 204801 w 664705"/>
                    <a:gd name="csY25" fmla="*/ 18550 h 519436"/>
                    <a:gd name="csX26" fmla="*/ 35930 w 664705"/>
                    <a:gd name="csY26" fmla="*/ 18550 h 519436"/>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Lst>
                  <a:rect l="l" t="t" r="r" b="b"/>
                  <a:pathLst>
                    <a:path w="664705" h="519436">
                      <a:moveTo>
                        <a:pt x="35930" y="22"/>
                      </a:moveTo>
                      <a:lnTo>
                        <a:pt x="204801" y="22"/>
                      </a:lnTo>
                      <a:cubicBezTo>
                        <a:pt x="211919" y="-253"/>
                        <a:pt x="218907" y="2042"/>
                        <a:pt x="224563" y="6513"/>
                      </a:cubicBezTo>
                      <a:lnTo>
                        <a:pt x="323370" y="74208"/>
                      </a:lnTo>
                      <a:lnTo>
                        <a:pt x="628775" y="74208"/>
                      </a:lnTo>
                      <a:cubicBezTo>
                        <a:pt x="648592" y="74274"/>
                        <a:pt x="664641" y="90843"/>
                        <a:pt x="664705" y="111301"/>
                      </a:cubicBezTo>
                      <a:lnTo>
                        <a:pt x="664705" y="482343"/>
                      </a:lnTo>
                      <a:cubicBezTo>
                        <a:pt x="664641" y="502801"/>
                        <a:pt x="648592" y="519370"/>
                        <a:pt x="628775" y="519436"/>
                      </a:cubicBezTo>
                      <a:lnTo>
                        <a:pt x="35930" y="519436"/>
                      </a:lnTo>
                      <a:cubicBezTo>
                        <a:pt x="16107" y="519374"/>
                        <a:pt x="54" y="502797"/>
                        <a:pt x="0" y="482333"/>
                      </a:cubicBezTo>
                      <a:lnTo>
                        <a:pt x="0" y="37115"/>
                      </a:lnTo>
                      <a:cubicBezTo>
                        <a:pt x="59" y="16655"/>
                        <a:pt x="16111" y="83"/>
                        <a:pt x="35930" y="22"/>
                      </a:cubicBezTo>
                      <a:close/>
                      <a:moveTo>
                        <a:pt x="35930" y="18550"/>
                      </a:moveTo>
                      <a:cubicBezTo>
                        <a:pt x="26008" y="18550"/>
                        <a:pt x="17965" y="26853"/>
                        <a:pt x="17965" y="37097"/>
                      </a:cubicBezTo>
                      <a:lnTo>
                        <a:pt x="17965" y="482333"/>
                      </a:lnTo>
                      <a:cubicBezTo>
                        <a:pt x="17965" y="492576"/>
                        <a:pt x="26008" y="500880"/>
                        <a:pt x="35930" y="500880"/>
                      </a:cubicBezTo>
                      <a:lnTo>
                        <a:pt x="628775" y="500880"/>
                      </a:lnTo>
                      <a:cubicBezTo>
                        <a:pt x="638697" y="500880"/>
                        <a:pt x="646740" y="492576"/>
                        <a:pt x="646740" y="482333"/>
                      </a:cubicBezTo>
                      <a:lnTo>
                        <a:pt x="646740" y="111283"/>
                      </a:lnTo>
                      <a:cubicBezTo>
                        <a:pt x="646740" y="101039"/>
                        <a:pt x="638697" y="92736"/>
                        <a:pt x="628775" y="92736"/>
                      </a:cubicBezTo>
                      <a:lnTo>
                        <a:pt x="317927" y="92736"/>
                      </a:lnTo>
                      <a:lnTo>
                        <a:pt x="313435" y="89639"/>
                      </a:lnTo>
                      <a:lnTo>
                        <a:pt x="214628" y="21944"/>
                      </a:lnTo>
                      <a:lnTo>
                        <a:pt x="213810" y="21388"/>
                      </a:lnTo>
                      <a:lnTo>
                        <a:pt x="213056" y="20739"/>
                      </a:lnTo>
                      <a:cubicBezTo>
                        <a:pt x="210606" y="19107"/>
                        <a:pt x="207710" y="18339"/>
                        <a:pt x="204801" y="18550"/>
                      </a:cubicBezTo>
                      <a:lnTo>
                        <a:pt x="35930" y="18550"/>
                      </a:lnTo>
                      <a:close/>
                    </a:path>
                  </a:pathLst>
                </a:custGeom>
                <a:solidFill>
                  <a:srgbClr val="000000"/>
                </a:solidFill>
                <a:ln w="8930" cap="flat">
                  <a:noFill/>
                  <a:prstDash val="solid"/>
                  <a:miter/>
                </a:ln>
              </p:spPr>
              <p:txBody>
                <a:bodyPr wrap="square">
                  <a:noAutofit/>
                </a:bodyPr>
                <a:lstStyle/>
                <a:p>
                  <a:endParaRPr lang="ja-JP" altLang="en-US" sz="2001"/>
                </a:p>
              </p:txBody>
            </p:sp>
          </p:grpSp>
          <p:sp>
            <p:nvSpPr>
              <p:cNvPr id="145" name="テキスト ボックス 144">
                <a:extLst>
                  <a:ext uri="{FF2B5EF4-FFF2-40B4-BE49-F238E27FC236}">
                    <a16:creationId xmlns:a16="http://schemas.microsoft.com/office/drawing/2014/main" id="{4024F3BC-FB41-09D8-859D-8671EE581A3B}"/>
                  </a:ext>
                </a:extLst>
              </p:cNvPr>
              <p:cNvSpPr txBox="1"/>
              <p:nvPr/>
            </p:nvSpPr>
            <p:spPr>
              <a:xfrm>
                <a:off x="1307455" y="2632944"/>
                <a:ext cx="1040879" cy="294025"/>
              </a:xfrm>
              <a:prstGeom prst="rect">
                <a:avLst/>
              </a:prstGeom>
              <a:noFill/>
            </p:spPr>
            <p:txBody>
              <a:bodyPr wrap="square" rtlCol="0">
                <a:spAutoFit/>
              </a:bodyPr>
              <a:lstStyle/>
              <a:p>
                <a:pPr algn="ctr">
                  <a:buClr>
                    <a:schemeClr val="tx1"/>
                  </a:buClr>
                </a:pPr>
                <a:r>
                  <a:rPr lang="en-US" altLang="ja-JP" sz="1556" dirty="0">
                    <a:latin typeface="メイリオ" panose="020B0604030504040204" pitchFamily="50" charset="-128"/>
                    <a:ea typeface="メイリオ" panose="020B0604030504040204" pitchFamily="50" charset="-128"/>
                  </a:rPr>
                  <a:t>app1</a:t>
                </a:r>
              </a:p>
            </p:txBody>
          </p:sp>
          <p:sp>
            <p:nvSpPr>
              <p:cNvPr id="146" name="テキスト ボックス 145">
                <a:extLst>
                  <a:ext uri="{FF2B5EF4-FFF2-40B4-BE49-F238E27FC236}">
                    <a16:creationId xmlns:a16="http://schemas.microsoft.com/office/drawing/2014/main" id="{EA0B9DE8-2F8B-BDD2-ADF5-1AD340E818AA}"/>
                  </a:ext>
                </a:extLst>
              </p:cNvPr>
              <p:cNvSpPr txBox="1"/>
              <p:nvPr/>
            </p:nvSpPr>
            <p:spPr>
              <a:xfrm>
                <a:off x="1308627" y="3524842"/>
                <a:ext cx="1040879" cy="294025"/>
              </a:xfrm>
              <a:prstGeom prst="rect">
                <a:avLst/>
              </a:prstGeom>
              <a:noFill/>
            </p:spPr>
            <p:txBody>
              <a:bodyPr wrap="square" rtlCol="0">
                <a:spAutoFit/>
              </a:bodyPr>
              <a:lstStyle/>
              <a:p>
                <a:pPr algn="ctr">
                  <a:buClr>
                    <a:schemeClr val="tx1"/>
                  </a:buClr>
                </a:pPr>
                <a:r>
                  <a:rPr lang="en-US" altLang="ja-JP" sz="1556" dirty="0">
                    <a:latin typeface="メイリオ" panose="020B0604030504040204" pitchFamily="50" charset="-128"/>
                    <a:ea typeface="メイリオ" panose="020B0604030504040204" pitchFamily="50" charset="-128"/>
                  </a:rPr>
                  <a:t>app43</a:t>
                </a:r>
              </a:p>
            </p:txBody>
          </p:sp>
        </p:grpSp>
        <p:sp>
          <p:nvSpPr>
            <p:cNvPr id="159" name="テキスト ボックス 158">
              <a:extLst>
                <a:ext uri="{FF2B5EF4-FFF2-40B4-BE49-F238E27FC236}">
                  <a16:creationId xmlns:a16="http://schemas.microsoft.com/office/drawing/2014/main" id="{BEBBBBE9-2E31-DBC0-4611-73F0B1009357}"/>
                </a:ext>
              </a:extLst>
            </p:cNvPr>
            <p:cNvSpPr txBox="1"/>
            <p:nvPr/>
          </p:nvSpPr>
          <p:spPr>
            <a:xfrm>
              <a:off x="2555196" y="2746665"/>
              <a:ext cx="771747" cy="294025"/>
            </a:xfrm>
            <a:prstGeom prst="rect">
              <a:avLst/>
            </a:prstGeom>
            <a:noFill/>
          </p:spPr>
          <p:txBody>
            <a:bodyPr wrap="square" rtlCol="0">
              <a:spAutoFit/>
            </a:bodyPr>
            <a:lstStyle/>
            <a:p>
              <a:pPr algn="ctr">
                <a:buClr>
                  <a:schemeClr val="tx1"/>
                </a:buClr>
              </a:pPr>
              <a:r>
                <a:rPr lang="en-US" altLang="ja-JP" sz="1556" dirty="0">
                  <a:latin typeface="メイリオ" panose="020B0604030504040204" pitchFamily="50" charset="-128"/>
                  <a:ea typeface="メイリオ" panose="020B0604030504040204" pitchFamily="50" charset="-128"/>
                </a:rPr>
                <a:t>1.</a:t>
              </a:r>
            </a:p>
          </p:txBody>
        </p:sp>
        <p:grpSp>
          <p:nvGrpSpPr>
            <p:cNvPr id="9" name="グループ化 8">
              <a:extLst>
                <a:ext uri="{FF2B5EF4-FFF2-40B4-BE49-F238E27FC236}">
                  <a16:creationId xmlns:a16="http://schemas.microsoft.com/office/drawing/2014/main" id="{C04087B1-BDDD-71E1-85D2-8D16C331ACF9}"/>
                </a:ext>
              </a:extLst>
            </p:cNvPr>
            <p:cNvGrpSpPr/>
            <p:nvPr/>
          </p:nvGrpSpPr>
          <p:grpSpPr>
            <a:xfrm>
              <a:off x="3541020" y="2112842"/>
              <a:ext cx="1949394" cy="1955848"/>
              <a:chOff x="3541020" y="2112842"/>
              <a:chExt cx="1949394" cy="1955848"/>
            </a:xfrm>
          </p:grpSpPr>
          <p:sp>
            <p:nvSpPr>
              <p:cNvPr id="112" name="四角形: 角を丸くする 111">
                <a:extLst>
                  <a:ext uri="{FF2B5EF4-FFF2-40B4-BE49-F238E27FC236}">
                    <a16:creationId xmlns:a16="http://schemas.microsoft.com/office/drawing/2014/main" id="{136A9BF0-F488-9558-3A1D-3CD521206EB7}"/>
                  </a:ext>
                </a:extLst>
              </p:cNvPr>
              <p:cNvSpPr/>
              <p:nvPr/>
            </p:nvSpPr>
            <p:spPr>
              <a:xfrm>
                <a:off x="3549738" y="2112842"/>
                <a:ext cx="1938011" cy="1936739"/>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2001"/>
              </a:p>
            </p:txBody>
          </p:sp>
          <p:sp>
            <p:nvSpPr>
              <p:cNvPr id="114" name="フローチャート: 書類 113">
                <a:extLst>
                  <a:ext uri="{FF2B5EF4-FFF2-40B4-BE49-F238E27FC236}">
                    <a16:creationId xmlns:a16="http://schemas.microsoft.com/office/drawing/2014/main" id="{3941345E-5610-7B74-E38C-EF599B3C4E2B}"/>
                  </a:ext>
                </a:extLst>
              </p:cNvPr>
              <p:cNvSpPr/>
              <p:nvPr/>
            </p:nvSpPr>
            <p:spPr>
              <a:xfrm>
                <a:off x="3633703" y="2394915"/>
                <a:ext cx="771677" cy="563750"/>
              </a:xfrm>
              <a:prstGeom prst="flowChartDocumen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2001"/>
              </a:p>
            </p:txBody>
          </p:sp>
          <p:sp>
            <p:nvSpPr>
              <p:cNvPr id="115" name="テキスト ボックス 114">
                <a:extLst>
                  <a:ext uri="{FF2B5EF4-FFF2-40B4-BE49-F238E27FC236}">
                    <a16:creationId xmlns:a16="http://schemas.microsoft.com/office/drawing/2014/main" id="{173D2F12-6FF2-F60F-3FD9-BE381BEE6ACC}"/>
                  </a:ext>
                </a:extLst>
              </p:cNvPr>
              <p:cNvSpPr txBox="1"/>
              <p:nvPr/>
            </p:nvSpPr>
            <p:spPr>
              <a:xfrm>
                <a:off x="3561834" y="2394915"/>
                <a:ext cx="915424" cy="506219"/>
              </a:xfrm>
              <a:prstGeom prst="rect">
                <a:avLst/>
              </a:prstGeom>
              <a:noFill/>
            </p:spPr>
            <p:txBody>
              <a:bodyPr wrap="square" rtlCol="0">
                <a:spAutoFit/>
              </a:bodyPr>
              <a:lstStyle/>
              <a:p>
                <a:pPr algn="ctr">
                  <a:buClr>
                    <a:schemeClr val="tx1"/>
                  </a:buClr>
                </a:pPr>
                <a:r>
                  <a:rPr lang="en-US" altLang="ja-JP" sz="1556" dirty="0">
                    <a:latin typeface="メイリオ" panose="020B0604030504040204" pitchFamily="50" charset="-128"/>
                    <a:ea typeface="メイリオ" panose="020B0604030504040204" pitchFamily="50" charset="-128"/>
                  </a:rPr>
                  <a:t>def foo()</a:t>
                </a:r>
              </a:p>
            </p:txBody>
          </p:sp>
          <p:sp>
            <p:nvSpPr>
              <p:cNvPr id="116" name="テキスト ボックス 115">
                <a:extLst>
                  <a:ext uri="{FF2B5EF4-FFF2-40B4-BE49-F238E27FC236}">
                    <a16:creationId xmlns:a16="http://schemas.microsoft.com/office/drawing/2014/main" id="{D2690A86-ED70-A834-6556-0FAF935C355D}"/>
                  </a:ext>
                </a:extLst>
              </p:cNvPr>
              <p:cNvSpPr txBox="1"/>
              <p:nvPr/>
            </p:nvSpPr>
            <p:spPr>
              <a:xfrm>
                <a:off x="3577920" y="2115188"/>
                <a:ext cx="915424" cy="294025"/>
              </a:xfrm>
              <a:prstGeom prst="rect">
                <a:avLst/>
              </a:prstGeom>
              <a:noFill/>
            </p:spPr>
            <p:txBody>
              <a:bodyPr wrap="square" rtlCol="0">
                <a:spAutoFit/>
              </a:bodyPr>
              <a:lstStyle/>
              <a:p>
                <a:pPr algn="ctr">
                  <a:buClr>
                    <a:schemeClr val="tx1"/>
                  </a:buClr>
                </a:pPr>
                <a:r>
                  <a:rPr lang="en-US" altLang="ja-JP" sz="1556" dirty="0">
                    <a:latin typeface="メイリオ" panose="020B0604030504040204" pitchFamily="50" charset="-128"/>
                    <a:ea typeface="メイリオ" panose="020B0604030504040204" pitchFamily="50" charset="-128"/>
                  </a:rPr>
                  <a:t>lib</a:t>
                </a:r>
              </a:p>
            </p:txBody>
          </p:sp>
          <p:sp>
            <p:nvSpPr>
              <p:cNvPr id="117" name="フローチャート: 書類 116">
                <a:extLst>
                  <a:ext uri="{FF2B5EF4-FFF2-40B4-BE49-F238E27FC236}">
                    <a16:creationId xmlns:a16="http://schemas.microsoft.com/office/drawing/2014/main" id="{5CA0D2DF-E700-B866-7DFD-5B4D1A729AE5}"/>
                  </a:ext>
                </a:extLst>
              </p:cNvPr>
              <p:cNvSpPr/>
              <p:nvPr/>
            </p:nvSpPr>
            <p:spPr>
              <a:xfrm>
                <a:off x="4621001" y="2374113"/>
                <a:ext cx="771677" cy="563750"/>
              </a:xfrm>
              <a:prstGeom prst="flowChartDocumen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2001"/>
              </a:p>
            </p:txBody>
          </p:sp>
          <p:sp>
            <p:nvSpPr>
              <p:cNvPr id="118" name="テキスト ボックス 117">
                <a:extLst>
                  <a:ext uri="{FF2B5EF4-FFF2-40B4-BE49-F238E27FC236}">
                    <a16:creationId xmlns:a16="http://schemas.microsoft.com/office/drawing/2014/main" id="{121D30AD-C2C1-AC78-2C86-CC7181CFCD7B}"/>
                  </a:ext>
                </a:extLst>
              </p:cNvPr>
              <p:cNvSpPr txBox="1"/>
              <p:nvPr/>
            </p:nvSpPr>
            <p:spPr>
              <a:xfrm>
                <a:off x="4549132" y="2374115"/>
                <a:ext cx="915424" cy="506219"/>
              </a:xfrm>
              <a:prstGeom prst="rect">
                <a:avLst/>
              </a:prstGeom>
              <a:noFill/>
            </p:spPr>
            <p:txBody>
              <a:bodyPr wrap="square" rtlCol="0">
                <a:spAutoFit/>
              </a:bodyPr>
              <a:lstStyle/>
              <a:p>
                <a:pPr algn="ctr">
                  <a:buClr>
                    <a:schemeClr val="tx1"/>
                  </a:buClr>
                </a:pPr>
                <a:r>
                  <a:rPr lang="en-US" altLang="ja-JP" sz="1556" dirty="0">
                    <a:latin typeface="メイリオ" panose="020B0604030504040204" pitchFamily="50" charset="-128"/>
                    <a:ea typeface="メイリオ" panose="020B0604030504040204" pitchFamily="50" charset="-128"/>
                  </a:rPr>
                  <a:t>def foo()</a:t>
                </a:r>
              </a:p>
            </p:txBody>
          </p:sp>
          <p:sp>
            <p:nvSpPr>
              <p:cNvPr id="119" name="テキスト ボックス 118">
                <a:extLst>
                  <a:ext uri="{FF2B5EF4-FFF2-40B4-BE49-F238E27FC236}">
                    <a16:creationId xmlns:a16="http://schemas.microsoft.com/office/drawing/2014/main" id="{5CBEBF74-7639-34A2-47E7-08FE0597818B}"/>
                  </a:ext>
                </a:extLst>
              </p:cNvPr>
              <p:cNvSpPr txBox="1"/>
              <p:nvPr/>
            </p:nvSpPr>
            <p:spPr>
              <a:xfrm>
                <a:off x="4574990" y="2115188"/>
                <a:ext cx="915424" cy="294025"/>
              </a:xfrm>
              <a:prstGeom prst="rect">
                <a:avLst/>
              </a:prstGeom>
              <a:noFill/>
            </p:spPr>
            <p:txBody>
              <a:bodyPr wrap="square" rtlCol="0">
                <a:spAutoFit/>
              </a:bodyPr>
              <a:lstStyle/>
              <a:p>
                <a:pPr algn="ctr">
                  <a:buClr>
                    <a:schemeClr val="tx1"/>
                  </a:buClr>
                </a:pPr>
                <a:r>
                  <a:rPr lang="en-US" altLang="ja-JP" sz="1556" dirty="0">
                    <a:latin typeface="メイリオ" panose="020B0604030504040204" pitchFamily="50" charset="-128"/>
                    <a:ea typeface="メイリオ" panose="020B0604030504040204" pitchFamily="50" charset="-128"/>
                  </a:rPr>
                  <a:t>app</a:t>
                </a:r>
              </a:p>
            </p:txBody>
          </p:sp>
          <p:sp>
            <p:nvSpPr>
              <p:cNvPr id="147" name="テキスト ボックス 146">
                <a:extLst>
                  <a:ext uri="{FF2B5EF4-FFF2-40B4-BE49-F238E27FC236}">
                    <a16:creationId xmlns:a16="http://schemas.microsoft.com/office/drawing/2014/main" id="{7D0FFBBF-7091-B665-FA77-1F8129EC0C90}"/>
                  </a:ext>
                </a:extLst>
              </p:cNvPr>
              <p:cNvSpPr txBox="1"/>
              <p:nvPr/>
            </p:nvSpPr>
            <p:spPr>
              <a:xfrm>
                <a:off x="3547071" y="3774665"/>
                <a:ext cx="915424" cy="294025"/>
              </a:xfrm>
              <a:prstGeom prst="rect">
                <a:avLst/>
              </a:prstGeom>
              <a:noFill/>
            </p:spPr>
            <p:txBody>
              <a:bodyPr wrap="square" rtlCol="0">
                <a:spAutoFit/>
              </a:bodyPr>
              <a:lstStyle/>
              <a:p>
                <a:pPr algn="ctr">
                  <a:buClr>
                    <a:schemeClr val="tx1"/>
                  </a:buClr>
                </a:pPr>
                <a:r>
                  <a:rPr lang="en-US" altLang="ja-JP" sz="1556" dirty="0">
                    <a:latin typeface="メイリオ" panose="020B0604030504040204" pitchFamily="50" charset="-128"/>
                    <a:ea typeface="メイリオ" panose="020B0604030504040204" pitchFamily="50" charset="-128"/>
                  </a:rPr>
                  <a:t>lib</a:t>
                </a:r>
              </a:p>
            </p:txBody>
          </p:sp>
          <p:sp>
            <p:nvSpPr>
              <p:cNvPr id="148" name="テキスト ボックス 147">
                <a:extLst>
                  <a:ext uri="{FF2B5EF4-FFF2-40B4-BE49-F238E27FC236}">
                    <a16:creationId xmlns:a16="http://schemas.microsoft.com/office/drawing/2014/main" id="{2CB97D04-B28E-44F0-022C-76694633968E}"/>
                  </a:ext>
                </a:extLst>
              </p:cNvPr>
              <p:cNvSpPr txBox="1"/>
              <p:nvPr/>
            </p:nvSpPr>
            <p:spPr>
              <a:xfrm>
                <a:off x="4552269" y="3760554"/>
                <a:ext cx="915424" cy="294025"/>
              </a:xfrm>
              <a:prstGeom prst="rect">
                <a:avLst/>
              </a:prstGeom>
              <a:noFill/>
            </p:spPr>
            <p:txBody>
              <a:bodyPr wrap="square" rtlCol="0">
                <a:spAutoFit/>
              </a:bodyPr>
              <a:lstStyle/>
              <a:p>
                <a:pPr algn="ctr">
                  <a:buClr>
                    <a:schemeClr val="tx1"/>
                  </a:buClr>
                </a:pPr>
                <a:r>
                  <a:rPr lang="en-US" altLang="ja-JP" sz="1556" dirty="0">
                    <a:latin typeface="メイリオ" panose="020B0604030504040204" pitchFamily="50" charset="-128"/>
                    <a:ea typeface="メイリオ" panose="020B0604030504040204" pitchFamily="50" charset="-128"/>
                  </a:rPr>
                  <a:t>app</a:t>
                </a:r>
              </a:p>
            </p:txBody>
          </p:sp>
          <p:cxnSp>
            <p:nvCxnSpPr>
              <p:cNvPr id="149" name="直線コネクタ 148">
                <a:extLst>
                  <a:ext uri="{FF2B5EF4-FFF2-40B4-BE49-F238E27FC236}">
                    <a16:creationId xmlns:a16="http://schemas.microsoft.com/office/drawing/2014/main" id="{185162EA-2666-C4DC-D036-337E88CF332C}"/>
                  </a:ext>
                </a:extLst>
              </p:cNvPr>
              <p:cNvCxnSpPr>
                <a:cxnSpLocks/>
                <a:stCxn id="117" idx="2"/>
                <a:endCxn id="163" idx="0"/>
              </p:cNvCxnSpPr>
              <p:nvPr/>
            </p:nvCxnSpPr>
            <p:spPr>
              <a:xfrm>
                <a:off x="5006839" y="2900593"/>
                <a:ext cx="25928" cy="326887"/>
              </a:xfrm>
              <a:prstGeom prst="line">
                <a:avLst/>
              </a:prstGeom>
              <a:ln w="38100">
                <a:solidFill>
                  <a:srgbClr val="0070C0"/>
                </a:solidFill>
              </a:ln>
            </p:spPr>
            <p:style>
              <a:lnRef idx="2">
                <a:schemeClr val="accent1"/>
              </a:lnRef>
              <a:fillRef idx="0">
                <a:schemeClr val="accent1"/>
              </a:fillRef>
              <a:effectRef idx="1">
                <a:schemeClr val="accent1"/>
              </a:effectRef>
              <a:fontRef idx="minor">
                <a:schemeClr val="tx1"/>
              </a:fontRef>
            </p:style>
          </p:cxnSp>
          <p:cxnSp>
            <p:nvCxnSpPr>
              <p:cNvPr id="150" name="直線コネクタ 149">
                <a:extLst>
                  <a:ext uri="{FF2B5EF4-FFF2-40B4-BE49-F238E27FC236}">
                    <a16:creationId xmlns:a16="http://schemas.microsoft.com/office/drawing/2014/main" id="{7A9F2796-3E3D-60FC-8DC1-C390A92D57B0}"/>
                  </a:ext>
                </a:extLst>
              </p:cNvPr>
              <p:cNvCxnSpPr>
                <a:cxnSpLocks/>
                <a:stCxn id="114" idx="2"/>
              </p:cNvCxnSpPr>
              <p:nvPr/>
            </p:nvCxnSpPr>
            <p:spPr>
              <a:xfrm flipH="1">
                <a:off x="4019519" y="2921397"/>
                <a:ext cx="29" cy="308264"/>
              </a:xfrm>
              <a:prstGeom prst="line">
                <a:avLst/>
              </a:prstGeom>
              <a:ln w="38100">
                <a:solidFill>
                  <a:srgbClr val="0070C0"/>
                </a:solidFill>
              </a:ln>
            </p:spPr>
            <p:style>
              <a:lnRef idx="2">
                <a:schemeClr val="accent1"/>
              </a:lnRef>
              <a:fillRef idx="0">
                <a:schemeClr val="accent1"/>
              </a:fillRef>
              <a:effectRef idx="1">
                <a:schemeClr val="accent1"/>
              </a:effectRef>
              <a:fontRef idx="minor">
                <a:schemeClr val="tx1"/>
              </a:fontRef>
            </p:style>
          </p:cxnSp>
          <p:cxnSp>
            <p:nvCxnSpPr>
              <p:cNvPr id="151" name="直線コネクタ 150">
                <a:extLst>
                  <a:ext uri="{FF2B5EF4-FFF2-40B4-BE49-F238E27FC236}">
                    <a16:creationId xmlns:a16="http://schemas.microsoft.com/office/drawing/2014/main" id="{0C05C0AC-01FA-4665-A617-9E1F2522AEC3}"/>
                  </a:ext>
                </a:extLst>
              </p:cNvPr>
              <p:cNvCxnSpPr>
                <a:cxnSpLocks/>
              </p:cNvCxnSpPr>
              <p:nvPr/>
            </p:nvCxnSpPr>
            <p:spPr>
              <a:xfrm>
                <a:off x="4422279" y="2627733"/>
                <a:ext cx="198721" cy="0"/>
              </a:xfrm>
              <a:prstGeom prst="line">
                <a:avLst/>
              </a:prstGeom>
              <a:ln w="38100">
                <a:solidFill>
                  <a:srgbClr val="0070C0"/>
                </a:solidFill>
              </a:ln>
            </p:spPr>
            <p:style>
              <a:lnRef idx="2">
                <a:schemeClr val="accent1"/>
              </a:lnRef>
              <a:fillRef idx="0">
                <a:schemeClr val="accent1"/>
              </a:fillRef>
              <a:effectRef idx="1">
                <a:schemeClr val="accent1"/>
              </a:effectRef>
              <a:fontRef idx="minor">
                <a:schemeClr val="tx1"/>
              </a:fontRef>
            </p:style>
          </p:cxnSp>
          <p:cxnSp>
            <p:nvCxnSpPr>
              <p:cNvPr id="152" name="直線コネクタ 151">
                <a:extLst>
                  <a:ext uri="{FF2B5EF4-FFF2-40B4-BE49-F238E27FC236}">
                    <a16:creationId xmlns:a16="http://schemas.microsoft.com/office/drawing/2014/main" id="{FF98432D-95F0-0FC2-29A3-912353DDEB99}"/>
                  </a:ext>
                </a:extLst>
              </p:cNvPr>
              <p:cNvCxnSpPr>
                <a:cxnSpLocks/>
              </p:cNvCxnSpPr>
              <p:nvPr/>
            </p:nvCxnSpPr>
            <p:spPr>
              <a:xfrm>
                <a:off x="4379158" y="2871446"/>
                <a:ext cx="308498" cy="364305"/>
              </a:xfrm>
              <a:prstGeom prst="line">
                <a:avLst/>
              </a:prstGeom>
              <a:ln w="38100">
                <a:solidFill>
                  <a:srgbClr val="0070C0"/>
                </a:solidFill>
              </a:ln>
            </p:spPr>
            <p:style>
              <a:lnRef idx="2">
                <a:schemeClr val="accent1"/>
              </a:lnRef>
              <a:fillRef idx="0">
                <a:schemeClr val="accent1"/>
              </a:fillRef>
              <a:effectRef idx="1">
                <a:schemeClr val="accent1"/>
              </a:effectRef>
              <a:fontRef idx="minor">
                <a:schemeClr val="tx1"/>
              </a:fontRef>
            </p:style>
          </p:cxnSp>
          <p:cxnSp>
            <p:nvCxnSpPr>
              <p:cNvPr id="153" name="直線コネクタ 152">
                <a:extLst>
                  <a:ext uri="{FF2B5EF4-FFF2-40B4-BE49-F238E27FC236}">
                    <a16:creationId xmlns:a16="http://schemas.microsoft.com/office/drawing/2014/main" id="{3500DADF-DB51-124C-31E0-EF924DCB1F93}"/>
                  </a:ext>
                </a:extLst>
              </p:cNvPr>
              <p:cNvCxnSpPr>
                <a:cxnSpLocks/>
              </p:cNvCxnSpPr>
              <p:nvPr/>
            </p:nvCxnSpPr>
            <p:spPr>
              <a:xfrm flipV="1">
                <a:off x="4339155" y="2875471"/>
                <a:ext cx="281856" cy="386567"/>
              </a:xfrm>
              <a:prstGeom prst="line">
                <a:avLst/>
              </a:prstGeom>
              <a:ln w="38100">
                <a:solidFill>
                  <a:srgbClr val="0070C0"/>
                </a:solidFill>
              </a:ln>
            </p:spPr>
            <p:style>
              <a:lnRef idx="2">
                <a:schemeClr val="accent1"/>
              </a:lnRef>
              <a:fillRef idx="0">
                <a:schemeClr val="accent1"/>
              </a:fillRef>
              <a:effectRef idx="1">
                <a:schemeClr val="accent1"/>
              </a:effectRef>
              <a:fontRef idx="minor">
                <a:schemeClr val="tx1"/>
              </a:fontRef>
            </p:style>
          </p:cxnSp>
          <p:sp>
            <p:nvSpPr>
              <p:cNvPr id="156" name="テキスト ボックス 155">
                <a:extLst>
                  <a:ext uri="{FF2B5EF4-FFF2-40B4-BE49-F238E27FC236}">
                    <a16:creationId xmlns:a16="http://schemas.microsoft.com/office/drawing/2014/main" id="{1827BE18-E338-865B-1961-D88AB8EE4BB7}"/>
                  </a:ext>
                </a:extLst>
              </p:cNvPr>
              <p:cNvSpPr txBox="1"/>
              <p:nvPr/>
            </p:nvSpPr>
            <p:spPr>
              <a:xfrm>
                <a:off x="3541020" y="3322460"/>
                <a:ext cx="915424" cy="294025"/>
              </a:xfrm>
              <a:prstGeom prst="rect">
                <a:avLst/>
              </a:prstGeom>
              <a:noFill/>
            </p:spPr>
            <p:txBody>
              <a:bodyPr wrap="square" rtlCol="0">
                <a:spAutoFit/>
              </a:bodyPr>
              <a:lstStyle/>
              <a:p>
                <a:pPr algn="ctr">
                  <a:buClr>
                    <a:schemeClr val="tx1"/>
                  </a:buClr>
                </a:pPr>
                <a:r>
                  <a:rPr lang="en-US" altLang="ja-JP" sz="1556" dirty="0">
                    <a:latin typeface="メイリオ" panose="020B0604030504040204" pitchFamily="50" charset="-128"/>
                    <a:ea typeface="メイリオ" panose="020B0604030504040204" pitchFamily="50" charset="-128"/>
                  </a:rPr>
                  <a:t>test</a:t>
                </a:r>
              </a:p>
            </p:txBody>
          </p:sp>
          <p:sp>
            <p:nvSpPr>
              <p:cNvPr id="157" name="テキスト ボックス 156">
                <a:extLst>
                  <a:ext uri="{FF2B5EF4-FFF2-40B4-BE49-F238E27FC236}">
                    <a16:creationId xmlns:a16="http://schemas.microsoft.com/office/drawing/2014/main" id="{76BF0069-840F-E433-FDF7-EE9D1F7294B2}"/>
                  </a:ext>
                </a:extLst>
              </p:cNvPr>
              <p:cNvSpPr txBox="1"/>
              <p:nvPr/>
            </p:nvSpPr>
            <p:spPr>
              <a:xfrm>
                <a:off x="4574990" y="3332413"/>
                <a:ext cx="915424" cy="294025"/>
              </a:xfrm>
              <a:prstGeom prst="rect">
                <a:avLst/>
              </a:prstGeom>
              <a:noFill/>
            </p:spPr>
            <p:txBody>
              <a:bodyPr wrap="square" rtlCol="0">
                <a:spAutoFit/>
              </a:bodyPr>
              <a:lstStyle/>
              <a:p>
                <a:pPr algn="ctr">
                  <a:buClr>
                    <a:schemeClr val="tx1"/>
                  </a:buClr>
                </a:pPr>
                <a:r>
                  <a:rPr lang="en-US" altLang="ja-JP" sz="1556" dirty="0">
                    <a:latin typeface="メイリオ" panose="020B0604030504040204" pitchFamily="50" charset="-128"/>
                    <a:ea typeface="メイリオ" panose="020B0604030504040204" pitchFamily="50" charset="-128"/>
                  </a:rPr>
                  <a:t>test</a:t>
                </a:r>
              </a:p>
            </p:txBody>
          </p:sp>
          <p:cxnSp>
            <p:nvCxnSpPr>
              <p:cNvPr id="158" name="直線コネクタ 157">
                <a:extLst>
                  <a:ext uri="{FF2B5EF4-FFF2-40B4-BE49-F238E27FC236}">
                    <a16:creationId xmlns:a16="http://schemas.microsoft.com/office/drawing/2014/main" id="{32F06669-114C-9704-339B-0E32F53F6C5C}"/>
                  </a:ext>
                </a:extLst>
              </p:cNvPr>
              <p:cNvCxnSpPr>
                <a:cxnSpLocks/>
                <a:stCxn id="162" idx="3"/>
                <a:endCxn id="163" idx="1"/>
              </p:cNvCxnSpPr>
              <p:nvPr/>
            </p:nvCxnSpPr>
            <p:spPr>
              <a:xfrm>
                <a:off x="4402110" y="3502486"/>
                <a:ext cx="274573" cy="6868"/>
              </a:xfrm>
              <a:prstGeom prst="line">
                <a:avLst/>
              </a:prstGeom>
              <a:ln w="38100">
                <a:solidFill>
                  <a:srgbClr val="0070C0"/>
                </a:solidFill>
              </a:ln>
            </p:spPr>
            <p:style>
              <a:lnRef idx="2">
                <a:schemeClr val="accent1"/>
              </a:lnRef>
              <a:fillRef idx="0">
                <a:schemeClr val="accent1"/>
              </a:fillRef>
              <a:effectRef idx="1">
                <a:schemeClr val="accent1"/>
              </a:effectRef>
              <a:fontRef idx="minor">
                <a:schemeClr val="tx1"/>
              </a:fontRef>
            </p:style>
          </p:cxnSp>
          <p:sp>
            <p:nvSpPr>
              <p:cNvPr id="162" name="フローチャート: 書類 161">
                <a:extLst>
                  <a:ext uri="{FF2B5EF4-FFF2-40B4-BE49-F238E27FC236}">
                    <a16:creationId xmlns:a16="http://schemas.microsoft.com/office/drawing/2014/main" id="{508E6548-D2B9-9B10-EB1B-B9A4E5A3A187}"/>
                  </a:ext>
                </a:extLst>
              </p:cNvPr>
              <p:cNvSpPr/>
              <p:nvPr/>
            </p:nvSpPr>
            <p:spPr>
              <a:xfrm>
                <a:off x="3630433" y="3220611"/>
                <a:ext cx="771677" cy="563750"/>
              </a:xfrm>
              <a:prstGeom prst="flowChartDocumen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2001"/>
              </a:p>
            </p:txBody>
          </p:sp>
          <p:sp>
            <p:nvSpPr>
              <p:cNvPr id="163" name="フローチャート: 書類 162">
                <a:extLst>
                  <a:ext uri="{FF2B5EF4-FFF2-40B4-BE49-F238E27FC236}">
                    <a16:creationId xmlns:a16="http://schemas.microsoft.com/office/drawing/2014/main" id="{FA40C19B-1B84-0301-E185-068A7B3D7527}"/>
                  </a:ext>
                </a:extLst>
              </p:cNvPr>
              <p:cNvSpPr/>
              <p:nvPr/>
            </p:nvSpPr>
            <p:spPr>
              <a:xfrm>
                <a:off x="4676682" y="3227479"/>
                <a:ext cx="712169" cy="563750"/>
              </a:xfrm>
              <a:prstGeom prst="flowChartDocumen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2001"/>
              </a:p>
            </p:txBody>
          </p:sp>
        </p:grpSp>
        <p:sp>
          <p:nvSpPr>
            <p:cNvPr id="6" name="テキスト ボックス 5">
              <a:extLst>
                <a:ext uri="{FF2B5EF4-FFF2-40B4-BE49-F238E27FC236}">
                  <a16:creationId xmlns:a16="http://schemas.microsoft.com/office/drawing/2014/main" id="{9CA4F3D0-B103-FB7B-20D1-C0627EC47A2C}"/>
                </a:ext>
              </a:extLst>
            </p:cNvPr>
            <p:cNvSpPr txBox="1"/>
            <p:nvPr/>
          </p:nvSpPr>
          <p:spPr>
            <a:xfrm>
              <a:off x="2785845" y="1674590"/>
              <a:ext cx="3607444" cy="461665"/>
            </a:xfrm>
            <a:prstGeom prst="rect">
              <a:avLst/>
            </a:prstGeom>
            <a:noFill/>
          </p:spPr>
          <p:txBody>
            <a:bodyPr wrap="square" rtlCol="0">
              <a:spAutoFit/>
            </a:bodyPr>
            <a:lstStyle/>
            <a:p>
              <a:pPr algn="ctr">
                <a:buClr>
                  <a:schemeClr val="tx1"/>
                </a:buClr>
              </a:pPr>
              <a:r>
                <a:rPr lang="en-US" altLang="ja-JP" sz="2400" dirty="0">
                  <a:latin typeface="メイリオ" panose="020B0604030504040204" pitchFamily="50" charset="-128"/>
                  <a:ea typeface="メイリオ" panose="020B0604030504040204" pitchFamily="50" charset="-128"/>
                </a:rPr>
                <a:t>848,771</a:t>
              </a:r>
              <a:r>
                <a:rPr lang="ja-JP" altLang="en-US" sz="2400" dirty="0">
                  <a:latin typeface="メイリオ" panose="020B0604030504040204" pitchFamily="50" charset="-128"/>
                  <a:ea typeface="メイリオ" panose="020B0604030504040204" pitchFamily="50" charset="-128"/>
                </a:rPr>
                <a:t>ペア</a:t>
              </a:r>
              <a:endParaRPr lang="en-US" altLang="ja-JP" sz="2400" dirty="0">
                <a:latin typeface="メイリオ" panose="020B0604030504040204" pitchFamily="50" charset="-128"/>
                <a:ea typeface="メイリオ" panose="020B0604030504040204" pitchFamily="50" charset="-128"/>
              </a:endParaRPr>
            </a:p>
          </p:txBody>
        </p:sp>
      </p:grpSp>
      <p:grpSp>
        <p:nvGrpSpPr>
          <p:cNvPr id="13" name="グループ化 12">
            <a:extLst>
              <a:ext uri="{FF2B5EF4-FFF2-40B4-BE49-F238E27FC236}">
                <a16:creationId xmlns:a16="http://schemas.microsoft.com/office/drawing/2014/main" id="{A814048C-7448-2DE8-05A3-F4F922B85DC0}"/>
              </a:ext>
            </a:extLst>
          </p:cNvPr>
          <p:cNvGrpSpPr/>
          <p:nvPr/>
        </p:nvGrpSpPr>
        <p:grpSpPr>
          <a:xfrm>
            <a:off x="4609025" y="1629332"/>
            <a:ext cx="4944180" cy="3337043"/>
            <a:chOff x="4609025" y="1629332"/>
            <a:chExt cx="4944180" cy="3337043"/>
          </a:xfrm>
        </p:grpSpPr>
        <p:sp>
          <p:nvSpPr>
            <p:cNvPr id="120" name="矢印: 右 119">
              <a:extLst>
                <a:ext uri="{FF2B5EF4-FFF2-40B4-BE49-F238E27FC236}">
                  <a16:creationId xmlns:a16="http://schemas.microsoft.com/office/drawing/2014/main" id="{1ACAC6A3-9710-18C6-A9EA-88087D4F0988}"/>
                </a:ext>
              </a:extLst>
            </p:cNvPr>
            <p:cNvSpPr/>
            <p:nvPr/>
          </p:nvSpPr>
          <p:spPr>
            <a:xfrm>
              <a:off x="5798579" y="2871446"/>
              <a:ext cx="728014" cy="349165"/>
            </a:xfrm>
            <a:prstGeom prst="rightArrow">
              <a:avLst/>
            </a:prstGeom>
            <a:solidFill>
              <a:schemeClr val="tx1">
                <a:lumMod val="50000"/>
                <a:lumOff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2001"/>
            </a:p>
          </p:txBody>
        </p:sp>
        <p:sp>
          <p:nvSpPr>
            <p:cNvPr id="121" name="テキスト ボックス 120">
              <a:extLst>
                <a:ext uri="{FF2B5EF4-FFF2-40B4-BE49-F238E27FC236}">
                  <a16:creationId xmlns:a16="http://schemas.microsoft.com/office/drawing/2014/main" id="{A78A0D83-9464-57D8-0B41-02C302B32C82}"/>
                </a:ext>
              </a:extLst>
            </p:cNvPr>
            <p:cNvSpPr txBox="1"/>
            <p:nvPr/>
          </p:nvSpPr>
          <p:spPr>
            <a:xfrm>
              <a:off x="4609025" y="4395193"/>
              <a:ext cx="3733308" cy="571182"/>
            </a:xfrm>
            <a:prstGeom prst="rect">
              <a:avLst/>
            </a:prstGeom>
            <a:noFill/>
          </p:spPr>
          <p:txBody>
            <a:bodyPr wrap="square" rtlCol="0">
              <a:spAutoFit/>
            </a:bodyPr>
            <a:lstStyle/>
            <a:p>
              <a:pPr marL="381019" indent="-381019">
                <a:buClr>
                  <a:schemeClr val="tx1"/>
                </a:buClr>
                <a:buFont typeface="+mj-lt"/>
                <a:buAutoNum type="arabicPeriod" startAt="2"/>
              </a:pPr>
              <a:r>
                <a:rPr lang="ja-JP" altLang="en-US" sz="1556" dirty="0">
                  <a:latin typeface="メイリオ" panose="020B0604030504040204" pitchFamily="50" charset="-128"/>
                  <a:ea typeface="メイリオ" panose="020B0604030504040204" pitchFamily="50" charset="-128"/>
                </a:rPr>
                <a:t>ライブラリ</a:t>
              </a:r>
              <a:r>
                <a:rPr lang="en-US" altLang="ja-JP" sz="1556" dirty="0">
                  <a:latin typeface="メイリオ" panose="020B0604030504040204" pitchFamily="50" charset="-128"/>
                  <a:ea typeface="メイリオ" panose="020B0604030504040204" pitchFamily="50" charset="-128"/>
                </a:rPr>
                <a:t>-</a:t>
              </a:r>
              <a:r>
                <a:rPr lang="ja-JP" altLang="en-US" sz="1556" dirty="0">
                  <a:latin typeface="メイリオ" panose="020B0604030504040204" pitchFamily="50" charset="-128"/>
                  <a:ea typeface="メイリオ" panose="020B0604030504040204" pitchFamily="50" charset="-128"/>
                </a:rPr>
                <a:t>アプリケーション間のペアのみ抽出</a:t>
              </a:r>
              <a:endParaRPr lang="en-US" altLang="ja-JP" sz="1556" dirty="0">
                <a:latin typeface="メイリオ" panose="020B0604030504040204" pitchFamily="50" charset="-128"/>
                <a:ea typeface="メイリオ" panose="020B0604030504040204" pitchFamily="50" charset="-128"/>
              </a:endParaRPr>
            </a:p>
          </p:txBody>
        </p:sp>
        <p:sp>
          <p:nvSpPr>
            <p:cNvPr id="160" name="テキスト ボックス 159">
              <a:extLst>
                <a:ext uri="{FF2B5EF4-FFF2-40B4-BE49-F238E27FC236}">
                  <a16:creationId xmlns:a16="http://schemas.microsoft.com/office/drawing/2014/main" id="{39BF8E15-8EF4-F226-1939-D56125CC9DB9}"/>
                </a:ext>
              </a:extLst>
            </p:cNvPr>
            <p:cNvSpPr txBox="1"/>
            <p:nvPr/>
          </p:nvSpPr>
          <p:spPr>
            <a:xfrm>
              <a:off x="5776712" y="2697039"/>
              <a:ext cx="771747" cy="294025"/>
            </a:xfrm>
            <a:prstGeom prst="rect">
              <a:avLst/>
            </a:prstGeom>
            <a:noFill/>
          </p:spPr>
          <p:txBody>
            <a:bodyPr wrap="square" rtlCol="0">
              <a:spAutoFit/>
            </a:bodyPr>
            <a:lstStyle/>
            <a:p>
              <a:pPr algn="ctr">
                <a:buClr>
                  <a:schemeClr val="tx1"/>
                </a:buClr>
              </a:pPr>
              <a:r>
                <a:rPr lang="en-US" altLang="ja-JP" sz="1556" dirty="0">
                  <a:latin typeface="メイリオ" panose="020B0604030504040204" pitchFamily="50" charset="-128"/>
                  <a:ea typeface="メイリオ" panose="020B0604030504040204" pitchFamily="50" charset="-128"/>
                </a:rPr>
                <a:t>2.</a:t>
              </a:r>
            </a:p>
          </p:txBody>
        </p:sp>
        <p:grpSp>
          <p:nvGrpSpPr>
            <p:cNvPr id="11" name="グループ化 10">
              <a:extLst>
                <a:ext uri="{FF2B5EF4-FFF2-40B4-BE49-F238E27FC236}">
                  <a16:creationId xmlns:a16="http://schemas.microsoft.com/office/drawing/2014/main" id="{7E53D6D8-F2A7-A746-68CC-3E3E68EA9158}"/>
                </a:ext>
              </a:extLst>
            </p:cNvPr>
            <p:cNvGrpSpPr/>
            <p:nvPr/>
          </p:nvGrpSpPr>
          <p:grpSpPr>
            <a:xfrm>
              <a:off x="6768125" y="2129739"/>
              <a:ext cx="1949393" cy="1955847"/>
              <a:chOff x="6768125" y="2129739"/>
              <a:chExt cx="1949393" cy="1955847"/>
            </a:xfrm>
          </p:grpSpPr>
          <p:sp>
            <p:nvSpPr>
              <p:cNvPr id="164" name="四角形: 角を丸くする 163">
                <a:extLst>
                  <a:ext uri="{FF2B5EF4-FFF2-40B4-BE49-F238E27FC236}">
                    <a16:creationId xmlns:a16="http://schemas.microsoft.com/office/drawing/2014/main" id="{B8FBC972-B8FC-2E26-8433-C201B52F5ACF}"/>
                  </a:ext>
                </a:extLst>
              </p:cNvPr>
              <p:cNvSpPr/>
              <p:nvPr/>
            </p:nvSpPr>
            <p:spPr>
              <a:xfrm>
                <a:off x="6776842" y="2129739"/>
                <a:ext cx="1938011" cy="1936739"/>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2001"/>
              </a:p>
            </p:txBody>
          </p:sp>
          <p:sp>
            <p:nvSpPr>
              <p:cNvPr id="165" name="フローチャート: 書類 164">
                <a:extLst>
                  <a:ext uri="{FF2B5EF4-FFF2-40B4-BE49-F238E27FC236}">
                    <a16:creationId xmlns:a16="http://schemas.microsoft.com/office/drawing/2014/main" id="{732F0743-8032-6516-2923-19F96B54840E}"/>
                  </a:ext>
                </a:extLst>
              </p:cNvPr>
              <p:cNvSpPr/>
              <p:nvPr/>
            </p:nvSpPr>
            <p:spPr>
              <a:xfrm>
                <a:off x="6860807" y="2411811"/>
                <a:ext cx="771677" cy="563750"/>
              </a:xfrm>
              <a:prstGeom prst="flowChartDocumen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2001"/>
              </a:p>
            </p:txBody>
          </p:sp>
          <p:sp>
            <p:nvSpPr>
              <p:cNvPr id="166" name="テキスト ボックス 165">
                <a:extLst>
                  <a:ext uri="{FF2B5EF4-FFF2-40B4-BE49-F238E27FC236}">
                    <a16:creationId xmlns:a16="http://schemas.microsoft.com/office/drawing/2014/main" id="{78E22584-46D8-EB34-653F-1C2D028765CA}"/>
                  </a:ext>
                </a:extLst>
              </p:cNvPr>
              <p:cNvSpPr txBox="1"/>
              <p:nvPr/>
            </p:nvSpPr>
            <p:spPr>
              <a:xfrm>
                <a:off x="6788938" y="2411811"/>
                <a:ext cx="915424" cy="506219"/>
              </a:xfrm>
              <a:prstGeom prst="rect">
                <a:avLst/>
              </a:prstGeom>
              <a:noFill/>
            </p:spPr>
            <p:txBody>
              <a:bodyPr wrap="square" rtlCol="0">
                <a:spAutoFit/>
              </a:bodyPr>
              <a:lstStyle/>
              <a:p>
                <a:pPr algn="ctr">
                  <a:buClr>
                    <a:schemeClr val="tx1"/>
                  </a:buClr>
                </a:pPr>
                <a:r>
                  <a:rPr lang="en-US" altLang="ja-JP" sz="1556" dirty="0">
                    <a:latin typeface="メイリオ" panose="020B0604030504040204" pitchFamily="50" charset="-128"/>
                    <a:ea typeface="メイリオ" panose="020B0604030504040204" pitchFamily="50" charset="-128"/>
                  </a:rPr>
                  <a:t>def foo()</a:t>
                </a:r>
              </a:p>
            </p:txBody>
          </p:sp>
          <p:sp>
            <p:nvSpPr>
              <p:cNvPr id="167" name="テキスト ボックス 166">
                <a:extLst>
                  <a:ext uri="{FF2B5EF4-FFF2-40B4-BE49-F238E27FC236}">
                    <a16:creationId xmlns:a16="http://schemas.microsoft.com/office/drawing/2014/main" id="{30F1F3E9-901A-01D8-7922-C1F63B2F2C94}"/>
                  </a:ext>
                </a:extLst>
              </p:cNvPr>
              <p:cNvSpPr txBox="1"/>
              <p:nvPr/>
            </p:nvSpPr>
            <p:spPr>
              <a:xfrm>
                <a:off x="6805025" y="2132085"/>
                <a:ext cx="915424" cy="294025"/>
              </a:xfrm>
              <a:prstGeom prst="rect">
                <a:avLst/>
              </a:prstGeom>
              <a:noFill/>
            </p:spPr>
            <p:txBody>
              <a:bodyPr wrap="square" rtlCol="0">
                <a:spAutoFit/>
              </a:bodyPr>
              <a:lstStyle/>
              <a:p>
                <a:pPr algn="ctr">
                  <a:buClr>
                    <a:schemeClr val="tx1"/>
                  </a:buClr>
                </a:pPr>
                <a:r>
                  <a:rPr lang="en-US" altLang="ja-JP" sz="1556" dirty="0">
                    <a:latin typeface="メイリオ" panose="020B0604030504040204" pitchFamily="50" charset="-128"/>
                    <a:ea typeface="メイリオ" panose="020B0604030504040204" pitchFamily="50" charset="-128"/>
                  </a:rPr>
                  <a:t>lib</a:t>
                </a:r>
              </a:p>
            </p:txBody>
          </p:sp>
          <p:sp>
            <p:nvSpPr>
              <p:cNvPr id="168" name="フローチャート: 書類 167">
                <a:extLst>
                  <a:ext uri="{FF2B5EF4-FFF2-40B4-BE49-F238E27FC236}">
                    <a16:creationId xmlns:a16="http://schemas.microsoft.com/office/drawing/2014/main" id="{B253C461-8207-954C-5DF3-1A52D691FB91}"/>
                  </a:ext>
                </a:extLst>
              </p:cNvPr>
              <p:cNvSpPr/>
              <p:nvPr/>
            </p:nvSpPr>
            <p:spPr>
              <a:xfrm>
                <a:off x="7848105" y="2391010"/>
                <a:ext cx="771677" cy="563750"/>
              </a:xfrm>
              <a:prstGeom prst="flowChartDocumen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2001"/>
              </a:p>
            </p:txBody>
          </p:sp>
          <p:sp>
            <p:nvSpPr>
              <p:cNvPr id="169" name="テキスト ボックス 168">
                <a:extLst>
                  <a:ext uri="{FF2B5EF4-FFF2-40B4-BE49-F238E27FC236}">
                    <a16:creationId xmlns:a16="http://schemas.microsoft.com/office/drawing/2014/main" id="{3ED0F1E9-9329-3533-AE8D-1B60711A16C2}"/>
                  </a:ext>
                </a:extLst>
              </p:cNvPr>
              <p:cNvSpPr txBox="1"/>
              <p:nvPr/>
            </p:nvSpPr>
            <p:spPr>
              <a:xfrm>
                <a:off x="7776236" y="2391011"/>
                <a:ext cx="915424" cy="506219"/>
              </a:xfrm>
              <a:prstGeom prst="rect">
                <a:avLst/>
              </a:prstGeom>
              <a:noFill/>
            </p:spPr>
            <p:txBody>
              <a:bodyPr wrap="square" rtlCol="0">
                <a:spAutoFit/>
              </a:bodyPr>
              <a:lstStyle/>
              <a:p>
                <a:pPr algn="ctr">
                  <a:buClr>
                    <a:schemeClr val="tx1"/>
                  </a:buClr>
                </a:pPr>
                <a:r>
                  <a:rPr lang="en-US" altLang="ja-JP" sz="1556" dirty="0">
                    <a:latin typeface="メイリオ" panose="020B0604030504040204" pitchFamily="50" charset="-128"/>
                    <a:ea typeface="メイリオ" panose="020B0604030504040204" pitchFamily="50" charset="-128"/>
                  </a:rPr>
                  <a:t>def foo()</a:t>
                </a:r>
              </a:p>
            </p:txBody>
          </p:sp>
          <p:sp>
            <p:nvSpPr>
              <p:cNvPr id="170" name="テキスト ボックス 169">
                <a:extLst>
                  <a:ext uri="{FF2B5EF4-FFF2-40B4-BE49-F238E27FC236}">
                    <a16:creationId xmlns:a16="http://schemas.microsoft.com/office/drawing/2014/main" id="{A07F8EA4-2AC9-FB78-25DC-79800D6A3513}"/>
                  </a:ext>
                </a:extLst>
              </p:cNvPr>
              <p:cNvSpPr txBox="1"/>
              <p:nvPr/>
            </p:nvSpPr>
            <p:spPr>
              <a:xfrm>
                <a:off x="7802094" y="2132085"/>
                <a:ext cx="915424" cy="294025"/>
              </a:xfrm>
              <a:prstGeom prst="rect">
                <a:avLst/>
              </a:prstGeom>
              <a:noFill/>
            </p:spPr>
            <p:txBody>
              <a:bodyPr wrap="square" rtlCol="0">
                <a:spAutoFit/>
              </a:bodyPr>
              <a:lstStyle/>
              <a:p>
                <a:pPr algn="ctr">
                  <a:buClr>
                    <a:schemeClr val="tx1"/>
                  </a:buClr>
                </a:pPr>
                <a:r>
                  <a:rPr lang="en-US" altLang="ja-JP" sz="1556" dirty="0">
                    <a:latin typeface="メイリオ" panose="020B0604030504040204" pitchFamily="50" charset="-128"/>
                    <a:ea typeface="メイリオ" panose="020B0604030504040204" pitchFamily="50" charset="-128"/>
                  </a:rPr>
                  <a:t>app</a:t>
                </a:r>
              </a:p>
            </p:txBody>
          </p:sp>
          <p:sp>
            <p:nvSpPr>
              <p:cNvPr id="171" name="テキスト ボックス 170">
                <a:extLst>
                  <a:ext uri="{FF2B5EF4-FFF2-40B4-BE49-F238E27FC236}">
                    <a16:creationId xmlns:a16="http://schemas.microsoft.com/office/drawing/2014/main" id="{AC32BACE-F89C-BC9C-C19C-12C78C82002B}"/>
                  </a:ext>
                </a:extLst>
              </p:cNvPr>
              <p:cNvSpPr txBox="1"/>
              <p:nvPr/>
            </p:nvSpPr>
            <p:spPr>
              <a:xfrm>
                <a:off x="6774175" y="3791561"/>
                <a:ext cx="915424" cy="294025"/>
              </a:xfrm>
              <a:prstGeom prst="rect">
                <a:avLst/>
              </a:prstGeom>
              <a:noFill/>
            </p:spPr>
            <p:txBody>
              <a:bodyPr wrap="square" rtlCol="0">
                <a:spAutoFit/>
              </a:bodyPr>
              <a:lstStyle/>
              <a:p>
                <a:pPr algn="ctr">
                  <a:buClr>
                    <a:schemeClr val="tx1"/>
                  </a:buClr>
                </a:pPr>
                <a:r>
                  <a:rPr lang="en-US" altLang="ja-JP" sz="1556" dirty="0">
                    <a:latin typeface="メイリオ" panose="020B0604030504040204" pitchFamily="50" charset="-128"/>
                    <a:ea typeface="メイリオ" panose="020B0604030504040204" pitchFamily="50" charset="-128"/>
                  </a:rPr>
                  <a:t>lib</a:t>
                </a:r>
              </a:p>
            </p:txBody>
          </p:sp>
          <p:sp>
            <p:nvSpPr>
              <p:cNvPr id="172" name="テキスト ボックス 171">
                <a:extLst>
                  <a:ext uri="{FF2B5EF4-FFF2-40B4-BE49-F238E27FC236}">
                    <a16:creationId xmlns:a16="http://schemas.microsoft.com/office/drawing/2014/main" id="{159E08A4-1DE3-535F-C52D-3850D3608545}"/>
                  </a:ext>
                </a:extLst>
              </p:cNvPr>
              <p:cNvSpPr txBox="1"/>
              <p:nvPr/>
            </p:nvSpPr>
            <p:spPr>
              <a:xfrm>
                <a:off x="7779373" y="3777451"/>
                <a:ext cx="915424" cy="294025"/>
              </a:xfrm>
              <a:prstGeom prst="rect">
                <a:avLst/>
              </a:prstGeom>
              <a:noFill/>
            </p:spPr>
            <p:txBody>
              <a:bodyPr wrap="square" rtlCol="0">
                <a:spAutoFit/>
              </a:bodyPr>
              <a:lstStyle/>
              <a:p>
                <a:pPr algn="ctr">
                  <a:buClr>
                    <a:schemeClr val="tx1"/>
                  </a:buClr>
                </a:pPr>
                <a:r>
                  <a:rPr lang="en-US" altLang="ja-JP" sz="1556" dirty="0">
                    <a:latin typeface="メイリオ" panose="020B0604030504040204" pitchFamily="50" charset="-128"/>
                    <a:ea typeface="メイリオ" panose="020B0604030504040204" pitchFamily="50" charset="-128"/>
                  </a:rPr>
                  <a:t>app</a:t>
                </a:r>
              </a:p>
            </p:txBody>
          </p:sp>
          <p:cxnSp>
            <p:nvCxnSpPr>
              <p:cNvPr id="173" name="直線コネクタ 172">
                <a:extLst>
                  <a:ext uri="{FF2B5EF4-FFF2-40B4-BE49-F238E27FC236}">
                    <a16:creationId xmlns:a16="http://schemas.microsoft.com/office/drawing/2014/main" id="{C41520DB-3713-C31B-56BD-E6D2E367DAFF}"/>
                  </a:ext>
                </a:extLst>
              </p:cNvPr>
              <p:cNvCxnSpPr>
                <a:cxnSpLocks/>
                <a:stCxn id="168" idx="2"/>
                <a:endCxn id="182" idx="0"/>
              </p:cNvCxnSpPr>
              <p:nvPr/>
            </p:nvCxnSpPr>
            <p:spPr>
              <a:xfrm>
                <a:off x="8233943" y="2917489"/>
                <a:ext cx="25928" cy="326887"/>
              </a:xfrm>
              <a:prstGeom prst="line">
                <a:avLst/>
              </a:prstGeom>
              <a:ln w="38100">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174" name="直線コネクタ 173">
                <a:extLst>
                  <a:ext uri="{FF2B5EF4-FFF2-40B4-BE49-F238E27FC236}">
                    <a16:creationId xmlns:a16="http://schemas.microsoft.com/office/drawing/2014/main" id="{041FB9A3-ECE7-3145-1D7E-F01F0D7367C8}"/>
                  </a:ext>
                </a:extLst>
              </p:cNvPr>
              <p:cNvCxnSpPr>
                <a:cxnSpLocks/>
                <a:stCxn id="165" idx="2"/>
              </p:cNvCxnSpPr>
              <p:nvPr/>
            </p:nvCxnSpPr>
            <p:spPr>
              <a:xfrm flipH="1">
                <a:off x="7246623" y="2938293"/>
                <a:ext cx="29" cy="308264"/>
              </a:xfrm>
              <a:prstGeom prst="line">
                <a:avLst/>
              </a:prstGeom>
              <a:ln w="38100">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175" name="直線コネクタ 174">
                <a:extLst>
                  <a:ext uri="{FF2B5EF4-FFF2-40B4-BE49-F238E27FC236}">
                    <a16:creationId xmlns:a16="http://schemas.microsoft.com/office/drawing/2014/main" id="{27B9AED0-133F-B55C-F0D9-F0C287E57F6D}"/>
                  </a:ext>
                </a:extLst>
              </p:cNvPr>
              <p:cNvCxnSpPr>
                <a:cxnSpLocks/>
              </p:cNvCxnSpPr>
              <p:nvPr/>
            </p:nvCxnSpPr>
            <p:spPr>
              <a:xfrm>
                <a:off x="7649384" y="2644629"/>
                <a:ext cx="198721" cy="0"/>
              </a:xfrm>
              <a:prstGeom prst="line">
                <a:avLst/>
              </a:prstGeom>
              <a:ln w="38100">
                <a:solidFill>
                  <a:srgbClr val="0070C0"/>
                </a:solidFill>
              </a:ln>
            </p:spPr>
            <p:style>
              <a:lnRef idx="2">
                <a:schemeClr val="accent1"/>
              </a:lnRef>
              <a:fillRef idx="0">
                <a:schemeClr val="accent1"/>
              </a:fillRef>
              <a:effectRef idx="1">
                <a:schemeClr val="accent1"/>
              </a:effectRef>
              <a:fontRef idx="minor">
                <a:schemeClr val="tx1"/>
              </a:fontRef>
            </p:style>
          </p:cxnSp>
          <p:cxnSp>
            <p:nvCxnSpPr>
              <p:cNvPr id="176" name="直線コネクタ 175">
                <a:extLst>
                  <a:ext uri="{FF2B5EF4-FFF2-40B4-BE49-F238E27FC236}">
                    <a16:creationId xmlns:a16="http://schemas.microsoft.com/office/drawing/2014/main" id="{168A22F3-2695-B2CF-C1FC-901B7E68A1B9}"/>
                  </a:ext>
                </a:extLst>
              </p:cNvPr>
              <p:cNvCxnSpPr>
                <a:cxnSpLocks/>
              </p:cNvCxnSpPr>
              <p:nvPr/>
            </p:nvCxnSpPr>
            <p:spPr>
              <a:xfrm>
                <a:off x="7606262" y="2888343"/>
                <a:ext cx="308498" cy="364305"/>
              </a:xfrm>
              <a:prstGeom prst="line">
                <a:avLst/>
              </a:prstGeom>
              <a:ln w="38100">
                <a:solidFill>
                  <a:srgbClr val="0070C0"/>
                </a:solidFill>
              </a:ln>
            </p:spPr>
            <p:style>
              <a:lnRef idx="2">
                <a:schemeClr val="accent1"/>
              </a:lnRef>
              <a:fillRef idx="0">
                <a:schemeClr val="accent1"/>
              </a:fillRef>
              <a:effectRef idx="1">
                <a:schemeClr val="accent1"/>
              </a:effectRef>
              <a:fontRef idx="minor">
                <a:schemeClr val="tx1"/>
              </a:fontRef>
            </p:style>
          </p:cxnSp>
          <p:cxnSp>
            <p:nvCxnSpPr>
              <p:cNvPr id="177" name="直線コネクタ 176">
                <a:extLst>
                  <a:ext uri="{FF2B5EF4-FFF2-40B4-BE49-F238E27FC236}">
                    <a16:creationId xmlns:a16="http://schemas.microsoft.com/office/drawing/2014/main" id="{99235728-D7A9-3373-5788-119BA38DCF8C}"/>
                  </a:ext>
                </a:extLst>
              </p:cNvPr>
              <p:cNvCxnSpPr>
                <a:cxnSpLocks/>
              </p:cNvCxnSpPr>
              <p:nvPr/>
            </p:nvCxnSpPr>
            <p:spPr>
              <a:xfrm flipV="1">
                <a:off x="7566260" y="2892367"/>
                <a:ext cx="281856" cy="386567"/>
              </a:xfrm>
              <a:prstGeom prst="line">
                <a:avLst/>
              </a:prstGeom>
              <a:ln w="38100">
                <a:solidFill>
                  <a:srgbClr val="0070C0"/>
                </a:solidFill>
              </a:ln>
            </p:spPr>
            <p:style>
              <a:lnRef idx="2">
                <a:schemeClr val="accent1"/>
              </a:lnRef>
              <a:fillRef idx="0">
                <a:schemeClr val="accent1"/>
              </a:fillRef>
              <a:effectRef idx="1">
                <a:schemeClr val="accent1"/>
              </a:effectRef>
              <a:fontRef idx="minor">
                <a:schemeClr val="tx1"/>
              </a:fontRef>
            </p:style>
          </p:cxnSp>
          <p:sp>
            <p:nvSpPr>
              <p:cNvPr id="178" name="テキスト ボックス 177">
                <a:extLst>
                  <a:ext uri="{FF2B5EF4-FFF2-40B4-BE49-F238E27FC236}">
                    <a16:creationId xmlns:a16="http://schemas.microsoft.com/office/drawing/2014/main" id="{52BC58F4-75F9-5785-E419-16CED088E881}"/>
                  </a:ext>
                </a:extLst>
              </p:cNvPr>
              <p:cNvSpPr txBox="1"/>
              <p:nvPr/>
            </p:nvSpPr>
            <p:spPr>
              <a:xfrm>
                <a:off x="6768125" y="3339357"/>
                <a:ext cx="915424" cy="294025"/>
              </a:xfrm>
              <a:prstGeom prst="rect">
                <a:avLst/>
              </a:prstGeom>
              <a:noFill/>
            </p:spPr>
            <p:txBody>
              <a:bodyPr wrap="square" rtlCol="0">
                <a:spAutoFit/>
              </a:bodyPr>
              <a:lstStyle/>
              <a:p>
                <a:pPr algn="ctr">
                  <a:buClr>
                    <a:schemeClr val="tx1"/>
                  </a:buClr>
                </a:pPr>
                <a:r>
                  <a:rPr lang="en-US" altLang="ja-JP" sz="1556" dirty="0">
                    <a:latin typeface="メイリオ" panose="020B0604030504040204" pitchFamily="50" charset="-128"/>
                    <a:ea typeface="メイリオ" panose="020B0604030504040204" pitchFamily="50" charset="-128"/>
                  </a:rPr>
                  <a:t>test</a:t>
                </a:r>
              </a:p>
            </p:txBody>
          </p:sp>
          <p:sp>
            <p:nvSpPr>
              <p:cNvPr id="179" name="テキスト ボックス 178">
                <a:extLst>
                  <a:ext uri="{FF2B5EF4-FFF2-40B4-BE49-F238E27FC236}">
                    <a16:creationId xmlns:a16="http://schemas.microsoft.com/office/drawing/2014/main" id="{D21C050B-14C8-60D1-C471-FE0D5AC0925B}"/>
                  </a:ext>
                </a:extLst>
              </p:cNvPr>
              <p:cNvSpPr txBox="1"/>
              <p:nvPr/>
            </p:nvSpPr>
            <p:spPr>
              <a:xfrm>
                <a:off x="7802094" y="3349310"/>
                <a:ext cx="915424" cy="294025"/>
              </a:xfrm>
              <a:prstGeom prst="rect">
                <a:avLst/>
              </a:prstGeom>
              <a:noFill/>
            </p:spPr>
            <p:txBody>
              <a:bodyPr wrap="square" rtlCol="0">
                <a:spAutoFit/>
              </a:bodyPr>
              <a:lstStyle/>
              <a:p>
                <a:pPr algn="ctr">
                  <a:buClr>
                    <a:schemeClr val="tx1"/>
                  </a:buClr>
                </a:pPr>
                <a:r>
                  <a:rPr lang="en-US" altLang="ja-JP" sz="1556" dirty="0">
                    <a:latin typeface="メイリオ" panose="020B0604030504040204" pitchFamily="50" charset="-128"/>
                    <a:ea typeface="メイリオ" panose="020B0604030504040204" pitchFamily="50" charset="-128"/>
                  </a:rPr>
                  <a:t>test</a:t>
                </a:r>
              </a:p>
            </p:txBody>
          </p:sp>
          <p:cxnSp>
            <p:nvCxnSpPr>
              <p:cNvPr id="180" name="直線コネクタ 179">
                <a:extLst>
                  <a:ext uri="{FF2B5EF4-FFF2-40B4-BE49-F238E27FC236}">
                    <a16:creationId xmlns:a16="http://schemas.microsoft.com/office/drawing/2014/main" id="{59BB2292-1DEE-6797-2BF3-D86D879DEA0B}"/>
                  </a:ext>
                </a:extLst>
              </p:cNvPr>
              <p:cNvCxnSpPr>
                <a:cxnSpLocks/>
                <a:stCxn id="181" idx="3"/>
                <a:endCxn id="182" idx="1"/>
              </p:cNvCxnSpPr>
              <p:nvPr/>
            </p:nvCxnSpPr>
            <p:spPr>
              <a:xfrm>
                <a:off x="7629214" y="3519383"/>
                <a:ext cx="274573" cy="6868"/>
              </a:xfrm>
              <a:prstGeom prst="line">
                <a:avLst/>
              </a:prstGeom>
              <a:ln w="38100">
                <a:solidFill>
                  <a:srgbClr val="0070C0"/>
                </a:solidFill>
              </a:ln>
            </p:spPr>
            <p:style>
              <a:lnRef idx="2">
                <a:schemeClr val="accent1"/>
              </a:lnRef>
              <a:fillRef idx="0">
                <a:schemeClr val="accent1"/>
              </a:fillRef>
              <a:effectRef idx="1">
                <a:schemeClr val="accent1"/>
              </a:effectRef>
              <a:fontRef idx="minor">
                <a:schemeClr val="tx1"/>
              </a:fontRef>
            </p:style>
          </p:cxnSp>
          <p:sp>
            <p:nvSpPr>
              <p:cNvPr id="181" name="フローチャート: 書類 180">
                <a:extLst>
                  <a:ext uri="{FF2B5EF4-FFF2-40B4-BE49-F238E27FC236}">
                    <a16:creationId xmlns:a16="http://schemas.microsoft.com/office/drawing/2014/main" id="{5AA305FC-4AE6-013B-9E0C-11E6AE10720F}"/>
                  </a:ext>
                </a:extLst>
              </p:cNvPr>
              <p:cNvSpPr/>
              <p:nvPr/>
            </p:nvSpPr>
            <p:spPr>
              <a:xfrm>
                <a:off x="6857537" y="3237508"/>
                <a:ext cx="771677" cy="563750"/>
              </a:xfrm>
              <a:prstGeom prst="flowChartDocumen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2001"/>
              </a:p>
            </p:txBody>
          </p:sp>
          <p:sp>
            <p:nvSpPr>
              <p:cNvPr id="182" name="フローチャート: 書類 181">
                <a:extLst>
                  <a:ext uri="{FF2B5EF4-FFF2-40B4-BE49-F238E27FC236}">
                    <a16:creationId xmlns:a16="http://schemas.microsoft.com/office/drawing/2014/main" id="{309E9E1F-7EE5-5D0B-6D39-2402ED94D0CF}"/>
                  </a:ext>
                </a:extLst>
              </p:cNvPr>
              <p:cNvSpPr/>
              <p:nvPr/>
            </p:nvSpPr>
            <p:spPr>
              <a:xfrm>
                <a:off x="7903787" y="3244376"/>
                <a:ext cx="712169" cy="563750"/>
              </a:xfrm>
              <a:prstGeom prst="flowChartDocumen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2001"/>
              </a:p>
            </p:txBody>
          </p:sp>
          <p:grpSp>
            <p:nvGrpSpPr>
              <p:cNvPr id="183" name="グループ化 182">
                <a:extLst>
                  <a:ext uri="{FF2B5EF4-FFF2-40B4-BE49-F238E27FC236}">
                    <a16:creationId xmlns:a16="http://schemas.microsoft.com/office/drawing/2014/main" id="{53334966-CE00-6437-FA9D-818B693EB539}"/>
                  </a:ext>
                </a:extLst>
              </p:cNvPr>
              <p:cNvGrpSpPr/>
              <p:nvPr/>
            </p:nvGrpSpPr>
            <p:grpSpPr>
              <a:xfrm>
                <a:off x="7115978" y="2988208"/>
                <a:ext cx="264648" cy="206848"/>
                <a:chOff x="8286881" y="4425912"/>
                <a:chExt cx="276998" cy="233393"/>
              </a:xfrm>
            </p:grpSpPr>
            <p:sp>
              <p:nvSpPr>
                <p:cNvPr id="184" name="正方形/長方形 183">
                  <a:extLst>
                    <a:ext uri="{FF2B5EF4-FFF2-40B4-BE49-F238E27FC236}">
                      <a16:creationId xmlns:a16="http://schemas.microsoft.com/office/drawing/2014/main" id="{330D239F-C658-94A4-0C6E-49B3492C8BED}"/>
                    </a:ext>
                  </a:extLst>
                </p:cNvPr>
                <p:cNvSpPr/>
                <p:nvPr/>
              </p:nvSpPr>
              <p:spPr>
                <a:xfrm>
                  <a:off x="8351469" y="4428178"/>
                  <a:ext cx="194201" cy="231122"/>
                </a:xfrm>
                <a:prstGeom prst="rect">
                  <a:avLst/>
                </a:prstGeom>
                <a:solidFill>
                  <a:schemeClr val="bg1"/>
                </a:solidFill>
                <a:ln w="8930" cap="flat">
                  <a:noFill/>
                  <a:prstDash val="solid"/>
                  <a:miter/>
                </a:ln>
              </p:spPr>
              <p:txBody>
                <a:bodyPr rtlCol="0" anchor="ctr"/>
                <a:lstStyle/>
                <a:p>
                  <a:pPr algn="l"/>
                  <a:endParaRPr lang="ja-JP" altLang="en-US" sz="2001"/>
                </a:p>
              </p:txBody>
            </p:sp>
            <p:sp>
              <p:nvSpPr>
                <p:cNvPr id="185" name="乗算記号 184">
                  <a:extLst>
                    <a:ext uri="{FF2B5EF4-FFF2-40B4-BE49-F238E27FC236}">
                      <a16:creationId xmlns:a16="http://schemas.microsoft.com/office/drawing/2014/main" id="{6AF439BE-B3C2-1070-AE51-9D5B9D8992E1}"/>
                    </a:ext>
                  </a:extLst>
                </p:cNvPr>
                <p:cNvSpPr/>
                <p:nvPr/>
              </p:nvSpPr>
              <p:spPr>
                <a:xfrm>
                  <a:off x="8286881" y="4425912"/>
                  <a:ext cx="276998" cy="233393"/>
                </a:xfrm>
                <a:prstGeom prst="mathMultiply">
                  <a:avLst/>
                </a:prstGeom>
                <a:solidFill>
                  <a:srgbClr val="FF0000">
                    <a:alpha val="8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2001"/>
                </a:p>
              </p:txBody>
            </p:sp>
          </p:grpSp>
          <p:grpSp>
            <p:nvGrpSpPr>
              <p:cNvPr id="186" name="グループ化 185">
                <a:extLst>
                  <a:ext uri="{FF2B5EF4-FFF2-40B4-BE49-F238E27FC236}">
                    <a16:creationId xmlns:a16="http://schemas.microsoft.com/office/drawing/2014/main" id="{B48C645E-12B0-F2BA-AFC8-C687750C699E}"/>
                  </a:ext>
                </a:extLst>
              </p:cNvPr>
              <p:cNvGrpSpPr/>
              <p:nvPr/>
            </p:nvGrpSpPr>
            <p:grpSpPr>
              <a:xfrm>
                <a:off x="8103373" y="2963694"/>
                <a:ext cx="264648" cy="206848"/>
                <a:chOff x="8286881" y="4425912"/>
                <a:chExt cx="276998" cy="233393"/>
              </a:xfrm>
            </p:grpSpPr>
            <p:sp>
              <p:nvSpPr>
                <p:cNvPr id="187" name="正方形/長方形 186">
                  <a:extLst>
                    <a:ext uri="{FF2B5EF4-FFF2-40B4-BE49-F238E27FC236}">
                      <a16:creationId xmlns:a16="http://schemas.microsoft.com/office/drawing/2014/main" id="{C10AC53D-FAE5-A038-9805-FAF7B93630F3}"/>
                    </a:ext>
                  </a:extLst>
                </p:cNvPr>
                <p:cNvSpPr/>
                <p:nvPr/>
              </p:nvSpPr>
              <p:spPr>
                <a:xfrm>
                  <a:off x="8351469" y="4428178"/>
                  <a:ext cx="194201" cy="231122"/>
                </a:xfrm>
                <a:prstGeom prst="rect">
                  <a:avLst/>
                </a:prstGeom>
                <a:solidFill>
                  <a:schemeClr val="bg1"/>
                </a:solidFill>
                <a:ln w="8930" cap="flat">
                  <a:noFill/>
                  <a:prstDash val="solid"/>
                  <a:miter/>
                </a:ln>
              </p:spPr>
              <p:txBody>
                <a:bodyPr rtlCol="0" anchor="ctr"/>
                <a:lstStyle/>
                <a:p>
                  <a:pPr algn="l"/>
                  <a:endParaRPr lang="ja-JP" altLang="en-US" sz="2001"/>
                </a:p>
              </p:txBody>
            </p:sp>
            <p:sp>
              <p:nvSpPr>
                <p:cNvPr id="188" name="乗算記号 187">
                  <a:extLst>
                    <a:ext uri="{FF2B5EF4-FFF2-40B4-BE49-F238E27FC236}">
                      <a16:creationId xmlns:a16="http://schemas.microsoft.com/office/drawing/2014/main" id="{09EBB0CB-B391-ABFC-BB9C-F5CC953268A5}"/>
                    </a:ext>
                  </a:extLst>
                </p:cNvPr>
                <p:cNvSpPr/>
                <p:nvPr/>
              </p:nvSpPr>
              <p:spPr>
                <a:xfrm>
                  <a:off x="8286881" y="4425912"/>
                  <a:ext cx="276998" cy="233393"/>
                </a:xfrm>
                <a:prstGeom prst="mathMultiply">
                  <a:avLst/>
                </a:prstGeom>
                <a:solidFill>
                  <a:srgbClr val="FF0000">
                    <a:alpha val="8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2001"/>
                </a:p>
              </p:txBody>
            </p:sp>
          </p:grpSp>
        </p:grpSp>
        <p:sp>
          <p:nvSpPr>
            <p:cNvPr id="7" name="テキスト ボックス 6">
              <a:extLst>
                <a:ext uri="{FF2B5EF4-FFF2-40B4-BE49-F238E27FC236}">
                  <a16:creationId xmlns:a16="http://schemas.microsoft.com/office/drawing/2014/main" id="{8DC219DA-56B6-0DEF-8DFB-ADCA1B9DFFD4}"/>
                </a:ext>
              </a:extLst>
            </p:cNvPr>
            <p:cNvSpPr txBox="1"/>
            <p:nvPr/>
          </p:nvSpPr>
          <p:spPr>
            <a:xfrm>
              <a:off x="5945761" y="1629332"/>
              <a:ext cx="3607444" cy="461665"/>
            </a:xfrm>
            <a:prstGeom prst="rect">
              <a:avLst/>
            </a:prstGeom>
            <a:noFill/>
          </p:spPr>
          <p:txBody>
            <a:bodyPr wrap="square" rtlCol="0">
              <a:spAutoFit/>
            </a:bodyPr>
            <a:lstStyle/>
            <a:p>
              <a:pPr algn="ctr">
                <a:buClr>
                  <a:schemeClr val="tx1"/>
                </a:buClr>
              </a:pPr>
              <a:r>
                <a:rPr lang="en-US" altLang="ja-JP" sz="2400" dirty="0">
                  <a:latin typeface="メイリオ" panose="020B0604030504040204" pitchFamily="50" charset="-128"/>
                  <a:ea typeface="メイリオ" panose="020B0604030504040204" pitchFamily="50" charset="-128"/>
                </a:rPr>
                <a:t>174</a:t>
              </a:r>
              <a:r>
                <a:rPr lang="ja-JP" altLang="en-US" sz="2400" dirty="0">
                  <a:latin typeface="メイリオ" panose="020B0604030504040204" pitchFamily="50" charset="-128"/>
                  <a:ea typeface="メイリオ" panose="020B0604030504040204" pitchFamily="50" charset="-128"/>
                </a:rPr>
                <a:t>ペア</a:t>
              </a:r>
              <a:endParaRPr lang="en-US" altLang="ja-JP" sz="2400" dirty="0">
                <a:latin typeface="メイリオ" panose="020B0604030504040204" pitchFamily="50" charset="-128"/>
                <a:ea typeface="メイリオ" panose="020B0604030504040204" pitchFamily="50" charset="-128"/>
              </a:endParaRPr>
            </a:p>
          </p:txBody>
        </p:sp>
      </p:grpSp>
      <p:grpSp>
        <p:nvGrpSpPr>
          <p:cNvPr id="14" name="グループ化 13">
            <a:extLst>
              <a:ext uri="{FF2B5EF4-FFF2-40B4-BE49-F238E27FC236}">
                <a16:creationId xmlns:a16="http://schemas.microsoft.com/office/drawing/2014/main" id="{8CDBAB93-646C-6ED1-474F-A288E42F6E3B}"/>
              </a:ext>
            </a:extLst>
          </p:cNvPr>
          <p:cNvGrpSpPr/>
          <p:nvPr/>
        </p:nvGrpSpPr>
        <p:grpSpPr>
          <a:xfrm>
            <a:off x="8338432" y="1629332"/>
            <a:ext cx="4448576" cy="3296528"/>
            <a:chOff x="8338432" y="1629332"/>
            <a:chExt cx="4448576" cy="3296528"/>
          </a:xfrm>
        </p:grpSpPr>
        <p:sp>
          <p:nvSpPr>
            <p:cNvPr id="154" name="テキスト ボックス 153">
              <a:extLst>
                <a:ext uri="{FF2B5EF4-FFF2-40B4-BE49-F238E27FC236}">
                  <a16:creationId xmlns:a16="http://schemas.microsoft.com/office/drawing/2014/main" id="{34D08870-ED58-0E51-36AC-CC653D3CCBCA}"/>
                </a:ext>
              </a:extLst>
            </p:cNvPr>
            <p:cNvSpPr txBox="1"/>
            <p:nvPr/>
          </p:nvSpPr>
          <p:spPr>
            <a:xfrm>
              <a:off x="8338432" y="4419641"/>
              <a:ext cx="3557314" cy="506219"/>
            </a:xfrm>
            <a:prstGeom prst="rect">
              <a:avLst/>
            </a:prstGeom>
            <a:noFill/>
          </p:spPr>
          <p:txBody>
            <a:bodyPr wrap="square" rtlCol="0">
              <a:spAutoFit/>
            </a:bodyPr>
            <a:lstStyle/>
            <a:p>
              <a:pPr marL="381019" indent="-381019">
                <a:buClr>
                  <a:schemeClr val="tx1"/>
                </a:buClr>
                <a:buFont typeface="+mj-lt"/>
                <a:buAutoNum type="arabicPeriod" startAt="3"/>
              </a:pPr>
              <a:r>
                <a:rPr lang="ja-JP" altLang="en-US" sz="1556" dirty="0">
                  <a:latin typeface="メイリオ" panose="020B0604030504040204" pitchFamily="50" charset="-128"/>
                  <a:ea typeface="メイリオ" panose="020B0604030504040204" pitchFamily="50" charset="-128"/>
                </a:rPr>
                <a:t>ライブラリ側がテストでない</a:t>
              </a:r>
              <a:br>
                <a:rPr lang="en-US" altLang="ja-JP" sz="1556" dirty="0">
                  <a:latin typeface="メイリオ" panose="020B0604030504040204" pitchFamily="50" charset="-128"/>
                  <a:ea typeface="メイリオ" panose="020B0604030504040204" pitchFamily="50" charset="-128"/>
                </a:rPr>
              </a:br>
              <a:r>
                <a:rPr lang="ja-JP" altLang="en-US" sz="1556" dirty="0">
                  <a:latin typeface="メイリオ" panose="020B0604030504040204" pitchFamily="50" charset="-128"/>
                  <a:ea typeface="メイリオ" panose="020B0604030504040204" pitchFamily="50" charset="-128"/>
                </a:rPr>
                <a:t>ペアのみ抽出</a:t>
              </a:r>
              <a:endParaRPr lang="en-US" altLang="ja-JP" sz="1556" dirty="0">
                <a:latin typeface="メイリオ" panose="020B0604030504040204" pitchFamily="50" charset="-128"/>
                <a:ea typeface="メイリオ" panose="020B0604030504040204" pitchFamily="50" charset="-128"/>
              </a:endParaRPr>
            </a:p>
          </p:txBody>
        </p:sp>
        <p:sp>
          <p:nvSpPr>
            <p:cNvPr id="155" name="矢印: 右 154">
              <a:extLst>
                <a:ext uri="{FF2B5EF4-FFF2-40B4-BE49-F238E27FC236}">
                  <a16:creationId xmlns:a16="http://schemas.microsoft.com/office/drawing/2014/main" id="{3DFB47C5-8ECB-AE28-049E-2D19B010613A}"/>
                </a:ext>
              </a:extLst>
            </p:cNvPr>
            <p:cNvSpPr/>
            <p:nvPr/>
          </p:nvSpPr>
          <p:spPr>
            <a:xfrm>
              <a:off x="9004658" y="2847637"/>
              <a:ext cx="728014" cy="349165"/>
            </a:xfrm>
            <a:prstGeom prst="rightArrow">
              <a:avLst/>
            </a:prstGeom>
            <a:solidFill>
              <a:schemeClr val="tx1">
                <a:lumMod val="50000"/>
                <a:lumOff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2001"/>
            </a:p>
          </p:txBody>
        </p:sp>
        <p:sp>
          <p:nvSpPr>
            <p:cNvPr id="161" name="テキスト ボックス 160">
              <a:extLst>
                <a:ext uri="{FF2B5EF4-FFF2-40B4-BE49-F238E27FC236}">
                  <a16:creationId xmlns:a16="http://schemas.microsoft.com/office/drawing/2014/main" id="{58A87D1B-913D-5B76-F761-897096AA4D0B}"/>
                </a:ext>
              </a:extLst>
            </p:cNvPr>
            <p:cNvSpPr txBox="1"/>
            <p:nvPr/>
          </p:nvSpPr>
          <p:spPr>
            <a:xfrm>
              <a:off x="8990184" y="2697039"/>
              <a:ext cx="771747" cy="294025"/>
            </a:xfrm>
            <a:prstGeom prst="rect">
              <a:avLst/>
            </a:prstGeom>
            <a:noFill/>
          </p:spPr>
          <p:txBody>
            <a:bodyPr wrap="square" rtlCol="0">
              <a:spAutoFit/>
            </a:bodyPr>
            <a:lstStyle/>
            <a:p>
              <a:pPr algn="ctr">
                <a:buClr>
                  <a:schemeClr val="tx1"/>
                </a:buClr>
              </a:pPr>
              <a:r>
                <a:rPr lang="en-US" altLang="ja-JP" sz="1556" dirty="0">
                  <a:latin typeface="メイリオ" panose="020B0604030504040204" pitchFamily="50" charset="-128"/>
                  <a:ea typeface="メイリオ" panose="020B0604030504040204" pitchFamily="50" charset="-128"/>
                </a:rPr>
                <a:t>3.</a:t>
              </a:r>
            </a:p>
          </p:txBody>
        </p:sp>
        <p:grpSp>
          <p:nvGrpSpPr>
            <p:cNvPr id="12" name="グループ化 11">
              <a:extLst>
                <a:ext uri="{FF2B5EF4-FFF2-40B4-BE49-F238E27FC236}">
                  <a16:creationId xmlns:a16="http://schemas.microsoft.com/office/drawing/2014/main" id="{1BBB743E-4654-BCBF-2270-F38B18FCBBE9}"/>
                </a:ext>
              </a:extLst>
            </p:cNvPr>
            <p:cNvGrpSpPr/>
            <p:nvPr/>
          </p:nvGrpSpPr>
          <p:grpSpPr>
            <a:xfrm>
              <a:off x="9968846" y="2107844"/>
              <a:ext cx="1949394" cy="1955848"/>
              <a:chOff x="9968846" y="2107844"/>
              <a:chExt cx="1949394" cy="1955848"/>
            </a:xfrm>
          </p:grpSpPr>
          <p:sp>
            <p:nvSpPr>
              <p:cNvPr id="189" name="四角形: 角を丸くする 188">
                <a:extLst>
                  <a:ext uri="{FF2B5EF4-FFF2-40B4-BE49-F238E27FC236}">
                    <a16:creationId xmlns:a16="http://schemas.microsoft.com/office/drawing/2014/main" id="{18FB12C6-5A29-2EF6-693A-3563191FC209}"/>
                  </a:ext>
                </a:extLst>
              </p:cNvPr>
              <p:cNvSpPr/>
              <p:nvPr/>
            </p:nvSpPr>
            <p:spPr>
              <a:xfrm>
                <a:off x="9977563" y="2107844"/>
                <a:ext cx="1938011" cy="1936739"/>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2001"/>
              </a:p>
            </p:txBody>
          </p:sp>
          <p:sp>
            <p:nvSpPr>
              <p:cNvPr id="190" name="フローチャート: 書類 189">
                <a:extLst>
                  <a:ext uri="{FF2B5EF4-FFF2-40B4-BE49-F238E27FC236}">
                    <a16:creationId xmlns:a16="http://schemas.microsoft.com/office/drawing/2014/main" id="{79C44B39-B2A1-C9E0-899A-17055C5C4F3B}"/>
                  </a:ext>
                </a:extLst>
              </p:cNvPr>
              <p:cNvSpPr/>
              <p:nvPr/>
            </p:nvSpPr>
            <p:spPr>
              <a:xfrm>
                <a:off x="10061529" y="2389917"/>
                <a:ext cx="771677" cy="563750"/>
              </a:xfrm>
              <a:prstGeom prst="flowChartDocumen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2001"/>
              </a:p>
            </p:txBody>
          </p:sp>
          <p:sp>
            <p:nvSpPr>
              <p:cNvPr id="191" name="テキスト ボックス 190">
                <a:extLst>
                  <a:ext uri="{FF2B5EF4-FFF2-40B4-BE49-F238E27FC236}">
                    <a16:creationId xmlns:a16="http://schemas.microsoft.com/office/drawing/2014/main" id="{99EFF783-DA2F-FE12-A805-A6CFEA9CE964}"/>
                  </a:ext>
                </a:extLst>
              </p:cNvPr>
              <p:cNvSpPr txBox="1"/>
              <p:nvPr/>
            </p:nvSpPr>
            <p:spPr>
              <a:xfrm>
                <a:off x="9989660" y="2389917"/>
                <a:ext cx="915424" cy="506219"/>
              </a:xfrm>
              <a:prstGeom prst="rect">
                <a:avLst/>
              </a:prstGeom>
              <a:noFill/>
            </p:spPr>
            <p:txBody>
              <a:bodyPr wrap="square" rtlCol="0">
                <a:spAutoFit/>
              </a:bodyPr>
              <a:lstStyle/>
              <a:p>
                <a:pPr algn="ctr">
                  <a:buClr>
                    <a:schemeClr val="tx1"/>
                  </a:buClr>
                </a:pPr>
                <a:r>
                  <a:rPr lang="en-US" altLang="ja-JP" sz="1556" dirty="0">
                    <a:latin typeface="メイリオ" panose="020B0604030504040204" pitchFamily="50" charset="-128"/>
                    <a:ea typeface="メイリオ" panose="020B0604030504040204" pitchFamily="50" charset="-128"/>
                  </a:rPr>
                  <a:t>def foo()</a:t>
                </a:r>
              </a:p>
            </p:txBody>
          </p:sp>
          <p:sp>
            <p:nvSpPr>
              <p:cNvPr id="192" name="テキスト ボックス 191">
                <a:extLst>
                  <a:ext uri="{FF2B5EF4-FFF2-40B4-BE49-F238E27FC236}">
                    <a16:creationId xmlns:a16="http://schemas.microsoft.com/office/drawing/2014/main" id="{E1B796B9-F24F-91E2-6B43-47290A85F519}"/>
                  </a:ext>
                </a:extLst>
              </p:cNvPr>
              <p:cNvSpPr txBox="1"/>
              <p:nvPr/>
            </p:nvSpPr>
            <p:spPr>
              <a:xfrm>
                <a:off x="10005746" y="2110190"/>
                <a:ext cx="915424" cy="294025"/>
              </a:xfrm>
              <a:prstGeom prst="rect">
                <a:avLst/>
              </a:prstGeom>
              <a:noFill/>
            </p:spPr>
            <p:txBody>
              <a:bodyPr wrap="square" rtlCol="0">
                <a:spAutoFit/>
              </a:bodyPr>
              <a:lstStyle/>
              <a:p>
                <a:pPr algn="ctr">
                  <a:buClr>
                    <a:schemeClr val="tx1"/>
                  </a:buClr>
                </a:pPr>
                <a:r>
                  <a:rPr lang="en-US" altLang="ja-JP" sz="1556" dirty="0">
                    <a:latin typeface="メイリオ" panose="020B0604030504040204" pitchFamily="50" charset="-128"/>
                    <a:ea typeface="メイリオ" panose="020B0604030504040204" pitchFamily="50" charset="-128"/>
                  </a:rPr>
                  <a:t>lib</a:t>
                </a:r>
              </a:p>
            </p:txBody>
          </p:sp>
          <p:sp>
            <p:nvSpPr>
              <p:cNvPr id="193" name="フローチャート: 書類 192">
                <a:extLst>
                  <a:ext uri="{FF2B5EF4-FFF2-40B4-BE49-F238E27FC236}">
                    <a16:creationId xmlns:a16="http://schemas.microsoft.com/office/drawing/2014/main" id="{4E9A7818-7274-0AE0-C55E-FA2EB9CF47BF}"/>
                  </a:ext>
                </a:extLst>
              </p:cNvPr>
              <p:cNvSpPr/>
              <p:nvPr/>
            </p:nvSpPr>
            <p:spPr>
              <a:xfrm>
                <a:off x="11048826" y="2369115"/>
                <a:ext cx="771677" cy="563750"/>
              </a:xfrm>
              <a:prstGeom prst="flowChartDocumen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2001"/>
              </a:p>
            </p:txBody>
          </p:sp>
          <p:sp>
            <p:nvSpPr>
              <p:cNvPr id="194" name="テキスト ボックス 193">
                <a:extLst>
                  <a:ext uri="{FF2B5EF4-FFF2-40B4-BE49-F238E27FC236}">
                    <a16:creationId xmlns:a16="http://schemas.microsoft.com/office/drawing/2014/main" id="{140FE5E2-2545-A2FC-EFA0-CB58B804113C}"/>
                  </a:ext>
                </a:extLst>
              </p:cNvPr>
              <p:cNvSpPr txBox="1"/>
              <p:nvPr/>
            </p:nvSpPr>
            <p:spPr>
              <a:xfrm>
                <a:off x="10976957" y="2369117"/>
                <a:ext cx="915424" cy="506219"/>
              </a:xfrm>
              <a:prstGeom prst="rect">
                <a:avLst/>
              </a:prstGeom>
              <a:noFill/>
            </p:spPr>
            <p:txBody>
              <a:bodyPr wrap="square" rtlCol="0">
                <a:spAutoFit/>
              </a:bodyPr>
              <a:lstStyle/>
              <a:p>
                <a:pPr algn="ctr">
                  <a:buClr>
                    <a:schemeClr val="tx1"/>
                  </a:buClr>
                </a:pPr>
                <a:r>
                  <a:rPr lang="en-US" altLang="ja-JP" sz="1556" dirty="0">
                    <a:latin typeface="メイリオ" panose="020B0604030504040204" pitchFamily="50" charset="-128"/>
                    <a:ea typeface="メイリオ" panose="020B0604030504040204" pitchFamily="50" charset="-128"/>
                  </a:rPr>
                  <a:t>def foo()</a:t>
                </a:r>
              </a:p>
            </p:txBody>
          </p:sp>
          <p:sp>
            <p:nvSpPr>
              <p:cNvPr id="195" name="テキスト ボックス 194">
                <a:extLst>
                  <a:ext uri="{FF2B5EF4-FFF2-40B4-BE49-F238E27FC236}">
                    <a16:creationId xmlns:a16="http://schemas.microsoft.com/office/drawing/2014/main" id="{F3ECD3AE-27E5-DBD5-C652-1157CAC86E70}"/>
                  </a:ext>
                </a:extLst>
              </p:cNvPr>
              <p:cNvSpPr txBox="1"/>
              <p:nvPr/>
            </p:nvSpPr>
            <p:spPr>
              <a:xfrm>
                <a:off x="11002816" y="2110190"/>
                <a:ext cx="915424" cy="294025"/>
              </a:xfrm>
              <a:prstGeom prst="rect">
                <a:avLst/>
              </a:prstGeom>
              <a:noFill/>
            </p:spPr>
            <p:txBody>
              <a:bodyPr wrap="square" rtlCol="0">
                <a:spAutoFit/>
              </a:bodyPr>
              <a:lstStyle/>
              <a:p>
                <a:pPr algn="ctr">
                  <a:buClr>
                    <a:schemeClr val="tx1"/>
                  </a:buClr>
                </a:pPr>
                <a:r>
                  <a:rPr lang="en-US" altLang="ja-JP" sz="1556" dirty="0">
                    <a:latin typeface="メイリオ" panose="020B0604030504040204" pitchFamily="50" charset="-128"/>
                    <a:ea typeface="メイリオ" panose="020B0604030504040204" pitchFamily="50" charset="-128"/>
                  </a:rPr>
                  <a:t>app</a:t>
                </a:r>
              </a:p>
            </p:txBody>
          </p:sp>
          <p:sp>
            <p:nvSpPr>
              <p:cNvPr id="196" name="テキスト ボックス 195">
                <a:extLst>
                  <a:ext uri="{FF2B5EF4-FFF2-40B4-BE49-F238E27FC236}">
                    <a16:creationId xmlns:a16="http://schemas.microsoft.com/office/drawing/2014/main" id="{AE409191-F76A-6286-4C71-7064E2898FFF}"/>
                  </a:ext>
                </a:extLst>
              </p:cNvPr>
              <p:cNvSpPr txBox="1"/>
              <p:nvPr/>
            </p:nvSpPr>
            <p:spPr>
              <a:xfrm>
                <a:off x="9974897" y="3769667"/>
                <a:ext cx="915424" cy="294025"/>
              </a:xfrm>
              <a:prstGeom prst="rect">
                <a:avLst/>
              </a:prstGeom>
              <a:noFill/>
            </p:spPr>
            <p:txBody>
              <a:bodyPr wrap="square" rtlCol="0">
                <a:spAutoFit/>
              </a:bodyPr>
              <a:lstStyle/>
              <a:p>
                <a:pPr algn="ctr">
                  <a:buClr>
                    <a:schemeClr val="tx1"/>
                  </a:buClr>
                </a:pPr>
                <a:r>
                  <a:rPr lang="en-US" altLang="ja-JP" sz="1556" dirty="0">
                    <a:latin typeface="メイリオ" panose="020B0604030504040204" pitchFamily="50" charset="-128"/>
                    <a:ea typeface="メイリオ" panose="020B0604030504040204" pitchFamily="50" charset="-128"/>
                  </a:rPr>
                  <a:t>lib</a:t>
                </a:r>
              </a:p>
            </p:txBody>
          </p:sp>
          <p:sp>
            <p:nvSpPr>
              <p:cNvPr id="197" name="テキスト ボックス 196">
                <a:extLst>
                  <a:ext uri="{FF2B5EF4-FFF2-40B4-BE49-F238E27FC236}">
                    <a16:creationId xmlns:a16="http://schemas.microsoft.com/office/drawing/2014/main" id="{C3587CD3-8DC3-35B0-3D8D-BCB24B936C48}"/>
                  </a:ext>
                </a:extLst>
              </p:cNvPr>
              <p:cNvSpPr txBox="1"/>
              <p:nvPr/>
            </p:nvSpPr>
            <p:spPr>
              <a:xfrm>
                <a:off x="10980095" y="3755557"/>
                <a:ext cx="915424" cy="294025"/>
              </a:xfrm>
              <a:prstGeom prst="rect">
                <a:avLst/>
              </a:prstGeom>
              <a:noFill/>
            </p:spPr>
            <p:txBody>
              <a:bodyPr wrap="square" rtlCol="0">
                <a:spAutoFit/>
              </a:bodyPr>
              <a:lstStyle/>
              <a:p>
                <a:pPr algn="ctr">
                  <a:buClr>
                    <a:schemeClr val="tx1"/>
                  </a:buClr>
                </a:pPr>
                <a:r>
                  <a:rPr lang="en-US" altLang="ja-JP" sz="1556" dirty="0">
                    <a:latin typeface="メイリオ" panose="020B0604030504040204" pitchFamily="50" charset="-128"/>
                    <a:ea typeface="メイリオ" panose="020B0604030504040204" pitchFamily="50" charset="-128"/>
                  </a:rPr>
                  <a:t>app</a:t>
                </a:r>
              </a:p>
            </p:txBody>
          </p:sp>
          <p:cxnSp>
            <p:nvCxnSpPr>
              <p:cNvPr id="198" name="直線コネクタ 197">
                <a:extLst>
                  <a:ext uri="{FF2B5EF4-FFF2-40B4-BE49-F238E27FC236}">
                    <a16:creationId xmlns:a16="http://schemas.microsoft.com/office/drawing/2014/main" id="{888493EB-D2B6-7609-42A1-43AB2D3E5967}"/>
                  </a:ext>
                </a:extLst>
              </p:cNvPr>
              <p:cNvCxnSpPr>
                <a:cxnSpLocks/>
              </p:cNvCxnSpPr>
              <p:nvPr/>
            </p:nvCxnSpPr>
            <p:spPr>
              <a:xfrm>
                <a:off x="10850105" y="2622735"/>
                <a:ext cx="198721" cy="0"/>
              </a:xfrm>
              <a:prstGeom prst="line">
                <a:avLst/>
              </a:prstGeom>
              <a:ln w="38100">
                <a:solidFill>
                  <a:srgbClr val="0070C0"/>
                </a:solidFill>
              </a:ln>
            </p:spPr>
            <p:style>
              <a:lnRef idx="2">
                <a:schemeClr val="accent1"/>
              </a:lnRef>
              <a:fillRef idx="0">
                <a:schemeClr val="accent1"/>
              </a:fillRef>
              <a:effectRef idx="1">
                <a:schemeClr val="accent1"/>
              </a:effectRef>
              <a:fontRef idx="minor">
                <a:schemeClr val="tx1"/>
              </a:fontRef>
            </p:style>
          </p:cxnSp>
          <p:cxnSp>
            <p:nvCxnSpPr>
              <p:cNvPr id="199" name="直線コネクタ 198">
                <a:extLst>
                  <a:ext uri="{FF2B5EF4-FFF2-40B4-BE49-F238E27FC236}">
                    <a16:creationId xmlns:a16="http://schemas.microsoft.com/office/drawing/2014/main" id="{5EEAA799-6FC3-EF40-01E5-F0799518748A}"/>
                  </a:ext>
                </a:extLst>
              </p:cNvPr>
              <p:cNvCxnSpPr>
                <a:cxnSpLocks/>
              </p:cNvCxnSpPr>
              <p:nvPr/>
            </p:nvCxnSpPr>
            <p:spPr>
              <a:xfrm>
                <a:off x="10806983" y="2866448"/>
                <a:ext cx="308498" cy="364305"/>
              </a:xfrm>
              <a:prstGeom prst="line">
                <a:avLst/>
              </a:prstGeom>
              <a:ln w="38100">
                <a:solidFill>
                  <a:srgbClr val="0070C0"/>
                </a:solidFill>
              </a:ln>
            </p:spPr>
            <p:style>
              <a:lnRef idx="2">
                <a:schemeClr val="accent1"/>
              </a:lnRef>
              <a:fillRef idx="0">
                <a:schemeClr val="accent1"/>
              </a:fillRef>
              <a:effectRef idx="1">
                <a:schemeClr val="accent1"/>
              </a:effectRef>
              <a:fontRef idx="minor">
                <a:schemeClr val="tx1"/>
              </a:fontRef>
            </p:style>
          </p:cxnSp>
          <p:cxnSp>
            <p:nvCxnSpPr>
              <p:cNvPr id="200" name="直線コネクタ 199">
                <a:extLst>
                  <a:ext uri="{FF2B5EF4-FFF2-40B4-BE49-F238E27FC236}">
                    <a16:creationId xmlns:a16="http://schemas.microsoft.com/office/drawing/2014/main" id="{5023AAEE-D43C-281A-4B23-EDFE0B922EE9}"/>
                  </a:ext>
                </a:extLst>
              </p:cNvPr>
              <p:cNvCxnSpPr>
                <a:cxnSpLocks/>
              </p:cNvCxnSpPr>
              <p:nvPr/>
            </p:nvCxnSpPr>
            <p:spPr>
              <a:xfrm flipV="1">
                <a:off x="10766981" y="2870473"/>
                <a:ext cx="281856" cy="386567"/>
              </a:xfrm>
              <a:prstGeom prst="line">
                <a:avLst/>
              </a:prstGeom>
              <a:ln w="38100">
                <a:solidFill>
                  <a:srgbClr val="FF0000"/>
                </a:solidFill>
              </a:ln>
            </p:spPr>
            <p:style>
              <a:lnRef idx="2">
                <a:schemeClr val="accent1"/>
              </a:lnRef>
              <a:fillRef idx="0">
                <a:schemeClr val="accent1"/>
              </a:fillRef>
              <a:effectRef idx="1">
                <a:schemeClr val="accent1"/>
              </a:effectRef>
              <a:fontRef idx="minor">
                <a:schemeClr val="tx1"/>
              </a:fontRef>
            </p:style>
          </p:cxnSp>
          <p:sp>
            <p:nvSpPr>
              <p:cNvPr id="201" name="テキスト ボックス 200">
                <a:extLst>
                  <a:ext uri="{FF2B5EF4-FFF2-40B4-BE49-F238E27FC236}">
                    <a16:creationId xmlns:a16="http://schemas.microsoft.com/office/drawing/2014/main" id="{2FDBC3D7-1048-8EDE-192A-4DF68D4DCC1F}"/>
                  </a:ext>
                </a:extLst>
              </p:cNvPr>
              <p:cNvSpPr txBox="1"/>
              <p:nvPr/>
            </p:nvSpPr>
            <p:spPr>
              <a:xfrm>
                <a:off x="9968846" y="3317463"/>
                <a:ext cx="915424" cy="294025"/>
              </a:xfrm>
              <a:prstGeom prst="rect">
                <a:avLst/>
              </a:prstGeom>
              <a:noFill/>
            </p:spPr>
            <p:txBody>
              <a:bodyPr wrap="square" rtlCol="0">
                <a:spAutoFit/>
              </a:bodyPr>
              <a:lstStyle/>
              <a:p>
                <a:pPr algn="ctr">
                  <a:buClr>
                    <a:schemeClr val="tx1"/>
                  </a:buClr>
                </a:pPr>
                <a:r>
                  <a:rPr lang="en-US" altLang="ja-JP" sz="1556" dirty="0">
                    <a:latin typeface="メイリオ" panose="020B0604030504040204" pitchFamily="50" charset="-128"/>
                    <a:ea typeface="メイリオ" panose="020B0604030504040204" pitchFamily="50" charset="-128"/>
                  </a:rPr>
                  <a:t>test</a:t>
                </a:r>
              </a:p>
            </p:txBody>
          </p:sp>
          <p:sp>
            <p:nvSpPr>
              <p:cNvPr id="202" name="テキスト ボックス 201">
                <a:extLst>
                  <a:ext uri="{FF2B5EF4-FFF2-40B4-BE49-F238E27FC236}">
                    <a16:creationId xmlns:a16="http://schemas.microsoft.com/office/drawing/2014/main" id="{B50EE3D7-CD58-74E5-8AF2-6A4CB6B5DB63}"/>
                  </a:ext>
                </a:extLst>
              </p:cNvPr>
              <p:cNvSpPr txBox="1"/>
              <p:nvPr/>
            </p:nvSpPr>
            <p:spPr>
              <a:xfrm>
                <a:off x="11002816" y="3327415"/>
                <a:ext cx="915424" cy="294025"/>
              </a:xfrm>
              <a:prstGeom prst="rect">
                <a:avLst/>
              </a:prstGeom>
              <a:noFill/>
            </p:spPr>
            <p:txBody>
              <a:bodyPr wrap="square" rtlCol="0">
                <a:spAutoFit/>
              </a:bodyPr>
              <a:lstStyle/>
              <a:p>
                <a:pPr algn="ctr">
                  <a:buClr>
                    <a:schemeClr val="tx1"/>
                  </a:buClr>
                </a:pPr>
                <a:r>
                  <a:rPr lang="en-US" altLang="ja-JP" sz="1556" dirty="0">
                    <a:latin typeface="メイリオ" panose="020B0604030504040204" pitchFamily="50" charset="-128"/>
                    <a:ea typeface="メイリオ" panose="020B0604030504040204" pitchFamily="50" charset="-128"/>
                  </a:rPr>
                  <a:t>test</a:t>
                </a:r>
              </a:p>
            </p:txBody>
          </p:sp>
          <p:cxnSp>
            <p:nvCxnSpPr>
              <p:cNvPr id="203" name="直線コネクタ 202">
                <a:extLst>
                  <a:ext uri="{FF2B5EF4-FFF2-40B4-BE49-F238E27FC236}">
                    <a16:creationId xmlns:a16="http://schemas.microsoft.com/office/drawing/2014/main" id="{83056159-CA9E-DB8D-F400-78E3FB0FE4DB}"/>
                  </a:ext>
                </a:extLst>
              </p:cNvPr>
              <p:cNvCxnSpPr>
                <a:cxnSpLocks/>
                <a:stCxn id="204" idx="3"/>
                <a:endCxn id="205" idx="1"/>
              </p:cNvCxnSpPr>
              <p:nvPr/>
            </p:nvCxnSpPr>
            <p:spPr>
              <a:xfrm>
                <a:off x="10829935" y="3497489"/>
                <a:ext cx="274573" cy="6868"/>
              </a:xfrm>
              <a:prstGeom prst="line">
                <a:avLst/>
              </a:prstGeom>
              <a:ln w="38100">
                <a:solidFill>
                  <a:srgbClr val="FF0000"/>
                </a:solidFill>
              </a:ln>
            </p:spPr>
            <p:style>
              <a:lnRef idx="2">
                <a:schemeClr val="accent1"/>
              </a:lnRef>
              <a:fillRef idx="0">
                <a:schemeClr val="accent1"/>
              </a:fillRef>
              <a:effectRef idx="1">
                <a:schemeClr val="accent1"/>
              </a:effectRef>
              <a:fontRef idx="minor">
                <a:schemeClr val="tx1"/>
              </a:fontRef>
            </p:style>
          </p:cxnSp>
          <p:sp>
            <p:nvSpPr>
              <p:cNvPr id="204" name="フローチャート: 書類 203">
                <a:extLst>
                  <a:ext uri="{FF2B5EF4-FFF2-40B4-BE49-F238E27FC236}">
                    <a16:creationId xmlns:a16="http://schemas.microsoft.com/office/drawing/2014/main" id="{37504784-BFA1-9BEB-CEBC-56353CD93B5C}"/>
                  </a:ext>
                </a:extLst>
              </p:cNvPr>
              <p:cNvSpPr/>
              <p:nvPr/>
            </p:nvSpPr>
            <p:spPr>
              <a:xfrm>
                <a:off x="10058258" y="3215614"/>
                <a:ext cx="771677" cy="563750"/>
              </a:xfrm>
              <a:prstGeom prst="flowChartDocumen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2001"/>
              </a:p>
            </p:txBody>
          </p:sp>
          <p:sp>
            <p:nvSpPr>
              <p:cNvPr id="205" name="フローチャート: 書類 204">
                <a:extLst>
                  <a:ext uri="{FF2B5EF4-FFF2-40B4-BE49-F238E27FC236}">
                    <a16:creationId xmlns:a16="http://schemas.microsoft.com/office/drawing/2014/main" id="{D6010EF9-49C6-627A-7B13-16E0CA89D369}"/>
                  </a:ext>
                </a:extLst>
              </p:cNvPr>
              <p:cNvSpPr/>
              <p:nvPr/>
            </p:nvSpPr>
            <p:spPr>
              <a:xfrm>
                <a:off x="11104508" y="3222482"/>
                <a:ext cx="712169" cy="563750"/>
              </a:xfrm>
              <a:prstGeom prst="flowChartDocumen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2001"/>
              </a:p>
            </p:txBody>
          </p:sp>
          <p:grpSp>
            <p:nvGrpSpPr>
              <p:cNvPr id="206" name="グループ化 205">
                <a:extLst>
                  <a:ext uri="{FF2B5EF4-FFF2-40B4-BE49-F238E27FC236}">
                    <a16:creationId xmlns:a16="http://schemas.microsoft.com/office/drawing/2014/main" id="{94FB8244-D9E2-BC31-C7DC-A37F6BB94044}"/>
                  </a:ext>
                </a:extLst>
              </p:cNvPr>
              <p:cNvGrpSpPr/>
              <p:nvPr/>
            </p:nvGrpSpPr>
            <p:grpSpPr>
              <a:xfrm>
                <a:off x="10801203" y="2911421"/>
                <a:ext cx="264648" cy="206848"/>
                <a:chOff x="8286881" y="4425912"/>
                <a:chExt cx="276998" cy="233393"/>
              </a:xfrm>
            </p:grpSpPr>
            <p:sp>
              <p:nvSpPr>
                <p:cNvPr id="207" name="正方形/長方形 206">
                  <a:extLst>
                    <a:ext uri="{FF2B5EF4-FFF2-40B4-BE49-F238E27FC236}">
                      <a16:creationId xmlns:a16="http://schemas.microsoft.com/office/drawing/2014/main" id="{4AFAE511-308E-A2A6-FBB8-304634649798}"/>
                    </a:ext>
                  </a:extLst>
                </p:cNvPr>
                <p:cNvSpPr/>
                <p:nvPr/>
              </p:nvSpPr>
              <p:spPr>
                <a:xfrm>
                  <a:off x="8351469" y="4428178"/>
                  <a:ext cx="194201" cy="231122"/>
                </a:xfrm>
                <a:prstGeom prst="rect">
                  <a:avLst/>
                </a:prstGeom>
                <a:solidFill>
                  <a:schemeClr val="bg1"/>
                </a:solidFill>
                <a:ln w="8930" cap="flat">
                  <a:noFill/>
                  <a:prstDash val="solid"/>
                  <a:miter/>
                </a:ln>
              </p:spPr>
              <p:txBody>
                <a:bodyPr rtlCol="0" anchor="ctr"/>
                <a:lstStyle/>
                <a:p>
                  <a:pPr algn="l"/>
                  <a:endParaRPr lang="ja-JP" altLang="en-US" sz="2001"/>
                </a:p>
              </p:txBody>
            </p:sp>
            <p:sp>
              <p:nvSpPr>
                <p:cNvPr id="208" name="乗算記号 207">
                  <a:extLst>
                    <a:ext uri="{FF2B5EF4-FFF2-40B4-BE49-F238E27FC236}">
                      <a16:creationId xmlns:a16="http://schemas.microsoft.com/office/drawing/2014/main" id="{E7AA39B5-0B6B-DD88-B274-AA1773E18F06}"/>
                    </a:ext>
                  </a:extLst>
                </p:cNvPr>
                <p:cNvSpPr/>
                <p:nvPr/>
              </p:nvSpPr>
              <p:spPr>
                <a:xfrm>
                  <a:off x="8286881" y="4425912"/>
                  <a:ext cx="276998" cy="233393"/>
                </a:xfrm>
                <a:prstGeom prst="mathMultiply">
                  <a:avLst/>
                </a:prstGeom>
                <a:solidFill>
                  <a:srgbClr val="FF0000">
                    <a:alpha val="8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2001"/>
                </a:p>
              </p:txBody>
            </p:sp>
          </p:grpSp>
          <p:grpSp>
            <p:nvGrpSpPr>
              <p:cNvPr id="209" name="グループ化 208">
                <a:extLst>
                  <a:ext uri="{FF2B5EF4-FFF2-40B4-BE49-F238E27FC236}">
                    <a16:creationId xmlns:a16="http://schemas.microsoft.com/office/drawing/2014/main" id="{53E703F9-1F77-7288-F8D3-AD28C801A4A4}"/>
                  </a:ext>
                </a:extLst>
              </p:cNvPr>
              <p:cNvGrpSpPr/>
              <p:nvPr/>
            </p:nvGrpSpPr>
            <p:grpSpPr>
              <a:xfrm>
                <a:off x="10825574" y="3385300"/>
                <a:ext cx="264648" cy="206848"/>
                <a:chOff x="8286881" y="4425912"/>
                <a:chExt cx="276998" cy="233393"/>
              </a:xfrm>
            </p:grpSpPr>
            <p:sp>
              <p:nvSpPr>
                <p:cNvPr id="210" name="正方形/長方形 209">
                  <a:extLst>
                    <a:ext uri="{FF2B5EF4-FFF2-40B4-BE49-F238E27FC236}">
                      <a16:creationId xmlns:a16="http://schemas.microsoft.com/office/drawing/2014/main" id="{AEE59079-E3D4-0A59-A193-E02A9B1A57C3}"/>
                    </a:ext>
                  </a:extLst>
                </p:cNvPr>
                <p:cNvSpPr/>
                <p:nvPr/>
              </p:nvSpPr>
              <p:spPr>
                <a:xfrm>
                  <a:off x="8351469" y="4428178"/>
                  <a:ext cx="194201" cy="231122"/>
                </a:xfrm>
                <a:prstGeom prst="rect">
                  <a:avLst/>
                </a:prstGeom>
                <a:solidFill>
                  <a:schemeClr val="bg1"/>
                </a:solidFill>
                <a:ln w="8930" cap="flat">
                  <a:noFill/>
                  <a:prstDash val="solid"/>
                  <a:miter/>
                </a:ln>
              </p:spPr>
              <p:txBody>
                <a:bodyPr rtlCol="0" anchor="ctr"/>
                <a:lstStyle/>
                <a:p>
                  <a:pPr algn="l"/>
                  <a:endParaRPr lang="ja-JP" altLang="en-US" sz="2001"/>
                </a:p>
              </p:txBody>
            </p:sp>
            <p:sp>
              <p:nvSpPr>
                <p:cNvPr id="211" name="乗算記号 210">
                  <a:extLst>
                    <a:ext uri="{FF2B5EF4-FFF2-40B4-BE49-F238E27FC236}">
                      <a16:creationId xmlns:a16="http://schemas.microsoft.com/office/drawing/2014/main" id="{E42935E9-3E14-EBF2-6356-64544894D6EA}"/>
                    </a:ext>
                  </a:extLst>
                </p:cNvPr>
                <p:cNvSpPr/>
                <p:nvPr/>
              </p:nvSpPr>
              <p:spPr>
                <a:xfrm>
                  <a:off x="8286881" y="4425912"/>
                  <a:ext cx="276998" cy="233393"/>
                </a:xfrm>
                <a:prstGeom prst="mathMultiply">
                  <a:avLst/>
                </a:prstGeom>
                <a:solidFill>
                  <a:srgbClr val="FF0000">
                    <a:alpha val="8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2001"/>
                </a:p>
              </p:txBody>
            </p:sp>
          </p:grpSp>
        </p:grpSp>
        <p:sp>
          <p:nvSpPr>
            <p:cNvPr id="8" name="テキスト ボックス 7">
              <a:extLst>
                <a:ext uri="{FF2B5EF4-FFF2-40B4-BE49-F238E27FC236}">
                  <a16:creationId xmlns:a16="http://schemas.microsoft.com/office/drawing/2014/main" id="{1AA03AF4-7CD9-99DB-C7E4-29F82EA9ED6B}"/>
                </a:ext>
              </a:extLst>
            </p:cNvPr>
            <p:cNvSpPr txBox="1"/>
            <p:nvPr/>
          </p:nvSpPr>
          <p:spPr>
            <a:xfrm>
              <a:off x="9179564" y="1629332"/>
              <a:ext cx="3607444" cy="461665"/>
            </a:xfrm>
            <a:prstGeom prst="rect">
              <a:avLst/>
            </a:prstGeom>
            <a:noFill/>
          </p:spPr>
          <p:txBody>
            <a:bodyPr wrap="square" rtlCol="0">
              <a:spAutoFit/>
            </a:bodyPr>
            <a:lstStyle/>
            <a:p>
              <a:pPr algn="ctr">
                <a:buClr>
                  <a:schemeClr val="tx1"/>
                </a:buClr>
              </a:pPr>
              <a:r>
                <a:rPr lang="en-US" altLang="ja-JP" sz="2400" dirty="0">
                  <a:latin typeface="メイリオ" panose="020B0604030504040204" pitchFamily="50" charset="-128"/>
                  <a:ea typeface="メイリオ" panose="020B0604030504040204" pitchFamily="50" charset="-128"/>
                </a:rPr>
                <a:t>79</a:t>
              </a:r>
              <a:r>
                <a:rPr lang="ja-JP" altLang="en-US" sz="2400" dirty="0">
                  <a:latin typeface="メイリオ" panose="020B0604030504040204" pitchFamily="50" charset="-128"/>
                  <a:ea typeface="メイリオ" panose="020B0604030504040204" pitchFamily="50" charset="-128"/>
                </a:rPr>
                <a:t>ペア</a:t>
              </a:r>
              <a:endParaRPr lang="en-US" altLang="ja-JP" sz="2400" dirty="0">
                <a:latin typeface="メイリオ" panose="020B0604030504040204" pitchFamily="50" charset="-128"/>
                <a:ea typeface="メイリオ" panose="020B0604030504040204" pitchFamily="50" charset="-128"/>
              </a:endParaRPr>
            </a:p>
          </p:txBody>
        </p:sp>
      </p:grpSp>
      <p:sp>
        <p:nvSpPr>
          <p:cNvPr id="213" name="テキスト ボックス 212">
            <a:extLst>
              <a:ext uri="{FF2B5EF4-FFF2-40B4-BE49-F238E27FC236}">
                <a16:creationId xmlns:a16="http://schemas.microsoft.com/office/drawing/2014/main" id="{7B8F0373-C444-CC0C-75BA-098EBF5A9B18}"/>
              </a:ext>
            </a:extLst>
          </p:cNvPr>
          <p:cNvSpPr txBox="1"/>
          <p:nvPr/>
        </p:nvSpPr>
        <p:spPr>
          <a:xfrm>
            <a:off x="6120049" y="968520"/>
            <a:ext cx="5902578" cy="369332"/>
          </a:xfrm>
          <a:prstGeom prst="rect">
            <a:avLst/>
          </a:prstGeom>
          <a:noFill/>
        </p:spPr>
        <p:txBody>
          <a:bodyPr wrap="none" rtlCol="0">
            <a:spAutoFit/>
          </a:bodyPr>
          <a:lstStyle/>
          <a:p>
            <a:r>
              <a:rPr kumimoji="1" lang="ja-JP" altLang="en-US" dirty="0">
                <a:latin typeface="メイリオ" panose="020B0604030504040204" pitchFamily="50" charset="-128"/>
                <a:ea typeface="メイリオ" panose="020B0604030504040204" pitchFamily="50" charset="-128"/>
              </a:rPr>
              <a:t>クローンペア</a:t>
            </a:r>
            <a:r>
              <a:rPr kumimoji="1" lang="en-US" altLang="ja-JP" dirty="0">
                <a:latin typeface="メイリオ" panose="020B0604030504040204" pitchFamily="50" charset="-128"/>
                <a:ea typeface="メイリオ" panose="020B0604030504040204" pitchFamily="50" charset="-128"/>
              </a:rPr>
              <a:t>: </a:t>
            </a:r>
            <a:r>
              <a:rPr kumimoji="1" lang="ja-JP" altLang="en-US" dirty="0">
                <a:latin typeface="メイリオ" panose="020B0604030504040204" pitchFamily="50" charset="-128"/>
                <a:ea typeface="メイリオ" panose="020B0604030504040204" pitchFamily="50" charset="-128"/>
              </a:rPr>
              <a:t>コードクローンの関係にある関数のペア</a:t>
            </a:r>
          </a:p>
        </p:txBody>
      </p:sp>
    </p:spTree>
    <p:extLst>
      <p:ext uri="{BB962C8B-B14F-4D97-AF65-F5344CB8AC3E}">
        <p14:creationId xmlns:p14="http://schemas.microsoft.com/office/powerpoint/2010/main" val="25258730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C6BE22-EE80-27A8-8D08-17B6B8713868}"/>
            </a:ext>
          </a:extLst>
        </p:cNvPr>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E9321E9F-4961-7DEF-4602-CE3E5AE57A78}"/>
              </a:ext>
            </a:extLst>
          </p:cNvPr>
          <p:cNvSpPr txBox="1"/>
          <p:nvPr/>
        </p:nvSpPr>
        <p:spPr>
          <a:xfrm>
            <a:off x="377950" y="237804"/>
            <a:ext cx="11135623" cy="584775"/>
          </a:xfrm>
          <a:prstGeom prst="rect">
            <a:avLst/>
          </a:prstGeom>
          <a:noFill/>
        </p:spPr>
        <p:txBody>
          <a:bodyPr wrap="square" rtlCol="0">
            <a:spAutoFit/>
          </a:bodyPr>
          <a:lstStyle/>
          <a:p>
            <a:r>
              <a:rPr kumimoji="1" lang="en-US" altLang="ja-JP" sz="3200" dirty="0">
                <a:latin typeface="メイリオ" panose="020B0604030504040204" pitchFamily="50" charset="-128"/>
                <a:ea typeface="メイリオ" panose="020B0604030504040204" pitchFamily="50" charset="-128"/>
              </a:rPr>
              <a:t>RQ1</a:t>
            </a:r>
            <a:r>
              <a:rPr lang="en-US" altLang="ja-JP" sz="3200" dirty="0">
                <a:latin typeface="メイリオ" panose="020B0604030504040204" pitchFamily="50" charset="-128"/>
                <a:ea typeface="メイリオ" panose="020B0604030504040204" pitchFamily="50" charset="-128"/>
              </a:rPr>
              <a:t>:</a:t>
            </a:r>
            <a:r>
              <a:rPr lang="ja-JP" altLang="en-US" sz="3200" dirty="0">
                <a:latin typeface="メイリオ" panose="020B0604030504040204" pitchFamily="50" charset="-128"/>
                <a:ea typeface="メイリオ" panose="020B0604030504040204" pitchFamily="50" charset="-128"/>
              </a:rPr>
              <a:t> </a:t>
            </a:r>
            <a:r>
              <a:rPr kumimoji="1" lang="ja-JP" altLang="en-US" sz="3200" dirty="0">
                <a:latin typeface="メイリオ" panose="020B0604030504040204" pitchFamily="50" charset="-128"/>
                <a:ea typeface="メイリオ" panose="020B0604030504040204" pitchFamily="50" charset="-128"/>
              </a:rPr>
              <a:t>調査</a:t>
            </a:r>
            <a:r>
              <a:rPr lang="ja-JP" altLang="en-US" sz="3200" dirty="0">
                <a:latin typeface="メイリオ" panose="020B0604030504040204" pitchFamily="50" charset="-128"/>
                <a:ea typeface="メイリオ" panose="020B0604030504040204" pitchFamily="50" charset="-128"/>
              </a:rPr>
              <a:t>手順</a:t>
            </a:r>
            <a:endParaRPr kumimoji="1" lang="en-US" altLang="ja-JP" sz="3200" dirty="0">
              <a:latin typeface="メイリオ" panose="020B0604030504040204" pitchFamily="50" charset="-128"/>
              <a:ea typeface="メイリオ" panose="020B0604030504040204" pitchFamily="50" charset="-128"/>
            </a:endParaRPr>
          </a:p>
        </p:txBody>
      </p:sp>
      <p:cxnSp>
        <p:nvCxnSpPr>
          <p:cNvPr id="3" name="直線コネクタ 2">
            <a:extLst>
              <a:ext uri="{FF2B5EF4-FFF2-40B4-BE49-F238E27FC236}">
                <a16:creationId xmlns:a16="http://schemas.microsoft.com/office/drawing/2014/main" id="{C8751F9B-F67F-A0AE-9F74-2B4C71048DA8}"/>
              </a:ext>
            </a:extLst>
          </p:cNvPr>
          <p:cNvCxnSpPr>
            <a:cxnSpLocks/>
          </p:cNvCxnSpPr>
          <p:nvPr/>
        </p:nvCxnSpPr>
        <p:spPr>
          <a:xfrm>
            <a:off x="0" y="822579"/>
            <a:ext cx="12192000" cy="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sp>
        <p:nvSpPr>
          <p:cNvPr id="4" name="スライド番号プレースホルダー 3">
            <a:extLst>
              <a:ext uri="{FF2B5EF4-FFF2-40B4-BE49-F238E27FC236}">
                <a16:creationId xmlns:a16="http://schemas.microsoft.com/office/drawing/2014/main" id="{B2812610-852F-A9D5-5816-672B73559131}"/>
              </a:ext>
            </a:extLst>
          </p:cNvPr>
          <p:cNvSpPr>
            <a:spLocks noGrp="1"/>
          </p:cNvSpPr>
          <p:nvPr>
            <p:ph type="sldNum" sz="quarter" idx="12"/>
          </p:nvPr>
        </p:nvSpPr>
        <p:spPr/>
        <p:txBody>
          <a:bodyPr/>
          <a:lstStyle/>
          <a:p>
            <a:fld id="{2D31B8D3-B62F-4668-934E-50753AD4DB86}" type="slidenum">
              <a:rPr kumimoji="1" lang="ja-JP" altLang="en-US" smtClean="0"/>
              <a:t>10</a:t>
            </a:fld>
            <a:endParaRPr kumimoji="1" lang="ja-JP" altLang="en-US" dirty="0"/>
          </a:p>
        </p:txBody>
      </p:sp>
      <p:sp>
        <p:nvSpPr>
          <p:cNvPr id="5" name="テキスト ボックス 4">
            <a:extLst>
              <a:ext uri="{FF2B5EF4-FFF2-40B4-BE49-F238E27FC236}">
                <a16:creationId xmlns:a16="http://schemas.microsoft.com/office/drawing/2014/main" id="{42C2A9FB-D82F-62BD-52F5-154F8F43FCE4}"/>
              </a:ext>
            </a:extLst>
          </p:cNvPr>
          <p:cNvSpPr txBox="1"/>
          <p:nvPr/>
        </p:nvSpPr>
        <p:spPr>
          <a:xfrm>
            <a:off x="377950" y="1260000"/>
            <a:ext cx="11484198" cy="523220"/>
          </a:xfrm>
          <a:prstGeom prst="rect">
            <a:avLst/>
          </a:prstGeom>
          <a:noFill/>
        </p:spPr>
        <p:txBody>
          <a:bodyPr wrap="square" rtlCol="0">
            <a:spAutoFit/>
          </a:bodyPr>
          <a:lstStyle/>
          <a:p>
            <a:pPr>
              <a:buClr>
                <a:schemeClr val="tx1"/>
              </a:buClr>
            </a:pPr>
            <a:r>
              <a:rPr lang="en-US" altLang="ja-JP" sz="2800" b="1" dirty="0">
                <a:latin typeface="メイリオ" panose="020B0604030504040204" pitchFamily="50" charset="-128"/>
                <a:ea typeface="メイリオ" panose="020B0604030504040204" pitchFamily="50" charset="-128"/>
              </a:rPr>
              <a:t>(1) </a:t>
            </a:r>
            <a:r>
              <a:rPr lang="ja-JP" altLang="en-US" sz="2800" b="1" dirty="0">
                <a:latin typeface="メイリオ" panose="020B0604030504040204" pitchFamily="50" charset="-128"/>
                <a:ea typeface="メイリオ" panose="020B0604030504040204" pitchFamily="50" charset="-128"/>
              </a:rPr>
              <a:t>データセットの準備</a:t>
            </a:r>
            <a:endParaRPr lang="en-US" altLang="ja-JP" sz="2800" b="1" dirty="0">
              <a:latin typeface="メイリオ" panose="020B0604030504040204" pitchFamily="50" charset="-128"/>
              <a:ea typeface="メイリオ" panose="020B0604030504040204" pitchFamily="50" charset="-128"/>
            </a:endParaRPr>
          </a:p>
        </p:txBody>
      </p:sp>
      <p:grpSp>
        <p:nvGrpSpPr>
          <p:cNvPr id="19" name="グループ化 18">
            <a:extLst>
              <a:ext uri="{FF2B5EF4-FFF2-40B4-BE49-F238E27FC236}">
                <a16:creationId xmlns:a16="http://schemas.microsoft.com/office/drawing/2014/main" id="{A0659B9E-4202-4A55-45B7-8BDFA160F352}"/>
              </a:ext>
            </a:extLst>
          </p:cNvPr>
          <p:cNvGrpSpPr/>
          <p:nvPr/>
        </p:nvGrpSpPr>
        <p:grpSpPr>
          <a:xfrm>
            <a:off x="377950" y="1674590"/>
            <a:ext cx="6015339" cy="3212770"/>
            <a:chOff x="377950" y="1674590"/>
            <a:chExt cx="6015339" cy="3212770"/>
          </a:xfrm>
        </p:grpSpPr>
        <p:sp>
          <p:nvSpPr>
            <p:cNvPr id="113" name="テキスト ボックス 112">
              <a:extLst>
                <a:ext uri="{FF2B5EF4-FFF2-40B4-BE49-F238E27FC236}">
                  <a16:creationId xmlns:a16="http://schemas.microsoft.com/office/drawing/2014/main" id="{9AAFF7BE-E8D8-974E-809A-0F2ED51D29B1}"/>
                </a:ext>
              </a:extLst>
            </p:cNvPr>
            <p:cNvSpPr txBox="1"/>
            <p:nvPr/>
          </p:nvSpPr>
          <p:spPr>
            <a:xfrm>
              <a:off x="1080218" y="4381141"/>
              <a:ext cx="3607444" cy="506219"/>
            </a:xfrm>
            <a:prstGeom prst="rect">
              <a:avLst/>
            </a:prstGeom>
            <a:noFill/>
          </p:spPr>
          <p:txBody>
            <a:bodyPr wrap="square" rtlCol="0">
              <a:spAutoFit/>
            </a:bodyPr>
            <a:lstStyle/>
            <a:p>
              <a:pPr marL="381019" indent="-381019">
                <a:buClr>
                  <a:schemeClr val="tx1"/>
                </a:buClr>
                <a:buFont typeface="+mj-lt"/>
                <a:buAutoNum type="arabicPeriod"/>
              </a:pPr>
              <a:r>
                <a:rPr lang="ja-JP" altLang="en-US" sz="1556" dirty="0">
                  <a:latin typeface="メイリオ" panose="020B0604030504040204" pitchFamily="50" charset="-128"/>
                  <a:ea typeface="メイリオ" panose="020B0604030504040204" pitchFamily="50" charset="-128"/>
                </a:rPr>
                <a:t>ライブラリとアプリケーションの</a:t>
              </a:r>
              <a:br>
                <a:rPr lang="en-US" altLang="ja-JP" sz="1556" dirty="0">
                  <a:latin typeface="メイリオ" panose="020B0604030504040204" pitchFamily="50" charset="-128"/>
                  <a:ea typeface="メイリオ" panose="020B0604030504040204" pitchFamily="50" charset="-128"/>
                </a:rPr>
              </a:br>
              <a:r>
                <a:rPr lang="ja-JP" altLang="en-US" sz="1556" dirty="0">
                  <a:latin typeface="メイリオ" panose="020B0604030504040204" pitchFamily="50" charset="-128"/>
                  <a:ea typeface="メイリオ" panose="020B0604030504040204" pitchFamily="50" charset="-128"/>
                </a:rPr>
                <a:t>関数レベルクローンペアを検出</a:t>
              </a:r>
              <a:endParaRPr lang="en-US" altLang="ja-JP" sz="1556" dirty="0">
                <a:latin typeface="メイリオ" panose="020B0604030504040204" pitchFamily="50" charset="-128"/>
                <a:ea typeface="メイリオ" panose="020B0604030504040204" pitchFamily="50" charset="-128"/>
              </a:endParaRPr>
            </a:p>
          </p:txBody>
        </p:sp>
        <p:sp>
          <p:nvSpPr>
            <p:cNvPr id="111" name="矢印: 右 110">
              <a:extLst>
                <a:ext uri="{FF2B5EF4-FFF2-40B4-BE49-F238E27FC236}">
                  <a16:creationId xmlns:a16="http://schemas.microsoft.com/office/drawing/2014/main" id="{A5FA67DB-384E-8705-9BBA-5F2A2EC28337}"/>
                </a:ext>
              </a:extLst>
            </p:cNvPr>
            <p:cNvSpPr/>
            <p:nvPr/>
          </p:nvSpPr>
          <p:spPr>
            <a:xfrm>
              <a:off x="2580732" y="2923525"/>
              <a:ext cx="728014" cy="349165"/>
            </a:xfrm>
            <a:prstGeom prst="rightArrow">
              <a:avLst/>
            </a:prstGeom>
            <a:solidFill>
              <a:schemeClr val="tx1">
                <a:lumMod val="50000"/>
                <a:lumOff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2001"/>
            </a:p>
          </p:txBody>
        </p:sp>
        <p:grpSp>
          <p:nvGrpSpPr>
            <p:cNvPr id="10" name="グループ化 9">
              <a:extLst>
                <a:ext uri="{FF2B5EF4-FFF2-40B4-BE49-F238E27FC236}">
                  <a16:creationId xmlns:a16="http://schemas.microsoft.com/office/drawing/2014/main" id="{61B8E21D-706C-818A-51D5-36C8A01D93D9}"/>
                </a:ext>
              </a:extLst>
            </p:cNvPr>
            <p:cNvGrpSpPr/>
            <p:nvPr/>
          </p:nvGrpSpPr>
          <p:grpSpPr>
            <a:xfrm>
              <a:off x="377950" y="2129739"/>
              <a:ext cx="1971556" cy="1936739"/>
              <a:chOff x="377950" y="2129739"/>
              <a:chExt cx="1971556" cy="1936739"/>
            </a:xfrm>
          </p:grpSpPr>
          <p:sp>
            <p:nvSpPr>
              <p:cNvPr id="109" name="四角形: 角を丸くする 108">
                <a:extLst>
                  <a:ext uri="{FF2B5EF4-FFF2-40B4-BE49-F238E27FC236}">
                    <a16:creationId xmlns:a16="http://schemas.microsoft.com/office/drawing/2014/main" id="{766F8A73-D28F-877D-5033-75B1A5EDC1F0}"/>
                  </a:ext>
                </a:extLst>
              </p:cNvPr>
              <p:cNvSpPr/>
              <p:nvPr/>
            </p:nvSpPr>
            <p:spPr>
              <a:xfrm>
                <a:off x="399524" y="2129739"/>
                <a:ext cx="1938011" cy="1936739"/>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2001"/>
              </a:p>
            </p:txBody>
          </p:sp>
          <p:sp>
            <p:nvSpPr>
              <p:cNvPr id="110" name="テキスト ボックス 109">
                <a:extLst>
                  <a:ext uri="{FF2B5EF4-FFF2-40B4-BE49-F238E27FC236}">
                    <a16:creationId xmlns:a16="http://schemas.microsoft.com/office/drawing/2014/main" id="{8B184ED3-71B3-EBDA-7AEA-35436B7FAACD}"/>
                  </a:ext>
                </a:extLst>
              </p:cNvPr>
              <p:cNvSpPr txBox="1"/>
              <p:nvPr/>
            </p:nvSpPr>
            <p:spPr>
              <a:xfrm>
                <a:off x="431541" y="2844052"/>
                <a:ext cx="915424" cy="294025"/>
              </a:xfrm>
              <a:prstGeom prst="rect">
                <a:avLst/>
              </a:prstGeom>
              <a:noFill/>
            </p:spPr>
            <p:txBody>
              <a:bodyPr wrap="square" rtlCol="0">
                <a:spAutoFit/>
              </a:bodyPr>
              <a:lstStyle/>
              <a:p>
                <a:pPr algn="ctr">
                  <a:buClr>
                    <a:schemeClr val="tx1"/>
                  </a:buClr>
                </a:pPr>
                <a:r>
                  <a:rPr lang="en-US" altLang="ja-JP" sz="1556" dirty="0">
                    <a:latin typeface="メイリオ" panose="020B0604030504040204" pitchFamily="50" charset="-128"/>
                    <a:ea typeface="メイリオ" panose="020B0604030504040204" pitchFamily="50" charset="-128"/>
                  </a:rPr>
                  <a:t>lib</a:t>
                </a:r>
              </a:p>
            </p:txBody>
          </p:sp>
          <p:grpSp>
            <p:nvGrpSpPr>
              <p:cNvPr id="122" name="グループ化 121">
                <a:extLst>
                  <a:ext uri="{FF2B5EF4-FFF2-40B4-BE49-F238E27FC236}">
                    <a16:creationId xmlns:a16="http://schemas.microsoft.com/office/drawing/2014/main" id="{5E3BBB58-F1B9-B2B9-2467-1E457D84919C}"/>
                  </a:ext>
                </a:extLst>
              </p:cNvPr>
              <p:cNvGrpSpPr/>
              <p:nvPr/>
            </p:nvGrpSpPr>
            <p:grpSpPr>
              <a:xfrm>
                <a:off x="559656" y="2546405"/>
                <a:ext cx="705639" cy="511514"/>
                <a:chOff x="3193771" y="3027105"/>
                <a:chExt cx="664705" cy="519436"/>
              </a:xfrm>
            </p:grpSpPr>
            <p:sp>
              <p:nvSpPr>
                <p:cNvPr id="123" name="フリーフォーム: 図形 122" descr="フォルダー 枠線">
                  <a:extLst>
                    <a:ext uri="{FF2B5EF4-FFF2-40B4-BE49-F238E27FC236}">
                      <a16:creationId xmlns:a16="http://schemas.microsoft.com/office/drawing/2014/main" id="{241F2F83-D2D2-9488-EE19-35628844B989}"/>
                    </a:ext>
                  </a:extLst>
                </p:cNvPr>
                <p:cNvSpPr/>
                <p:nvPr/>
              </p:nvSpPr>
              <p:spPr>
                <a:xfrm>
                  <a:off x="3211736" y="3045621"/>
                  <a:ext cx="628775" cy="482365"/>
                </a:xfrm>
                <a:custGeom>
                  <a:avLst/>
                  <a:gdLst>
                    <a:gd name="csX0" fmla="*/ 17965 w 628775"/>
                    <a:gd name="csY0" fmla="*/ 35 h 482365"/>
                    <a:gd name="csX1" fmla="*/ 186836 w 628775"/>
                    <a:gd name="csY1" fmla="*/ 35 h 482365"/>
                    <a:gd name="csX2" fmla="*/ 195091 w 628775"/>
                    <a:gd name="csY2" fmla="*/ 2224 h 482365"/>
                    <a:gd name="csX3" fmla="*/ 195845 w 628775"/>
                    <a:gd name="csY3" fmla="*/ 2873 h 482365"/>
                    <a:gd name="csX4" fmla="*/ 196663 w 628775"/>
                    <a:gd name="csY4" fmla="*/ 3429 h 482365"/>
                    <a:gd name="csX5" fmla="*/ 295470 w 628775"/>
                    <a:gd name="csY5" fmla="*/ 71124 h 482365"/>
                    <a:gd name="csX6" fmla="*/ 299962 w 628775"/>
                    <a:gd name="csY6" fmla="*/ 74221 h 482365"/>
                    <a:gd name="csX7" fmla="*/ 610810 w 628775"/>
                    <a:gd name="csY7" fmla="*/ 74221 h 482365"/>
                    <a:gd name="csX8" fmla="*/ 628775 w 628775"/>
                    <a:gd name="csY8" fmla="*/ 92768 h 482365"/>
                    <a:gd name="csX9" fmla="*/ 628775 w 628775"/>
                    <a:gd name="csY9" fmla="*/ 463818 h 482365"/>
                    <a:gd name="csX10" fmla="*/ 610810 w 628775"/>
                    <a:gd name="csY10" fmla="*/ 482365 h 482365"/>
                    <a:gd name="csX11" fmla="*/ 17965 w 628775"/>
                    <a:gd name="csY11" fmla="*/ 482365 h 482365"/>
                    <a:gd name="csX12" fmla="*/ 0 w 628775"/>
                    <a:gd name="csY12" fmla="*/ 463818 h 482365"/>
                    <a:gd name="csX13" fmla="*/ 0 w 628775"/>
                    <a:gd name="csY13" fmla="*/ 18582 h 482365"/>
                    <a:gd name="csX14" fmla="*/ 17965 w 628775"/>
                    <a:gd name="csY14" fmla="*/ 35 h 482365"/>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Lst>
                  <a:rect l="l" t="t" r="r" b="b"/>
                  <a:pathLst>
                    <a:path w="628775" h="482365">
                      <a:moveTo>
                        <a:pt x="17965" y="35"/>
                      </a:moveTo>
                      <a:lnTo>
                        <a:pt x="186836" y="35"/>
                      </a:lnTo>
                      <a:cubicBezTo>
                        <a:pt x="189745" y="-176"/>
                        <a:pt x="192641" y="592"/>
                        <a:pt x="195091" y="2224"/>
                      </a:cubicBezTo>
                      <a:lnTo>
                        <a:pt x="195845" y="2873"/>
                      </a:lnTo>
                      <a:lnTo>
                        <a:pt x="196663" y="3429"/>
                      </a:lnTo>
                      <a:lnTo>
                        <a:pt x="295470" y="71124"/>
                      </a:lnTo>
                      <a:lnTo>
                        <a:pt x="299962" y="74221"/>
                      </a:lnTo>
                      <a:lnTo>
                        <a:pt x="610810" y="74221"/>
                      </a:lnTo>
                      <a:cubicBezTo>
                        <a:pt x="620732" y="74221"/>
                        <a:pt x="628775" y="82524"/>
                        <a:pt x="628775" y="92768"/>
                      </a:cubicBezTo>
                      <a:lnTo>
                        <a:pt x="628775" y="463818"/>
                      </a:lnTo>
                      <a:cubicBezTo>
                        <a:pt x="628775" y="474061"/>
                        <a:pt x="620732" y="482365"/>
                        <a:pt x="610810" y="482365"/>
                      </a:cubicBezTo>
                      <a:lnTo>
                        <a:pt x="17965" y="482365"/>
                      </a:lnTo>
                      <a:cubicBezTo>
                        <a:pt x="8043" y="482365"/>
                        <a:pt x="0" y="474061"/>
                        <a:pt x="0" y="463818"/>
                      </a:cubicBezTo>
                      <a:lnTo>
                        <a:pt x="0" y="18582"/>
                      </a:lnTo>
                      <a:cubicBezTo>
                        <a:pt x="0" y="8338"/>
                        <a:pt x="8043" y="35"/>
                        <a:pt x="17965" y="35"/>
                      </a:cubicBezTo>
                      <a:close/>
                    </a:path>
                  </a:pathLst>
                </a:custGeom>
                <a:solidFill>
                  <a:schemeClr val="bg1"/>
                </a:solidFill>
                <a:ln w="8930" cap="flat">
                  <a:noFill/>
                  <a:prstDash val="solid"/>
                  <a:miter/>
                </a:ln>
              </p:spPr>
              <p:txBody>
                <a:bodyPr wrap="square">
                  <a:noAutofit/>
                </a:bodyPr>
                <a:lstStyle/>
                <a:p>
                  <a:endParaRPr lang="ja-JP" altLang="en-US" sz="2001"/>
                </a:p>
              </p:txBody>
            </p:sp>
            <p:sp>
              <p:nvSpPr>
                <p:cNvPr id="124" name="フリーフォーム: 図形 123" descr="フォルダー 枠線">
                  <a:extLst>
                    <a:ext uri="{FF2B5EF4-FFF2-40B4-BE49-F238E27FC236}">
                      <a16:creationId xmlns:a16="http://schemas.microsoft.com/office/drawing/2014/main" id="{FD988084-3B67-4F0D-121A-C76B94BA9853}"/>
                    </a:ext>
                  </a:extLst>
                </p:cNvPr>
                <p:cNvSpPr/>
                <p:nvPr/>
              </p:nvSpPr>
              <p:spPr>
                <a:xfrm>
                  <a:off x="3193771" y="3027105"/>
                  <a:ext cx="664705" cy="519436"/>
                </a:xfrm>
                <a:custGeom>
                  <a:avLst/>
                  <a:gdLst>
                    <a:gd name="csX0" fmla="*/ 35930 w 664705"/>
                    <a:gd name="csY0" fmla="*/ 22 h 519436"/>
                    <a:gd name="csX1" fmla="*/ 204801 w 664705"/>
                    <a:gd name="csY1" fmla="*/ 22 h 519436"/>
                    <a:gd name="csX2" fmla="*/ 224563 w 664705"/>
                    <a:gd name="csY2" fmla="*/ 6513 h 519436"/>
                    <a:gd name="csX3" fmla="*/ 323370 w 664705"/>
                    <a:gd name="csY3" fmla="*/ 74208 h 519436"/>
                    <a:gd name="csX4" fmla="*/ 628775 w 664705"/>
                    <a:gd name="csY4" fmla="*/ 74208 h 519436"/>
                    <a:gd name="csX5" fmla="*/ 664705 w 664705"/>
                    <a:gd name="csY5" fmla="*/ 111301 h 519436"/>
                    <a:gd name="csX6" fmla="*/ 664705 w 664705"/>
                    <a:gd name="csY6" fmla="*/ 482343 h 519436"/>
                    <a:gd name="csX7" fmla="*/ 628775 w 664705"/>
                    <a:gd name="csY7" fmla="*/ 519436 h 519436"/>
                    <a:gd name="csX8" fmla="*/ 35930 w 664705"/>
                    <a:gd name="csY8" fmla="*/ 519436 h 519436"/>
                    <a:gd name="csX9" fmla="*/ 0 w 664705"/>
                    <a:gd name="csY9" fmla="*/ 482333 h 519436"/>
                    <a:gd name="csX10" fmla="*/ 0 w 664705"/>
                    <a:gd name="csY10" fmla="*/ 37115 h 519436"/>
                    <a:gd name="csX11" fmla="*/ 35930 w 664705"/>
                    <a:gd name="csY11" fmla="*/ 22 h 519436"/>
                    <a:gd name="csX12" fmla="*/ 35930 w 664705"/>
                    <a:gd name="csY12" fmla="*/ 18550 h 519436"/>
                    <a:gd name="csX13" fmla="*/ 17965 w 664705"/>
                    <a:gd name="csY13" fmla="*/ 37097 h 519436"/>
                    <a:gd name="csX14" fmla="*/ 17965 w 664705"/>
                    <a:gd name="csY14" fmla="*/ 482333 h 519436"/>
                    <a:gd name="csX15" fmla="*/ 35930 w 664705"/>
                    <a:gd name="csY15" fmla="*/ 500880 h 519436"/>
                    <a:gd name="csX16" fmla="*/ 628775 w 664705"/>
                    <a:gd name="csY16" fmla="*/ 500880 h 519436"/>
                    <a:gd name="csX17" fmla="*/ 646740 w 664705"/>
                    <a:gd name="csY17" fmla="*/ 482333 h 519436"/>
                    <a:gd name="csX18" fmla="*/ 646740 w 664705"/>
                    <a:gd name="csY18" fmla="*/ 111283 h 519436"/>
                    <a:gd name="csX19" fmla="*/ 628775 w 664705"/>
                    <a:gd name="csY19" fmla="*/ 92736 h 519436"/>
                    <a:gd name="csX20" fmla="*/ 317927 w 664705"/>
                    <a:gd name="csY20" fmla="*/ 92736 h 519436"/>
                    <a:gd name="csX21" fmla="*/ 313435 w 664705"/>
                    <a:gd name="csY21" fmla="*/ 89639 h 519436"/>
                    <a:gd name="csX22" fmla="*/ 214628 w 664705"/>
                    <a:gd name="csY22" fmla="*/ 21944 h 519436"/>
                    <a:gd name="csX23" fmla="*/ 213810 w 664705"/>
                    <a:gd name="csY23" fmla="*/ 21388 h 519436"/>
                    <a:gd name="csX24" fmla="*/ 213056 w 664705"/>
                    <a:gd name="csY24" fmla="*/ 20739 h 519436"/>
                    <a:gd name="csX25" fmla="*/ 204801 w 664705"/>
                    <a:gd name="csY25" fmla="*/ 18550 h 519436"/>
                    <a:gd name="csX26" fmla="*/ 35930 w 664705"/>
                    <a:gd name="csY26" fmla="*/ 18550 h 519436"/>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Lst>
                  <a:rect l="l" t="t" r="r" b="b"/>
                  <a:pathLst>
                    <a:path w="664705" h="519436">
                      <a:moveTo>
                        <a:pt x="35930" y="22"/>
                      </a:moveTo>
                      <a:lnTo>
                        <a:pt x="204801" y="22"/>
                      </a:lnTo>
                      <a:cubicBezTo>
                        <a:pt x="211919" y="-253"/>
                        <a:pt x="218907" y="2042"/>
                        <a:pt x="224563" y="6513"/>
                      </a:cubicBezTo>
                      <a:lnTo>
                        <a:pt x="323370" y="74208"/>
                      </a:lnTo>
                      <a:lnTo>
                        <a:pt x="628775" y="74208"/>
                      </a:lnTo>
                      <a:cubicBezTo>
                        <a:pt x="648592" y="74274"/>
                        <a:pt x="664641" y="90843"/>
                        <a:pt x="664705" y="111301"/>
                      </a:cubicBezTo>
                      <a:lnTo>
                        <a:pt x="664705" y="482343"/>
                      </a:lnTo>
                      <a:cubicBezTo>
                        <a:pt x="664641" y="502801"/>
                        <a:pt x="648592" y="519370"/>
                        <a:pt x="628775" y="519436"/>
                      </a:cubicBezTo>
                      <a:lnTo>
                        <a:pt x="35930" y="519436"/>
                      </a:lnTo>
                      <a:cubicBezTo>
                        <a:pt x="16107" y="519374"/>
                        <a:pt x="54" y="502797"/>
                        <a:pt x="0" y="482333"/>
                      </a:cubicBezTo>
                      <a:lnTo>
                        <a:pt x="0" y="37115"/>
                      </a:lnTo>
                      <a:cubicBezTo>
                        <a:pt x="59" y="16655"/>
                        <a:pt x="16111" y="83"/>
                        <a:pt x="35930" y="22"/>
                      </a:cubicBezTo>
                      <a:close/>
                      <a:moveTo>
                        <a:pt x="35930" y="18550"/>
                      </a:moveTo>
                      <a:cubicBezTo>
                        <a:pt x="26008" y="18550"/>
                        <a:pt x="17965" y="26853"/>
                        <a:pt x="17965" y="37097"/>
                      </a:cubicBezTo>
                      <a:lnTo>
                        <a:pt x="17965" y="482333"/>
                      </a:lnTo>
                      <a:cubicBezTo>
                        <a:pt x="17965" y="492576"/>
                        <a:pt x="26008" y="500880"/>
                        <a:pt x="35930" y="500880"/>
                      </a:cubicBezTo>
                      <a:lnTo>
                        <a:pt x="628775" y="500880"/>
                      </a:lnTo>
                      <a:cubicBezTo>
                        <a:pt x="638697" y="500880"/>
                        <a:pt x="646740" y="492576"/>
                        <a:pt x="646740" y="482333"/>
                      </a:cubicBezTo>
                      <a:lnTo>
                        <a:pt x="646740" y="111283"/>
                      </a:lnTo>
                      <a:cubicBezTo>
                        <a:pt x="646740" y="101039"/>
                        <a:pt x="638697" y="92736"/>
                        <a:pt x="628775" y="92736"/>
                      </a:cubicBezTo>
                      <a:lnTo>
                        <a:pt x="317927" y="92736"/>
                      </a:lnTo>
                      <a:lnTo>
                        <a:pt x="313435" y="89639"/>
                      </a:lnTo>
                      <a:lnTo>
                        <a:pt x="214628" y="21944"/>
                      </a:lnTo>
                      <a:lnTo>
                        <a:pt x="213810" y="21388"/>
                      </a:lnTo>
                      <a:lnTo>
                        <a:pt x="213056" y="20739"/>
                      </a:lnTo>
                      <a:cubicBezTo>
                        <a:pt x="210606" y="19107"/>
                        <a:pt x="207710" y="18339"/>
                        <a:pt x="204801" y="18550"/>
                      </a:cubicBezTo>
                      <a:lnTo>
                        <a:pt x="35930" y="18550"/>
                      </a:lnTo>
                      <a:close/>
                    </a:path>
                  </a:pathLst>
                </a:custGeom>
                <a:solidFill>
                  <a:srgbClr val="000000"/>
                </a:solidFill>
                <a:ln w="8930" cap="flat">
                  <a:noFill/>
                  <a:prstDash val="solid"/>
                  <a:miter/>
                </a:ln>
              </p:spPr>
              <p:txBody>
                <a:bodyPr wrap="square">
                  <a:noAutofit/>
                </a:bodyPr>
                <a:lstStyle/>
                <a:p>
                  <a:endParaRPr lang="ja-JP" altLang="en-US" sz="2001"/>
                </a:p>
              </p:txBody>
            </p:sp>
          </p:grpSp>
          <p:grpSp>
            <p:nvGrpSpPr>
              <p:cNvPr id="125" name="グループ化 124">
                <a:extLst>
                  <a:ext uri="{FF2B5EF4-FFF2-40B4-BE49-F238E27FC236}">
                    <a16:creationId xmlns:a16="http://schemas.microsoft.com/office/drawing/2014/main" id="{C4560804-4C39-9218-0863-E9D51003BF29}"/>
                  </a:ext>
                </a:extLst>
              </p:cNvPr>
              <p:cNvGrpSpPr/>
              <p:nvPr/>
            </p:nvGrpSpPr>
            <p:grpSpPr>
              <a:xfrm>
                <a:off x="555586" y="2484260"/>
                <a:ext cx="705639" cy="511514"/>
                <a:chOff x="3041371" y="2874705"/>
                <a:chExt cx="664705" cy="519436"/>
              </a:xfrm>
            </p:grpSpPr>
            <p:sp>
              <p:nvSpPr>
                <p:cNvPr id="126" name="フリーフォーム: 図形 125" descr="フォルダー 枠線">
                  <a:extLst>
                    <a:ext uri="{FF2B5EF4-FFF2-40B4-BE49-F238E27FC236}">
                      <a16:creationId xmlns:a16="http://schemas.microsoft.com/office/drawing/2014/main" id="{86F65D9A-17F9-B867-FF4B-CC76E30D9004}"/>
                    </a:ext>
                  </a:extLst>
                </p:cNvPr>
                <p:cNvSpPr/>
                <p:nvPr/>
              </p:nvSpPr>
              <p:spPr>
                <a:xfrm>
                  <a:off x="3059336" y="2893221"/>
                  <a:ext cx="628775" cy="482365"/>
                </a:xfrm>
                <a:custGeom>
                  <a:avLst/>
                  <a:gdLst>
                    <a:gd name="csX0" fmla="*/ 17965 w 628775"/>
                    <a:gd name="csY0" fmla="*/ 35 h 482365"/>
                    <a:gd name="csX1" fmla="*/ 186836 w 628775"/>
                    <a:gd name="csY1" fmla="*/ 35 h 482365"/>
                    <a:gd name="csX2" fmla="*/ 195091 w 628775"/>
                    <a:gd name="csY2" fmla="*/ 2224 h 482365"/>
                    <a:gd name="csX3" fmla="*/ 195845 w 628775"/>
                    <a:gd name="csY3" fmla="*/ 2873 h 482365"/>
                    <a:gd name="csX4" fmla="*/ 196663 w 628775"/>
                    <a:gd name="csY4" fmla="*/ 3429 h 482365"/>
                    <a:gd name="csX5" fmla="*/ 295470 w 628775"/>
                    <a:gd name="csY5" fmla="*/ 71124 h 482365"/>
                    <a:gd name="csX6" fmla="*/ 299962 w 628775"/>
                    <a:gd name="csY6" fmla="*/ 74221 h 482365"/>
                    <a:gd name="csX7" fmla="*/ 610810 w 628775"/>
                    <a:gd name="csY7" fmla="*/ 74221 h 482365"/>
                    <a:gd name="csX8" fmla="*/ 628775 w 628775"/>
                    <a:gd name="csY8" fmla="*/ 92768 h 482365"/>
                    <a:gd name="csX9" fmla="*/ 628775 w 628775"/>
                    <a:gd name="csY9" fmla="*/ 463818 h 482365"/>
                    <a:gd name="csX10" fmla="*/ 610810 w 628775"/>
                    <a:gd name="csY10" fmla="*/ 482365 h 482365"/>
                    <a:gd name="csX11" fmla="*/ 17965 w 628775"/>
                    <a:gd name="csY11" fmla="*/ 482365 h 482365"/>
                    <a:gd name="csX12" fmla="*/ 0 w 628775"/>
                    <a:gd name="csY12" fmla="*/ 463818 h 482365"/>
                    <a:gd name="csX13" fmla="*/ 0 w 628775"/>
                    <a:gd name="csY13" fmla="*/ 18582 h 482365"/>
                    <a:gd name="csX14" fmla="*/ 17965 w 628775"/>
                    <a:gd name="csY14" fmla="*/ 35 h 482365"/>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Lst>
                  <a:rect l="l" t="t" r="r" b="b"/>
                  <a:pathLst>
                    <a:path w="628775" h="482365">
                      <a:moveTo>
                        <a:pt x="17965" y="35"/>
                      </a:moveTo>
                      <a:lnTo>
                        <a:pt x="186836" y="35"/>
                      </a:lnTo>
                      <a:cubicBezTo>
                        <a:pt x="189745" y="-176"/>
                        <a:pt x="192641" y="592"/>
                        <a:pt x="195091" y="2224"/>
                      </a:cubicBezTo>
                      <a:lnTo>
                        <a:pt x="195845" y="2873"/>
                      </a:lnTo>
                      <a:lnTo>
                        <a:pt x="196663" y="3429"/>
                      </a:lnTo>
                      <a:lnTo>
                        <a:pt x="295470" y="71124"/>
                      </a:lnTo>
                      <a:lnTo>
                        <a:pt x="299962" y="74221"/>
                      </a:lnTo>
                      <a:lnTo>
                        <a:pt x="610810" y="74221"/>
                      </a:lnTo>
                      <a:cubicBezTo>
                        <a:pt x="620732" y="74221"/>
                        <a:pt x="628775" y="82524"/>
                        <a:pt x="628775" y="92768"/>
                      </a:cubicBezTo>
                      <a:lnTo>
                        <a:pt x="628775" y="463818"/>
                      </a:lnTo>
                      <a:cubicBezTo>
                        <a:pt x="628775" y="474061"/>
                        <a:pt x="620732" y="482365"/>
                        <a:pt x="610810" y="482365"/>
                      </a:cubicBezTo>
                      <a:lnTo>
                        <a:pt x="17965" y="482365"/>
                      </a:lnTo>
                      <a:cubicBezTo>
                        <a:pt x="8043" y="482365"/>
                        <a:pt x="0" y="474061"/>
                        <a:pt x="0" y="463818"/>
                      </a:cubicBezTo>
                      <a:lnTo>
                        <a:pt x="0" y="18582"/>
                      </a:lnTo>
                      <a:cubicBezTo>
                        <a:pt x="0" y="8338"/>
                        <a:pt x="8043" y="35"/>
                        <a:pt x="17965" y="35"/>
                      </a:cubicBezTo>
                      <a:close/>
                    </a:path>
                  </a:pathLst>
                </a:custGeom>
                <a:solidFill>
                  <a:schemeClr val="bg1"/>
                </a:solidFill>
                <a:ln w="8930" cap="flat">
                  <a:noFill/>
                  <a:prstDash val="solid"/>
                  <a:miter/>
                </a:ln>
              </p:spPr>
              <p:txBody>
                <a:bodyPr wrap="square">
                  <a:noAutofit/>
                </a:bodyPr>
                <a:lstStyle/>
                <a:p>
                  <a:endParaRPr lang="ja-JP" altLang="en-US" sz="2001"/>
                </a:p>
              </p:txBody>
            </p:sp>
            <p:sp>
              <p:nvSpPr>
                <p:cNvPr id="127" name="フリーフォーム: 図形 126" descr="フォルダー 枠線">
                  <a:extLst>
                    <a:ext uri="{FF2B5EF4-FFF2-40B4-BE49-F238E27FC236}">
                      <a16:creationId xmlns:a16="http://schemas.microsoft.com/office/drawing/2014/main" id="{CDC2BFCB-663F-C9EF-9283-1117141626B6}"/>
                    </a:ext>
                  </a:extLst>
                </p:cNvPr>
                <p:cNvSpPr/>
                <p:nvPr/>
              </p:nvSpPr>
              <p:spPr>
                <a:xfrm>
                  <a:off x="3041371" y="2874705"/>
                  <a:ext cx="664705" cy="519436"/>
                </a:xfrm>
                <a:custGeom>
                  <a:avLst/>
                  <a:gdLst>
                    <a:gd name="csX0" fmla="*/ 35930 w 664705"/>
                    <a:gd name="csY0" fmla="*/ 22 h 519436"/>
                    <a:gd name="csX1" fmla="*/ 204801 w 664705"/>
                    <a:gd name="csY1" fmla="*/ 22 h 519436"/>
                    <a:gd name="csX2" fmla="*/ 224563 w 664705"/>
                    <a:gd name="csY2" fmla="*/ 6513 h 519436"/>
                    <a:gd name="csX3" fmla="*/ 323370 w 664705"/>
                    <a:gd name="csY3" fmla="*/ 74208 h 519436"/>
                    <a:gd name="csX4" fmla="*/ 628775 w 664705"/>
                    <a:gd name="csY4" fmla="*/ 74208 h 519436"/>
                    <a:gd name="csX5" fmla="*/ 664705 w 664705"/>
                    <a:gd name="csY5" fmla="*/ 111301 h 519436"/>
                    <a:gd name="csX6" fmla="*/ 664705 w 664705"/>
                    <a:gd name="csY6" fmla="*/ 482343 h 519436"/>
                    <a:gd name="csX7" fmla="*/ 628775 w 664705"/>
                    <a:gd name="csY7" fmla="*/ 519436 h 519436"/>
                    <a:gd name="csX8" fmla="*/ 35930 w 664705"/>
                    <a:gd name="csY8" fmla="*/ 519436 h 519436"/>
                    <a:gd name="csX9" fmla="*/ 0 w 664705"/>
                    <a:gd name="csY9" fmla="*/ 482333 h 519436"/>
                    <a:gd name="csX10" fmla="*/ 0 w 664705"/>
                    <a:gd name="csY10" fmla="*/ 37115 h 519436"/>
                    <a:gd name="csX11" fmla="*/ 35930 w 664705"/>
                    <a:gd name="csY11" fmla="*/ 22 h 519436"/>
                    <a:gd name="csX12" fmla="*/ 35930 w 664705"/>
                    <a:gd name="csY12" fmla="*/ 18550 h 519436"/>
                    <a:gd name="csX13" fmla="*/ 17965 w 664705"/>
                    <a:gd name="csY13" fmla="*/ 37097 h 519436"/>
                    <a:gd name="csX14" fmla="*/ 17965 w 664705"/>
                    <a:gd name="csY14" fmla="*/ 482333 h 519436"/>
                    <a:gd name="csX15" fmla="*/ 35930 w 664705"/>
                    <a:gd name="csY15" fmla="*/ 500880 h 519436"/>
                    <a:gd name="csX16" fmla="*/ 628775 w 664705"/>
                    <a:gd name="csY16" fmla="*/ 500880 h 519436"/>
                    <a:gd name="csX17" fmla="*/ 646740 w 664705"/>
                    <a:gd name="csY17" fmla="*/ 482333 h 519436"/>
                    <a:gd name="csX18" fmla="*/ 646740 w 664705"/>
                    <a:gd name="csY18" fmla="*/ 111283 h 519436"/>
                    <a:gd name="csX19" fmla="*/ 628775 w 664705"/>
                    <a:gd name="csY19" fmla="*/ 92736 h 519436"/>
                    <a:gd name="csX20" fmla="*/ 317927 w 664705"/>
                    <a:gd name="csY20" fmla="*/ 92736 h 519436"/>
                    <a:gd name="csX21" fmla="*/ 313435 w 664705"/>
                    <a:gd name="csY21" fmla="*/ 89639 h 519436"/>
                    <a:gd name="csX22" fmla="*/ 214628 w 664705"/>
                    <a:gd name="csY22" fmla="*/ 21944 h 519436"/>
                    <a:gd name="csX23" fmla="*/ 213810 w 664705"/>
                    <a:gd name="csY23" fmla="*/ 21388 h 519436"/>
                    <a:gd name="csX24" fmla="*/ 213056 w 664705"/>
                    <a:gd name="csY24" fmla="*/ 20739 h 519436"/>
                    <a:gd name="csX25" fmla="*/ 204801 w 664705"/>
                    <a:gd name="csY25" fmla="*/ 18550 h 519436"/>
                    <a:gd name="csX26" fmla="*/ 35930 w 664705"/>
                    <a:gd name="csY26" fmla="*/ 18550 h 519436"/>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Lst>
                  <a:rect l="l" t="t" r="r" b="b"/>
                  <a:pathLst>
                    <a:path w="664705" h="519436">
                      <a:moveTo>
                        <a:pt x="35930" y="22"/>
                      </a:moveTo>
                      <a:lnTo>
                        <a:pt x="204801" y="22"/>
                      </a:lnTo>
                      <a:cubicBezTo>
                        <a:pt x="211919" y="-253"/>
                        <a:pt x="218907" y="2042"/>
                        <a:pt x="224563" y="6513"/>
                      </a:cubicBezTo>
                      <a:lnTo>
                        <a:pt x="323370" y="74208"/>
                      </a:lnTo>
                      <a:lnTo>
                        <a:pt x="628775" y="74208"/>
                      </a:lnTo>
                      <a:cubicBezTo>
                        <a:pt x="648592" y="74274"/>
                        <a:pt x="664641" y="90843"/>
                        <a:pt x="664705" y="111301"/>
                      </a:cubicBezTo>
                      <a:lnTo>
                        <a:pt x="664705" y="482343"/>
                      </a:lnTo>
                      <a:cubicBezTo>
                        <a:pt x="664641" y="502801"/>
                        <a:pt x="648592" y="519370"/>
                        <a:pt x="628775" y="519436"/>
                      </a:cubicBezTo>
                      <a:lnTo>
                        <a:pt x="35930" y="519436"/>
                      </a:lnTo>
                      <a:cubicBezTo>
                        <a:pt x="16107" y="519374"/>
                        <a:pt x="54" y="502797"/>
                        <a:pt x="0" y="482333"/>
                      </a:cubicBezTo>
                      <a:lnTo>
                        <a:pt x="0" y="37115"/>
                      </a:lnTo>
                      <a:cubicBezTo>
                        <a:pt x="59" y="16655"/>
                        <a:pt x="16111" y="83"/>
                        <a:pt x="35930" y="22"/>
                      </a:cubicBezTo>
                      <a:close/>
                      <a:moveTo>
                        <a:pt x="35930" y="18550"/>
                      </a:moveTo>
                      <a:cubicBezTo>
                        <a:pt x="26008" y="18550"/>
                        <a:pt x="17965" y="26853"/>
                        <a:pt x="17965" y="37097"/>
                      </a:cubicBezTo>
                      <a:lnTo>
                        <a:pt x="17965" y="482333"/>
                      </a:lnTo>
                      <a:cubicBezTo>
                        <a:pt x="17965" y="492576"/>
                        <a:pt x="26008" y="500880"/>
                        <a:pt x="35930" y="500880"/>
                      </a:cubicBezTo>
                      <a:lnTo>
                        <a:pt x="628775" y="500880"/>
                      </a:lnTo>
                      <a:cubicBezTo>
                        <a:pt x="638697" y="500880"/>
                        <a:pt x="646740" y="492576"/>
                        <a:pt x="646740" y="482333"/>
                      </a:cubicBezTo>
                      <a:lnTo>
                        <a:pt x="646740" y="111283"/>
                      </a:lnTo>
                      <a:cubicBezTo>
                        <a:pt x="646740" y="101039"/>
                        <a:pt x="638697" y="92736"/>
                        <a:pt x="628775" y="92736"/>
                      </a:cubicBezTo>
                      <a:lnTo>
                        <a:pt x="317927" y="92736"/>
                      </a:lnTo>
                      <a:lnTo>
                        <a:pt x="313435" y="89639"/>
                      </a:lnTo>
                      <a:lnTo>
                        <a:pt x="214628" y="21944"/>
                      </a:lnTo>
                      <a:lnTo>
                        <a:pt x="213810" y="21388"/>
                      </a:lnTo>
                      <a:lnTo>
                        <a:pt x="213056" y="20739"/>
                      </a:lnTo>
                      <a:cubicBezTo>
                        <a:pt x="210606" y="19107"/>
                        <a:pt x="207710" y="18339"/>
                        <a:pt x="204801" y="18550"/>
                      </a:cubicBezTo>
                      <a:lnTo>
                        <a:pt x="35930" y="18550"/>
                      </a:lnTo>
                      <a:close/>
                    </a:path>
                  </a:pathLst>
                </a:custGeom>
                <a:solidFill>
                  <a:srgbClr val="000000"/>
                </a:solidFill>
                <a:ln w="8930" cap="flat">
                  <a:noFill/>
                  <a:prstDash val="solid"/>
                  <a:miter/>
                </a:ln>
              </p:spPr>
              <p:txBody>
                <a:bodyPr wrap="square">
                  <a:noAutofit/>
                </a:bodyPr>
                <a:lstStyle/>
                <a:p>
                  <a:endParaRPr lang="ja-JP" altLang="en-US" sz="2001"/>
                </a:p>
              </p:txBody>
            </p:sp>
          </p:grpSp>
          <p:sp>
            <p:nvSpPr>
              <p:cNvPr id="128" name="テキスト ボックス 127">
                <a:extLst>
                  <a:ext uri="{FF2B5EF4-FFF2-40B4-BE49-F238E27FC236}">
                    <a16:creationId xmlns:a16="http://schemas.microsoft.com/office/drawing/2014/main" id="{320C44A8-1CEC-963F-272E-826AE2E297DD}"/>
                  </a:ext>
                </a:extLst>
              </p:cNvPr>
              <p:cNvSpPr txBox="1"/>
              <p:nvPr/>
            </p:nvSpPr>
            <p:spPr>
              <a:xfrm rot="5400000">
                <a:off x="753804" y="3047642"/>
                <a:ext cx="326084" cy="316965"/>
              </a:xfrm>
              <a:prstGeom prst="rect">
                <a:avLst/>
              </a:prstGeom>
              <a:noFill/>
            </p:spPr>
            <p:txBody>
              <a:bodyPr wrap="square" rtlCol="0">
                <a:spAutoFit/>
              </a:bodyPr>
              <a:lstStyle/>
              <a:p>
                <a:pPr>
                  <a:buClr>
                    <a:schemeClr val="tx1"/>
                  </a:buClr>
                </a:pPr>
                <a:r>
                  <a:rPr lang="en-US" altLang="ja-JP" sz="1556" b="1" dirty="0">
                    <a:latin typeface="メイリオ" panose="020B0604030504040204" pitchFamily="50" charset="-128"/>
                    <a:ea typeface="メイリオ" panose="020B0604030504040204" pitchFamily="50" charset="-128"/>
                  </a:rPr>
                  <a:t>…</a:t>
                </a:r>
              </a:p>
            </p:txBody>
          </p:sp>
          <p:grpSp>
            <p:nvGrpSpPr>
              <p:cNvPr id="129" name="グループ化 128">
                <a:extLst>
                  <a:ext uri="{FF2B5EF4-FFF2-40B4-BE49-F238E27FC236}">
                    <a16:creationId xmlns:a16="http://schemas.microsoft.com/office/drawing/2014/main" id="{75873A3A-8693-D091-3A75-DE72335305FA}"/>
                  </a:ext>
                </a:extLst>
              </p:cNvPr>
              <p:cNvGrpSpPr/>
              <p:nvPr/>
            </p:nvGrpSpPr>
            <p:grpSpPr>
              <a:xfrm>
                <a:off x="545576" y="3350928"/>
                <a:ext cx="705639" cy="511514"/>
                <a:chOff x="3041371" y="2874705"/>
                <a:chExt cx="664705" cy="519436"/>
              </a:xfrm>
            </p:grpSpPr>
            <p:sp>
              <p:nvSpPr>
                <p:cNvPr id="130" name="フリーフォーム: 図形 129" descr="フォルダー 枠線">
                  <a:extLst>
                    <a:ext uri="{FF2B5EF4-FFF2-40B4-BE49-F238E27FC236}">
                      <a16:creationId xmlns:a16="http://schemas.microsoft.com/office/drawing/2014/main" id="{A55A74CD-2437-A36A-21BB-F698E996AD69}"/>
                    </a:ext>
                  </a:extLst>
                </p:cNvPr>
                <p:cNvSpPr/>
                <p:nvPr/>
              </p:nvSpPr>
              <p:spPr>
                <a:xfrm>
                  <a:off x="3059336" y="2893221"/>
                  <a:ext cx="628775" cy="482365"/>
                </a:xfrm>
                <a:custGeom>
                  <a:avLst/>
                  <a:gdLst>
                    <a:gd name="csX0" fmla="*/ 17965 w 628775"/>
                    <a:gd name="csY0" fmla="*/ 35 h 482365"/>
                    <a:gd name="csX1" fmla="*/ 186836 w 628775"/>
                    <a:gd name="csY1" fmla="*/ 35 h 482365"/>
                    <a:gd name="csX2" fmla="*/ 195091 w 628775"/>
                    <a:gd name="csY2" fmla="*/ 2224 h 482365"/>
                    <a:gd name="csX3" fmla="*/ 195845 w 628775"/>
                    <a:gd name="csY3" fmla="*/ 2873 h 482365"/>
                    <a:gd name="csX4" fmla="*/ 196663 w 628775"/>
                    <a:gd name="csY4" fmla="*/ 3429 h 482365"/>
                    <a:gd name="csX5" fmla="*/ 295470 w 628775"/>
                    <a:gd name="csY5" fmla="*/ 71124 h 482365"/>
                    <a:gd name="csX6" fmla="*/ 299962 w 628775"/>
                    <a:gd name="csY6" fmla="*/ 74221 h 482365"/>
                    <a:gd name="csX7" fmla="*/ 610810 w 628775"/>
                    <a:gd name="csY7" fmla="*/ 74221 h 482365"/>
                    <a:gd name="csX8" fmla="*/ 628775 w 628775"/>
                    <a:gd name="csY8" fmla="*/ 92768 h 482365"/>
                    <a:gd name="csX9" fmla="*/ 628775 w 628775"/>
                    <a:gd name="csY9" fmla="*/ 463818 h 482365"/>
                    <a:gd name="csX10" fmla="*/ 610810 w 628775"/>
                    <a:gd name="csY10" fmla="*/ 482365 h 482365"/>
                    <a:gd name="csX11" fmla="*/ 17965 w 628775"/>
                    <a:gd name="csY11" fmla="*/ 482365 h 482365"/>
                    <a:gd name="csX12" fmla="*/ 0 w 628775"/>
                    <a:gd name="csY12" fmla="*/ 463818 h 482365"/>
                    <a:gd name="csX13" fmla="*/ 0 w 628775"/>
                    <a:gd name="csY13" fmla="*/ 18582 h 482365"/>
                    <a:gd name="csX14" fmla="*/ 17965 w 628775"/>
                    <a:gd name="csY14" fmla="*/ 35 h 482365"/>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Lst>
                  <a:rect l="l" t="t" r="r" b="b"/>
                  <a:pathLst>
                    <a:path w="628775" h="482365">
                      <a:moveTo>
                        <a:pt x="17965" y="35"/>
                      </a:moveTo>
                      <a:lnTo>
                        <a:pt x="186836" y="35"/>
                      </a:lnTo>
                      <a:cubicBezTo>
                        <a:pt x="189745" y="-176"/>
                        <a:pt x="192641" y="592"/>
                        <a:pt x="195091" y="2224"/>
                      </a:cubicBezTo>
                      <a:lnTo>
                        <a:pt x="195845" y="2873"/>
                      </a:lnTo>
                      <a:lnTo>
                        <a:pt x="196663" y="3429"/>
                      </a:lnTo>
                      <a:lnTo>
                        <a:pt x="295470" y="71124"/>
                      </a:lnTo>
                      <a:lnTo>
                        <a:pt x="299962" y="74221"/>
                      </a:lnTo>
                      <a:lnTo>
                        <a:pt x="610810" y="74221"/>
                      </a:lnTo>
                      <a:cubicBezTo>
                        <a:pt x="620732" y="74221"/>
                        <a:pt x="628775" y="82524"/>
                        <a:pt x="628775" y="92768"/>
                      </a:cubicBezTo>
                      <a:lnTo>
                        <a:pt x="628775" y="463818"/>
                      </a:lnTo>
                      <a:cubicBezTo>
                        <a:pt x="628775" y="474061"/>
                        <a:pt x="620732" y="482365"/>
                        <a:pt x="610810" y="482365"/>
                      </a:cubicBezTo>
                      <a:lnTo>
                        <a:pt x="17965" y="482365"/>
                      </a:lnTo>
                      <a:cubicBezTo>
                        <a:pt x="8043" y="482365"/>
                        <a:pt x="0" y="474061"/>
                        <a:pt x="0" y="463818"/>
                      </a:cubicBezTo>
                      <a:lnTo>
                        <a:pt x="0" y="18582"/>
                      </a:lnTo>
                      <a:cubicBezTo>
                        <a:pt x="0" y="8338"/>
                        <a:pt x="8043" y="35"/>
                        <a:pt x="17965" y="35"/>
                      </a:cubicBezTo>
                      <a:close/>
                    </a:path>
                  </a:pathLst>
                </a:custGeom>
                <a:solidFill>
                  <a:schemeClr val="bg1"/>
                </a:solidFill>
                <a:ln w="8930" cap="flat">
                  <a:noFill/>
                  <a:prstDash val="solid"/>
                  <a:miter/>
                </a:ln>
              </p:spPr>
              <p:txBody>
                <a:bodyPr wrap="square">
                  <a:noAutofit/>
                </a:bodyPr>
                <a:lstStyle/>
                <a:p>
                  <a:endParaRPr lang="ja-JP" altLang="en-US" sz="2001"/>
                </a:p>
              </p:txBody>
            </p:sp>
            <p:sp>
              <p:nvSpPr>
                <p:cNvPr id="131" name="フリーフォーム: 図形 130" descr="フォルダー 枠線">
                  <a:extLst>
                    <a:ext uri="{FF2B5EF4-FFF2-40B4-BE49-F238E27FC236}">
                      <a16:creationId xmlns:a16="http://schemas.microsoft.com/office/drawing/2014/main" id="{586F3453-1D50-B3D3-3F9B-431B1C6B3900}"/>
                    </a:ext>
                  </a:extLst>
                </p:cNvPr>
                <p:cNvSpPr/>
                <p:nvPr/>
              </p:nvSpPr>
              <p:spPr>
                <a:xfrm>
                  <a:off x="3041371" y="2874705"/>
                  <a:ext cx="664705" cy="519436"/>
                </a:xfrm>
                <a:custGeom>
                  <a:avLst/>
                  <a:gdLst>
                    <a:gd name="csX0" fmla="*/ 35930 w 664705"/>
                    <a:gd name="csY0" fmla="*/ 22 h 519436"/>
                    <a:gd name="csX1" fmla="*/ 204801 w 664705"/>
                    <a:gd name="csY1" fmla="*/ 22 h 519436"/>
                    <a:gd name="csX2" fmla="*/ 224563 w 664705"/>
                    <a:gd name="csY2" fmla="*/ 6513 h 519436"/>
                    <a:gd name="csX3" fmla="*/ 323370 w 664705"/>
                    <a:gd name="csY3" fmla="*/ 74208 h 519436"/>
                    <a:gd name="csX4" fmla="*/ 628775 w 664705"/>
                    <a:gd name="csY4" fmla="*/ 74208 h 519436"/>
                    <a:gd name="csX5" fmla="*/ 664705 w 664705"/>
                    <a:gd name="csY5" fmla="*/ 111301 h 519436"/>
                    <a:gd name="csX6" fmla="*/ 664705 w 664705"/>
                    <a:gd name="csY6" fmla="*/ 482343 h 519436"/>
                    <a:gd name="csX7" fmla="*/ 628775 w 664705"/>
                    <a:gd name="csY7" fmla="*/ 519436 h 519436"/>
                    <a:gd name="csX8" fmla="*/ 35930 w 664705"/>
                    <a:gd name="csY8" fmla="*/ 519436 h 519436"/>
                    <a:gd name="csX9" fmla="*/ 0 w 664705"/>
                    <a:gd name="csY9" fmla="*/ 482333 h 519436"/>
                    <a:gd name="csX10" fmla="*/ 0 w 664705"/>
                    <a:gd name="csY10" fmla="*/ 37115 h 519436"/>
                    <a:gd name="csX11" fmla="*/ 35930 w 664705"/>
                    <a:gd name="csY11" fmla="*/ 22 h 519436"/>
                    <a:gd name="csX12" fmla="*/ 35930 w 664705"/>
                    <a:gd name="csY12" fmla="*/ 18550 h 519436"/>
                    <a:gd name="csX13" fmla="*/ 17965 w 664705"/>
                    <a:gd name="csY13" fmla="*/ 37097 h 519436"/>
                    <a:gd name="csX14" fmla="*/ 17965 w 664705"/>
                    <a:gd name="csY14" fmla="*/ 482333 h 519436"/>
                    <a:gd name="csX15" fmla="*/ 35930 w 664705"/>
                    <a:gd name="csY15" fmla="*/ 500880 h 519436"/>
                    <a:gd name="csX16" fmla="*/ 628775 w 664705"/>
                    <a:gd name="csY16" fmla="*/ 500880 h 519436"/>
                    <a:gd name="csX17" fmla="*/ 646740 w 664705"/>
                    <a:gd name="csY17" fmla="*/ 482333 h 519436"/>
                    <a:gd name="csX18" fmla="*/ 646740 w 664705"/>
                    <a:gd name="csY18" fmla="*/ 111283 h 519436"/>
                    <a:gd name="csX19" fmla="*/ 628775 w 664705"/>
                    <a:gd name="csY19" fmla="*/ 92736 h 519436"/>
                    <a:gd name="csX20" fmla="*/ 317927 w 664705"/>
                    <a:gd name="csY20" fmla="*/ 92736 h 519436"/>
                    <a:gd name="csX21" fmla="*/ 313435 w 664705"/>
                    <a:gd name="csY21" fmla="*/ 89639 h 519436"/>
                    <a:gd name="csX22" fmla="*/ 214628 w 664705"/>
                    <a:gd name="csY22" fmla="*/ 21944 h 519436"/>
                    <a:gd name="csX23" fmla="*/ 213810 w 664705"/>
                    <a:gd name="csY23" fmla="*/ 21388 h 519436"/>
                    <a:gd name="csX24" fmla="*/ 213056 w 664705"/>
                    <a:gd name="csY24" fmla="*/ 20739 h 519436"/>
                    <a:gd name="csX25" fmla="*/ 204801 w 664705"/>
                    <a:gd name="csY25" fmla="*/ 18550 h 519436"/>
                    <a:gd name="csX26" fmla="*/ 35930 w 664705"/>
                    <a:gd name="csY26" fmla="*/ 18550 h 519436"/>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Lst>
                  <a:rect l="l" t="t" r="r" b="b"/>
                  <a:pathLst>
                    <a:path w="664705" h="519436">
                      <a:moveTo>
                        <a:pt x="35930" y="22"/>
                      </a:moveTo>
                      <a:lnTo>
                        <a:pt x="204801" y="22"/>
                      </a:lnTo>
                      <a:cubicBezTo>
                        <a:pt x="211919" y="-253"/>
                        <a:pt x="218907" y="2042"/>
                        <a:pt x="224563" y="6513"/>
                      </a:cubicBezTo>
                      <a:lnTo>
                        <a:pt x="323370" y="74208"/>
                      </a:lnTo>
                      <a:lnTo>
                        <a:pt x="628775" y="74208"/>
                      </a:lnTo>
                      <a:cubicBezTo>
                        <a:pt x="648592" y="74274"/>
                        <a:pt x="664641" y="90843"/>
                        <a:pt x="664705" y="111301"/>
                      </a:cubicBezTo>
                      <a:lnTo>
                        <a:pt x="664705" y="482343"/>
                      </a:lnTo>
                      <a:cubicBezTo>
                        <a:pt x="664641" y="502801"/>
                        <a:pt x="648592" y="519370"/>
                        <a:pt x="628775" y="519436"/>
                      </a:cubicBezTo>
                      <a:lnTo>
                        <a:pt x="35930" y="519436"/>
                      </a:lnTo>
                      <a:cubicBezTo>
                        <a:pt x="16107" y="519374"/>
                        <a:pt x="54" y="502797"/>
                        <a:pt x="0" y="482333"/>
                      </a:cubicBezTo>
                      <a:lnTo>
                        <a:pt x="0" y="37115"/>
                      </a:lnTo>
                      <a:cubicBezTo>
                        <a:pt x="59" y="16655"/>
                        <a:pt x="16111" y="83"/>
                        <a:pt x="35930" y="22"/>
                      </a:cubicBezTo>
                      <a:close/>
                      <a:moveTo>
                        <a:pt x="35930" y="18550"/>
                      </a:moveTo>
                      <a:cubicBezTo>
                        <a:pt x="26008" y="18550"/>
                        <a:pt x="17965" y="26853"/>
                        <a:pt x="17965" y="37097"/>
                      </a:cubicBezTo>
                      <a:lnTo>
                        <a:pt x="17965" y="482333"/>
                      </a:lnTo>
                      <a:cubicBezTo>
                        <a:pt x="17965" y="492576"/>
                        <a:pt x="26008" y="500880"/>
                        <a:pt x="35930" y="500880"/>
                      </a:cubicBezTo>
                      <a:lnTo>
                        <a:pt x="628775" y="500880"/>
                      </a:lnTo>
                      <a:cubicBezTo>
                        <a:pt x="638697" y="500880"/>
                        <a:pt x="646740" y="492576"/>
                        <a:pt x="646740" y="482333"/>
                      </a:cubicBezTo>
                      <a:lnTo>
                        <a:pt x="646740" y="111283"/>
                      </a:lnTo>
                      <a:cubicBezTo>
                        <a:pt x="646740" y="101039"/>
                        <a:pt x="638697" y="92736"/>
                        <a:pt x="628775" y="92736"/>
                      </a:cubicBezTo>
                      <a:lnTo>
                        <a:pt x="317927" y="92736"/>
                      </a:lnTo>
                      <a:lnTo>
                        <a:pt x="313435" y="89639"/>
                      </a:lnTo>
                      <a:lnTo>
                        <a:pt x="214628" y="21944"/>
                      </a:lnTo>
                      <a:lnTo>
                        <a:pt x="213810" y="21388"/>
                      </a:lnTo>
                      <a:lnTo>
                        <a:pt x="213056" y="20739"/>
                      </a:lnTo>
                      <a:cubicBezTo>
                        <a:pt x="210606" y="19107"/>
                        <a:pt x="207710" y="18339"/>
                        <a:pt x="204801" y="18550"/>
                      </a:cubicBezTo>
                      <a:lnTo>
                        <a:pt x="35930" y="18550"/>
                      </a:lnTo>
                      <a:close/>
                    </a:path>
                  </a:pathLst>
                </a:custGeom>
                <a:solidFill>
                  <a:srgbClr val="000000"/>
                </a:solidFill>
                <a:ln w="8930" cap="flat">
                  <a:noFill/>
                  <a:prstDash val="solid"/>
                  <a:miter/>
                </a:ln>
              </p:spPr>
              <p:txBody>
                <a:bodyPr wrap="square">
                  <a:noAutofit/>
                </a:bodyPr>
                <a:lstStyle/>
                <a:p>
                  <a:endParaRPr lang="ja-JP" altLang="en-US" sz="2001"/>
                </a:p>
              </p:txBody>
            </p:sp>
          </p:grpSp>
          <p:sp>
            <p:nvSpPr>
              <p:cNvPr id="132" name="テキスト ボックス 131">
                <a:extLst>
                  <a:ext uri="{FF2B5EF4-FFF2-40B4-BE49-F238E27FC236}">
                    <a16:creationId xmlns:a16="http://schemas.microsoft.com/office/drawing/2014/main" id="{04533565-C49A-60FE-D9FD-5C4540EBB4BB}"/>
                  </a:ext>
                </a:extLst>
              </p:cNvPr>
              <p:cNvSpPr txBox="1"/>
              <p:nvPr/>
            </p:nvSpPr>
            <p:spPr>
              <a:xfrm>
                <a:off x="387960" y="2641836"/>
                <a:ext cx="1040879" cy="294025"/>
              </a:xfrm>
              <a:prstGeom prst="rect">
                <a:avLst/>
              </a:prstGeom>
              <a:noFill/>
            </p:spPr>
            <p:txBody>
              <a:bodyPr wrap="square" rtlCol="0">
                <a:spAutoFit/>
              </a:bodyPr>
              <a:lstStyle/>
              <a:p>
                <a:pPr algn="ctr">
                  <a:buClr>
                    <a:schemeClr val="tx1"/>
                  </a:buClr>
                </a:pPr>
                <a:r>
                  <a:rPr lang="en-US" altLang="ja-JP" sz="1556" dirty="0">
                    <a:latin typeface="メイリオ" panose="020B0604030504040204" pitchFamily="50" charset="-128"/>
                    <a:ea typeface="メイリオ" panose="020B0604030504040204" pitchFamily="50" charset="-128"/>
                  </a:rPr>
                  <a:t>lib1</a:t>
                </a:r>
              </a:p>
            </p:txBody>
          </p:sp>
          <p:sp>
            <p:nvSpPr>
              <p:cNvPr id="133" name="テキスト ボックス 132">
                <a:extLst>
                  <a:ext uri="{FF2B5EF4-FFF2-40B4-BE49-F238E27FC236}">
                    <a16:creationId xmlns:a16="http://schemas.microsoft.com/office/drawing/2014/main" id="{B939AC75-F9D3-8A7E-BC38-3F307A4872E5}"/>
                  </a:ext>
                </a:extLst>
              </p:cNvPr>
              <p:cNvSpPr txBox="1"/>
              <p:nvPr/>
            </p:nvSpPr>
            <p:spPr>
              <a:xfrm>
                <a:off x="377950" y="3517575"/>
                <a:ext cx="1040879" cy="294025"/>
              </a:xfrm>
              <a:prstGeom prst="rect">
                <a:avLst/>
              </a:prstGeom>
              <a:noFill/>
            </p:spPr>
            <p:txBody>
              <a:bodyPr wrap="square" rtlCol="0">
                <a:spAutoFit/>
              </a:bodyPr>
              <a:lstStyle/>
              <a:p>
                <a:pPr algn="ctr">
                  <a:buClr>
                    <a:schemeClr val="tx1"/>
                  </a:buClr>
                </a:pPr>
                <a:r>
                  <a:rPr lang="en-US" altLang="ja-JP" sz="1556" dirty="0">
                    <a:latin typeface="メイリオ" panose="020B0604030504040204" pitchFamily="50" charset="-128"/>
                    <a:ea typeface="メイリオ" panose="020B0604030504040204" pitchFamily="50" charset="-128"/>
                  </a:rPr>
                  <a:t>lib43</a:t>
                </a:r>
              </a:p>
            </p:txBody>
          </p:sp>
          <p:sp>
            <p:nvSpPr>
              <p:cNvPr id="134" name="テキスト ボックス 133">
                <a:extLst>
                  <a:ext uri="{FF2B5EF4-FFF2-40B4-BE49-F238E27FC236}">
                    <a16:creationId xmlns:a16="http://schemas.microsoft.com/office/drawing/2014/main" id="{84A60BDD-7D53-788E-E995-EB5BDDD621DC}"/>
                  </a:ext>
                </a:extLst>
              </p:cNvPr>
              <p:cNvSpPr txBox="1"/>
              <p:nvPr/>
            </p:nvSpPr>
            <p:spPr>
              <a:xfrm>
                <a:off x="1353360" y="2847605"/>
                <a:ext cx="915424" cy="294025"/>
              </a:xfrm>
              <a:prstGeom prst="rect">
                <a:avLst/>
              </a:prstGeom>
              <a:noFill/>
            </p:spPr>
            <p:txBody>
              <a:bodyPr wrap="square" rtlCol="0">
                <a:spAutoFit/>
              </a:bodyPr>
              <a:lstStyle/>
              <a:p>
                <a:pPr algn="ctr">
                  <a:buClr>
                    <a:schemeClr val="tx1"/>
                  </a:buClr>
                </a:pPr>
                <a:r>
                  <a:rPr lang="en-US" altLang="ja-JP" sz="1556" dirty="0">
                    <a:latin typeface="メイリオ" panose="020B0604030504040204" pitchFamily="50" charset="-128"/>
                    <a:ea typeface="メイリオ" panose="020B0604030504040204" pitchFamily="50" charset="-128"/>
                  </a:rPr>
                  <a:t>lib</a:t>
                </a:r>
              </a:p>
            </p:txBody>
          </p:sp>
          <p:grpSp>
            <p:nvGrpSpPr>
              <p:cNvPr id="135" name="グループ化 134">
                <a:extLst>
                  <a:ext uri="{FF2B5EF4-FFF2-40B4-BE49-F238E27FC236}">
                    <a16:creationId xmlns:a16="http://schemas.microsoft.com/office/drawing/2014/main" id="{BAE7B52E-8F56-72DB-E754-6317A781B0FC}"/>
                  </a:ext>
                </a:extLst>
              </p:cNvPr>
              <p:cNvGrpSpPr/>
              <p:nvPr/>
            </p:nvGrpSpPr>
            <p:grpSpPr>
              <a:xfrm>
                <a:off x="1481476" y="2549959"/>
                <a:ext cx="705639" cy="511514"/>
                <a:chOff x="3193771" y="3027105"/>
                <a:chExt cx="664705" cy="519436"/>
              </a:xfrm>
            </p:grpSpPr>
            <p:sp>
              <p:nvSpPr>
                <p:cNvPr id="136" name="フリーフォーム: 図形 135" descr="フォルダー 枠線">
                  <a:extLst>
                    <a:ext uri="{FF2B5EF4-FFF2-40B4-BE49-F238E27FC236}">
                      <a16:creationId xmlns:a16="http://schemas.microsoft.com/office/drawing/2014/main" id="{5C61282D-DF63-EA4A-AA96-50242F9A6192}"/>
                    </a:ext>
                  </a:extLst>
                </p:cNvPr>
                <p:cNvSpPr/>
                <p:nvPr/>
              </p:nvSpPr>
              <p:spPr>
                <a:xfrm>
                  <a:off x="3211736" y="3045621"/>
                  <a:ext cx="628775" cy="482365"/>
                </a:xfrm>
                <a:custGeom>
                  <a:avLst/>
                  <a:gdLst>
                    <a:gd name="csX0" fmla="*/ 17965 w 628775"/>
                    <a:gd name="csY0" fmla="*/ 35 h 482365"/>
                    <a:gd name="csX1" fmla="*/ 186836 w 628775"/>
                    <a:gd name="csY1" fmla="*/ 35 h 482365"/>
                    <a:gd name="csX2" fmla="*/ 195091 w 628775"/>
                    <a:gd name="csY2" fmla="*/ 2224 h 482365"/>
                    <a:gd name="csX3" fmla="*/ 195845 w 628775"/>
                    <a:gd name="csY3" fmla="*/ 2873 h 482365"/>
                    <a:gd name="csX4" fmla="*/ 196663 w 628775"/>
                    <a:gd name="csY4" fmla="*/ 3429 h 482365"/>
                    <a:gd name="csX5" fmla="*/ 295470 w 628775"/>
                    <a:gd name="csY5" fmla="*/ 71124 h 482365"/>
                    <a:gd name="csX6" fmla="*/ 299962 w 628775"/>
                    <a:gd name="csY6" fmla="*/ 74221 h 482365"/>
                    <a:gd name="csX7" fmla="*/ 610810 w 628775"/>
                    <a:gd name="csY7" fmla="*/ 74221 h 482365"/>
                    <a:gd name="csX8" fmla="*/ 628775 w 628775"/>
                    <a:gd name="csY8" fmla="*/ 92768 h 482365"/>
                    <a:gd name="csX9" fmla="*/ 628775 w 628775"/>
                    <a:gd name="csY9" fmla="*/ 463818 h 482365"/>
                    <a:gd name="csX10" fmla="*/ 610810 w 628775"/>
                    <a:gd name="csY10" fmla="*/ 482365 h 482365"/>
                    <a:gd name="csX11" fmla="*/ 17965 w 628775"/>
                    <a:gd name="csY11" fmla="*/ 482365 h 482365"/>
                    <a:gd name="csX12" fmla="*/ 0 w 628775"/>
                    <a:gd name="csY12" fmla="*/ 463818 h 482365"/>
                    <a:gd name="csX13" fmla="*/ 0 w 628775"/>
                    <a:gd name="csY13" fmla="*/ 18582 h 482365"/>
                    <a:gd name="csX14" fmla="*/ 17965 w 628775"/>
                    <a:gd name="csY14" fmla="*/ 35 h 482365"/>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Lst>
                  <a:rect l="l" t="t" r="r" b="b"/>
                  <a:pathLst>
                    <a:path w="628775" h="482365">
                      <a:moveTo>
                        <a:pt x="17965" y="35"/>
                      </a:moveTo>
                      <a:lnTo>
                        <a:pt x="186836" y="35"/>
                      </a:lnTo>
                      <a:cubicBezTo>
                        <a:pt x="189745" y="-176"/>
                        <a:pt x="192641" y="592"/>
                        <a:pt x="195091" y="2224"/>
                      </a:cubicBezTo>
                      <a:lnTo>
                        <a:pt x="195845" y="2873"/>
                      </a:lnTo>
                      <a:lnTo>
                        <a:pt x="196663" y="3429"/>
                      </a:lnTo>
                      <a:lnTo>
                        <a:pt x="295470" y="71124"/>
                      </a:lnTo>
                      <a:lnTo>
                        <a:pt x="299962" y="74221"/>
                      </a:lnTo>
                      <a:lnTo>
                        <a:pt x="610810" y="74221"/>
                      </a:lnTo>
                      <a:cubicBezTo>
                        <a:pt x="620732" y="74221"/>
                        <a:pt x="628775" y="82524"/>
                        <a:pt x="628775" y="92768"/>
                      </a:cubicBezTo>
                      <a:lnTo>
                        <a:pt x="628775" y="463818"/>
                      </a:lnTo>
                      <a:cubicBezTo>
                        <a:pt x="628775" y="474061"/>
                        <a:pt x="620732" y="482365"/>
                        <a:pt x="610810" y="482365"/>
                      </a:cubicBezTo>
                      <a:lnTo>
                        <a:pt x="17965" y="482365"/>
                      </a:lnTo>
                      <a:cubicBezTo>
                        <a:pt x="8043" y="482365"/>
                        <a:pt x="0" y="474061"/>
                        <a:pt x="0" y="463818"/>
                      </a:cubicBezTo>
                      <a:lnTo>
                        <a:pt x="0" y="18582"/>
                      </a:lnTo>
                      <a:cubicBezTo>
                        <a:pt x="0" y="8338"/>
                        <a:pt x="8043" y="35"/>
                        <a:pt x="17965" y="35"/>
                      </a:cubicBezTo>
                      <a:close/>
                    </a:path>
                  </a:pathLst>
                </a:custGeom>
                <a:solidFill>
                  <a:schemeClr val="bg1"/>
                </a:solidFill>
                <a:ln w="8930" cap="flat">
                  <a:noFill/>
                  <a:prstDash val="solid"/>
                  <a:miter/>
                </a:ln>
              </p:spPr>
              <p:txBody>
                <a:bodyPr wrap="square">
                  <a:noAutofit/>
                </a:bodyPr>
                <a:lstStyle/>
                <a:p>
                  <a:endParaRPr lang="ja-JP" altLang="en-US" sz="2001"/>
                </a:p>
              </p:txBody>
            </p:sp>
            <p:sp>
              <p:nvSpPr>
                <p:cNvPr id="137" name="フリーフォーム: 図形 136" descr="フォルダー 枠線">
                  <a:extLst>
                    <a:ext uri="{FF2B5EF4-FFF2-40B4-BE49-F238E27FC236}">
                      <a16:creationId xmlns:a16="http://schemas.microsoft.com/office/drawing/2014/main" id="{2BCCA1AA-90DB-7286-ED77-881DACCE7B46}"/>
                    </a:ext>
                  </a:extLst>
                </p:cNvPr>
                <p:cNvSpPr/>
                <p:nvPr/>
              </p:nvSpPr>
              <p:spPr>
                <a:xfrm>
                  <a:off x="3193771" y="3027105"/>
                  <a:ext cx="664705" cy="519436"/>
                </a:xfrm>
                <a:custGeom>
                  <a:avLst/>
                  <a:gdLst>
                    <a:gd name="csX0" fmla="*/ 35930 w 664705"/>
                    <a:gd name="csY0" fmla="*/ 22 h 519436"/>
                    <a:gd name="csX1" fmla="*/ 204801 w 664705"/>
                    <a:gd name="csY1" fmla="*/ 22 h 519436"/>
                    <a:gd name="csX2" fmla="*/ 224563 w 664705"/>
                    <a:gd name="csY2" fmla="*/ 6513 h 519436"/>
                    <a:gd name="csX3" fmla="*/ 323370 w 664705"/>
                    <a:gd name="csY3" fmla="*/ 74208 h 519436"/>
                    <a:gd name="csX4" fmla="*/ 628775 w 664705"/>
                    <a:gd name="csY4" fmla="*/ 74208 h 519436"/>
                    <a:gd name="csX5" fmla="*/ 664705 w 664705"/>
                    <a:gd name="csY5" fmla="*/ 111301 h 519436"/>
                    <a:gd name="csX6" fmla="*/ 664705 w 664705"/>
                    <a:gd name="csY6" fmla="*/ 482343 h 519436"/>
                    <a:gd name="csX7" fmla="*/ 628775 w 664705"/>
                    <a:gd name="csY7" fmla="*/ 519436 h 519436"/>
                    <a:gd name="csX8" fmla="*/ 35930 w 664705"/>
                    <a:gd name="csY8" fmla="*/ 519436 h 519436"/>
                    <a:gd name="csX9" fmla="*/ 0 w 664705"/>
                    <a:gd name="csY9" fmla="*/ 482333 h 519436"/>
                    <a:gd name="csX10" fmla="*/ 0 w 664705"/>
                    <a:gd name="csY10" fmla="*/ 37115 h 519436"/>
                    <a:gd name="csX11" fmla="*/ 35930 w 664705"/>
                    <a:gd name="csY11" fmla="*/ 22 h 519436"/>
                    <a:gd name="csX12" fmla="*/ 35930 w 664705"/>
                    <a:gd name="csY12" fmla="*/ 18550 h 519436"/>
                    <a:gd name="csX13" fmla="*/ 17965 w 664705"/>
                    <a:gd name="csY13" fmla="*/ 37097 h 519436"/>
                    <a:gd name="csX14" fmla="*/ 17965 w 664705"/>
                    <a:gd name="csY14" fmla="*/ 482333 h 519436"/>
                    <a:gd name="csX15" fmla="*/ 35930 w 664705"/>
                    <a:gd name="csY15" fmla="*/ 500880 h 519436"/>
                    <a:gd name="csX16" fmla="*/ 628775 w 664705"/>
                    <a:gd name="csY16" fmla="*/ 500880 h 519436"/>
                    <a:gd name="csX17" fmla="*/ 646740 w 664705"/>
                    <a:gd name="csY17" fmla="*/ 482333 h 519436"/>
                    <a:gd name="csX18" fmla="*/ 646740 w 664705"/>
                    <a:gd name="csY18" fmla="*/ 111283 h 519436"/>
                    <a:gd name="csX19" fmla="*/ 628775 w 664705"/>
                    <a:gd name="csY19" fmla="*/ 92736 h 519436"/>
                    <a:gd name="csX20" fmla="*/ 317927 w 664705"/>
                    <a:gd name="csY20" fmla="*/ 92736 h 519436"/>
                    <a:gd name="csX21" fmla="*/ 313435 w 664705"/>
                    <a:gd name="csY21" fmla="*/ 89639 h 519436"/>
                    <a:gd name="csX22" fmla="*/ 214628 w 664705"/>
                    <a:gd name="csY22" fmla="*/ 21944 h 519436"/>
                    <a:gd name="csX23" fmla="*/ 213810 w 664705"/>
                    <a:gd name="csY23" fmla="*/ 21388 h 519436"/>
                    <a:gd name="csX24" fmla="*/ 213056 w 664705"/>
                    <a:gd name="csY24" fmla="*/ 20739 h 519436"/>
                    <a:gd name="csX25" fmla="*/ 204801 w 664705"/>
                    <a:gd name="csY25" fmla="*/ 18550 h 519436"/>
                    <a:gd name="csX26" fmla="*/ 35930 w 664705"/>
                    <a:gd name="csY26" fmla="*/ 18550 h 519436"/>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Lst>
                  <a:rect l="l" t="t" r="r" b="b"/>
                  <a:pathLst>
                    <a:path w="664705" h="519436">
                      <a:moveTo>
                        <a:pt x="35930" y="22"/>
                      </a:moveTo>
                      <a:lnTo>
                        <a:pt x="204801" y="22"/>
                      </a:lnTo>
                      <a:cubicBezTo>
                        <a:pt x="211919" y="-253"/>
                        <a:pt x="218907" y="2042"/>
                        <a:pt x="224563" y="6513"/>
                      </a:cubicBezTo>
                      <a:lnTo>
                        <a:pt x="323370" y="74208"/>
                      </a:lnTo>
                      <a:lnTo>
                        <a:pt x="628775" y="74208"/>
                      </a:lnTo>
                      <a:cubicBezTo>
                        <a:pt x="648592" y="74274"/>
                        <a:pt x="664641" y="90843"/>
                        <a:pt x="664705" y="111301"/>
                      </a:cubicBezTo>
                      <a:lnTo>
                        <a:pt x="664705" y="482343"/>
                      </a:lnTo>
                      <a:cubicBezTo>
                        <a:pt x="664641" y="502801"/>
                        <a:pt x="648592" y="519370"/>
                        <a:pt x="628775" y="519436"/>
                      </a:cubicBezTo>
                      <a:lnTo>
                        <a:pt x="35930" y="519436"/>
                      </a:lnTo>
                      <a:cubicBezTo>
                        <a:pt x="16107" y="519374"/>
                        <a:pt x="54" y="502797"/>
                        <a:pt x="0" y="482333"/>
                      </a:cubicBezTo>
                      <a:lnTo>
                        <a:pt x="0" y="37115"/>
                      </a:lnTo>
                      <a:cubicBezTo>
                        <a:pt x="59" y="16655"/>
                        <a:pt x="16111" y="83"/>
                        <a:pt x="35930" y="22"/>
                      </a:cubicBezTo>
                      <a:close/>
                      <a:moveTo>
                        <a:pt x="35930" y="18550"/>
                      </a:moveTo>
                      <a:cubicBezTo>
                        <a:pt x="26008" y="18550"/>
                        <a:pt x="17965" y="26853"/>
                        <a:pt x="17965" y="37097"/>
                      </a:cubicBezTo>
                      <a:lnTo>
                        <a:pt x="17965" y="482333"/>
                      </a:lnTo>
                      <a:cubicBezTo>
                        <a:pt x="17965" y="492576"/>
                        <a:pt x="26008" y="500880"/>
                        <a:pt x="35930" y="500880"/>
                      </a:cubicBezTo>
                      <a:lnTo>
                        <a:pt x="628775" y="500880"/>
                      </a:lnTo>
                      <a:cubicBezTo>
                        <a:pt x="638697" y="500880"/>
                        <a:pt x="646740" y="492576"/>
                        <a:pt x="646740" y="482333"/>
                      </a:cubicBezTo>
                      <a:lnTo>
                        <a:pt x="646740" y="111283"/>
                      </a:lnTo>
                      <a:cubicBezTo>
                        <a:pt x="646740" y="101039"/>
                        <a:pt x="638697" y="92736"/>
                        <a:pt x="628775" y="92736"/>
                      </a:cubicBezTo>
                      <a:lnTo>
                        <a:pt x="317927" y="92736"/>
                      </a:lnTo>
                      <a:lnTo>
                        <a:pt x="313435" y="89639"/>
                      </a:lnTo>
                      <a:lnTo>
                        <a:pt x="214628" y="21944"/>
                      </a:lnTo>
                      <a:lnTo>
                        <a:pt x="213810" y="21388"/>
                      </a:lnTo>
                      <a:lnTo>
                        <a:pt x="213056" y="20739"/>
                      </a:lnTo>
                      <a:cubicBezTo>
                        <a:pt x="210606" y="19107"/>
                        <a:pt x="207710" y="18339"/>
                        <a:pt x="204801" y="18550"/>
                      </a:cubicBezTo>
                      <a:lnTo>
                        <a:pt x="35930" y="18550"/>
                      </a:lnTo>
                      <a:close/>
                    </a:path>
                  </a:pathLst>
                </a:custGeom>
                <a:solidFill>
                  <a:srgbClr val="000000"/>
                </a:solidFill>
                <a:ln w="8930" cap="flat">
                  <a:noFill/>
                  <a:prstDash val="solid"/>
                  <a:miter/>
                </a:ln>
              </p:spPr>
              <p:txBody>
                <a:bodyPr wrap="square">
                  <a:noAutofit/>
                </a:bodyPr>
                <a:lstStyle/>
                <a:p>
                  <a:endParaRPr lang="ja-JP" altLang="en-US" sz="2001"/>
                </a:p>
              </p:txBody>
            </p:sp>
          </p:grpSp>
          <p:grpSp>
            <p:nvGrpSpPr>
              <p:cNvPr id="138" name="グループ化 137">
                <a:extLst>
                  <a:ext uri="{FF2B5EF4-FFF2-40B4-BE49-F238E27FC236}">
                    <a16:creationId xmlns:a16="http://schemas.microsoft.com/office/drawing/2014/main" id="{93885774-10A9-A653-4CB6-0CDC4D530CBB}"/>
                  </a:ext>
                </a:extLst>
              </p:cNvPr>
              <p:cNvGrpSpPr/>
              <p:nvPr/>
            </p:nvGrpSpPr>
            <p:grpSpPr>
              <a:xfrm>
                <a:off x="1477407" y="2487812"/>
                <a:ext cx="705639" cy="511514"/>
                <a:chOff x="3041371" y="2874705"/>
                <a:chExt cx="664705" cy="519436"/>
              </a:xfrm>
            </p:grpSpPr>
            <p:sp>
              <p:nvSpPr>
                <p:cNvPr id="139" name="フリーフォーム: 図形 138" descr="フォルダー 枠線">
                  <a:extLst>
                    <a:ext uri="{FF2B5EF4-FFF2-40B4-BE49-F238E27FC236}">
                      <a16:creationId xmlns:a16="http://schemas.microsoft.com/office/drawing/2014/main" id="{DCC761EA-3707-75EC-5C8F-CA2617F6F7EC}"/>
                    </a:ext>
                  </a:extLst>
                </p:cNvPr>
                <p:cNvSpPr/>
                <p:nvPr/>
              </p:nvSpPr>
              <p:spPr>
                <a:xfrm>
                  <a:off x="3059336" y="2893221"/>
                  <a:ext cx="628775" cy="482365"/>
                </a:xfrm>
                <a:custGeom>
                  <a:avLst/>
                  <a:gdLst>
                    <a:gd name="csX0" fmla="*/ 17965 w 628775"/>
                    <a:gd name="csY0" fmla="*/ 35 h 482365"/>
                    <a:gd name="csX1" fmla="*/ 186836 w 628775"/>
                    <a:gd name="csY1" fmla="*/ 35 h 482365"/>
                    <a:gd name="csX2" fmla="*/ 195091 w 628775"/>
                    <a:gd name="csY2" fmla="*/ 2224 h 482365"/>
                    <a:gd name="csX3" fmla="*/ 195845 w 628775"/>
                    <a:gd name="csY3" fmla="*/ 2873 h 482365"/>
                    <a:gd name="csX4" fmla="*/ 196663 w 628775"/>
                    <a:gd name="csY4" fmla="*/ 3429 h 482365"/>
                    <a:gd name="csX5" fmla="*/ 295470 w 628775"/>
                    <a:gd name="csY5" fmla="*/ 71124 h 482365"/>
                    <a:gd name="csX6" fmla="*/ 299962 w 628775"/>
                    <a:gd name="csY6" fmla="*/ 74221 h 482365"/>
                    <a:gd name="csX7" fmla="*/ 610810 w 628775"/>
                    <a:gd name="csY7" fmla="*/ 74221 h 482365"/>
                    <a:gd name="csX8" fmla="*/ 628775 w 628775"/>
                    <a:gd name="csY8" fmla="*/ 92768 h 482365"/>
                    <a:gd name="csX9" fmla="*/ 628775 w 628775"/>
                    <a:gd name="csY9" fmla="*/ 463818 h 482365"/>
                    <a:gd name="csX10" fmla="*/ 610810 w 628775"/>
                    <a:gd name="csY10" fmla="*/ 482365 h 482365"/>
                    <a:gd name="csX11" fmla="*/ 17965 w 628775"/>
                    <a:gd name="csY11" fmla="*/ 482365 h 482365"/>
                    <a:gd name="csX12" fmla="*/ 0 w 628775"/>
                    <a:gd name="csY12" fmla="*/ 463818 h 482365"/>
                    <a:gd name="csX13" fmla="*/ 0 w 628775"/>
                    <a:gd name="csY13" fmla="*/ 18582 h 482365"/>
                    <a:gd name="csX14" fmla="*/ 17965 w 628775"/>
                    <a:gd name="csY14" fmla="*/ 35 h 482365"/>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Lst>
                  <a:rect l="l" t="t" r="r" b="b"/>
                  <a:pathLst>
                    <a:path w="628775" h="482365">
                      <a:moveTo>
                        <a:pt x="17965" y="35"/>
                      </a:moveTo>
                      <a:lnTo>
                        <a:pt x="186836" y="35"/>
                      </a:lnTo>
                      <a:cubicBezTo>
                        <a:pt x="189745" y="-176"/>
                        <a:pt x="192641" y="592"/>
                        <a:pt x="195091" y="2224"/>
                      </a:cubicBezTo>
                      <a:lnTo>
                        <a:pt x="195845" y="2873"/>
                      </a:lnTo>
                      <a:lnTo>
                        <a:pt x="196663" y="3429"/>
                      </a:lnTo>
                      <a:lnTo>
                        <a:pt x="295470" y="71124"/>
                      </a:lnTo>
                      <a:lnTo>
                        <a:pt x="299962" y="74221"/>
                      </a:lnTo>
                      <a:lnTo>
                        <a:pt x="610810" y="74221"/>
                      </a:lnTo>
                      <a:cubicBezTo>
                        <a:pt x="620732" y="74221"/>
                        <a:pt x="628775" y="82524"/>
                        <a:pt x="628775" y="92768"/>
                      </a:cubicBezTo>
                      <a:lnTo>
                        <a:pt x="628775" y="463818"/>
                      </a:lnTo>
                      <a:cubicBezTo>
                        <a:pt x="628775" y="474061"/>
                        <a:pt x="620732" y="482365"/>
                        <a:pt x="610810" y="482365"/>
                      </a:cubicBezTo>
                      <a:lnTo>
                        <a:pt x="17965" y="482365"/>
                      </a:lnTo>
                      <a:cubicBezTo>
                        <a:pt x="8043" y="482365"/>
                        <a:pt x="0" y="474061"/>
                        <a:pt x="0" y="463818"/>
                      </a:cubicBezTo>
                      <a:lnTo>
                        <a:pt x="0" y="18582"/>
                      </a:lnTo>
                      <a:cubicBezTo>
                        <a:pt x="0" y="8338"/>
                        <a:pt x="8043" y="35"/>
                        <a:pt x="17965" y="35"/>
                      </a:cubicBezTo>
                      <a:close/>
                    </a:path>
                  </a:pathLst>
                </a:custGeom>
                <a:solidFill>
                  <a:schemeClr val="bg1"/>
                </a:solidFill>
                <a:ln w="8930" cap="flat">
                  <a:noFill/>
                  <a:prstDash val="solid"/>
                  <a:miter/>
                </a:ln>
              </p:spPr>
              <p:txBody>
                <a:bodyPr wrap="square">
                  <a:noAutofit/>
                </a:bodyPr>
                <a:lstStyle/>
                <a:p>
                  <a:endParaRPr lang="ja-JP" altLang="en-US" sz="2001"/>
                </a:p>
              </p:txBody>
            </p:sp>
            <p:sp>
              <p:nvSpPr>
                <p:cNvPr id="140" name="フリーフォーム: 図形 139" descr="フォルダー 枠線">
                  <a:extLst>
                    <a:ext uri="{FF2B5EF4-FFF2-40B4-BE49-F238E27FC236}">
                      <a16:creationId xmlns:a16="http://schemas.microsoft.com/office/drawing/2014/main" id="{A96CEDE6-360E-0AC0-CB37-2AFA8E175548}"/>
                    </a:ext>
                  </a:extLst>
                </p:cNvPr>
                <p:cNvSpPr/>
                <p:nvPr/>
              </p:nvSpPr>
              <p:spPr>
                <a:xfrm>
                  <a:off x="3041371" y="2874705"/>
                  <a:ext cx="664705" cy="519436"/>
                </a:xfrm>
                <a:custGeom>
                  <a:avLst/>
                  <a:gdLst>
                    <a:gd name="csX0" fmla="*/ 35930 w 664705"/>
                    <a:gd name="csY0" fmla="*/ 22 h 519436"/>
                    <a:gd name="csX1" fmla="*/ 204801 w 664705"/>
                    <a:gd name="csY1" fmla="*/ 22 h 519436"/>
                    <a:gd name="csX2" fmla="*/ 224563 w 664705"/>
                    <a:gd name="csY2" fmla="*/ 6513 h 519436"/>
                    <a:gd name="csX3" fmla="*/ 323370 w 664705"/>
                    <a:gd name="csY3" fmla="*/ 74208 h 519436"/>
                    <a:gd name="csX4" fmla="*/ 628775 w 664705"/>
                    <a:gd name="csY4" fmla="*/ 74208 h 519436"/>
                    <a:gd name="csX5" fmla="*/ 664705 w 664705"/>
                    <a:gd name="csY5" fmla="*/ 111301 h 519436"/>
                    <a:gd name="csX6" fmla="*/ 664705 w 664705"/>
                    <a:gd name="csY6" fmla="*/ 482343 h 519436"/>
                    <a:gd name="csX7" fmla="*/ 628775 w 664705"/>
                    <a:gd name="csY7" fmla="*/ 519436 h 519436"/>
                    <a:gd name="csX8" fmla="*/ 35930 w 664705"/>
                    <a:gd name="csY8" fmla="*/ 519436 h 519436"/>
                    <a:gd name="csX9" fmla="*/ 0 w 664705"/>
                    <a:gd name="csY9" fmla="*/ 482333 h 519436"/>
                    <a:gd name="csX10" fmla="*/ 0 w 664705"/>
                    <a:gd name="csY10" fmla="*/ 37115 h 519436"/>
                    <a:gd name="csX11" fmla="*/ 35930 w 664705"/>
                    <a:gd name="csY11" fmla="*/ 22 h 519436"/>
                    <a:gd name="csX12" fmla="*/ 35930 w 664705"/>
                    <a:gd name="csY12" fmla="*/ 18550 h 519436"/>
                    <a:gd name="csX13" fmla="*/ 17965 w 664705"/>
                    <a:gd name="csY13" fmla="*/ 37097 h 519436"/>
                    <a:gd name="csX14" fmla="*/ 17965 w 664705"/>
                    <a:gd name="csY14" fmla="*/ 482333 h 519436"/>
                    <a:gd name="csX15" fmla="*/ 35930 w 664705"/>
                    <a:gd name="csY15" fmla="*/ 500880 h 519436"/>
                    <a:gd name="csX16" fmla="*/ 628775 w 664705"/>
                    <a:gd name="csY16" fmla="*/ 500880 h 519436"/>
                    <a:gd name="csX17" fmla="*/ 646740 w 664705"/>
                    <a:gd name="csY17" fmla="*/ 482333 h 519436"/>
                    <a:gd name="csX18" fmla="*/ 646740 w 664705"/>
                    <a:gd name="csY18" fmla="*/ 111283 h 519436"/>
                    <a:gd name="csX19" fmla="*/ 628775 w 664705"/>
                    <a:gd name="csY19" fmla="*/ 92736 h 519436"/>
                    <a:gd name="csX20" fmla="*/ 317927 w 664705"/>
                    <a:gd name="csY20" fmla="*/ 92736 h 519436"/>
                    <a:gd name="csX21" fmla="*/ 313435 w 664705"/>
                    <a:gd name="csY21" fmla="*/ 89639 h 519436"/>
                    <a:gd name="csX22" fmla="*/ 214628 w 664705"/>
                    <a:gd name="csY22" fmla="*/ 21944 h 519436"/>
                    <a:gd name="csX23" fmla="*/ 213810 w 664705"/>
                    <a:gd name="csY23" fmla="*/ 21388 h 519436"/>
                    <a:gd name="csX24" fmla="*/ 213056 w 664705"/>
                    <a:gd name="csY24" fmla="*/ 20739 h 519436"/>
                    <a:gd name="csX25" fmla="*/ 204801 w 664705"/>
                    <a:gd name="csY25" fmla="*/ 18550 h 519436"/>
                    <a:gd name="csX26" fmla="*/ 35930 w 664705"/>
                    <a:gd name="csY26" fmla="*/ 18550 h 519436"/>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Lst>
                  <a:rect l="l" t="t" r="r" b="b"/>
                  <a:pathLst>
                    <a:path w="664705" h="519436">
                      <a:moveTo>
                        <a:pt x="35930" y="22"/>
                      </a:moveTo>
                      <a:lnTo>
                        <a:pt x="204801" y="22"/>
                      </a:lnTo>
                      <a:cubicBezTo>
                        <a:pt x="211919" y="-253"/>
                        <a:pt x="218907" y="2042"/>
                        <a:pt x="224563" y="6513"/>
                      </a:cubicBezTo>
                      <a:lnTo>
                        <a:pt x="323370" y="74208"/>
                      </a:lnTo>
                      <a:lnTo>
                        <a:pt x="628775" y="74208"/>
                      </a:lnTo>
                      <a:cubicBezTo>
                        <a:pt x="648592" y="74274"/>
                        <a:pt x="664641" y="90843"/>
                        <a:pt x="664705" y="111301"/>
                      </a:cubicBezTo>
                      <a:lnTo>
                        <a:pt x="664705" y="482343"/>
                      </a:lnTo>
                      <a:cubicBezTo>
                        <a:pt x="664641" y="502801"/>
                        <a:pt x="648592" y="519370"/>
                        <a:pt x="628775" y="519436"/>
                      </a:cubicBezTo>
                      <a:lnTo>
                        <a:pt x="35930" y="519436"/>
                      </a:lnTo>
                      <a:cubicBezTo>
                        <a:pt x="16107" y="519374"/>
                        <a:pt x="54" y="502797"/>
                        <a:pt x="0" y="482333"/>
                      </a:cubicBezTo>
                      <a:lnTo>
                        <a:pt x="0" y="37115"/>
                      </a:lnTo>
                      <a:cubicBezTo>
                        <a:pt x="59" y="16655"/>
                        <a:pt x="16111" y="83"/>
                        <a:pt x="35930" y="22"/>
                      </a:cubicBezTo>
                      <a:close/>
                      <a:moveTo>
                        <a:pt x="35930" y="18550"/>
                      </a:moveTo>
                      <a:cubicBezTo>
                        <a:pt x="26008" y="18550"/>
                        <a:pt x="17965" y="26853"/>
                        <a:pt x="17965" y="37097"/>
                      </a:cubicBezTo>
                      <a:lnTo>
                        <a:pt x="17965" y="482333"/>
                      </a:lnTo>
                      <a:cubicBezTo>
                        <a:pt x="17965" y="492576"/>
                        <a:pt x="26008" y="500880"/>
                        <a:pt x="35930" y="500880"/>
                      </a:cubicBezTo>
                      <a:lnTo>
                        <a:pt x="628775" y="500880"/>
                      </a:lnTo>
                      <a:cubicBezTo>
                        <a:pt x="638697" y="500880"/>
                        <a:pt x="646740" y="492576"/>
                        <a:pt x="646740" y="482333"/>
                      </a:cubicBezTo>
                      <a:lnTo>
                        <a:pt x="646740" y="111283"/>
                      </a:lnTo>
                      <a:cubicBezTo>
                        <a:pt x="646740" y="101039"/>
                        <a:pt x="638697" y="92736"/>
                        <a:pt x="628775" y="92736"/>
                      </a:cubicBezTo>
                      <a:lnTo>
                        <a:pt x="317927" y="92736"/>
                      </a:lnTo>
                      <a:lnTo>
                        <a:pt x="313435" y="89639"/>
                      </a:lnTo>
                      <a:lnTo>
                        <a:pt x="214628" y="21944"/>
                      </a:lnTo>
                      <a:lnTo>
                        <a:pt x="213810" y="21388"/>
                      </a:lnTo>
                      <a:lnTo>
                        <a:pt x="213056" y="20739"/>
                      </a:lnTo>
                      <a:cubicBezTo>
                        <a:pt x="210606" y="19107"/>
                        <a:pt x="207710" y="18339"/>
                        <a:pt x="204801" y="18550"/>
                      </a:cubicBezTo>
                      <a:lnTo>
                        <a:pt x="35930" y="18550"/>
                      </a:lnTo>
                      <a:close/>
                    </a:path>
                  </a:pathLst>
                </a:custGeom>
                <a:solidFill>
                  <a:srgbClr val="000000"/>
                </a:solidFill>
                <a:ln w="8930" cap="flat">
                  <a:noFill/>
                  <a:prstDash val="solid"/>
                  <a:miter/>
                </a:ln>
              </p:spPr>
              <p:txBody>
                <a:bodyPr wrap="square">
                  <a:noAutofit/>
                </a:bodyPr>
                <a:lstStyle/>
                <a:p>
                  <a:endParaRPr lang="ja-JP" altLang="en-US" sz="2001"/>
                </a:p>
              </p:txBody>
            </p:sp>
          </p:grpSp>
          <p:sp>
            <p:nvSpPr>
              <p:cNvPr id="141" name="テキスト ボックス 140">
                <a:extLst>
                  <a:ext uri="{FF2B5EF4-FFF2-40B4-BE49-F238E27FC236}">
                    <a16:creationId xmlns:a16="http://schemas.microsoft.com/office/drawing/2014/main" id="{F95EFB2B-818B-7A95-C78B-9FBE6199BC20}"/>
                  </a:ext>
                </a:extLst>
              </p:cNvPr>
              <p:cNvSpPr txBox="1"/>
              <p:nvPr/>
            </p:nvSpPr>
            <p:spPr>
              <a:xfrm rot="5400000">
                <a:off x="1685623" y="3050368"/>
                <a:ext cx="326084" cy="316965"/>
              </a:xfrm>
              <a:prstGeom prst="rect">
                <a:avLst/>
              </a:prstGeom>
              <a:noFill/>
            </p:spPr>
            <p:txBody>
              <a:bodyPr wrap="square" rtlCol="0">
                <a:spAutoFit/>
              </a:bodyPr>
              <a:lstStyle/>
              <a:p>
                <a:pPr>
                  <a:buClr>
                    <a:schemeClr val="tx1"/>
                  </a:buClr>
                </a:pPr>
                <a:r>
                  <a:rPr lang="en-US" altLang="ja-JP" sz="1556" b="1" dirty="0">
                    <a:latin typeface="メイリオ" panose="020B0604030504040204" pitchFamily="50" charset="-128"/>
                    <a:ea typeface="メイリオ" panose="020B0604030504040204" pitchFamily="50" charset="-128"/>
                  </a:rPr>
                  <a:t>…</a:t>
                </a:r>
              </a:p>
            </p:txBody>
          </p:sp>
          <p:grpSp>
            <p:nvGrpSpPr>
              <p:cNvPr id="142" name="グループ化 141">
                <a:extLst>
                  <a:ext uri="{FF2B5EF4-FFF2-40B4-BE49-F238E27FC236}">
                    <a16:creationId xmlns:a16="http://schemas.microsoft.com/office/drawing/2014/main" id="{A76205E6-093D-8608-3623-DF7427A5EC06}"/>
                  </a:ext>
                </a:extLst>
              </p:cNvPr>
              <p:cNvGrpSpPr/>
              <p:nvPr/>
            </p:nvGrpSpPr>
            <p:grpSpPr>
              <a:xfrm>
                <a:off x="1467804" y="3364071"/>
                <a:ext cx="705639" cy="511514"/>
                <a:chOff x="3041371" y="2874705"/>
                <a:chExt cx="664705" cy="519436"/>
              </a:xfrm>
            </p:grpSpPr>
            <p:sp>
              <p:nvSpPr>
                <p:cNvPr id="143" name="フリーフォーム: 図形 142" descr="フォルダー 枠線">
                  <a:extLst>
                    <a:ext uri="{FF2B5EF4-FFF2-40B4-BE49-F238E27FC236}">
                      <a16:creationId xmlns:a16="http://schemas.microsoft.com/office/drawing/2014/main" id="{43DF3CFA-2F8E-54F2-1D1C-24D012F9584A}"/>
                    </a:ext>
                  </a:extLst>
                </p:cNvPr>
                <p:cNvSpPr/>
                <p:nvPr/>
              </p:nvSpPr>
              <p:spPr>
                <a:xfrm>
                  <a:off x="3059336" y="2893221"/>
                  <a:ext cx="628775" cy="482365"/>
                </a:xfrm>
                <a:custGeom>
                  <a:avLst/>
                  <a:gdLst>
                    <a:gd name="csX0" fmla="*/ 17965 w 628775"/>
                    <a:gd name="csY0" fmla="*/ 35 h 482365"/>
                    <a:gd name="csX1" fmla="*/ 186836 w 628775"/>
                    <a:gd name="csY1" fmla="*/ 35 h 482365"/>
                    <a:gd name="csX2" fmla="*/ 195091 w 628775"/>
                    <a:gd name="csY2" fmla="*/ 2224 h 482365"/>
                    <a:gd name="csX3" fmla="*/ 195845 w 628775"/>
                    <a:gd name="csY3" fmla="*/ 2873 h 482365"/>
                    <a:gd name="csX4" fmla="*/ 196663 w 628775"/>
                    <a:gd name="csY4" fmla="*/ 3429 h 482365"/>
                    <a:gd name="csX5" fmla="*/ 295470 w 628775"/>
                    <a:gd name="csY5" fmla="*/ 71124 h 482365"/>
                    <a:gd name="csX6" fmla="*/ 299962 w 628775"/>
                    <a:gd name="csY6" fmla="*/ 74221 h 482365"/>
                    <a:gd name="csX7" fmla="*/ 610810 w 628775"/>
                    <a:gd name="csY7" fmla="*/ 74221 h 482365"/>
                    <a:gd name="csX8" fmla="*/ 628775 w 628775"/>
                    <a:gd name="csY8" fmla="*/ 92768 h 482365"/>
                    <a:gd name="csX9" fmla="*/ 628775 w 628775"/>
                    <a:gd name="csY9" fmla="*/ 463818 h 482365"/>
                    <a:gd name="csX10" fmla="*/ 610810 w 628775"/>
                    <a:gd name="csY10" fmla="*/ 482365 h 482365"/>
                    <a:gd name="csX11" fmla="*/ 17965 w 628775"/>
                    <a:gd name="csY11" fmla="*/ 482365 h 482365"/>
                    <a:gd name="csX12" fmla="*/ 0 w 628775"/>
                    <a:gd name="csY12" fmla="*/ 463818 h 482365"/>
                    <a:gd name="csX13" fmla="*/ 0 w 628775"/>
                    <a:gd name="csY13" fmla="*/ 18582 h 482365"/>
                    <a:gd name="csX14" fmla="*/ 17965 w 628775"/>
                    <a:gd name="csY14" fmla="*/ 35 h 482365"/>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Lst>
                  <a:rect l="l" t="t" r="r" b="b"/>
                  <a:pathLst>
                    <a:path w="628775" h="482365">
                      <a:moveTo>
                        <a:pt x="17965" y="35"/>
                      </a:moveTo>
                      <a:lnTo>
                        <a:pt x="186836" y="35"/>
                      </a:lnTo>
                      <a:cubicBezTo>
                        <a:pt x="189745" y="-176"/>
                        <a:pt x="192641" y="592"/>
                        <a:pt x="195091" y="2224"/>
                      </a:cubicBezTo>
                      <a:lnTo>
                        <a:pt x="195845" y="2873"/>
                      </a:lnTo>
                      <a:lnTo>
                        <a:pt x="196663" y="3429"/>
                      </a:lnTo>
                      <a:lnTo>
                        <a:pt x="295470" y="71124"/>
                      </a:lnTo>
                      <a:lnTo>
                        <a:pt x="299962" y="74221"/>
                      </a:lnTo>
                      <a:lnTo>
                        <a:pt x="610810" y="74221"/>
                      </a:lnTo>
                      <a:cubicBezTo>
                        <a:pt x="620732" y="74221"/>
                        <a:pt x="628775" y="82524"/>
                        <a:pt x="628775" y="92768"/>
                      </a:cubicBezTo>
                      <a:lnTo>
                        <a:pt x="628775" y="463818"/>
                      </a:lnTo>
                      <a:cubicBezTo>
                        <a:pt x="628775" y="474061"/>
                        <a:pt x="620732" y="482365"/>
                        <a:pt x="610810" y="482365"/>
                      </a:cubicBezTo>
                      <a:lnTo>
                        <a:pt x="17965" y="482365"/>
                      </a:lnTo>
                      <a:cubicBezTo>
                        <a:pt x="8043" y="482365"/>
                        <a:pt x="0" y="474061"/>
                        <a:pt x="0" y="463818"/>
                      </a:cubicBezTo>
                      <a:lnTo>
                        <a:pt x="0" y="18582"/>
                      </a:lnTo>
                      <a:cubicBezTo>
                        <a:pt x="0" y="8338"/>
                        <a:pt x="8043" y="35"/>
                        <a:pt x="17965" y="35"/>
                      </a:cubicBezTo>
                      <a:close/>
                    </a:path>
                  </a:pathLst>
                </a:custGeom>
                <a:solidFill>
                  <a:schemeClr val="bg1"/>
                </a:solidFill>
                <a:ln w="8930" cap="flat">
                  <a:noFill/>
                  <a:prstDash val="solid"/>
                  <a:miter/>
                </a:ln>
              </p:spPr>
              <p:txBody>
                <a:bodyPr wrap="square">
                  <a:noAutofit/>
                </a:bodyPr>
                <a:lstStyle/>
                <a:p>
                  <a:endParaRPr lang="ja-JP" altLang="en-US" sz="2001"/>
                </a:p>
              </p:txBody>
            </p:sp>
            <p:sp>
              <p:nvSpPr>
                <p:cNvPr id="144" name="フリーフォーム: 図形 143" descr="フォルダー 枠線">
                  <a:extLst>
                    <a:ext uri="{FF2B5EF4-FFF2-40B4-BE49-F238E27FC236}">
                      <a16:creationId xmlns:a16="http://schemas.microsoft.com/office/drawing/2014/main" id="{5C73E0A2-8BD9-4A3D-373D-10082C97473B}"/>
                    </a:ext>
                  </a:extLst>
                </p:cNvPr>
                <p:cNvSpPr/>
                <p:nvPr/>
              </p:nvSpPr>
              <p:spPr>
                <a:xfrm>
                  <a:off x="3041371" y="2874705"/>
                  <a:ext cx="664705" cy="519436"/>
                </a:xfrm>
                <a:custGeom>
                  <a:avLst/>
                  <a:gdLst>
                    <a:gd name="csX0" fmla="*/ 35930 w 664705"/>
                    <a:gd name="csY0" fmla="*/ 22 h 519436"/>
                    <a:gd name="csX1" fmla="*/ 204801 w 664705"/>
                    <a:gd name="csY1" fmla="*/ 22 h 519436"/>
                    <a:gd name="csX2" fmla="*/ 224563 w 664705"/>
                    <a:gd name="csY2" fmla="*/ 6513 h 519436"/>
                    <a:gd name="csX3" fmla="*/ 323370 w 664705"/>
                    <a:gd name="csY3" fmla="*/ 74208 h 519436"/>
                    <a:gd name="csX4" fmla="*/ 628775 w 664705"/>
                    <a:gd name="csY4" fmla="*/ 74208 h 519436"/>
                    <a:gd name="csX5" fmla="*/ 664705 w 664705"/>
                    <a:gd name="csY5" fmla="*/ 111301 h 519436"/>
                    <a:gd name="csX6" fmla="*/ 664705 w 664705"/>
                    <a:gd name="csY6" fmla="*/ 482343 h 519436"/>
                    <a:gd name="csX7" fmla="*/ 628775 w 664705"/>
                    <a:gd name="csY7" fmla="*/ 519436 h 519436"/>
                    <a:gd name="csX8" fmla="*/ 35930 w 664705"/>
                    <a:gd name="csY8" fmla="*/ 519436 h 519436"/>
                    <a:gd name="csX9" fmla="*/ 0 w 664705"/>
                    <a:gd name="csY9" fmla="*/ 482333 h 519436"/>
                    <a:gd name="csX10" fmla="*/ 0 w 664705"/>
                    <a:gd name="csY10" fmla="*/ 37115 h 519436"/>
                    <a:gd name="csX11" fmla="*/ 35930 w 664705"/>
                    <a:gd name="csY11" fmla="*/ 22 h 519436"/>
                    <a:gd name="csX12" fmla="*/ 35930 w 664705"/>
                    <a:gd name="csY12" fmla="*/ 18550 h 519436"/>
                    <a:gd name="csX13" fmla="*/ 17965 w 664705"/>
                    <a:gd name="csY13" fmla="*/ 37097 h 519436"/>
                    <a:gd name="csX14" fmla="*/ 17965 w 664705"/>
                    <a:gd name="csY14" fmla="*/ 482333 h 519436"/>
                    <a:gd name="csX15" fmla="*/ 35930 w 664705"/>
                    <a:gd name="csY15" fmla="*/ 500880 h 519436"/>
                    <a:gd name="csX16" fmla="*/ 628775 w 664705"/>
                    <a:gd name="csY16" fmla="*/ 500880 h 519436"/>
                    <a:gd name="csX17" fmla="*/ 646740 w 664705"/>
                    <a:gd name="csY17" fmla="*/ 482333 h 519436"/>
                    <a:gd name="csX18" fmla="*/ 646740 w 664705"/>
                    <a:gd name="csY18" fmla="*/ 111283 h 519436"/>
                    <a:gd name="csX19" fmla="*/ 628775 w 664705"/>
                    <a:gd name="csY19" fmla="*/ 92736 h 519436"/>
                    <a:gd name="csX20" fmla="*/ 317927 w 664705"/>
                    <a:gd name="csY20" fmla="*/ 92736 h 519436"/>
                    <a:gd name="csX21" fmla="*/ 313435 w 664705"/>
                    <a:gd name="csY21" fmla="*/ 89639 h 519436"/>
                    <a:gd name="csX22" fmla="*/ 214628 w 664705"/>
                    <a:gd name="csY22" fmla="*/ 21944 h 519436"/>
                    <a:gd name="csX23" fmla="*/ 213810 w 664705"/>
                    <a:gd name="csY23" fmla="*/ 21388 h 519436"/>
                    <a:gd name="csX24" fmla="*/ 213056 w 664705"/>
                    <a:gd name="csY24" fmla="*/ 20739 h 519436"/>
                    <a:gd name="csX25" fmla="*/ 204801 w 664705"/>
                    <a:gd name="csY25" fmla="*/ 18550 h 519436"/>
                    <a:gd name="csX26" fmla="*/ 35930 w 664705"/>
                    <a:gd name="csY26" fmla="*/ 18550 h 519436"/>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Lst>
                  <a:rect l="l" t="t" r="r" b="b"/>
                  <a:pathLst>
                    <a:path w="664705" h="519436">
                      <a:moveTo>
                        <a:pt x="35930" y="22"/>
                      </a:moveTo>
                      <a:lnTo>
                        <a:pt x="204801" y="22"/>
                      </a:lnTo>
                      <a:cubicBezTo>
                        <a:pt x="211919" y="-253"/>
                        <a:pt x="218907" y="2042"/>
                        <a:pt x="224563" y="6513"/>
                      </a:cubicBezTo>
                      <a:lnTo>
                        <a:pt x="323370" y="74208"/>
                      </a:lnTo>
                      <a:lnTo>
                        <a:pt x="628775" y="74208"/>
                      </a:lnTo>
                      <a:cubicBezTo>
                        <a:pt x="648592" y="74274"/>
                        <a:pt x="664641" y="90843"/>
                        <a:pt x="664705" y="111301"/>
                      </a:cubicBezTo>
                      <a:lnTo>
                        <a:pt x="664705" y="482343"/>
                      </a:lnTo>
                      <a:cubicBezTo>
                        <a:pt x="664641" y="502801"/>
                        <a:pt x="648592" y="519370"/>
                        <a:pt x="628775" y="519436"/>
                      </a:cubicBezTo>
                      <a:lnTo>
                        <a:pt x="35930" y="519436"/>
                      </a:lnTo>
                      <a:cubicBezTo>
                        <a:pt x="16107" y="519374"/>
                        <a:pt x="54" y="502797"/>
                        <a:pt x="0" y="482333"/>
                      </a:cubicBezTo>
                      <a:lnTo>
                        <a:pt x="0" y="37115"/>
                      </a:lnTo>
                      <a:cubicBezTo>
                        <a:pt x="59" y="16655"/>
                        <a:pt x="16111" y="83"/>
                        <a:pt x="35930" y="22"/>
                      </a:cubicBezTo>
                      <a:close/>
                      <a:moveTo>
                        <a:pt x="35930" y="18550"/>
                      </a:moveTo>
                      <a:cubicBezTo>
                        <a:pt x="26008" y="18550"/>
                        <a:pt x="17965" y="26853"/>
                        <a:pt x="17965" y="37097"/>
                      </a:cubicBezTo>
                      <a:lnTo>
                        <a:pt x="17965" y="482333"/>
                      </a:lnTo>
                      <a:cubicBezTo>
                        <a:pt x="17965" y="492576"/>
                        <a:pt x="26008" y="500880"/>
                        <a:pt x="35930" y="500880"/>
                      </a:cubicBezTo>
                      <a:lnTo>
                        <a:pt x="628775" y="500880"/>
                      </a:lnTo>
                      <a:cubicBezTo>
                        <a:pt x="638697" y="500880"/>
                        <a:pt x="646740" y="492576"/>
                        <a:pt x="646740" y="482333"/>
                      </a:cubicBezTo>
                      <a:lnTo>
                        <a:pt x="646740" y="111283"/>
                      </a:lnTo>
                      <a:cubicBezTo>
                        <a:pt x="646740" y="101039"/>
                        <a:pt x="638697" y="92736"/>
                        <a:pt x="628775" y="92736"/>
                      </a:cubicBezTo>
                      <a:lnTo>
                        <a:pt x="317927" y="92736"/>
                      </a:lnTo>
                      <a:lnTo>
                        <a:pt x="313435" y="89639"/>
                      </a:lnTo>
                      <a:lnTo>
                        <a:pt x="214628" y="21944"/>
                      </a:lnTo>
                      <a:lnTo>
                        <a:pt x="213810" y="21388"/>
                      </a:lnTo>
                      <a:lnTo>
                        <a:pt x="213056" y="20739"/>
                      </a:lnTo>
                      <a:cubicBezTo>
                        <a:pt x="210606" y="19107"/>
                        <a:pt x="207710" y="18339"/>
                        <a:pt x="204801" y="18550"/>
                      </a:cubicBezTo>
                      <a:lnTo>
                        <a:pt x="35930" y="18550"/>
                      </a:lnTo>
                      <a:close/>
                    </a:path>
                  </a:pathLst>
                </a:custGeom>
                <a:solidFill>
                  <a:srgbClr val="000000"/>
                </a:solidFill>
                <a:ln w="8930" cap="flat">
                  <a:noFill/>
                  <a:prstDash val="solid"/>
                  <a:miter/>
                </a:ln>
              </p:spPr>
              <p:txBody>
                <a:bodyPr wrap="square">
                  <a:noAutofit/>
                </a:bodyPr>
                <a:lstStyle/>
                <a:p>
                  <a:endParaRPr lang="ja-JP" altLang="en-US" sz="2001"/>
                </a:p>
              </p:txBody>
            </p:sp>
          </p:grpSp>
          <p:sp>
            <p:nvSpPr>
              <p:cNvPr id="145" name="テキスト ボックス 144">
                <a:extLst>
                  <a:ext uri="{FF2B5EF4-FFF2-40B4-BE49-F238E27FC236}">
                    <a16:creationId xmlns:a16="http://schemas.microsoft.com/office/drawing/2014/main" id="{69B2F071-AB5A-16EB-DA5E-51914EE5F839}"/>
                  </a:ext>
                </a:extLst>
              </p:cNvPr>
              <p:cNvSpPr txBox="1"/>
              <p:nvPr/>
            </p:nvSpPr>
            <p:spPr>
              <a:xfrm>
                <a:off x="1307455" y="2632944"/>
                <a:ext cx="1040879" cy="294025"/>
              </a:xfrm>
              <a:prstGeom prst="rect">
                <a:avLst/>
              </a:prstGeom>
              <a:noFill/>
            </p:spPr>
            <p:txBody>
              <a:bodyPr wrap="square" rtlCol="0">
                <a:spAutoFit/>
              </a:bodyPr>
              <a:lstStyle/>
              <a:p>
                <a:pPr algn="ctr">
                  <a:buClr>
                    <a:schemeClr val="tx1"/>
                  </a:buClr>
                </a:pPr>
                <a:r>
                  <a:rPr lang="en-US" altLang="ja-JP" sz="1556" dirty="0">
                    <a:latin typeface="メイリオ" panose="020B0604030504040204" pitchFamily="50" charset="-128"/>
                    <a:ea typeface="メイリオ" panose="020B0604030504040204" pitchFamily="50" charset="-128"/>
                  </a:rPr>
                  <a:t>app1</a:t>
                </a:r>
              </a:p>
            </p:txBody>
          </p:sp>
          <p:sp>
            <p:nvSpPr>
              <p:cNvPr id="146" name="テキスト ボックス 145">
                <a:extLst>
                  <a:ext uri="{FF2B5EF4-FFF2-40B4-BE49-F238E27FC236}">
                    <a16:creationId xmlns:a16="http://schemas.microsoft.com/office/drawing/2014/main" id="{E91DC605-87CE-04DE-3940-A76D43AE3E9B}"/>
                  </a:ext>
                </a:extLst>
              </p:cNvPr>
              <p:cNvSpPr txBox="1"/>
              <p:nvPr/>
            </p:nvSpPr>
            <p:spPr>
              <a:xfrm>
                <a:off x="1308627" y="3524842"/>
                <a:ext cx="1040879" cy="294025"/>
              </a:xfrm>
              <a:prstGeom prst="rect">
                <a:avLst/>
              </a:prstGeom>
              <a:noFill/>
            </p:spPr>
            <p:txBody>
              <a:bodyPr wrap="square" rtlCol="0">
                <a:spAutoFit/>
              </a:bodyPr>
              <a:lstStyle/>
              <a:p>
                <a:pPr algn="ctr">
                  <a:buClr>
                    <a:schemeClr val="tx1"/>
                  </a:buClr>
                </a:pPr>
                <a:r>
                  <a:rPr lang="en-US" altLang="ja-JP" sz="1556" dirty="0">
                    <a:latin typeface="メイリオ" panose="020B0604030504040204" pitchFamily="50" charset="-128"/>
                    <a:ea typeface="メイリオ" panose="020B0604030504040204" pitchFamily="50" charset="-128"/>
                  </a:rPr>
                  <a:t>app43</a:t>
                </a:r>
              </a:p>
            </p:txBody>
          </p:sp>
        </p:grpSp>
        <p:sp>
          <p:nvSpPr>
            <p:cNvPr id="159" name="テキスト ボックス 158">
              <a:extLst>
                <a:ext uri="{FF2B5EF4-FFF2-40B4-BE49-F238E27FC236}">
                  <a16:creationId xmlns:a16="http://schemas.microsoft.com/office/drawing/2014/main" id="{70528CA9-F315-605E-BCD9-BD2EB691CB53}"/>
                </a:ext>
              </a:extLst>
            </p:cNvPr>
            <p:cNvSpPr txBox="1"/>
            <p:nvPr/>
          </p:nvSpPr>
          <p:spPr>
            <a:xfrm>
              <a:off x="2555196" y="2746665"/>
              <a:ext cx="771747" cy="294025"/>
            </a:xfrm>
            <a:prstGeom prst="rect">
              <a:avLst/>
            </a:prstGeom>
            <a:noFill/>
          </p:spPr>
          <p:txBody>
            <a:bodyPr wrap="square" rtlCol="0">
              <a:spAutoFit/>
            </a:bodyPr>
            <a:lstStyle/>
            <a:p>
              <a:pPr algn="ctr">
                <a:buClr>
                  <a:schemeClr val="tx1"/>
                </a:buClr>
              </a:pPr>
              <a:r>
                <a:rPr lang="en-US" altLang="ja-JP" sz="1556" dirty="0">
                  <a:latin typeface="メイリオ" panose="020B0604030504040204" pitchFamily="50" charset="-128"/>
                  <a:ea typeface="メイリオ" panose="020B0604030504040204" pitchFamily="50" charset="-128"/>
                </a:rPr>
                <a:t>1.</a:t>
              </a:r>
            </a:p>
          </p:txBody>
        </p:sp>
        <p:grpSp>
          <p:nvGrpSpPr>
            <p:cNvPr id="9" name="グループ化 8">
              <a:extLst>
                <a:ext uri="{FF2B5EF4-FFF2-40B4-BE49-F238E27FC236}">
                  <a16:creationId xmlns:a16="http://schemas.microsoft.com/office/drawing/2014/main" id="{623CB18E-F596-3FFB-57FF-507B6CFC5B8C}"/>
                </a:ext>
              </a:extLst>
            </p:cNvPr>
            <p:cNvGrpSpPr/>
            <p:nvPr/>
          </p:nvGrpSpPr>
          <p:grpSpPr>
            <a:xfrm>
              <a:off x="3541020" y="2112842"/>
              <a:ext cx="1949394" cy="1955848"/>
              <a:chOff x="3541020" y="2112842"/>
              <a:chExt cx="1949394" cy="1955848"/>
            </a:xfrm>
          </p:grpSpPr>
          <p:sp>
            <p:nvSpPr>
              <p:cNvPr id="112" name="四角形: 角を丸くする 111">
                <a:extLst>
                  <a:ext uri="{FF2B5EF4-FFF2-40B4-BE49-F238E27FC236}">
                    <a16:creationId xmlns:a16="http://schemas.microsoft.com/office/drawing/2014/main" id="{5F3D2527-67C1-1F2D-B859-F921008CBB76}"/>
                  </a:ext>
                </a:extLst>
              </p:cNvPr>
              <p:cNvSpPr/>
              <p:nvPr/>
            </p:nvSpPr>
            <p:spPr>
              <a:xfrm>
                <a:off x="3549738" y="2112842"/>
                <a:ext cx="1938011" cy="1936739"/>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2001"/>
              </a:p>
            </p:txBody>
          </p:sp>
          <p:sp>
            <p:nvSpPr>
              <p:cNvPr id="114" name="フローチャート: 書類 113">
                <a:extLst>
                  <a:ext uri="{FF2B5EF4-FFF2-40B4-BE49-F238E27FC236}">
                    <a16:creationId xmlns:a16="http://schemas.microsoft.com/office/drawing/2014/main" id="{698CDB93-15B9-B723-4B84-FABF47E5BA3F}"/>
                  </a:ext>
                </a:extLst>
              </p:cNvPr>
              <p:cNvSpPr/>
              <p:nvPr/>
            </p:nvSpPr>
            <p:spPr>
              <a:xfrm>
                <a:off x="3633703" y="2394915"/>
                <a:ext cx="771677" cy="563750"/>
              </a:xfrm>
              <a:prstGeom prst="flowChartDocumen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2001"/>
              </a:p>
            </p:txBody>
          </p:sp>
          <p:sp>
            <p:nvSpPr>
              <p:cNvPr id="115" name="テキスト ボックス 114">
                <a:extLst>
                  <a:ext uri="{FF2B5EF4-FFF2-40B4-BE49-F238E27FC236}">
                    <a16:creationId xmlns:a16="http://schemas.microsoft.com/office/drawing/2014/main" id="{D6AFC65A-19A8-9B3C-DD14-2E1C47D962AD}"/>
                  </a:ext>
                </a:extLst>
              </p:cNvPr>
              <p:cNvSpPr txBox="1"/>
              <p:nvPr/>
            </p:nvSpPr>
            <p:spPr>
              <a:xfrm>
                <a:off x="3561834" y="2394915"/>
                <a:ext cx="915424" cy="506219"/>
              </a:xfrm>
              <a:prstGeom prst="rect">
                <a:avLst/>
              </a:prstGeom>
              <a:noFill/>
            </p:spPr>
            <p:txBody>
              <a:bodyPr wrap="square" rtlCol="0">
                <a:spAutoFit/>
              </a:bodyPr>
              <a:lstStyle/>
              <a:p>
                <a:pPr algn="ctr">
                  <a:buClr>
                    <a:schemeClr val="tx1"/>
                  </a:buClr>
                </a:pPr>
                <a:r>
                  <a:rPr lang="en-US" altLang="ja-JP" sz="1556" dirty="0">
                    <a:latin typeface="メイリオ" panose="020B0604030504040204" pitchFamily="50" charset="-128"/>
                    <a:ea typeface="メイリオ" panose="020B0604030504040204" pitchFamily="50" charset="-128"/>
                  </a:rPr>
                  <a:t>def foo()</a:t>
                </a:r>
              </a:p>
            </p:txBody>
          </p:sp>
          <p:sp>
            <p:nvSpPr>
              <p:cNvPr id="116" name="テキスト ボックス 115">
                <a:extLst>
                  <a:ext uri="{FF2B5EF4-FFF2-40B4-BE49-F238E27FC236}">
                    <a16:creationId xmlns:a16="http://schemas.microsoft.com/office/drawing/2014/main" id="{3AE0470A-3F34-215A-0517-B635B9A947E8}"/>
                  </a:ext>
                </a:extLst>
              </p:cNvPr>
              <p:cNvSpPr txBox="1"/>
              <p:nvPr/>
            </p:nvSpPr>
            <p:spPr>
              <a:xfrm>
                <a:off x="3577920" y="2115188"/>
                <a:ext cx="915424" cy="294025"/>
              </a:xfrm>
              <a:prstGeom prst="rect">
                <a:avLst/>
              </a:prstGeom>
              <a:noFill/>
            </p:spPr>
            <p:txBody>
              <a:bodyPr wrap="square" rtlCol="0">
                <a:spAutoFit/>
              </a:bodyPr>
              <a:lstStyle/>
              <a:p>
                <a:pPr algn="ctr">
                  <a:buClr>
                    <a:schemeClr val="tx1"/>
                  </a:buClr>
                </a:pPr>
                <a:r>
                  <a:rPr lang="en-US" altLang="ja-JP" sz="1556" dirty="0">
                    <a:latin typeface="メイリオ" panose="020B0604030504040204" pitchFamily="50" charset="-128"/>
                    <a:ea typeface="メイリオ" panose="020B0604030504040204" pitchFamily="50" charset="-128"/>
                  </a:rPr>
                  <a:t>lib</a:t>
                </a:r>
              </a:p>
            </p:txBody>
          </p:sp>
          <p:sp>
            <p:nvSpPr>
              <p:cNvPr id="117" name="フローチャート: 書類 116">
                <a:extLst>
                  <a:ext uri="{FF2B5EF4-FFF2-40B4-BE49-F238E27FC236}">
                    <a16:creationId xmlns:a16="http://schemas.microsoft.com/office/drawing/2014/main" id="{1B466C74-6021-E8E5-E37D-D3E7AE614A8C}"/>
                  </a:ext>
                </a:extLst>
              </p:cNvPr>
              <p:cNvSpPr/>
              <p:nvPr/>
            </p:nvSpPr>
            <p:spPr>
              <a:xfrm>
                <a:off x="4621001" y="2374113"/>
                <a:ext cx="771677" cy="563750"/>
              </a:xfrm>
              <a:prstGeom prst="flowChartDocumen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2001"/>
              </a:p>
            </p:txBody>
          </p:sp>
          <p:sp>
            <p:nvSpPr>
              <p:cNvPr id="118" name="テキスト ボックス 117">
                <a:extLst>
                  <a:ext uri="{FF2B5EF4-FFF2-40B4-BE49-F238E27FC236}">
                    <a16:creationId xmlns:a16="http://schemas.microsoft.com/office/drawing/2014/main" id="{F9FA996C-9620-4858-6C07-3A6E1F33EA5D}"/>
                  </a:ext>
                </a:extLst>
              </p:cNvPr>
              <p:cNvSpPr txBox="1"/>
              <p:nvPr/>
            </p:nvSpPr>
            <p:spPr>
              <a:xfrm>
                <a:off x="4549132" y="2374115"/>
                <a:ext cx="915424" cy="506219"/>
              </a:xfrm>
              <a:prstGeom prst="rect">
                <a:avLst/>
              </a:prstGeom>
              <a:noFill/>
            </p:spPr>
            <p:txBody>
              <a:bodyPr wrap="square" rtlCol="0">
                <a:spAutoFit/>
              </a:bodyPr>
              <a:lstStyle/>
              <a:p>
                <a:pPr algn="ctr">
                  <a:buClr>
                    <a:schemeClr val="tx1"/>
                  </a:buClr>
                </a:pPr>
                <a:r>
                  <a:rPr lang="en-US" altLang="ja-JP" sz="1556" dirty="0">
                    <a:latin typeface="メイリオ" panose="020B0604030504040204" pitchFamily="50" charset="-128"/>
                    <a:ea typeface="メイリオ" panose="020B0604030504040204" pitchFamily="50" charset="-128"/>
                  </a:rPr>
                  <a:t>def foo()</a:t>
                </a:r>
              </a:p>
            </p:txBody>
          </p:sp>
          <p:sp>
            <p:nvSpPr>
              <p:cNvPr id="119" name="テキスト ボックス 118">
                <a:extLst>
                  <a:ext uri="{FF2B5EF4-FFF2-40B4-BE49-F238E27FC236}">
                    <a16:creationId xmlns:a16="http://schemas.microsoft.com/office/drawing/2014/main" id="{2311E16B-66FC-FD17-9B2D-242B4DB5F678}"/>
                  </a:ext>
                </a:extLst>
              </p:cNvPr>
              <p:cNvSpPr txBox="1"/>
              <p:nvPr/>
            </p:nvSpPr>
            <p:spPr>
              <a:xfrm>
                <a:off x="4574990" y="2115188"/>
                <a:ext cx="915424" cy="294025"/>
              </a:xfrm>
              <a:prstGeom prst="rect">
                <a:avLst/>
              </a:prstGeom>
              <a:noFill/>
            </p:spPr>
            <p:txBody>
              <a:bodyPr wrap="square" rtlCol="0">
                <a:spAutoFit/>
              </a:bodyPr>
              <a:lstStyle/>
              <a:p>
                <a:pPr algn="ctr">
                  <a:buClr>
                    <a:schemeClr val="tx1"/>
                  </a:buClr>
                </a:pPr>
                <a:r>
                  <a:rPr lang="en-US" altLang="ja-JP" sz="1556" dirty="0">
                    <a:latin typeface="メイリオ" panose="020B0604030504040204" pitchFamily="50" charset="-128"/>
                    <a:ea typeface="メイリオ" panose="020B0604030504040204" pitchFamily="50" charset="-128"/>
                  </a:rPr>
                  <a:t>app</a:t>
                </a:r>
              </a:p>
            </p:txBody>
          </p:sp>
          <p:sp>
            <p:nvSpPr>
              <p:cNvPr id="147" name="テキスト ボックス 146">
                <a:extLst>
                  <a:ext uri="{FF2B5EF4-FFF2-40B4-BE49-F238E27FC236}">
                    <a16:creationId xmlns:a16="http://schemas.microsoft.com/office/drawing/2014/main" id="{4DFC028B-F7A6-7ABA-33A3-B7D18E75E486}"/>
                  </a:ext>
                </a:extLst>
              </p:cNvPr>
              <p:cNvSpPr txBox="1"/>
              <p:nvPr/>
            </p:nvSpPr>
            <p:spPr>
              <a:xfrm>
                <a:off x="3547071" y="3774665"/>
                <a:ext cx="915424" cy="294025"/>
              </a:xfrm>
              <a:prstGeom prst="rect">
                <a:avLst/>
              </a:prstGeom>
              <a:noFill/>
            </p:spPr>
            <p:txBody>
              <a:bodyPr wrap="square" rtlCol="0">
                <a:spAutoFit/>
              </a:bodyPr>
              <a:lstStyle/>
              <a:p>
                <a:pPr algn="ctr">
                  <a:buClr>
                    <a:schemeClr val="tx1"/>
                  </a:buClr>
                </a:pPr>
                <a:r>
                  <a:rPr lang="en-US" altLang="ja-JP" sz="1556" dirty="0">
                    <a:latin typeface="メイリオ" panose="020B0604030504040204" pitchFamily="50" charset="-128"/>
                    <a:ea typeface="メイリオ" panose="020B0604030504040204" pitchFamily="50" charset="-128"/>
                  </a:rPr>
                  <a:t>lib</a:t>
                </a:r>
              </a:p>
            </p:txBody>
          </p:sp>
          <p:sp>
            <p:nvSpPr>
              <p:cNvPr id="148" name="テキスト ボックス 147">
                <a:extLst>
                  <a:ext uri="{FF2B5EF4-FFF2-40B4-BE49-F238E27FC236}">
                    <a16:creationId xmlns:a16="http://schemas.microsoft.com/office/drawing/2014/main" id="{472BDF1C-9BC8-5962-BCF9-A4F30524D206}"/>
                  </a:ext>
                </a:extLst>
              </p:cNvPr>
              <p:cNvSpPr txBox="1"/>
              <p:nvPr/>
            </p:nvSpPr>
            <p:spPr>
              <a:xfrm>
                <a:off x="4552269" y="3760554"/>
                <a:ext cx="915424" cy="294025"/>
              </a:xfrm>
              <a:prstGeom prst="rect">
                <a:avLst/>
              </a:prstGeom>
              <a:noFill/>
            </p:spPr>
            <p:txBody>
              <a:bodyPr wrap="square" rtlCol="0">
                <a:spAutoFit/>
              </a:bodyPr>
              <a:lstStyle/>
              <a:p>
                <a:pPr algn="ctr">
                  <a:buClr>
                    <a:schemeClr val="tx1"/>
                  </a:buClr>
                </a:pPr>
                <a:r>
                  <a:rPr lang="en-US" altLang="ja-JP" sz="1556" dirty="0">
                    <a:latin typeface="メイリオ" panose="020B0604030504040204" pitchFamily="50" charset="-128"/>
                    <a:ea typeface="メイリオ" panose="020B0604030504040204" pitchFamily="50" charset="-128"/>
                  </a:rPr>
                  <a:t>app</a:t>
                </a:r>
              </a:p>
            </p:txBody>
          </p:sp>
          <p:cxnSp>
            <p:nvCxnSpPr>
              <p:cNvPr id="149" name="直線コネクタ 148">
                <a:extLst>
                  <a:ext uri="{FF2B5EF4-FFF2-40B4-BE49-F238E27FC236}">
                    <a16:creationId xmlns:a16="http://schemas.microsoft.com/office/drawing/2014/main" id="{97AD969A-2A9C-40DC-7DCC-DDD97AD0CA99}"/>
                  </a:ext>
                </a:extLst>
              </p:cNvPr>
              <p:cNvCxnSpPr>
                <a:cxnSpLocks/>
                <a:stCxn id="117" idx="2"/>
                <a:endCxn id="163" idx="0"/>
              </p:cNvCxnSpPr>
              <p:nvPr/>
            </p:nvCxnSpPr>
            <p:spPr>
              <a:xfrm>
                <a:off x="5006839" y="2900593"/>
                <a:ext cx="25928" cy="326887"/>
              </a:xfrm>
              <a:prstGeom prst="line">
                <a:avLst/>
              </a:prstGeom>
              <a:ln w="38100">
                <a:solidFill>
                  <a:srgbClr val="0070C0"/>
                </a:solidFill>
              </a:ln>
            </p:spPr>
            <p:style>
              <a:lnRef idx="2">
                <a:schemeClr val="accent1"/>
              </a:lnRef>
              <a:fillRef idx="0">
                <a:schemeClr val="accent1"/>
              </a:fillRef>
              <a:effectRef idx="1">
                <a:schemeClr val="accent1"/>
              </a:effectRef>
              <a:fontRef idx="minor">
                <a:schemeClr val="tx1"/>
              </a:fontRef>
            </p:style>
          </p:cxnSp>
          <p:cxnSp>
            <p:nvCxnSpPr>
              <p:cNvPr id="150" name="直線コネクタ 149">
                <a:extLst>
                  <a:ext uri="{FF2B5EF4-FFF2-40B4-BE49-F238E27FC236}">
                    <a16:creationId xmlns:a16="http://schemas.microsoft.com/office/drawing/2014/main" id="{6E1E0464-3829-CADD-C2A5-DCAAB4B4C4A3}"/>
                  </a:ext>
                </a:extLst>
              </p:cNvPr>
              <p:cNvCxnSpPr>
                <a:cxnSpLocks/>
                <a:stCxn id="114" idx="2"/>
              </p:cNvCxnSpPr>
              <p:nvPr/>
            </p:nvCxnSpPr>
            <p:spPr>
              <a:xfrm flipH="1">
                <a:off x="4019519" y="2921397"/>
                <a:ext cx="29" cy="308264"/>
              </a:xfrm>
              <a:prstGeom prst="line">
                <a:avLst/>
              </a:prstGeom>
              <a:ln w="38100">
                <a:solidFill>
                  <a:srgbClr val="0070C0"/>
                </a:solidFill>
              </a:ln>
            </p:spPr>
            <p:style>
              <a:lnRef idx="2">
                <a:schemeClr val="accent1"/>
              </a:lnRef>
              <a:fillRef idx="0">
                <a:schemeClr val="accent1"/>
              </a:fillRef>
              <a:effectRef idx="1">
                <a:schemeClr val="accent1"/>
              </a:effectRef>
              <a:fontRef idx="minor">
                <a:schemeClr val="tx1"/>
              </a:fontRef>
            </p:style>
          </p:cxnSp>
          <p:cxnSp>
            <p:nvCxnSpPr>
              <p:cNvPr id="151" name="直線コネクタ 150">
                <a:extLst>
                  <a:ext uri="{FF2B5EF4-FFF2-40B4-BE49-F238E27FC236}">
                    <a16:creationId xmlns:a16="http://schemas.microsoft.com/office/drawing/2014/main" id="{59E6201A-65A3-8C6A-6C41-11CE2D732C2C}"/>
                  </a:ext>
                </a:extLst>
              </p:cNvPr>
              <p:cNvCxnSpPr>
                <a:cxnSpLocks/>
              </p:cNvCxnSpPr>
              <p:nvPr/>
            </p:nvCxnSpPr>
            <p:spPr>
              <a:xfrm>
                <a:off x="4422279" y="2627733"/>
                <a:ext cx="198721" cy="0"/>
              </a:xfrm>
              <a:prstGeom prst="line">
                <a:avLst/>
              </a:prstGeom>
              <a:ln w="38100">
                <a:solidFill>
                  <a:srgbClr val="0070C0"/>
                </a:solidFill>
              </a:ln>
            </p:spPr>
            <p:style>
              <a:lnRef idx="2">
                <a:schemeClr val="accent1"/>
              </a:lnRef>
              <a:fillRef idx="0">
                <a:schemeClr val="accent1"/>
              </a:fillRef>
              <a:effectRef idx="1">
                <a:schemeClr val="accent1"/>
              </a:effectRef>
              <a:fontRef idx="minor">
                <a:schemeClr val="tx1"/>
              </a:fontRef>
            </p:style>
          </p:cxnSp>
          <p:cxnSp>
            <p:nvCxnSpPr>
              <p:cNvPr id="152" name="直線コネクタ 151">
                <a:extLst>
                  <a:ext uri="{FF2B5EF4-FFF2-40B4-BE49-F238E27FC236}">
                    <a16:creationId xmlns:a16="http://schemas.microsoft.com/office/drawing/2014/main" id="{C920D6A3-E65B-8133-E0E3-481A4FD10ECF}"/>
                  </a:ext>
                </a:extLst>
              </p:cNvPr>
              <p:cNvCxnSpPr>
                <a:cxnSpLocks/>
              </p:cNvCxnSpPr>
              <p:nvPr/>
            </p:nvCxnSpPr>
            <p:spPr>
              <a:xfrm>
                <a:off x="4379158" y="2871446"/>
                <a:ext cx="308498" cy="364305"/>
              </a:xfrm>
              <a:prstGeom prst="line">
                <a:avLst/>
              </a:prstGeom>
              <a:ln w="38100">
                <a:solidFill>
                  <a:srgbClr val="0070C0"/>
                </a:solidFill>
              </a:ln>
            </p:spPr>
            <p:style>
              <a:lnRef idx="2">
                <a:schemeClr val="accent1"/>
              </a:lnRef>
              <a:fillRef idx="0">
                <a:schemeClr val="accent1"/>
              </a:fillRef>
              <a:effectRef idx="1">
                <a:schemeClr val="accent1"/>
              </a:effectRef>
              <a:fontRef idx="minor">
                <a:schemeClr val="tx1"/>
              </a:fontRef>
            </p:style>
          </p:cxnSp>
          <p:cxnSp>
            <p:nvCxnSpPr>
              <p:cNvPr id="153" name="直線コネクタ 152">
                <a:extLst>
                  <a:ext uri="{FF2B5EF4-FFF2-40B4-BE49-F238E27FC236}">
                    <a16:creationId xmlns:a16="http://schemas.microsoft.com/office/drawing/2014/main" id="{B9E7DD8A-97D5-B944-0B5D-02AE7794C9B8}"/>
                  </a:ext>
                </a:extLst>
              </p:cNvPr>
              <p:cNvCxnSpPr>
                <a:cxnSpLocks/>
              </p:cNvCxnSpPr>
              <p:nvPr/>
            </p:nvCxnSpPr>
            <p:spPr>
              <a:xfrm flipV="1">
                <a:off x="4339155" y="2875471"/>
                <a:ext cx="281856" cy="386567"/>
              </a:xfrm>
              <a:prstGeom prst="line">
                <a:avLst/>
              </a:prstGeom>
              <a:ln w="38100">
                <a:solidFill>
                  <a:srgbClr val="0070C0"/>
                </a:solidFill>
              </a:ln>
            </p:spPr>
            <p:style>
              <a:lnRef idx="2">
                <a:schemeClr val="accent1"/>
              </a:lnRef>
              <a:fillRef idx="0">
                <a:schemeClr val="accent1"/>
              </a:fillRef>
              <a:effectRef idx="1">
                <a:schemeClr val="accent1"/>
              </a:effectRef>
              <a:fontRef idx="minor">
                <a:schemeClr val="tx1"/>
              </a:fontRef>
            </p:style>
          </p:cxnSp>
          <p:sp>
            <p:nvSpPr>
              <p:cNvPr id="156" name="テキスト ボックス 155">
                <a:extLst>
                  <a:ext uri="{FF2B5EF4-FFF2-40B4-BE49-F238E27FC236}">
                    <a16:creationId xmlns:a16="http://schemas.microsoft.com/office/drawing/2014/main" id="{AD0E0F6E-FBD9-FCCB-855B-E426FD9CBD2D}"/>
                  </a:ext>
                </a:extLst>
              </p:cNvPr>
              <p:cNvSpPr txBox="1"/>
              <p:nvPr/>
            </p:nvSpPr>
            <p:spPr>
              <a:xfrm>
                <a:off x="3541020" y="3322460"/>
                <a:ext cx="915424" cy="294025"/>
              </a:xfrm>
              <a:prstGeom prst="rect">
                <a:avLst/>
              </a:prstGeom>
              <a:noFill/>
            </p:spPr>
            <p:txBody>
              <a:bodyPr wrap="square" rtlCol="0">
                <a:spAutoFit/>
              </a:bodyPr>
              <a:lstStyle/>
              <a:p>
                <a:pPr algn="ctr">
                  <a:buClr>
                    <a:schemeClr val="tx1"/>
                  </a:buClr>
                </a:pPr>
                <a:r>
                  <a:rPr lang="en-US" altLang="ja-JP" sz="1556" dirty="0">
                    <a:latin typeface="メイリオ" panose="020B0604030504040204" pitchFamily="50" charset="-128"/>
                    <a:ea typeface="メイリオ" panose="020B0604030504040204" pitchFamily="50" charset="-128"/>
                  </a:rPr>
                  <a:t>test</a:t>
                </a:r>
              </a:p>
            </p:txBody>
          </p:sp>
          <p:sp>
            <p:nvSpPr>
              <p:cNvPr id="157" name="テキスト ボックス 156">
                <a:extLst>
                  <a:ext uri="{FF2B5EF4-FFF2-40B4-BE49-F238E27FC236}">
                    <a16:creationId xmlns:a16="http://schemas.microsoft.com/office/drawing/2014/main" id="{7756FC68-6088-F036-0C37-D45F57E4C747}"/>
                  </a:ext>
                </a:extLst>
              </p:cNvPr>
              <p:cNvSpPr txBox="1"/>
              <p:nvPr/>
            </p:nvSpPr>
            <p:spPr>
              <a:xfrm>
                <a:off x="4574990" y="3332413"/>
                <a:ext cx="915424" cy="294025"/>
              </a:xfrm>
              <a:prstGeom prst="rect">
                <a:avLst/>
              </a:prstGeom>
              <a:noFill/>
            </p:spPr>
            <p:txBody>
              <a:bodyPr wrap="square" rtlCol="0">
                <a:spAutoFit/>
              </a:bodyPr>
              <a:lstStyle/>
              <a:p>
                <a:pPr algn="ctr">
                  <a:buClr>
                    <a:schemeClr val="tx1"/>
                  </a:buClr>
                </a:pPr>
                <a:r>
                  <a:rPr lang="en-US" altLang="ja-JP" sz="1556" dirty="0">
                    <a:latin typeface="メイリオ" panose="020B0604030504040204" pitchFamily="50" charset="-128"/>
                    <a:ea typeface="メイリオ" panose="020B0604030504040204" pitchFamily="50" charset="-128"/>
                  </a:rPr>
                  <a:t>test</a:t>
                </a:r>
              </a:p>
            </p:txBody>
          </p:sp>
          <p:cxnSp>
            <p:nvCxnSpPr>
              <p:cNvPr id="158" name="直線コネクタ 157">
                <a:extLst>
                  <a:ext uri="{FF2B5EF4-FFF2-40B4-BE49-F238E27FC236}">
                    <a16:creationId xmlns:a16="http://schemas.microsoft.com/office/drawing/2014/main" id="{A7EC3BD3-91D6-0E0A-0B2B-DDE436856D24}"/>
                  </a:ext>
                </a:extLst>
              </p:cNvPr>
              <p:cNvCxnSpPr>
                <a:cxnSpLocks/>
                <a:stCxn id="162" idx="3"/>
                <a:endCxn id="163" idx="1"/>
              </p:cNvCxnSpPr>
              <p:nvPr/>
            </p:nvCxnSpPr>
            <p:spPr>
              <a:xfrm>
                <a:off x="4402110" y="3502486"/>
                <a:ext cx="274573" cy="6868"/>
              </a:xfrm>
              <a:prstGeom prst="line">
                <a:avLst/>
              </a:prstGeom>
              <a:ln w="38100">
                <a:solidFill>
                  <a:srgbClr val="0070C0"/>
                </a:solidFill>
              </a:ln>
            </p:spPr>
            <p:style>
              <a:lnRef idx="2">
                <a:schemeClr val="accent1"/>
              </a:lnRef>
              <a:fillRef idx="0">
                <a:schemeClr val="accent1"/>
              </a:fillRef>
              <a:effectRef idx="1">
                <a:schemeClr val="accent1"/>
              </a:effectRef>
              <a:fontRef idx="minor">
                <a:schemeClr val="tx1"/>
              </a:fontRef>
            </p:style>
          </p:cxnSp>
          <p:sp>
            <p:nvSpPr>
              <p:cNvPr id="162" name="フローチャート: 書類 161">
                <a:extLst>
                  <a:ext uri="{FF2B5EF4-FFF2-40B4-BE49-F238E27FC236}">
                    <a16:creationId xmlns:a16="http://schemas.microsoft.com/office/drawing/2014/main" id="{D711B01C-216B-589F-B349-24786221A9DF}"/>
                  </a:ext>
                </a:extLst>
              </p:cNvPr>
              <p:cNvSpPr/>
              <p:nvPr/>
            </p:nvSpPr>
            <p:spPr>
              <a:xfrm>
                <a:off x="3630433" y="3220611"/>
                <a:ext cx="771677" cy="563750"/>
              </a:xfrm>
              <a:prstGeom prst="flowChartDocumen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2001"/>
              </a:p>
            </p:txBody>
          </p:sp>
          <p:sp>
            <p:nvSpPr>
              <p:cNvPr id="163" name="フローチャート: 書類 162">
                <a:extLst>
                  <a:ext uri="{FF2B5EF4-FFF2-40B4-BE49-F238E27FC236}">
                    <a16:creationId xmlns:a16="http://schemas.microsoft.com/office/drawing/2014/main" id="{71556AB0-3088-0E86-00EB-FD3C6121EE04}"/>
                  </a:ext>
                </a:extLst>
              </p:cNvPr>
              <p:cNvSpPr/>
              <p:nvPr/>
            </p:nvSpPr>
            <p:spPr>
              <a:xfrm>
                <a:off x="4676682" y="3227479"/>
                <a:ext cx="712169" cy="563750"/>
              </a:xfrm>
              <a:prstGeom prst="flowChartDocumen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2001"/>
              </a:p>
            </p:txBody>
          </p:sp>
        </p:grpSp>
        <p:sp>
          <p:nvSpPr>
            <p:cNvPr id="6" name="テキスト ボックス 5">
              <a:extLst>
                <a:ext uri="{FF2B5EF4-FFF2-40B4-BE49-F238E27FC236}">
                  <a16:creationId xmlns:a16="http://schemas.microsoft.com/office/drawing/2014/main" id="{F99023CA-909B-3793-97C8-C51AFC880ABF}"/>
                </a:ext>
              </a:extLst>
            </p:cNvPr>
            <p:cNvSpPr txBox="1"/>
            <p:nvPr/>
          </p:nvSpPr>
          <p:spPr>
            <a:xfrm>
              <a:off x="2785845" y="1674590"/>
              <a:ext cx="3607444" cy="461665"/>
            </a:xfrm>
            <a:prstGeom prst="rect">
              <a:avLst/>
            </a:prstGeom>
            <a:noFill/>
          </p:spPr>
          <p:txBody>
            <a:bodyPr wrap="square" rtlCol="0">
              <a:spAutoFit/>
            </a:bodyPr>
            <a:lstStyle/>
            <a:p>
              <a:pPr algn="ctr">
                <a:buClr>
                  <a:schemeClr val="tx1"/>
                </a:buClr>
              </a:pPr>
              <a:r>
                <a:rPr lang="en-US" altLang="ja-JP" sz="2400" dirty="0">
                  <a:latin typeface="メイリオ" panose="020B0604030504040204" pitchFamily="50" charset="-128"/>
                  <a:ea typeface="メイリオ" panose="020B0604030504040204" pitchFamily="50" charset="-128"/>
                </a:rPr>
                <a:t>848,771</a:t>
              </a:r>
              <a:r>
                <a:rPr lang="ja-JP" altLang="en-US" sz="2400" dirty="0">
                  <a:latin typeface="メイリオ" panose="020B0604030504040204" pitchFamily="50" charset="-128"/>
                  <a:ea typeface="メイリオ" panose="020B0604030504040204" pitchFamily="50" charset="-128"/>
                </a:rPr>
                <a:t>ペア</a:t>
              </a:r>
              <a:endParaRPr lang="en-US" altLang="ja-JP" sz="2400" dirty="0">
                <a:latin typeface="メイリオ" panose="020B0604030504040204" pitchFamily="50" charset="-128"/>
                <a:ea typeface="メイリオ" panose="020B0604030504040204" pitchFamily="50" charset="-128"/>
              </a:endParaRPr>
            </a:p>
          </p:txBody>
        </p:sp>
      </p:grpSp>
      <p:grpSp>
        <p:nvGrpSpPr>
          <p:cNvPr id="13" name="グループ化 12">
            <a:extLst>
              <a:ext uri="{FF2B5EF4-FFF2-40B4-BE49-F238E27FC236}">
                <a16:creationId xmlns:a16="http://schemas.microsoft.com/office/drawing/2014/main" id="{FCC240E6-E071-F378-3611-5E809E66F790}"/>
              </a:ext>
            </a:extLst>
          </p:cNvPr>
          <p:cNvGrpSpPr/>
          <p:nvPr/>
        </p:nvGrpSpPr>
        <p:grpSpPr>
          <a:xfrm>
            <a:off x="4609025" y="1629332"/>
            <a:ext cx="4944180" cy="3337043"/>
            <a:chOff x="4609025" y="1629332"/>
            <a:chExt cx="4944180" cy="3337043"/>
          </a:xfrm>
        </p:grpSpPr>
        <p:sp>
          <p:nvSpPr>
            <p:cNvPr id="120" name="矢印: 右 119">
              <a:extLst>
                <a:ext uri="{FF2B5EF4-FFF2-40B4-BE49-F238E27FC236}">
                  <a16:creationId xmlns:a16="http://schemas.microsoft.com/office/drawing/2014/main" id="{FFACB086-AFFD-555C-1986-52E14C98FD84}"/>
                </a:ext>
              </a:extLst>
            </p:cNvPr>
            <p:cNvSpPr/>
            <p:nvPr/>
          </p:nvSpPr>
          <p:spPr>
            <a:xfrm>
              <a:off x="5798579" y="2871446"/>
              <a:ext cx="728014" cy="349165"/>
            </a:xfrm>
            <a:prstGeom prst="rightArrow">
              <a:avLst/>
            </a:prstGeom>
            <a:solidFill>
              <a:schemeClr val="tx1">
                <a:lumMod val="50000"/>
                <a:lumOff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2001"/>
            </a:p>
          </p:txBody>
        </p:sp>
        <p:sp>
          <p:nvSpPr>
            <p:cNvPr id="121" name="テキスト ボックス 120">
              <a:extLst>
                <a:ext uri="{FF2B5EF4-FFF2-40B4-BE49-F238E27FC236}">
                  <a16:creationId xmlns:a16="http://schemas.microsoft.com/office/drawing/2014/main" id="{39DBD5E2-12A9-D418-C874-32FE52100C60}"/>
                </a:ext>
              </a:extLst>
            </p:cNvPr>
            <p:cNvSpPr txBox="1"/>
            <p:nvPr/>
          </p:nvSpPr>
          <p:spPr>
            <a:xfrm>
              <a:off x="4609025" y="4395193"/>
              <a:ext cx="3733308" cy="571182"/>
            </a:xfrm>
            <a:prstGeom prst="rect">
              <a:avLst/>
            </a:prstGeom>
            <a:noFill/>
          </p:spPr>
          <p:txBody>
            <a:bodyPr wrap="square" rtlCol="0">
              <a:spAutoFit/>
            </a:bodyPr>
            <a:lstStyle/>
            <a:p>
              <a:pPr marL="381019" indent="-381019">
                <a:buClr>
                  <a:schemeClr val="tx1"/>
                </a:buClr>
                <a:buFont typeface="+mj-lt"/>
                <a:buAutoNum type="arabicPeriod" startAt="2"/>
              </a:pPr>
              <a:r>
                <a:rPr lang="ja-JP" altLang="en-US" sz="1556" dirty="0">
                  <a:latin typeface="メイリオ" panose="020B0604030504040204" pitchFamily="50" charset="-128"/>
                  <a:ea typeface="メイリオ" panose="020B0604030504040204" pitchFamily="50" charset="-128"/>
                </a:rPr>
                <a:t>ライブラリ</a:t>
              </a:r>
              <a:r>
                <a:rPr lang="en-US" altLang="ja-JP" sz="1556" dirty="0">
                  <a:latin typeface="メイリオ" panose="020B0604030504040204" pitchFamily="50" charset="-128"/>
                  <a:ea typeface="メイリオ" panose="020B0604030504040204" pitchFamily="50" charset="-128"/>
                </a:rPr>
                <a:t>-</a:t>
              </a:r>
              <a:r>
                <a:rPr lang="ja-JP" altLang="en-US" sz="1556" dirty="0">
                  <a:latin typeface="メイリオ" panose="020B0604030504040204" pitchFamily="50" charset="-128"/>
                  <a:ea typeface="メイリオ" panose="020B0604030504040204" pitchFamily="50" charset="-128"/>
                </a:rPr>
                <a:t>アプリケーション間のペアのみ抽出</a:t>
              </a:r>
              <a:endParaRPr lang="en-US" altLang="ja-JP" sz="1556" dirty="0">
                <a:latin typeface="メイリオ" panose="020B0604030504040204" pitchFamily="50" charset="-128"/>
                <a:ea typeface="メイリオ" panose="020B0604030504040204" pitchFamily="50" charset="-128"/>
              </a:endParaRPr>
            </a:p>
          </p:txBody>
        </p:sp>
        <p:sp>
          <p:nvSpPr>
            <p:cNvPr id="160" name="テキスト ボックス 159">
              <a:extLst>
                <a:ext uri="{FF2B5EF4-FFF2-40B4-BE49-F238E27FC236}">
                  <a16:creationId xmlns:a16="http://schemas.microsoft.com/office/drawing/2014/main" id="{ED3E259A-EFDE-DDF2-BEC2-EF5087794527}"/>
                </a:ext>
              </a:extLst>
            </p:cNvPr>
            <p:cNvSpPr txBox="1"/>
            <p:nvPr/>
          </p:nvSpPr>
          <p:spPr>
            <a:xfrm>
              <a:off x="5776712" y="2697039"/>
              <a:ext cx="771747" cy="294025"/>
            </a:xfrm>
            <a:prstGeom prst="rect">
              <a:avLst/>
            </a:prstGeom>
            <a:noFill/>
          </p:spPr>
          <p:txBody>
            <a:bodyPr wrap="square" rtlCol="0">
              <a:spAutoFit/>
            </a:bodyPr>
            <a:lstStyle/>
            <a:p>
              <a:pPr algn="ctr">
                <a:buClr>
                  <a:schemeClr val="tx1"/>
                </a:buClr>
              </a:pPr>
              <a:r>
                <a:rPr lang="en-US" altLang="ja-JP" sz="1556" dirty="0">
                  <a:latin typeface="メイリオ" panose="020B0604030504040204" pitchFamily="50" charset="-128"/>
                  <a:ea typeface="メイリオ" panose="020B0604030504040204" pitchFamily="50" charset="-128"/>
                </a:rPr>
                <a:t>2.</a:t>
              </a:r>
            </a:p>
          </p:txBody>
        </p:sp>
        <p:grpSp>
          <p:nvGrpSpPr>
            <p:cNvPr id="11" name="グループ化 10">
              <a:extLst>
                <a:ext uri="{FF2B5EF4-FFF2-40B4-BE49-F238E27FC236}">
                  <a16:creationId xmlns:a16="http://schemas.microsoft.com/office/drawing/2014/main" id="{E68C3251-D5E6-7F38-837F-67A424382117}"/>
                </a:ext>
              </a:extLst>
            </p:cNvPr>
            <p:cNvGrpSpPr/>
            <p:nvPr/>
          </p:nvGrpSpPr>
          <p:grpSpPr>
            <a:xfrm>
              <a:off x="6768125" y="2129739"/>
              <a:ext cx="1949393" cy="1955847"/>
              <a:chOff x="6768125" y="2129739"/>
              <a:chExt cx="1949393" cy="1955847"/>
            </a:xfrm>
          </p:grpSpPr>
          <p:sp>
            <p:nvSpPr>
              <p:cNvPr id="164" name="四角形: 角を丸くする 163">
                <a:extLst>
                  <a:ext uri="{FF2B5EF4-FFF2-40B4-BE49-F238E27FC236}">
                    <a16:creationId xmlns:a16="http://schemas.microsoft.com/office/drawing/2014/main" id="{2C7F77CC-0B5D-FDB5-2001-BEC23A9E159B}"/>
                  </a:ext>
                </a:extLst>
              </p:cNvPr>
              <p:cNvSpPr/>
              <p:nvPr/>
            </p:nvSpPr>
            <p:spPr>
              <a:xfrm>
                <a:off x="6776842" y="2129739"/>
                <a:ext cx="1938011" cy="1936739"/>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2001"/>
              </a:p>
            </p:txBody>
          </p:sp>
          <p:sp>
            <p:nvSpPr>
              <p:cNvPr id="165" name="フローチャート: 書類 164">
                <a:extLst>
                  <a:ext uri="{FF2B5EF4-FFF2-40B4-BE49-F238E27FC236}">
                    <a16:creationId xmlns:a16="http://schemas.microsoft.com/office/drawing/2014/main" id="{B68B5CD2-917E-2B06-81A8-50BFC346C329}"/>
                  </a:ext>
                </a:extLst>
              </p:cNvPr>
              <p:cNvSpPr/>
              <p:nvPr/>
            </p:nvSpPr>
            <p:spPr>
              <a:xfrm>
                <a:off x="6860807" y="2411811"/>
                <a:ext cx="771677" cy="563750"/>
              </a:xfrm>
              <a:prstGeom prst="flowChartDocumen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2001"/>
              </a:p>
            </p:txBody>
          </p:sp>
          <p:sp>
            <p:nvSpPr>
              <p:cNvPr id="166" name="テキスト ボックス 165">
                <a:extLst>
                  <a:ext uri="{FF2B5EF4-FFF2-40B4-BE49-F238E27FC236}">
                    <a16:creationId xmlns:a16="http://schemas.microsoft.com/office/drawing/2014/main" id="{2DD80AD7-B4B0-A035-454C-1520C4EE0A08}"/>
                  </a:ext>
                </a:extLst>
              </p:cNvPr>
              <p:cNvSpPr txBox="1"/>
              <p:nvPr/>
            </p:nvSpPr>
            <p:spPr>
              <a:xfrm>
                <a:off x="6788938" y="2411811"/>
                <a:ext cx="915424" cy="506219"/>
              </a:xfrm>
              <a:prstGeom prst="rect">
                <a:avLst/>
              </a:prstGeom>
              <a:noFill/>
            </p:spPr>
            <p:txBody>
              <a:bodyPr wrap="square" rtlCol="0">
                <a:spAutoFit/>
              </a:bodyPr>
              <a:lstStyle/>
              <a:p>
                <a:pPr algn="ctr">
                  <a:buClr>
                    <a:schemeClr val="tx1"/>
                  </a:buClr>
                </a:pPr>
                <a:r>
                  <a:rPr lang="en-US" altLang="ja-JP" sz="1556" dirty="0">
                    <a:latin typeface="メイリオ" panose="020B0604030504040204" pitchFamily="50" charset="-128"/>
                    <a:ea typeface="メイリオ" panose="020B0604030504040204" pitchFamily="50" charset="-128"/>
                  </a:rPr>
                  <a:t>def foo()</a:t>
                </a:r>
              </a:p>
            </p:txBody>
          </p:sp>
          <p:sp>
            <p:nvSpPr>
              <p:cNvPr id="167" name="テキスト ボックス 166">
                <a:extLst>
                  <a:ext uri="{FF2B5EF4-FFF2-40B4-BE49-F238E27FC236}">
                    <a16:creationId xmlns:a16="http://schemas.microsoft.com/office/drawing/2014/main" id="{0B3A3897-B834-FC27-0FEC-CD4582AF9A99}"/>
                  </a:ext>
                </a:extLst>
              </p:cNvPr>
              <p:cNvSpPr txBox="1"/>
              <p:nvPr/>
            </p:nvSpPr>
            <p:spPr>
              <a:xfrm>
                <a:off x="6805025" y="2132085"/>
                <a:ext cx="915424" cy="294025"/>
              </a:xfrm>
              <a:prstGeom prst="rect">
                <a:avLst/>
              </a:prstGeom>
              <a:noFill/>
            </p:spPr>
            <p:txBody>
              <a:bodyPr wrap="square" rtlCol="0">
                <a:spAutoFit/>
              </a:bodyPr>
              <a:lstStyle/>
              <a:p>
                <a:pPr algn="ctr">
                  <a:buClr>
                    <a:schemeClr val="tx1"/>
                  </a:buClr>
                </a:pPr>
                <a:r>
                  <a:rPr lang="en-US" altLang="ja-JP" sz="1556" dirty="0">
                    <a:latin typeface="メイリオ" panose="020B0604030504040204" pitchFamily="50" charset="-128"/>
                    <a:ea typeface="メイリオ" panose="020B0604030504040204" pitchFamily="50" charset="-128"/>
                  </a:rPr>
                  <a:t>lib</a:t>
                </a:r>
              </a:p>
            </p:txBody>
          </p:sp>
          <p:sp>
            <p:nvSpPr>
              <p:cNvPr id="168" name="フローチャート: 書類 167">
                <a:extLst>
                  <a:ext uri="{FF2B5EF4-FFF2-40B4-BE49-F238E27FC236}">
                    <a16:creationId xmlns:a16="http://schemas.microsoft.com/office/drawing/2014/main" id="{0A23371E-6CB9-23AA-A9E2-E47B622E77EE}"/>
                  </a:ext>
                </a:extLst>
              </p:cNvPr>
              <p:cNvSpPr/>
              <p:nvPr/>
            </p:nvSpPr>
            <p:spPr>
              <a:xfrm>
                <a:off x="7848105" y="2391010"/>
                <a:ext cx="771677" cy="563750"/>
              </a:xfrm>
              <a:prstGeom prst="flowChartDocumen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2001"/>
              </a:p>
            </p:txBody>
          </p:sp>
          <p:sp>
            <p:nvSpPr>
              <p:cNvPr id="169" name="テキスト ボックス 168">
                <a:extLst>
                  <a:ext uri="{FF2B5EF4-FFF2-40B4-BE49-F238E27FC236}">
                    <a16:creationId xmlns:a16="http://schemas.microsoft.com/office/drawing/2014/main" id="{22E9AC7A-1EA4-BE03-3661-084308B7632D}"/>
                  </a:ext>
                </a:extLst>
              </p:cNvPr>
              <p:cNvSpPr txBox="1"/>
              <p:nvPr/>
            </p:nvSpPr>
            <p:spPr>
              <a:xfrm>
                <a:off x="7776236" y="2391011"/>
                <a:ext cx="915424" cy="506219"/>
              </a:xfrm>
              <a:prstGeom prst="rect">
                <a:avLst/>
              </a:prstGeom>
              <a:noFill/>
            </p:spPr>
            <p:txBody>
              <a:bodyPr wrap="square" rtlCol="0">
                <a:spAutoFit/>
              </a:bodyPr>
              <a:lstStyle/>
              <a:p>
                <a:pPr algn="ctr">
                  <a:buClr>
                    <a:schemeClr val="tx1"/>
                  </a:buClr>
                </a:pPr>
                <a:r>
                  <a:rPr lang="en-US" altLang="ja-JP" sz="1556" dirty="0">
                    <a:latin typeface="メイリオ" panose="020B0604030504040204" pitchFamily="50" charset="-128"/>
                    <a:ea typeface="メイリオ" panose="020B0604030504040204" pitchFamily="50" charset="-128"/>
                  </a:rPr>
                  <a:t>def foo()</a:t>
                </a:r>
              </a:p>
            </p:txBody>
          </p:sp>
          <p:sp>
            <p:nvSpPr>
              <p:cNvPr id="170" name="テキスト ボックス 169">
                <a:extLst>
                  <a:ext uri="{FF2B5EF4-FFF2-40B4-BE49-F238E27FC236}">
                    <a16:creationId xmlns:a16="http://schemas.microsoft.com/office/drawing/2014/main" id="{45E97B01-48DF-8C1E-F5A5-2D24CE24C801}"/>
                  </a:ext>
                </a:extLst>
              </p:cNvPr>
              <p:cNvSpPr txBox="1"/>
              <p:nvPr/>
            </p:nvSpPr>
            <p:spPr>
              <a:xfrm>
                <a:off x="7802094" y="2132085"/>
                <a:ext cx="915424" cy="294025"/>
              </a:xfrm>
              <a:prstGeom prst="rect">
                <a:avLst/>
              </a:prstGeom>
              <a:noFill/>
            </p:spPr>
            <p:txBody>
              <a:bodyPr wrap="square" rtlCol="0">
                <a:spAutoFit/>
              </a:bodyPr>
              <a:lstStyle/>
              <a:p>
                <a:pPr algn="ctr">
                  <a:buClr>
                    <a:schemeClr val="tx1"/>
                  </a:buClr>
                </a:pPr>
                <a:r>
                  <a:rPr lang="en-US" altLang="ja-JP" sz="1556" dirty="0">
                    <a:latin typeface="メイリオ" panose="020B0604030504040204" pitchFamily="50" charset="-128"/>
                    <a:ea typeface="メイリオ" panose="020B0604030504040204" pitchFamily="50" charset="-128"/>
                  </a:rPr>
                  <a:t>app</a:t>
                </a:r>
              </a:p>
            </p:txBody>
          </p:sp>
          <p:sp>
            <p:nvSpPr>
              <p:cNvPr id="171" name="テキスト ボックス 170">
                <a:extLst>
                  <a:ext uri="{FF2B5EF4-FFF2-40B4-BE49-F238E27FC236}">
                    <a16:creationId xmlns:a16="http://schemas.microsoft.com/office/drawing/2014/main" id="{10B96077-7F6F-1FB6-C27F-E5C55ED54E5F}"/>
                  </a:ext>
                </a:extLst>
              </p:cNvPr>
              <p:cNvSpPr txBox="1"/>
              <p:nvPr/>
            </p:nvSpPr>
            <p:spPr>
              <a:xfrm>
                <a:off x="6774175" y="3791561"/>
                <a:ext cx="915424" cy="294025"/>
              </a:xfrm>
              <a:prstGeom prst="rect">
                <a:avLst/>
              </a:prstGeom>
              <a:noFill/>
            </p:spPr>
            <p:txBody>
              <a:bodyPr wrap="square" rtlCol="0">
                <a:spAutoFit/>
              </a:bodyPr>
              <a:lstStyle/>
              <a:p>
                <a:pPr algn="ctr">
                  <a:buClr>
                    <a:schemeClr val="tx1"/>
                  </a:buClr>
                </a:pPr>
                <a:r>
                  <a:rPr lang="en-US" altLang="ja-JP" sz="1556" dirty="0">
                    <a:latin typeface="メイリオ" panose="020B0604030504040204" pitchFamily="50" charset="-128"/>
                    <a:ea typeface="メイリオ" panose="020B0604030504040204" pitchFamily="50" charset="-128"/>
                  </a:rPr>
                  <a:t>lib</a:t>
                </a:r>
              </a:p>
            </p:txBody>
          </p:sp>
          <p:sp>
            <p:nvSpPr>
              <p:cNvPr id="172" name="テキスト ボックス 171">
                <a:extLst>
                  <a:ext uri="{FF2B5EF4-FFF2-40B4-BE49-F238E27FC236}">
                    <a16:creationId xmlns:a16="http://schemas.microsoft.com/office/drawing/2014/main" id="{E658B3CF-C554-617F-449D-9387F41909DC}"/>
                  </a:ext>
                </a:extLst>
              </p:cNvPr>
              <p:cNvSpPr txBox="1"/>
              <p:nvPr/>
            </p:nvSpPr>
            <p:spPr>
              <a:xfrm>
                <a:off x="7779373" y="3777451"/>
                <a:ext cx="915424" cy="294025"/>
              </a:xfrm>
              <a:prstGeom prst="rect">
                <a:avLst/>
              </a:prstGeom>
              <a:noFill/>
            </p:spPr>
            <p:txBody>
              <a:bodyPr wrap="square" rtlCol="0">
                <a:spAutoFit/>
              </a:bodyPr>
              <a:lstStyle/>
              <a:p>
                <a:pPr algn="ctr">
                  <a:buClr>
                    <a:schemeClr val="tx1"/>
                  </a:buClr>
                </a:pPr>
                <a:r>
                  <a:rPr lang="en-US" altLang="ja-JP" sz="1556" dirty="0">
                    <a:latin typeface="メイリオ" panose="020B0604030504040204" pitchFamily="50" charset="-128"/>
                    <a:ea typeface="メイリオ" panose="020B0604030504040204" pitchFamily="50" charset="-128"/>
                  </a:rPr>
                  <a:t>app</a:t>
                </a:r>
              </a:p>
            </p:txBody>
          </p:sp>
          <p:cxnSp>
            <p:nvCxnSpPr>
              <p:cNvPr id="173" name="直線コネクタ 172">
                <a:extLst>
                  <a:ext uri="{FF2B5EF4-FFF2-40B4-BE49-F238E27FC236}">
                    <a16:creationId xmlns:a16="http://schemas.microsoft.com/office/drawing/2014/main" id="{DFEA4F1F-B1EC-9DE7-B9DD-76381A10DB0D}"/>
                  </a:ext>
                </a:extLst>
              </p:cNvPr>
              <p:cNvCxnSpPr>
                <a:cxnSpLocks/>
                <a:stCxn id="168" idx="2"/>
                <a:endCxn id="182" idx="0"/>
              </p:cNvCxnSpPr>
              <p:nvPr/>
            </p:nvCxnSpPr>
            <p:spPr>
              <a:xfrm>
                <a:off x="8233943" y="2917489"/>
                <a:ext cx="25928" cy="326887"/>
              </a:xfrm>
              <a:prstGeom prst="line">
                <a:avLst/>
              </a:prstGeom>
              <a:ln w="38100">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174" name="直線コネクタ 173">
                <a:extLst>
                  <a:ext uri="{FF2B5EF4-FFF2-40B4-BE49-F238E27FC236}">
                    <a16:creationId xmlns:a16="http://schemas.microsoft.com/office/drawing/2014/main" id="{4C1FA7CA-571E-D733-B64D-3D3CFB2C621A}"/>
                  </a:ext>
                </a:extLst>
              </p:cNvPr>
              <p:cNvCxnSpPr>
                <a:cxnSpLocks/>
                <a:stCxn id="165" idx="2"/>
              </p:cNvCxnSpPr>
              <p:nvPr/>
            </p:nvCxnSpPr>
            <p:spPr>
              <a:xfrm flipH="1">
                <a:off x="7246623" y="2938293"/>
                <a:ext cx="29" cy="308264"/>
              </a:xfrm>
              <a:prstGeom prst="line">
                <a:avLst/>
              </a:prstGeom>
              <a:ln w="38100">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175" name="直線コネクタ 174">
                <a:extLst>
                  <a:ext uri="{FF2B5EF4-FFF2-40B4-BE49-F238E27FC236}">
                    <a16:creationId xmlns:a16="http://schemas.microsoft.com/office/drawing/2014/main" id="{DACD6E88-BC91-FF17-94C9-3BE55902D147}"/>
                  </a:ext>
                </a:extLst>
              </p:cNvPr>
              <p:cNvCxnSpPr>
                <a:cxnSpLocks/>
              </p:cNvCxnSpPr>
              <p:nvPr/>
            </p:nvCxnSpPr>
            <p:spPr>
              <a:xfrm>
                <a:off x="7649384" y="2644629"/>
                <a:ext cx="198721" cy="0"/>
              </a:xfrm>
              <a:prstGeom prst="line">
                <a:avLst/>
              </a:prstGeom>
              <a:ln w="38100">
                <a:solidFill>
                  <a:srgbClr val="0070C0"/>
                </a:solidFill>
              </a:ln>
            </p:spPr>
            <p:style>
              <a:lnRef idx="2">
                <a:schemeClr val="accent1"/>
              </a:lnRef>
              <a:fillRef idx="0">
                <a:schemeClr val="accent1"/>
              </a:fillRef>
              <a:effectRef idx="1">
                <a:schemeClr val="accent1"/>
              </a:effectRef>
              <a:fontRef idx="minor">
                <a:schemeClr val="tx1"/>
              </a:fontRef>
            </p:style>
          </p:cxnSp>
          <p:cxnSp>
            <p:nvCxnSpPr>
              <p:cNvPr id="176" name="直線コネクタ 175">
                <a:extLst>
                  <a:ext uri="{FF2B5EF4-FFF2-40B4-BE49-F238E27FC236}">
                    <a16:creationId xmlns:a16="http://schemas.microsoft.com/office/drawing/2014/main" id="{1082F919-D067-BC90-6302-DB8090940F90}"/>
                  </a:ext>
                </a:extLst>
              </p:cNvPr>
              <p:cNvCxnSpPr>
                <a:cxnSpLocks/>
              </p:cNvCxnSpPr>
              <p:nvPr/>
            </p:nvCxnSpPr>
            <p:spPr>
              <a:xfrm>
                <a:off x="7606262" y="2888343"/>
                <a:ext cx="308498" cy="364305"/>
              </a:xfrm>
              <a:prstGeom prst="line">
                <a:avLst/>
              </a:prstGeom>
              <a:ln w="38100">
                <a:solidFill>
                  <a:srgbClr val="0070C0"/>
                </a:solidFill>
              </a:ln>
            </p:spPr>
            <p:style>
              <a:lnRef idx="2">
                <a:schemeClr val="accent1"/>
              </a:lnRef>
              <a:fillRef idx="0">
                <a:schemeClr val="accent1"/>
              </a:fillRef>
              <a:effectRef idx="1">
                <a:schemeClr val="accent1"/>
              </a:effectRef>
              <a:fontRef idx="minor">
                <a:schemeClr val="tx1"/>
              </a:fontRef>
            </p:style>
          </p:cxnSp>
          <p:cxnSp>
            <p:nvCxnSpPr>
              <p:cNvPr id="177" name="直線コネクタ 176">
                <a:extLst>
                  <a:ext uri="{FF2B5EF4-FFF2-40B4-BE49-F238E27FC236}">
                    <a16:creationId xmlns:a16="http://schemas.microsoft.com/office/drawing/2014/main" id="{1DDDE22F-E2CB-3F53-F5FC-B9099F438532}"/>
                  </a:ext>
                </a:extLst>
              </p:cNvPr>
              <p:cNvCxnSpPr>
                <a:cxnSpLocks/>
              </p:cNvCxnSpPr>
              <p:nvPr/>
            </p:nvCxnSpPr>
            <p:spPr>
              <a:xfrm flipV="1">
                <a:off x="7566260" y="2892367"/>
                <a:ext cx="281856" cy="386567"/>
              </a:xfrm>
              <a:prstGeom prst="line">
                <a:avLst/>
              </a:prstGeom>
              <a:ln w="38100">
                <a:solidFill>
                  <a:srgbClr val="0070C0"/>
                </a:solidFill>
              </a:ln>
            </p:spPr>
            <p:style>
              <a:lnRef idx="2">
                <a:schemeClr val="accent1"/>
              </a:lnRef>
              <a:fillRef idx="0">
                <a:schemeClr val="accent1"/>
              </a:fillRef>
              <a:effectRef idx="1">
                <a:schemeClr val="accent1"/>
              </a:effectRef>
              <a:fontRef idx="minor">
                <a:schemeClr val="tx1"/>
              </a:fontRef>
            </p:style>
          </p:cxnSp>
          <p:sp>
            <p:nvSpPr>
              <p:cNvPr id="178" name="テキスト ボックス 177">
                <a:extLst>
                  <a:ext uri="{FF2B5EF4-FFF2-40B4-BE49-F238E27FC236}">
                    <a16:creationId xmlns:a16="http://schemas.microsoft.com/office/drawing/2014/main" id="{DB8E9756-93D0-E73B-9556-49DE4117E1F0}"/>
                  </a:ext>
                </a:extLst>
              </p:cNvPr>
              <p:cNvSpPr txBox="1"/>
              <p:nvPr/>
            </p:nvSpPr>
            <p:spPr>
              <a:xfrm>
                <a:off x="6768125" y="3339357"/>
                <a:ext cx="915424" cy="294025"/>
              </a:xfrm>
              <a:prstGeom prst="rect">
                <a:avLst/>
              </a:prstGeom>
              <a:noFill/>
            </p:spPr>
            <p:txBody>
              <a:bodyPr wrap="square" rtlCol="0">
                <a:spAutoFit/>
              </a:bodyPr>
              <a:lstStyle/>
              <a:p>
                <a:pPr algn="ctr">
                  <a:buClr>
                    <a:schemeClr val="tx1"/>
                  </a:buClr>
                </a:pPr>
                <a:r>
                  <a:rPr lang="en-US" altLang="ja-JP" sz="1556" dirty="0">
                    <a:latin typeface="メイリオ" panose="020B0604030504040204" pitchFamily="50" charset="-128"/>
                    <a:ea typeface="メイリオ" panose="020B0604030504040204" pitchFamily="50" charset="-128"/>
                  </a:rPr>
                  <a:t>test</a:t>
                </a:r>
              </a:p>
            </p:txBody>
          </p:sp>
          <p:sp>
            <p:nvSpPr>
              <p:cNvPr id="179" name="テキスト ボックス 178">
                <a:extLst>
                  <a:ext uri="{FF2B5EF4-FFF2-40B4-BE49-F238E27FC236}">
                    <a16:creationId xmlns:a16="http://schemas.microsoft.com/office/drawing/2014/main" id="{04FDF9DA-0E4B-DC55-6A5D-D9ED536D3173}"/>
                  </a:ext>
                </a:extLst>
              </p:cNvPr>
              <p:cNvSpPr txBox="1"/>
              <p:nvPr/>
            </p:nvSpPr>
            <p:spPr>
              <a:xfrm>
                <a:off x="7802094" y="3349310"/>
                <a:ext cx="915424" cy="294025"/>
              </a:xfrm>
              <a:prstGeom prst="rect">
                <a:avLst/>
              </a:prstGeom>
              <a:noFill/>
            </p:spPr>
            <p:txBody>
              <a:bodyPr wrap="square" rtlCol="0">
                <a:spAutoFit/>
              </a:bodyPr>
              <a:lstStyle/>
              <a:p>
                <a:pPr algn="ctr">
                  <a:buClr>
                    <a:schemeClr val="tx1"/>
                  </a:buClr>
                </a:pPr>
                <a:r>
                  <a:rPr lang="en-US" altLang="ja-JP" sz="1556" dirty="0">
                    <a:latin typeface="メイリオ" panose="020B0604030504040204" pitchFamily="50" charset="-128"/>
                    <a:ea typeface="メイリオ" panose="020B0604030504040204" pitchFamily="50" charset="-128"/>
                  </a:rPr>
                  <a:t>test</a:t>
                </a:r>
              </a:p>
            </p:txBody>
          </p:sp>
          <p:cxnSp>
            <p:nvCxnSpPr>
              <p:cNvPr id="180" name="直線コネクタ 179">
                <a:extLst>
                  <a:ext uri="{FF2B5EF4-FFF2-40B4-BE49-F238E27FC236}">
                    <a16:creationId xmlns:a16="http://schemas.microsoft.com/office/drawing/2014/main" id="{381A1DCE-6A75-470C-3168-68E8884915B0}"/>
                  </a:ext>
                </a:extLst>
              </p:cNvPr>
              <p:cNvCxnSpPr>
                <a:cxnSpLocks/>
                <a:stCxn id="181" idx="3"/>
                <a:endCxn id="182" idx="1"/>
              </p:cNvCxnSpPr>
              <p:nvPr/>
            </p:nvCxnSpPr>
            <p:spPr>
              <a:xfrm>
                <a:off x="7629214" y="3519383"/>
                <a:ext cx="274573" cy="6868"/>
              </a:xfrm>
              <a:prstGeom prst="line">
                <a:avLst/>
              </a:prstGeom>
              <a:ln w="38100">
                <a:solidFill>
                  <a:srgbClr val="0070C0"/>
                </a:solidFill>
              </a:ln>
            </p:spPr>
            <p:style>
              <a:lnRef idx="2">
                <a:schemeClr val="accent1"/>
              </a:lnRef>
              <a:fillRef idx="0">
                <a:schemeClr val="accent1"/>
              </a:fillRef>
              <a:effectRef idx="1">
                <a:schemeClr val="accent1"/>
              </a:effectRef>
              <a:fontRef idx="minor">
                <a:schemeClr val="tx1"/>
              </a:fontRef>
            </p:style>
          </p:cxnSp>
          <p:sp>
            <p:nvSpPr>
              <p:cNvPr id="181" name="フローチャート: 書類 180">
                <a:extLst>
                  <a:ext uri="{FF2B5EF4-FFF2-40B4-BE49-F238E27FC236}">
                    <a16:creationId xmlns:a16="http://schemas.microsoft.com/office/drawing/2014/main" id="{F23E4236-2228-4714-3FAC-CDD8EC79D4AD}"/>
                  </a:ext>
                </a:extLst>
              </p:cNvPr>
              <p:cNvSpPr/>
              <p:nvPr/>
            </p:nvSpPr>
            <p:spPr>
              <a:xfrm>
                <a:off x="6857537" y="3237508"/>
                <a:ext cx="771677" cy="563750"/>
              </a:xfrm>
              <a:prstGeom prst="flowChartDocumen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2001"/>
              </a:p>
            </p:txBody>
          </p:sp>
          <p:sp>
            <p:nvSpPr>
              <p:cNvPr id="182" name="フローチャート: 書類 181">
                <a:extLst>
                  <a:ext uri="{FF2B5EF4-FFF2-40B4-BE49-F238E27FC236}">
                    <a16:creationId xmlns:a16="http://schemas.microsoft.com/office/drawing/2014/main" id="{6EBB62FC-7943-988A-3818-6F8F085E5101}"/>
                  </a:ext>
                </a:extLst>
              </p:cNvPr>
              <p:cNvSpPr/>
              <p:nvPr/>
            </p:nvSpPr>
            <p:spPr>
              <a:xfrm>
                <a:off x="7903787" y="3244376"/>
                <a:ext cx="712169" cy="563750"/>
              </a:xfrm>
              <a:prstGeom prst="flowChartDocumen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2001"/>
              </a:p>
            </p:txBody>
          </p:sp>
          <p:grpSp>
            <p:nvGrpSpPr>
              <p:cNvPr id="183" name="グループ化 182">
                <a:extLst>
                  <a:ext uri="{FF2B5EF4-FFF2-40B4-BE49-F238E27FC236}">
                    <a16:creationId xmlns:a16="http://schemas.microsoft.com/office/drawing/2014/main" id="{1ECD638B-4AD2-D687-FEAC-2169486F10EC}"/>
                  </a:ext>
                </a:extLst>
              </p:cNvPr>
              <p:cNvGrpSpPr/>
              <p:nvPr/>
            </p:nvGrpSpPr>
            <p:grpSpPr>
              <a:xfrm>
                <a:off x="7115978" y="2988208"/>
                <a:ext cx="264648" cy="206848"/>
                <a:chOff x="8286881" y="4425912"/>
                <a:chExt cx="276998" cy="233393"/>
              </a:xfrm>
            </p:grpSpPr>
            <p:sp>
              <p:nvSpPr>
                <p:cNvPr id="184" name="正方形/長方形 183">
                  <a:extLst>
                    <a:ext uri="{FF2B5EF4-FFF2-40B4-BE49-F238E27FC236}">
                      <a16:creationId xmlns:a16="http://schemas.microsoft.com/office/drawing/2014/main" id="{68AE1DA3-DB67-0242-6C2E-EDFE3153EB50}"/>
                    </a:ext>
                  </a:extLst>
                </p:cNvPr>
                <p:cNvSpPr/>
                <p:nvPr/>
              </p:nvSpPr>
              <p:spPr>
                <a:xfrm>
                  <a:off x="8351469" y="4428178"/>
                  <a:ext cx="194201" cy="231122"/>
                </a:xfrm>
                <a:prstGeom prst="rect">
                  <a:avLst/>
                </a:prstGeom>
                <a:solidFill>
                  <a:schemeClr val="bg1"/>
                </a:solidFill>
                <a:ln w="8930" cap="flat">
                  <a:noFill/>
                  <a:prstDash val="solid"/>
                  <a:miter/>
                </a:ln>
              </p:spPr>
              <p:txBody>
                <a:bodyPr rtlCol="0" anchor="ctr"/>
                <a:lstStyle/>
                <a:p>
                  <a:pPr algn="l"/>
                  <a:endParaRPr lang="ja-JP" altLang="en-US" sz="2001"/>
                </a:p>
              </p:txBody>
            </p:sp>
            <p:sp>
              <p:nvSpPr>
                <p:cNvPr id="185" name="乗算記号 184">
                  <a:extLst>
                    <a:ext uri="{FF2B5EF4-FFF2-40B4-BE49-F238E27FC236}">
                      <a16:creationId xmlns:a16="http://schemas.microsoft.com/office/drawing/2014/main" id="{E77A590D-27C8-8001-0B3A-FF03F2D347E8}"/>
                    </a:ext>
                  </a:extLst>
                </p:cNvPr>
                <p:cNvSpPr/>
                <p:nvPr/>
              </p:nvSpPr>
              <p:spPr>
                <a:xfrm>
                  <a:off x="8286881" y="4425912"/>
                  <a:ext cx="276998" cy="233393"/>
                </a:xfrm>
                <a:prstGeom prst="mathMultiply">
                  <a:avLst/>
                </a:prstGeom>
                <a:solidFill>
                  <a:srgbClr val="FF0000">
                    <a:alpha val="8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2001"/>
                </a:p>
              </p:txBody>
            </p:sp>
          </p:grpSp>
          <p:grpSp>
            <p:nvGrpSpPr>
              <p:cNvPr id="186" name="グループ化 185">
                <a:extLst>
                  <a:ext uri="{FF2B5EF4-FFF2-40B4-BE49-F238E27FC236}">
                    <a16:creationId xmlns:a16="http://schemas.microsoft.com/office/drawing/2014/main" id="{C700CA04-0A05-AD1C-F73B-CED6E3DFA257}"/>
                  </a:ext>
                </a:extLst>
              </p:cNvPr>
              <p:cNvGrpSpPr/>
              <p:nvPr/>
            </p:nvGrpSpPr>
            <p:grpSpPr>
              <a:xfrm>
                <a:off x="8103373" y="2963694"/>
                <a:ext cx="264648" cy="206848"/>
                <a:chOff x="8286881" y="4425912"/>
                <a:chExt cx="276998" cy="233393"/>
              </a:xfrm>
            </p:grpSpPr>
            <p:sp>
              <p:nvSpPr>
                <p:cNvPr id="187" name="正方形/長方形 186">
                  <a:extLst>
                    <a:ext uri="{FF2B5EF4-FFF2-40B4-BE49-F238E27FC236}">
                      <a16:creationId xmlns:a16="http://schemas.microsoft.com/office/drawing/2014/main" id="{10F40DD7-555E-BAAF-7DC8-AD613033D1B8}"/>
                    </a:ext>
                  </a:extLst>
                </p:cNvPr>
                <p:cNvSpPr/>
                <p:nvPr/>
              </p:nvSpPr>
              <p:spPr>
                <a:xfrm>
                  <a:off x="8351469" y="4428178"/>
                  <a:ext cx="194201" cy="231122"/>
                </a:xfrm>
                <a:prstGeom prst="rect">
                  <a:avLst/>
                </a:prstGeom>
                <a:solidFill>
                  <a:schemeClr val="bg1"/>
                </a:solidFill>
                <a:ln w="8930" cap="flat">
                  <a:noFill/>
                  <a:prstDash val="solid"/>
                  <a:miter/>
                </a:ln>
              </p:spPr>
              <p:txBody>
                <a:bodyPr rtlCol="0" anchor="ctr"/>
                <a:lstStyle/>
                <a:p>
                  <a:pPr algn="l"/>
                  <a:endParaRPr lang="ja-JP" altLang="en-US" sz="2001"/>
                </a:p>
              </p:txBody>
            </p:sp>
            <p:sp>
              <p:nvSpPr>
                <p:cNvPr id="188" name="乗算記号 187">
                  <a:extLst>
                    <a:ext uri="{FF2B5EF4-FFF2-40B4-BE49-F238E27FC236}">
                      <a16:creationId xmlns:a16="http://schemas.microsoft.com/office/drawing/2014/main" id="{D0AFF941-0E21-6E8E-EC09-E9755F31AEE3}"/>
                    </a:ext>
                  </a:extLst>
                </p:cNvPr>
                <p:cNvSpPr/>
                <p:nvPr/>
              </p:nvSpPr>
              <p:spPr>
                <a:xfrm>
                  <a:off x="8286881" y="4425912"/>
                  <a:ext cx="276998" cy="233393"/>
                </a:xfrm>
                <a:prstGeom prst="mathMultiply">
                  <a:avLst/>
                </a:prstGeom>
                <a:solidFill>
                  <a:srgbClr val="FF0000">
                    <a:alpha val="8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2001"/>
                </a:p>
              </p:txBody>
            </p:sp>
          </p:grpSp>
        </p:grpSp>
        <p:sp>
          <p:nvSpPr>
            <p:cNvPr id="7" name="テキスト ボックス 6">
              <a:extLst>
                <a:ext uri="{FF2B5EF4-FFF2-40B4-BE49-F238E27FC236}">
                  <a16:creationId xmlns:a16="http://schemas.microsoft.com/office/drawing/2014/main" id="{6885DDB1-9B10-C0C4-82D6-B80A9A98E21A}"/>
                </a:ext>
              </a:extLst>
            </p:cNvPr>
            <p:cNvSpPr txBox="1"/>
            <p:nvPr/>
          </p:nvSpPr>
          <p:spPr>
            <a:xfrm>
              <a:off x="5945761" y="1629332"/>
              <a:ext cx="3607444" cy="461665"/>
            </a:xfrm>
            <a:prstGeom prst="rect">
              <a:avLst/>
            </a:prstGeom>
            <a:noFill/>
          </p:spPr>
          <p:txBody>
            <a:bodyPr wrap="square" rtlCol="0">
              <a:spAutoFit/>
            </a:bodyPr>
            <a:lstStyle/>
            <a:p>
              <a:pPr algn="ctr">
                <a:buClr>
                  <a:schemeClr val="tx1"/>
                </a:buClr>
              </a:pPr>
              <a:r>
                <a:rPr lang="en-US" altLang="ja-JP" sz="2400" dirty="0">
                  <a:latin typeface="メイリオ" panose="020B0604030504040204" pitchFamily="50" charset="-128"/>
                  <a:ea typeface="メイリオ" panose="020B0604030504040204" pitchFamily="50" charset="-128"/>
                </a:rPr>
                <a:t>174</a:t>
              </a:r>
              <a:r>
                <a:rPr lang="ja-JP" altLang="en-US" sz="2400" dirty="0">
                  <a:latin typeface="メイリオ" panose="020B0604030504040204" pitchFamily="50" charset="-128"/>
                  <a:ea typeface="メイリオ" panose="020B0604030504040204" pitchFamily="50" charset="-128"/>
                </a:rPr>
                <a:t>ペア</a:t>
              </a:r>
              <a:endParaRPr lang="en-US" altLang="ja-JP" sz="2400" dirty="0">
                <a:latin typeface="メイリオ" panose="020B0604030504040204" pitchFamily="50" charset="-128"/>
                <a:ea typeface="メイリオ" panose="020B0604030504040204" pitchFamily="50" charset="-128"/>
              </a:endParaRPr>
            </a:p>
          </p:txBody>
        </p:sp>
      </p:grpSp>
      <p:grpSp>
        <p:nvGrpSpPr>
          <p:cNvPr id="14" name="グループ化 13">
            <a:extLst>
              <a:ext uri="{FF2B5EF4-FFF2-40B4-BE49-F238E27FC236}">
                <a16:creationId xmlns:a16="http://schemas.microsoft.com/office/drawing/2014/main" id="{D0C2F620-233A-154E-51F6-3F5A65F60219}"/>
              </a:ext>
            </a:extLst>
          </p:cNvPr>
          <p:cNvGrpSpPr/>
          <p:nvPr/>
        </p:nvGrpSpPr>
        <p:grpSpPr>
          <a:xfrm>
            <a:off x="8338432" y="1629332"/>
            <a:ext cx="4448576" cy="3296528"/>
            <a:chOff x="8338432" y="1629332"/>
            <a:chExt cx="4448576" cy="3296528"/>
          </a:xfrm>
        </p:grpSpPr>
        <p:sp>
          <p:nvSpPr>
            <p:cNvPr id="154" name="テキスト ボックス 153">
              <a:extLst>
                <a:ext uri="{FF2B5EF4-FFF2-40B4-BE49-F238E27FC236}">
                  <a16:creationId xmlns:a16="http://schemas.microsoft.com/office/drawing/2014/main" id="{51F77F02-BF12-4547-AD02-A0E5C1D07145}"/>
                </a:ext>
              </a:extLst>
            </p:cNvPr>
            <p:cNvSpPr txBox="1"/>
            <p:nvPr/>
          </p:nvSpPr>
          <p:spPr>
            <a:xfrm>
              <a:off x="8338432" y="4419641"/>
              <a:ext cx="3557314" cy="506219"/>
            </a:xfrm>
            <a:prstGeom prst="rect">
              <a:avLst/>
            </a:prstGeom>
            <a:noFill/>
          </p:spPr>
          <p:txBody>
            <a:bodyPr wrap="square" rtlCol="0">
              <a:spAutoFit/>
            </a:bodyPr>
            <a:lstStyle/>
            <a:p>
              <a:pPr marL="381019" indent="-381019">
                <a:buClr>
                  <a:schemeClr val="tx1"/>
                </a:buClr>
                <a:buFont typeface="+mj-lt"/>
                <a:buAutoNum type="arabicPeriod" startAt="3"/>
              </a:pPr>
              <a:r>
                <a:rPr lang="ja-JP" altLang="en-US" sz="1556" dirty="0">
                  <a:latin typeface="メイリオ" panose="020B0604030504040204" pitchFamily="50" charset="-128"/>
                  <a:ea typeface="メイリオ" panose="020B0604030504040204" pitchFamily="50" charset="-128"/>
                </a:rPr>
                <a:t>ライブラリ側がテストでない</a:t>
              </a:r>
              <a:br>
                <a:rPr lang="en-US" altLang="ja-JP" sz="1556" dirty="0">
                  <a:latin typeface="メイリオ" panose="020B0604030504040204" pitchFamily="50" charset="-128"/>
                  <a:ea typeface="メイリオ" panose="020B0604030504040204" pitchFamily="50" charset="-128"/>
                </a:rPr>
              </a:br>
              <a:r>
                <a:rPr lang="ja-JP" altLang="en-US" sz="1556" dirty="0">
                  <a:latin typeface="メイリオ" panose="020B0604030504040204" pitchFamily="50" charset="-128"/>
                  <a:ea typeface="メイリオ" panose="020B0604030504040204" pitchFamily="50" charset="-128"/>
                </a:rPr>
                <a:t>ペアのみ抽出</a:t>
              </a:r>
              <a:endParaRPr lang="en-US" altLang="ja-JP" sz="1556" dirty="0">
                <a:latin typeface="メイリオ" panose="020B0604030504040204" pitchFamily="50" charset="-128"/>
                <a:ea typeface="メイリオ" panose="020B0604030504040204" pitchFamily="50" charset="-128"/>
              </a:endParaRPr>
            </a:p>
          </p:txBody>
        </p:sp>
        <p:sp>
          <p:nvSpPr>
            <p:cNvPr id="155" name="矢印: 右 154">
              <a:extLst>
                <a:ext uri="{FF2B5EF4-FFF2-40B4-BE49-F238E27FC236}">
                  <a16:creationId xmlns:a16="http://schemas.microsoft.com/office/drawing/2014/main" id="{384A5843-0E2E-A6FA-4056-5FAD5B5E1A1E}"/>
                </a:ext>
              </a:extLst>
            </p:cNvPr>
            <p:cNvSpPr/>
            <p:nvPr/>
          </p:nvSpPr>
          <p:spPr>
            <a:xfrm>
              <a:off x="9004658" y="2847637"/>
              <a:ext cx="728014" cy="349165"/>
            </a:xfrm>
            <a:prstGeom prst="rightArrow">
              <a:avLst/>
            </a:prstGeom>
            <a:solidFill>
              <a:schemeClr val="tx1">
                <a:lumMod val="50000"/>
                <a:lumOff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2001"/>
            </a:p>
          </p:txBody>
        </p:sp>
        <p:sp>
          <p:nvSpPr>
            <p:cNvPr id="161" name="テキスト ボックス 160">
              <a:extLst>
                <a:ext uri="{FF2B5EF4-FFF2-40B4-BE49-F238E27FC236}">
                  <a16:creationId xmlns:a16="http://schemas.microsoft.com/office/drawing/2014/main" id="{17F788A6-E1C0-5C23-FA90-D51D9FCAE25C}"/>
                </a:ext>
              </a:extLst>
            </p:cNvPr>
            <p:cNvSpPr txBox="1"/>
            <p:nvPr/>
          </p:nvSpPr>
          <p:spPr>
            <a:xfrm>
              <a:off x="8990184" y="2697039"/>
              <a:ext cx="771747" cy="294025"/>
            </a:xfrm>
            <a:prstGeom prst="rect">
              <a:avLst/>
            </a:prstGeom>
            <a:noFill/>
          </p:spPr>
          <p:txBody>
            <a:bodyPr wrap="square" rtlCol="0">
              <a:spAutoFit/>
            </a:bodyPr>
            <a:lstStyle/>
            <a:p>
              <a:pPr algn="ctr">
                <a:buClr>
                  <a:schemeClr val="tx1"/>
                </a:buClr>
              </a:pPr>
              <a:r>
                <a:rPr lang="en-US" altLang="ja-JP" sz="1556" dirty="0">
                  <a:latin typeface="メイリオ" panose="020B0604030504040204" pitchFamily="50" charset="-128"/>
                  <a:ea typeface="メイリオ" panose="020B0604030504040204" pitchFamily="50" charset="-128"/>
                </a:rPr>
                <a:t>3.</a:t>
              </a:r>
            </a:p>
          </p:txBody>
        </p:sp>
        <p:grpSp>
          <p:nvGrpSpPr>
            <p:cNvPr id="12" name="グループ化 11">
              <a:extLst>
                <a:ext uri="{FF2B5EF4-FFF2-40B4-BE49-F238E27FC236}">
                  <a16:creationId xmlns:a16="http://schemas.microsoft.com/office/drawing/2014/main" id="{F1D70A29-2846-FB04-2605-7CA6BCA621DE}"/>
                </a:ext>
              </a:extLst>
            </p:cNvPr>
            <p:cNvGrpSpPr/>
            <p:nvPr/>
          </p:nvGrpSpPr>
          <p:grpSpPr>
            <a:xfrm>
              <a:off x="9968846" y="2107844"/>
              <a:ext cx="1949394" cy="1955848"/>
              <a:chOff x="9968846" y="2107844"/>
              <a:chExt cx="1949394" cy="1955848"/>
            </a:xfrm>
          </p:grpSpPr>
          <p:sp>
            <p:nvSpPr>
              <p:cNvPr id="189" name="四角形: 角を丸くする 188">
                <a:extLst>
                  <a:ext uri="{FF2B5EF4-FFF2-40B4-BE49-F238E27FC236}">
                    <a16:creationId xmlns:a16="http://schemas.microsoft.com/office/drawing/2014/main" id="{FA8A9C12-28C0-D885-8C06-AA82880AD28B}"/>
                  </a:ext>
                </a:extLst>
              </p:cNvPr>
              <p:cNvSpPr/>
              <p:nvPr/>
            </p:nvSpPr>
            <p:spPr>
              <a:xfrm>
                <a:off x="9977563" y="2107844"/>
                <a:ext cx="1938011" cy="1936739"/>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2001"/>
              </a:p>
            </p:txBody>
          </p:sp>
          <p:sp>
            <p:nvSpPr>
              <p:cNvPr id="190" name="フローチャート: 書類 189">
                <a:extLst>
                  <a:ext uri="{FF2B5EF4-FFF2-40B4-BE49-F238E27FC236}">
                    <a16:creationId xmlns:a16="http://schemas.microsoft.com/office/drawing/2014/main" id="{C4D72F85-F88F-A4DB-4B35-B819A2F5C791}"/>
                  </a:ext>
                </a:extLst>
              </p:cNvPr>
              <p:cNvSpPr/>
              <p:nvPr/>
            </p:nvSpPr>
            <p:spPr>
              <a:xfrm>
                <a:off x="10061529" y="2389917"/>
                <a:ext cx="771677" cy="563750"/>
              </a:xfrm>
              <a:prstGeom prst="flowChartDocumen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2001"/>
              </a:p>
            </p:txBody>
          </p:sp>
          <p:sp>
            <p:nvSpPr>
              <p:cNvPr id="191" name="テキスト ボックス 190">
                <a:extLst>
                  <a:ext uri="{FF2B5EF4-FFF2-40B4-BE49-F238E27FC236}">
                    <a16:creationId xmlns:a16="http://schemas.microsoft.com/office/drawing/2014/main" id="{0D205567-BD0D-BA48-8CDC-D203BA681802}"/>
                  </a:ext>
                </a:extLst>
              </p:cNvPr>
              <p:cNvSpPr txBox="1"/>
              <p:nvPr/>
            </p:nvSpPr>
            <p:spPr>
              <a:xfrm>
                <a:off x="9989660" y="2389917"/>
                <a:ext cx="915424" cy="506219"/>
              </a:xfrm>
              <a:prstGeom prst="rect">
                <a:avLst/>
              </a:prstGeom>
              <a:noFill/>
            </p:spPr>
            <p:txBody>
              <a:bodyPr wrap="square" rtlCol="0">
                <a:spAutoFit/>
              </a:bodyPr>
              <a:lstStyle/>
              <a:p>
                <a:pPr algn="ctr">
                  <a:buClr>
                    <a:schemeClr val="tx1"/>
                  </a:buClr>
                </a:pPr>
                <a:r>
                  <a:rPr lang="en-US" altLang="ja-JP" sz="1556" dirty="0">
                    <a:latin typeface="メイリオ" panose="020B0604030504040204" pitchFamily="50" charset="-128"/>
                    <a:ea typeface="メイリオ" panose="020B0604030504040204" pitchFamily="50" charset="-128"/>
                  </a:rPr>
                  <a:t>def foo()</a:t>
                </a:r>
              </a:p>
            </p:txBody>
          </p:sp>
          <p:sp>
            <p:nvSpPr>
              <p:cNvPr id="192" name="テキスト ボックス 191">
                <a:extLst>
                  <a:ext uri="{FF2B5EF4-FFF2-40B4-BE49-F238E27FC236}">
                    <a16:creationId xmlns:a16="http://schemas.microsoft.com/office/drawing/2014/main" id="{59B1F74B-1513-A814-5DCB-61549F484BC8}"/>
                  </a:ext>
                </a:extLst>
              </p:cNvPr>
              <p:cNvSpPr txBox="1"/>
              <p:nvPr/>
            </p:nvSpPr>
            <p:spPr>
              <a:xfrm>
                <a:off x="10005746" y="2110190"/>
                <a:ext cx="915424" cy="294025"/>
              </a:xfrm>
              <a:prstGeom prst="rect">
                <a:avLst/>
              </a:prstGeom>
              <a:noFill/>
            </p:spPr>
            <p:txBody>
              <a:bodyPr wrap="square" rtlCol="0">
                <a:spAutoFit/>
              </a:bodyPr>
              <a:lstStyle/>
              <a:p>
                <a:pPr algn="ctr">
                  <a:buClr>
                    <a:schemeClr val="tx1"/>
                  </a:buClr>
                </a:pPr>
                <a:r>
                  <a:rPr lang="en-US" altLang="ja-JP" sz="1556" dirty="0">
                    <a:latin typeface="メイリオ" panose="020B0604030504040204" pitchFamily="50" charset="-128"/>
                    <a:ea typeface="メイリオ" panose="020B0604030504040204" pitchFamily="50" charset="-128"/>
                  </a:rPr>
                  <a:t>lib</a:t>
                </a:r>
              </a:p>
            </p:txBody>
          </p:sp>
          <p:sp>
            <p:nvSpPr>
              <p:cNvPr id="193" name="フローチャート: 書類 192">
                <a:extLst>
                  <a:ext uri="{FF2B5EF4-FFF2-40B4-BE49-F238E27FC236}">
                    <a16:creationId xmlns:a16="http://schemas.microsoft.com/office/drawing/2014/main" id="{6829D5A8-59B4-5439-488A-1138BF8D5CCA}"/>
                  </a:ext>
                </a:extLst>
              </p:cNvPr>
              <p:cNvSpPr/>
              <p:nvPr/>
            </p:nvSpPr>
            <p:spPr>
              <a:xfrm>
                <a:off x="11048826" y="2369115"/>
                <a:ext cx="771677" cy="563750"/>
              </a:xfrm>
              <a:prstGeom prst="flowChartDocumen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2001"/>
              </a:p>
            </p:txBody>
          </p:sp>
          <p:sp>
            <p:nvSpPr>
              <p:cNvPr id="194" name="テキスト ボックス 193">
                <a:extLst>
                  <a:ext uri="{FF2B5EF4-FFF2-40B4-BE49-F238E27FC236}">
                    <a16:creationId xmlns:a16="http://schemas.microsoft.com/office/drawing/2014/main" id="{3C8E3954-048E-A853-72E4-AE6D97FC959D}"/>
                  </a:ext>
                </a:extLst>
              </p:cNvPr>
              <p:cNvSpPr txBox="1"/>
              <p:nvPr/>
            </p:nvSpPr>
            <p:spPr>
              <a:xfrm>
                <a:off x="10976957" y="2369117"/>
                <a:ext cx="915424" cy="506219"/>
              </a:xfrm>
              <a:prstGeom prst="rect">
                <a:avLst/>
              </a:prstGeom>
              <a:noFill/>
            </p:spPr>
            <p:txBody>
              <a:bodyPr wrap="square" rtlCol="0">
                <a:spAutoFit/>
              </a:bodyPr>
              <a:lstStyle/>
              <a:p>
                <a:pPr algn="ctr">
                  <a:buClr>
                    <a:schemeClr val="tx1"/>
                  </a:buClr>
                </a:pPr>
                <a:r>
                  <a:rPr lang="en-US" altLang="ja-JP" sz="1556" dirty="0">
                    <a:latin typeface="メイリオ" panose="020B0604030504040204" pitchFamily="50" charset="-128"/>
                    <a:ea typeface="メイリオ" panose="020B0604030504040204" pitchFamily="50" charset="-128"/>
                  </a:rPr>
                  <a:t>def foo()</a:t>
                </a:r>
              </a:p>
            </p:txBody>
          </p:sp>
          <p:sp>
            <p:nvSpPr>
              <p:cNvPr id="195" name="テキスト ボックス 194">
                <a:extLst>
                  <a:ext uri="{FF2B5EF4-FFF2-40B4-BE49-F238E27FC236}">
                    <a16:creationId xmlns:a16="http://schemas.microsoft.com/office/drawing/2014/main" id="{71B6A0EC-1B13-51E6-CC6C-9852703813E0}"/>
                  </a:ext>
                </a:extLst>
              </p:cNvPr>
              <p:cNvSpPr txBox="1"/>
              <p:nvPr/>
            </p:nvSpPr>
            <p:spPr>
              <a:xfrm>
                <a:off x="11002816" y="2110190"/>
                <a:ext cx="915424" cy="294025"/>
              </a:xfrm>
              <a:prstGeom prst="rect">
                <a:avLst/>
              </a:prstGeom>
              <a:noFill/>
            </p:spPr>
            <p:txBody>
              <a:bodyPr wrap="square" rtlCol="0">
                <a:spAutoFit/>
              </a:bodyPr>
              <a:lstStyle/>
              <a:p>
                <a:pPr algn="ctr">
                  <a:buClr>
                    <a:schemeClr val="tx1"/>
                  </a:buClr>
                </a:pPr>
                <a:r>
                  <a:rPr lang="en-US" altLang="ja-JP" sz="1556" dirty="0">
                    <a:latin typeface="メイリオ" panose="020B0604030504040204" pitchFamily="50" charset="-128"/>
                    <a:ea typeface="メイリオ" panose="020B0604030504040204" pitchFamily="50" charset="-128"/>
                  </a:rPr>
                  <a:t>app</a:t>
                </a:r>
              </a:p>
            </p:txBody>
          </p:sp>
          <p:sp>
            <p:nvSpPr>
              <p:cNvPr id="196" name="テキスト ボックス 195">
                <a:extLst>
                  <a:ext uri="{FF2B5EF4-FFF2-40B4-BE49-F238E27FC236}">
                    <a16:creationId xmlns:a16="http://schemas.microsoft.com/office/drawing/2014/main" id="{5CCB583E-55DF-3D5A-9A3C-1F288ACC68A2}"/>
                  </a:ext>
                </a:extLst>
              </p:cNvPr>
              <p:cNvSpPr txBox="1"/>
              <p:nvPr/>
            </p:nvSpPr>
            <p:spPr>
              <a:xfrm>
                <a:off x="9974897" y="3769667"/>
                <a:ext cx="915424" cy="294025"/>
              </a:xfrm>
              <a:prstGeom prst="rect">
                <a:avLst/>
              </a:prstGeom>
              <a:noFill/>
            </p:spPr>
            <p:txBody>
              <a:bodyPr wrap="square" rtlCol="0">
                <a:spAutoFit/>
              </a:bodyPr>
              <a:lstStyle/>
              <a:p>
                <a:pPr algn="ctr">
                  <a:buClr>
                    <a:schemeClr val="tx1"/>
                  </a:buClr>
                </a:pPr>
                <a:r>
                  <a:rPr lang="en-US" altLang="ja-JP" sz="1556" dirty="0">
                    <a:latin typeface="メイリオ" panose="020B0604030504040204" pitchFamily="50" charset="-128"/>
                    <a:ea typeface="メイリオ" panose="020B0604030504040204" pitchFamily="50" charset="-128"/>
                  </a:rPr>
                  <a:t>lib</a:t>
                </a:r>
              </a:p>
            </p:txBody>
          </p:sp>
          <p:sp>
            <p:nvSpPr>
              <p:cNvPr id="197" name="テキスト ボックス 196">
                <a:extLst>
                  <a:ext uri="{FF2B5EF4-FFF2-40B4-BE49-F238E27FC236}">
                    <a16:creationId xmlns:a16="http://schemas.microsoft.com/office/drawing/2014/main" id="{593142B3-56D3-A676-E4B6-6ECBD1DF2851}"/>
                  </a:ext>
                </a:extLst>
              </p:cNvPr>
              <p:cNvSpPr txBox="1"/>
              <p:nvPr/>
            </p:nvSpPr>
            <p:spPr>
              <a:xfrm>
                <a:off x="10980095" y="3755557"/>
                <a:ext cx="915424" cy="294025"/>
              </a:xfrm>
              <a:prstGeom prst="rect">
                <a:avLst/>
              </a:prstGeom>
              <a:noFill/>
            </p:spPr>
            <p:txBody>
              <a:bodyPr wrap="square" rtlCol="0">
                <a:spAutoFit/>
              </a:bodyPr>
              <a:lstStyle/>
              <a:p>
                <a:pPr algn="ctr">
                  <a:buClr>
                    <a:schemeClr val="tx1"/>
                  </a:buClr>
                </a:pPr>
                <a:r>
                  <a:rPr lang="en-US" altLang="ja-JP" sz="1556" dirty="0">
                    <a:latin typeface="メイリオ" panose="020B0604030504040204" pitchFamily="50" charset="-128"/>
                    <a:ea typeface="メイリオ" panose="020B0604030504040204" pitchFamily="50" charset="-128"/>
                  </a:rPr>
                  <a:t>app</a:t>
                </a:r>
              </a:p>
            </p:txBody>
          </p:sp>
          <p:cxnSp>
            <p:nvCxnSpPr>
              <p:cNvPr id="198" name="直線コネクタ 197">
                <a:extLst>
                  <a:ext uri="{FF2B5EF4-FFF2-40B4-BE49-F238E27FC236}">
                    <a16:creationId xmlns:a16="http://schemas.microsoft.com/office/drawing/2014/main" id="{221B3AA7-FCA0-A52C-7D70-ADF54128456C}"/>
                  </a:ext>
                </a:extLst>
              </p:cNvPr>
              <p:cNvCxnSpPr>
                <a:cxnSpLocks/>
              </p:cNvCxnSpPr>
              <p:nvPr/>
            </p:nvCxnSpPr>
            <p:spPr>
              <a:xfrm>
                <a:off x="10850105" y="2622735"/>
                <a:ext cx="198721" cy="0"/>
              </a:xfrm>
              <a:prstGeom prst="line">
                <a:avLst/>
              </a:prstGeom>
              <a:ln w="38100">
                <a:solidFill>
                  <a:srgbClr val="0070C0"/>
                </a:solidFill>
              </a:ln>
            </p:spPr>
            <p:style>
              <a:lnRef idx="2">
                <a:schemeClr val="accent1"/>
              </a:lnRef>
              <a:fillRef idx="0">
                <a:schemeClr val="accent1"/>
              </a:fillRef>
              <a:effectRef idx="1">
                <a:schemeClr val="accent1"/>
              </a:effectRef>
              <a:fontRef idx="minor">
                <a:schemeClr val="tx1"/>
              </a:fontRef>
            </p:style>
          </p:cxnSp>
          <p:cxnSp>
            <p:nvCxnSpPr>
              <p:cNvPr id="199" name="直線コネクタ 198">
                <a:extLst>
                  <a:ext uri="{FF2B5EF4-FFF2-40B4-BE49-F238E27FC236}">
                    <a16:creationId xmlns:a16="http://schemas.microsoft.com/office/drawing/2014/main" id="{1D3CBFA0-73AC-0C78-9A5A-AB71C6A91918}"/>
                  </a:ext>
                </a:extLst>
              </p:cNvPr>
              <p:cNvCxnSpPr>
                <a:cxnSpLocks/>
              </p:cNvCxnSpPr>
              <p:nvPr/>
            </p:nvCxnSpPr>
            <p:spPr>
              <a:xfrm>
                <a:off x="10806983" y="2866448"/>
                <a:ext cx="308498" cy="364305"/>
              </a:xfrm>
              <a:prstGeom prst="line">
                <a:avLst/>
              </a:prstGeom>
              <a:ln w="38100">
                <a:solidFill>
                  <a:srgbClr val="0070C0"/>
                </a:solidFill>
              </a:ln>
            </p:spPr>
            <p:style>
              <a:lnRef idx="2">
                <a:schemeClr val="accent1"/>
              </a:lnRef>
              <a:fillRef idx="0">
                <a:schemeClr val="accent1"/>
              </a:fillRef>
              <a:effectRef idx="1">
                <a:schemeClr val="accent1"/>
              </a:effectRef>
              <a:fontRef idx="minor">
                <a:schemeClr val="tx1"/>
              </a:fontRef>
            </p:style>
          </p:cxnSp>
          <p:cxnSp>
            <p:nvCxnSpPr>
              <p:cNvPr id="200" name="直線コネクタ 199">
                <a:extLst>
                  <a:ext uri="{FF2B5EF4-FFF2-40B4-BE49-F238E27FC236}">
                    <a16:creationId xmlns:a16="http://schemas.microsoft.com/office/drawing/2014/main" id="{65C11B0A-F183-D5AA-AB72-828B43C49B02}"/>
                  </a:ext>
                </a:extLst>
              </p:cNvPr>
              <p:cNvCxnSpPr>
                <a:cxnSpLocks/>
              </p:cNvCxnSpPr>
              <p:nvPr/>
            </p:nvCxnSpPr>
            <p:spPr>
              <a:xfrm flipV="1">
                <a:off x="10766981" y="2870473"/>
                <a:ext cx="281856" cy="386567"/>
              </a:xfrm>
              <a:prstGeom prst="line">
                <a:avLst/>
              </a:prstGeom>
              <a:ln w="38100">
                <a:solidFill>
                  <a:srgbClr val="FF0000"/>
                </a:solidFill>
              </a:ln>
            </p:spPr>
            <p:style>
              <a:lnRef idx="2">
                <a:schemeClr val="accent1"/>
              </a:lnRef>
              <a:fillRef idx="0">
                <a:schemeClr val="accent1"/>
              </a:fillRef>
              <a:effectRef idx="1">
                <a:schemeClr val="accent1"/>
              </a:effectRef>
              <a:fontRef idx="minor">
                <a:schemeClr val="tx1"/>
              </a:fontRef>
            </p:style>
          </p:cxnSp>
          <p:sp>
            <p:nvSpPr>
              <p:cNvPr id="201" name="テキスト ボックス 200">
                <a:extLst>
                  <a:ext uri="{FF2B5EF4-FFF2-40B4-BE49-F238E27FC236}">
                    <a16:creationId xmlns:a16="http://schemas.microsoft.com/office/drawing/2014/main" id="{281E3871-EF0E-EC8B-3C56-76E41D17AAB5}"/>
                  </a:ext>
                </a:extLst>
              </p:cNvPr>
              <p:cNvSpPr txBox="1"/>
              <p:nvPr/>
            </p:nvSpPr>
            <p:spPr>
              <a:xfrm>
                <a:off x="9968846" y="3317463"/>
                <a:ext cx="915424" cy="294025"/>
              </a:xfrm>
              <a:prstGeom prst="rect">
                <a:avLst/>
              </a:prstGeom>
              <a:noFill/>
            </p:spPr>
            <p:txBody>
              <a:bodyPr wrap="square" rtlCol="0">
                <a:spAutoFit/>
              </a:bodyPr>
              <a:lstStyle/>
              <a:p>
                <a:pPr algn="ctr">
                  <a:buClr>
                    <a:schemeClr val="tx1"/>
                  </a:buClr>
                </a:pPr>
                <a:r>
                  <a:rPr lang="en-US" altLang="ja-JP" sz="1556" dirty="0">
                    <a:latin typeface="メイリオ" panose="020B0604030504040204" pitchFamily="50" charset="-128"/>
                    <a:ea typeface="メイリオ" panose="020B0604030504040204" pitchFamily="50" charset="-128"/>
                  </a:rPr>
                  <a:t>test</a:t>
                </a:r>
              </a:p>
            </p:txBody>
          </p:sp>
          <p:sp>
            <p:nvSpPr>
              <p:cNvPr id="202" name="テキスト ボックス 201">
                <a:extLst>
                  <a:ext uri="{FF2B5EF4-FFF2-40B4-BE49-F238E27FC236}">
                    <a16:creationId xmlns:a16="http://schemas.microsoft.com/office/drawing/2014/main" id="{4924A8A6-0BFB-3B0D-D803-31597836AF23}"/>
                  </a:ext>
                </a:extLst>
              </p:cNvPr>
              <p:cNvSpPr txBox="1"/>
              <p:nvPr/>
            </p:nvSpPr>
            <p:spPr>
              <a:xfrm>
                <a:off x="11002816" y="3327415"/>
                <a:ext cx="915424" cy="294025"/>
              </a:xfrm>
              <a:prstGeom prst="rect">
                <a:avLst/>
              </a:prstGeom>
              <a:noFill/>
            </p:spPr>
            <p:txBody>
              <a:bodyPr wrap="square" rtlCol="0">
                <a:spAutoFit/>
              </a:bodyPr>
              <a:lstStyle/>
              <a:p>
                <a:pPr algn="ctr">
                  <a:buClr>
                    <a:schemeClr val="tx1"/>
                  </a:buClr>
                </a:pPr>
                <a:r>
                  <a:rPr lang="en-US" altLang="ja-JP" sz="1556" dirty="0">
                    <a:latin typeface="メイリオ" panose="020B0604030504040204" pitchFamily="50" charset="-128"/>
                    <a:ea typeface="メイリオ" panose="020B0604030504040204" pitchFamily="50" charset="-128"/>
                  </a:rPr>
                  <a:t>test</a:t>
                </a:r>
              </a:p>
            </p:txBody>
          </p:sp>
          <p:cxnSp>
            <p:nvCxnSpPr>
              <p:cNvPr id="203" name="直線コネクタ 202">
                <a:extLst>
                  <a:ext uri="{FF2B5EF4-FFF2-40B4-BE49-F238E27FC236}">
                    <a16:creationId xmlns:a16="http://schemas.microsoft.com/office/drawing/2014/main" id="{E8D709B9-F0A9-3A65-4335-42BB4CA6A959}"/>
                  </a:ext>
                </a:extLst>
              </p:cNvPr>
              <p:cNvCxnSpPr>
                <a:cxnSpLocks/>
                <a:stCxn id="204" idx="3"/>
                <a:endCxn id="205" idx="1"/>
              </p:cNvCxnSpPr>
              <p:nvPr/>
            </p:nvCxnSpPr>
            <p:spPr>
              <a:xfrm>
                <a:off x="10829935" y="3497489"/>
                <a:ext cx="274573" cy="6868"/>
              </a:xfrm>
              <a:prstGeom prst="line">
                <a:avLst/>
              </a:prstGeom>
              <a:ln w="38100">
                <a:solidFill>
                  <a:srgbClr val="FF0000"/>
                </a:solidFill>
              </a:ln>
            </p:spPr>
            <p:style>
              <a:lnRef idx="2">
                <a:schemeClr val="accent1"/>
              </a:lnRef>
              <a:fillRef idx="0">
                <a:schemeClr val="accent1"/>
              </a:fillRef>
              <a:effectRef idx="1">
                <a:schemeClr val="accent1"/>
              </a:effectRef>
              <a:fontRef idx="minor">
                <a:schemeClr val="tx1"/>
              </a:fontRef>
            </p:style>
          </p:cxnSp>
          <p:sp>
            <p:nvSpPr>
              <p:cNvPr id="204" name="フローチャート: 書類 203">
                <a:extLst>
                  <a:ext uri="{FF2B5EF4-FFF2-40B4-BE49-F238E27FC236}">
                    <a16:creationId xmlns:a16="http://schemas.microsoft.com/office/drawing/2014/main" id="{A22C65F4-5D76-BDC6-E23B-5BE0E28C7021}"/>
                  </a:ext>
                </a:extLst>
              </p:cNvPr>
              <p:cNvSpPr/>
              <p:nvPr/>
            </p:nvSpPr>
            <p:spPr>
              <a:xfrm>
                <a:off x="10058258" y="3215614"/>
                <a:ext cx="771677" cy="563750"/>
              </a:xfrm>
              <a:prstGeom prst="flowChartDocumen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2001"/>
              </a:p>
            </p:txBody>
          </p:sp>
          <p:sp>
            <p:nvSpPr>
              <p:cNvPr id="205" name="フローチャート: 書類 204">
                <a:extLst>
                  <a:ext uri="{FF2B5EF4-FFF2-40B4-BE49-F238E27FC236}">
                    <a16:creationId xmlns:a16="http://schemas.microsoft.com/office/drawing/2014/main" id="{E245EBCD-0DE6-5EE1-8CD1-40305B2A7FB9}"/>
                  </a:ext>
                </a:extLst>
              </p:cNvPr>
              <p:cNvSpPr/>
              <p:nvPr/>
            </p:nvSpPr>
            <p:spPr>
              <a:xfrm>
                <a:off x="11104508" y="3222482"/>
                <a:ext cx="712169" cy="563750"/>
              </a:xfrm>
              <a:prstGeom prst="flowChartDocumen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2001"/>
              </a:p>
            </p:txBody>
          </p:sp>
          <p:grpSp>
            <p:nvGrpSpPr>
              <p:cNvPr id="206" name="グループ化 205">
                <a:extLst>
                  <a:ext uri="{FF2B5EF4-FFF2-40B4-BE49-F238E27FC236}">
                    <a16:creationId xmlns:a16="http://schemas.microsoft.com/office/drawing/2014/main" id="{C727CC27-BC29-0CAB-EF4C-00C9477C794B}"/>
                  </a:ext>
                </a:extLst>
              </p:cNvPr>
              <p:cNvGrpSpPr/>
              <p:nvPr/>
            </p:nvGrpSpPr>
            <p:grpSpPr>
              <a:xfrm>
                <a:off x="10801203" y="2911421"/>
                <a:ext cx="264648" cy="206848"/>
                <a:chOff x="8286881" y="4425912"/>
                <a:chExt cx="276998" cy="233393"/>
              </a:xfrm>
            </p:grpSpPr>
            <p:sp>
              <p:nvSpPr>
                <p:cNvPr id="207" name="正方形/長方形 206">
                  <a:extLst>
                    <a:ext uri="{FF2B5EF4-FFF2-40B4-BE49-F238E27FC236}">
                      <a16:creationId xmlns:a16="http://schemas.microsoft.com/office/drawing/2014/main" id="{3FE8450D-498E-3A48-5917-845EC5FD702C}"/>
                    </a:ext>
                  </a:extLst>
                </p:cNvPr>
                <p:cNvSpPr/>
                <p:nvPr/>
              </p:nvSpPr>
              <p:spPr>
                <a:xfrm>
                  <a:off x="8351469" y="4428178"/>
                  <a:ext cx="194201" cy="231122"/>
                </a:xfrm>
                <a:prstGeom prst="rect">
                  <a:avLst/>
                </a:prstGeom>
                <a:solidFill>
                  <a:schemeClr val="bg1"/>
                </a:solidFill>
                <a:ln w="8930" cap="flat">
                  <a:noFill/>
                  <a:prstDash val="solid"/>
                  <a:miter/>
                </a:ln>
              </p:spPr>
              <p:txBody>
                <a:bodyPr rtlCol="0" anchor="ctr"/>
                <a:lstStyle/>
                <a:p>
                  <a:pPr algn="l"/>
                  <a:endParaRPr lang="ja-JP" altLang="en-US" sz="2001"/>
                </a:p>
              </p:txBody>
            </p:sp>
            <p:sp>
              <p:nvSpPr>
                <p:cNvPr id="208" name="乗算記号 207">
                  <a:extLst>
                    <a:ext uri="{FF2B5EF4-FFF2-40B4-BE49-F238E27FC236}">
                      <a16:creationId xmlns:a16="http://schemas.microsoft.com/office/drawing/2014/main" id="{45C97428-016F-CF67-F264-43608123AC3E}"/>
                    </a:ext>
                  </a:extLst>
                </p:cNvPr>
                <p:cNvSpPr/>
                <p:nvPr/>
              </p:nvSpPr>
              <p:spPr>
                <a:xfrm>
                  <a:off x="8286881" y="4425912"/>
                  <a:ext cx="276998" cy="233393"/>
                </a:xfrm>
                <a:prstGeom prst="mathMultiply">
                  <a:avLst/>
                </a:prstGeom>
                <a:solidFill>
                  <a:srgbClr val="FF0000">
                    <a:alpha val="8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2001"/>
                </a:p>
              </p:txBody>
            </p:sp>
          </p:grpSp>
          <p:grpSp>
            <p:nvGrpSpPr>
              <p:cNvPr id="209" name="グループ化 208">
                <a:extLst>
                  <a:ext uri="{FF2B5EF4-FFF2-40B4-BE49-F238E27FC236}">
                    <a16:creationId xmlns:a16="http://schemas.microsoft.com/office/drawing/2014/main" id="{7665A5C4-C15E-5F3F-9E43-6C2F4E5875D3}"/>
                  </a:ext>
                </a:extLst>
              </p:cNvPr>
              <p:cNvGrpSpPr/>
              <p:nvPr/>
            </p:nvGrpSpPr>
            <p:grpSpPr>
              <a:xfrm>
                <a:off x="10825574" y="3385300"/>
                <a:ext cx="264648" cy="206848"/>
                <a:chOff x="8286881" y="4425912"/>
                <a:chExt cx="276998" cy="233393"/>
              </a:xfrm>
            </p:grpSpPr>
            <p:sp>
              <p:nvSpPr>
                <p:cNvPr id="210" name="正方形/長方形 209">
                  <a:extLst>
                    <a:ext uri="{FF2B5EF4-FFF2-40B4-BE49-F238E27FC236}">
                      <a16:creationId xmlns:a16="http://schemas.microsoft.com/office/drawing/2014/main" id="{347605A7-71E5-7F4F-D758-55E36AAD385F}"/>
                    </a:ext>
                  </a:extLst>
                </p:cNvPr>
                <p:cNvSpPr/>
                <p:nvPr/>
              </p:nvSpPr>
              <p:spPr>
                <a:xfrm>
                  <a:off x="8351469" y="4428178"/>
                  <a:ext cx="194201" cy="231122"/>
                </a:xfrm>
                <a:prstGeom prst="rect">
                  <a:avLst/>
                </a:prstGeom>
                <a:solidFill>
                  <a:schemeClr val="bg1"/>
                </a:solidFill>
                <a:ln w="8930" cap="flat">
                  <a:noFill/>
                  <a:prstDash val="solid"/>
                  <a:miter/>
                </a:ln>
              </p:spPr>
              <p:txBody>
                <a:bodyPr rtlCol="0" anchor="ctr"/>
                <a:lstStyle/>
                <a:p>
                  <a:pPr algn="l"/>
                  <a:endParaRPr lang="ja-JP" altLang="en-US" sz="2001"/>
                </a:p>
              </p:txBody>
            </p:sp>
            <p:sp>
              <p:nvSpPr>
                <p:cNvPr id="211" name="乗算記号 210">
                  <a:extLst>
                    <a:ext uri="{FF2B5EF4-FFF2-40B4-BE49-F238E27FC236}">
                      <a16:creationId xmlns:a16="http://schemas.microsoft.com/office/drawing/2014/main" id="{C92AA8F4-414D-3DCE-8A76-600EAF205C44}"/>
                    </a:ext>
                  </a:extLst>
                </p:cNvPr>
                <p:cNvSpPr/>
                <p:nvPr/>
              </p:nvSpPr>
              <p:spPr>
                <a:xfrm>
                  <a:off x="8286881" y="4425912"/>
                  <a:ext cx="276998" cy="233393"/>
                </a:xfrm>
                <a:prstGeom prst="mathMultiply">
                  <a:avLst/>
                </a:prstGeom>
                <a:solidFill>
                  <a:srgbClr val="FF0000">
                    <a:alpha val="8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2001"/>
                </a:p>
              </p:txBody>
            </p:sp>
          </p:grpSp>
        </p:grpSp>
        <p:sp>
          <p:nvSpPr>
            <p:cNvPr id="8" name="テキスト ボックス 7">
              <a:extLst>
                <a:ext uri="{FF2B5EF4-FFF2-40B4-BE49-F238E27FC236}">
                  <a16:creationId xmlns:a16="http://schemas.microsoft.com/office/drawing/2014/main" id="{76F4D62C-35A6-CE80-110C-B071760C7EB5}"/>
                </a:ext>
              </a:extLst>
            </p:cNvPr>
            <p:cNvSpPr txBox="1"/>
            <p:nvPr/>
          </p:nvSpPr>
          <p:spPr>
            <a:xfrm>
              <a:off x="9179564" y="1629332"/>
              <a:ext cx="3607444" cy="461665"/>
            </a:xfrm>
            <a:prstGeom prst="rect">
              <a:avLst/>
            </a:prstGeom>
            <a:noFill/>
          </p:spPr>
          <p:txBody>
            <a:bodyPr wrap="square" rtlCol="0">
              <a:spAutoFit/>
            </a:bodyPr>
            <a:lstStyle/>
            <a:p>
              <a:pPr algn="ctr">
                <a:buClr>
                  <a:schemeClr val="tx1"/>
                </a:buClr>
              </a:pPr>
              <a:r>
                <a:rPr lang="en-US" altLang="ja-JP" sz="2400" dirty="0">
                  <a:latin typeface="メイリオ" panose="020B0604030504040204" pitchFamily="50" charset="-128"/>
                  <a:ea typeface="メイリオ" panose="020B0604030504040204" pitchFamily="50" charset="-128"/>
                </a:rPr>
                <a:t>79</a:t>
              </a:r>
              <a:r>
                <a:rPr lang="ja-JP" altLang="en-US" sz="2400" dirty="0">
                  <a:latin typeface="メイリオ" panose="020B0604030504040204" pitchFamily="50" charset="-128"/>
                  <a:ea typeface="メイリオ" panose="020B0604030504040204" pitchFamily="50" charset="-128"/>
                </a:rPr>
                <a:t>ペア</a:t>
              </a:r>
              <a:endParaRPr lang="en-US" altLang="ja-JP" sz="2400" dirty="0">
                <a:latin typeface="メイリオ" panose="020B0604030504040204" pitchFamily="50" charset="-128"/>
                <a:ea typeface="メイリオ" panose="020B0604030504040204" pitchFamily="50" charset="-128"/>
              </a:endParaRPr>
            </a:p>
          </p:txBody>
        </p:sp>
      </p:grpSp>
      <p:sp>
        <p:nvSpPr>
          <p:cNvPr id="213" name="テキスト ボックス 212">
            <a:extLst>
              <a:ext uri="{FF2B5EF4-FFF2-40B4-BE49-F238E27FC236}">
                <a16:creationId xmlns:a16="http://schemas.microsoft.com/office/drawing/2014/main" id="{671E9D11-3B71-CB30-E814-6ED05DEC5526}"/>
              </a:ext>
            </a:extLst>
          </p:cNvPr>
          <p:cNvSpPr txBox="1"/>
          <p:nvPr/>
        </p:nvSpPr>
        <p:spPr>
          <a:xfrm>
            <a:off x="6120049" y="968520"/>
            <a:ext cx="5902578" cy="369332"/>
          </a:xfrm>
          <a:prstGeom prst="rect">
            <a:avLst/>
          </a:prstGeom>
          <a:noFill/>
        </p:spPr>
        <p:txBody>
          <a:bodyPr wrap="none" rtlCol="0">
            <a:spAutoFit/>
          </a:bodyPr>
          <a:lstStyle/>
          <a:p>
            <a:r>
              <a:rPr kumimoji="1" lang="ja-JP" altLang="en-US" dirty="0">
                <a:latin typeface="メイリオ" panose="020B0604030504040204" pitchFamily="50" charset="-128"/>
                <a:ea typeface="メイリオ" panose="020B0604030504040204" pitchFamily="50" charset="-128"/>
              </a:rPr>
              <a:t>クローンペア</a:t>
            </a:r>
            <a:r>
              <a:rPr kumimoji="1" lang="en-US" altLang="ja-JP" dirty="0">
                <a:latin typeface="メイリオ" panose="020B0604030504040204" pitchFamily="50" charset="-128"/>
                <a:ea typeface="メイリオ" panose="020B0604030504040204" pitchFamily="50" charset="-128"/>
              </a:rPr>
              <a:t>: </a:t>
            </a:r>
            <a:r>
              <a:rPr kumimoji="1" lang="ja-JP" altLang="en-US" dirty="0">
                <a:latin typeface="メイリオ" panose="020B0604030504040204" pitchFamily="50" charset="-128"/>
                <a:ea typeface="メイリオ" panose="020B0604030504040204" pitchFamily="50" charset="-128"/>
              </a:rPr>
              <a:t>コードクローンの関係にある関数のペア</a:t>
            </a:r>
          </a:p>
        </p:txBody>
      </p:sp>
      <p:sp>
        <p:nvSpPr>
          <p:cNvPr id="15" name="正方形/長方形 14">
            <a:extLst>
              <a:ext uri="{FF2B5EF4-FFF2-40B4-BE49-F238E27FC236}">
                <a16:creationId xmlns:a16="http://schemas.microsoft.com/office/drawing/2014/main" id="{2DC7838C-75F8-4FA1-79CC-9D7191B5DA47}"/>
              </a:ext>
            </a:extLst>
          </p:cNvPr>
          <p:cNvSpPr/>
          <p:nvPr/>
        </p:nvSpPr>
        <p:spPr>
          <a:xfrm>
            <a:off x="275573" y="981406"/>
            <a:ext cx="11747054" cy="4201998"/>
          </a:xfrm>
          <a:prstGeom prst="rect">
            <a:avLst/>
          </a:prstGeom>
          <a:solidFill>
            <a:srgbClr val="FFFFFF">
              <a:alpha val="69804"/>
            </a:srgbClr>
          </a:solidFill>
          <a:ln w="8930" cap="flat">
            <a:noFill/>
            <a:prstDash val="solid"/>
            <a:miter/>
          </a:ln>
        </p:spPr>
        <p:txBody>
          <a:bodyPr rtlCol="0" anchor="ctr"/>
          <a:lstStyle/>
          <a:p>
            <a:pPr algn="l"/>
            <a:endParaRPr kumimoji="1" lang="ja-JP" altLang="en-US"/>
          </a:p>
        </p:txBody>
      </p:sp>
      <p:sp>
        <p:nvSpPr>
          <p:cNvPr id="16" name="テキスト ボックス 15">
            <a:extLst>
              <a:ext uri="{FF2B5EF4-FFF2-40B4-BE49-F238E27FC236}">
                <a16:creationId xmlns:a16="http://schemas.microsoft.com/office/drawing/2014/main" id="{B882D6E4-5877-24A0-492D-D84AF30BA9B3}"/>
              </a:ext>
            </a:extLst>
          </p:cNvPr>
          <p:cNvSpPr txBox="1"/>
          <p:nvPr/>
        </p:nvSpPr>
        <p:spPr>
          <a:xfrm>
            <a:off x="434042" y="5294857"/>
            <a:ext cx="11484198" cy="1261884"/>
          </a:xfrm>
          <a:prstGeom prst="rect">
            <a:avLst/>
          </a:prstGeom>
          <a:noFill/>
        </p:spPr>
        <p:txBody>
          <a:bodyPr wrap="square" rtlCol="0">
            <a:spAutoFit/>
          </a:bodyPr>
          <a:lstStyle/>
          <a:p>
            <a:pPr>
              <a:buClr>
                <a:schemeClr val="tx1"/>
              </a:buClr>
            </a:pPr>
            <a:r>
              <a:rPr lang="en-US" altLang="ja-JP" sz="2800" b="1" dirty="0">
                <a:latin typeface="メイリオ" panose="020B0604030504040204" pitchFamily="50" charset="-128"/>
                <a:ea typeface="メイリオ" panose="020B0604030504040204" pitchFamily="50" charset="-128"/>
              </a:rPr>
              <a:t>(2) </a:t>
            </a:r>
            <a:r>
              <a:rPr lang="ja-JP" altLang="en-US" sz="2800" b="1" dirty="0">
                <a:latin typeface="メイリオ" panose="020B0604030504040204" pitchFamily="50" charset="-128"/>
                <a:ea typeface="メイリオ" panose="020B0604030504040204" pitchFamily="50" charset="-128"/>
              </a:rPr>
              <a:t>目視確認</a:t>
            </a:r>
            <a:endParaRPr lang="en-US" altLang="ja-JP" sz="2800" b="1" dirty="0">
              <a:latin typeface="メイリオ" panose="020B0604030504040204" pitchFamily="50" charset="-128"/>
              <a:ea typeface="メイリオ" panose="020B0604030504040204" pitchFamily="50" charset="-128"/>
            </a:endParaRPr>
          </a:p>
          <a:p>
            <a:pPr lvl="1">
              <a:buClr>
                <a:schemeClr val="tx1"/>
              </a:buClr>
            </a:pPr>
            <a:r>
              <a:rPr lang="ja-JP" altLang="en-US" sz="2400" dirty="0">
                <a:latin typeface="メイリオ" panose="020B0604030504040204" pitchFamily="50" charset="-128"/>
                <a:ea typeface="メイリオ" panose="020B0604030504040204" pitchFamily="50" charset="-128"/>
              </a:rPr>
              <a:t>アプリケーション側の関数が先行研究で再実装と判定された関数 かつ</a:t>
            </a:r>
            <a:br>
              <a:rPr lang="en-US" altLang="ja-JP" sz="2400" dirty="0">
                <a:latin typeface="メイリオ" panose="020B0604030504040204" pitchFamily="50" charset="-128"/>
                <a:ea typeface="メイリオ" panose="020B0604030504040204" pitchFamily="50" charset="-128"/>
              </a:rPr>
            </a:br>
            <a:r>
              <a:rPr lang="ja-JP" altLang="en-US" sz="2400" dirty="0">
                <a:latin typeface="メイリオ" panose="020B0604030504040204" pitchFamily="50" charset="-128"/>
                <a:ea typeface="メイリオ" panose="020B0604030504040204" pitchFamily="50" charset="-128"/>
              </a:rPr>
              <a:t>ライブラリ側の関数も置き換えられた関数か確認</a:t>
            </a:r>
            <a:endParaRPr lang="en-US" altLang="ja-JP" sz="24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5703382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B9E935-C1DA-82CB-B196-18E830E5F3FC}"/>
            </a:ext>
          </a:extLst>
        </p:cNvPr>
        <p:cNvGrpSpPr/>
        <p:nvPr/>
      </p:nvGrpSpPr>
      <p:grpSpPr>
        <a:xfrm>
          <a:off x="0" y="0"/>
          <a:ext cx="0" cy="0"/>
          <a:chOff x="0" y="0"/>
          <a:chExt cx="0" cy="0"/>
        </a:xfrm>
      </p:grpSpPr>
      <p:cxnSp>
        <p:nvCxnSpPr>
          <p:cNvPr id="3" name="直線コネクタ 2">
            <a:extLst>
              <a:ext uri="{FF2B5EF4-FFF2-40B4-BE49-F238E27FC236}">
                <a16:creationId xmlns:a16="http://schemas.microsoft.com/office/drawing/2014/main" id="{8A599048-6DC7-19A7-42AB-E77D20AE9A39}"/>
              </a:ext>
            </a:extLst>
          </p:cNvPr>
          <p:cNvCxnSpPr/>
          <p:nvPr/>
        </p:nvCxnSpPr>
        <p:spPr>
          <a:xfrm>
            <a:off x="0" y="822579"/>
            <a:ext cx="12192000" cy="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sp>
        <p:nvSpPr>
          <p:cNvPr id="4" name="スライド番号プレースホルダー 3">
            <a:extLst>
              <a:ext uri="{FF2B5EF4-FFF2-40B4-BE49-F238E27FC236}">
                <a16:creationId xmlns:a16="http://schemas.microsoft.com/office/drawing/2014/main" id="{86645B31-9A32-79DC-B6CF-407E14D6B09E}"/>
              </a:ext>
            </a:extLst>
          </p:cNvPr>
          <p:cNvSpPr>
            <a:spLocks noGrp="1"/>
          </p:cNvSpPr>
          <p:nvPr>
            <p:ph type="sldNum" sz="quarter" idx="12"/>
          </p:nvPr>
        </p:nvSpPr>
        <p:spPr/>
        <p:txBody>
          <a:bodyPr/>
          <a:lstStyle/>
          <a:p>
            <a:fld id="{2D31B8D3-B62F-4668-934E-50753AD4DB86}" type="slidenum">
              <a:rPr kumimoji="1" lang="ja-JP" altLang="en-US" smtClean="0"/>
              <a:t>11</a:t>
            </a:fld>
            <a:endParaRPr kumimoji="1" lang="ja-JP" altLang="en-US"/>
          </a:p>
        </p:txBody>
      </p:sp>
      <p:sp>
        <p:nvSpPr>
          <p:cNvPr id="5" name="テキスト ボックス 4">
            <a:extLst>
              <a:ext uri="{FF2B5EF4-FFF2-40B4-BE49-F238E27FC236}">
                <a16:creationId xmlns:a16="http://schemas.microsoft.com/office/drawing/2014/main" id="{6DABB569-1AA6-54E0-7D30-DF0310E5E707}"/>
              </a:ext>
            </a:extLst>
          </p:cNvPr>
          <p:cNvSpPr txBox="1"/>
          <p:nvPr/>
        </p:nvSpPr>
        <p:spPr>
          <a:xfrm>
            <a:off x="377950" y="237804"/>
            <a:ext cx="11135623" cy="584775"/>
          </a:xfrm>
          <a:prstGeom prst="rect">
            <a:avLst/>
          </a:prstGeom>
          <a:noFill/>
        </p:spPr>
        <p:txBody>
          <a:bodyPr wrap="square" rtlCol="0">
            <a:spAutoFit/>
          </a:bodyPr>
          <a:lstStyle/>
          <a:p>
            <a:r>
              <a:rPr lang="en-US" altLang="ja-JP" sz="3200" dirty="0">
                <a:latin typeface="メイリオ" panose="020B0604030504040204" pitchFamily="50" charset="-128"/>
                <a:ea typeface="メイリオ" panose="020B0604030504040204" pitchFamily="50" charset="-128"/>
              </a:rPr>
              <a:t>RQ1:</a:t>
            </a:r>
            <a:r>
              <a:rPr lang="ja-JP" altLang="en-US" sz="3200" dirty="0">
                <a:latin typeface="メイリオ" panose="020B0604030504040204" pitchFamily="50" charset="-128"/>
                <a:ea typeface="メイリオ" panose="020B0604030504040204" pitchFamily="50" charset="-128"/>
              </a:rPr>
              <a:t> </a:t>
            </a:r>
            <a:r>
              <a:rPr kumimoji="1" lang="ja-JP" altLang="en-US" sz="3200" dirty="0">
                <a:latin typeface="メイリオ" panose="020B0604030504040204" pitchFamily="50" charset="-128"/>
                <a:ea typeface="メイリオ" panose="020B0604030504040204" pitchFamily="50" charset="-128"/>
              </a:rPr>
              <a:t>結果</a:t>
            </a:r>
            <a:endParaRPr kumimoji="1" lang="en-US" altLang="ja-JP" sz="3200" dirty="0">
              <a:latin typeface="メイリオ" panose="020B0604030504040204" pitchFamily="50" charset="-128"/>
              <a:ea typeface="メイリオ" panose="020B0604030504040204" pitchFamily="50" charset="-128"/>
            </a:endParaRPr>
          </a:p>
        </p:txBody>
      </p:sp>
      <p:sp>
        <p:nvSpPr>
          <p:cNvPr id="7" name="テキスト ボックス 6">
            <a:extLst>
              <a:ext uri="{FF2B5EF4-FFF2-40B4-BE49-F238E27FC236}">
                <a16:creationId xmlns:a16="http://schemas.microsoft.com/office/drawing/2014/main" id="{CCD5890C-90C1-4C4F-42C4-6B281FB281BD}"/>
              </a:ext>
            </a:extLst>
          </p:cNvPr>
          <p:cNvSpPr txBox="1"/>
          <p:nvPr/>
        </p:nvSpPr>
        <p:spPr>
          <a:xfrm>
            <a:off x="377950" y="5794046"/>
            <a:ext cx="11484198" cy="954107"/>
          </a:xfrm>
          <a:prstGeom prst="rect">
            <a:avLst/>
          </a:prstGeom>
          <a:noFill/>
        </p:spPr>
        <p:txBody>
          <a:bodyPr wrap="square" rtlCol="0">
            <a:spAutoFit/>
          </a:bodyPr>
          <a:lstStyle/>
          <a:p>
            <a:pPr>
              <a:buClr>
                <a:schemeClr val="tx1"/>
              </a:buClr>
            </a:pPr>
            <a:r>
              <a:rPr lang="ja-JP" altLang="en-US" sz="2800" dirty="0">
                <a:latin typeface="メイリオ" panose="020B0604030504040204" pitchFamily="50" charset="-128"/>
                <a:ea typeface="メイリオ" panose="020B0604030504040204" pitchFamily="50" charset="-128"/>
              </a:rPr>
              <a:t>先行研究で再実装と判定された関数 </a:t>
            </a:r>
            <a:r>
              <a:rPr lang="en-US" altLang="ja-JP" sz="2800" dirty="0">
                <a:latin typeface="メイリオ" panose="020B0604030504040204" pitchFamily="50" charset="-128"/>
                <a:ea typeface="メイリオ" panose="020B0604030504040204" pitchFamily="50" charset="-128"/>
              </a:rPr>
              <a:t>(43</a:t>
            </a:r>
            <a:r>
              <a:rPr lang="ja-JP" altLang="en-US" sz="2800" dirty="0">
                <a:latin typeface="メイリオ" panose="020B0604030504040204" pitchFamily="50" charset="-128"/>
                <a:ea typeface="メイリオ" panose="020B0604030504040204" pitchFamily="50" charset="-128"/>
              </a:rPr>
              <a:t>個</a:t>
            </a:r>
            <a:r>
              <a:rPr lang="en-US" altLang="ja-JP" sz="2800" dirty="0">
                <a:latin typeface="メイリオ" panose="020B0604030504040204" pitchFamily="50" charset="-128"/>
                <a:ea typeface="メイリオ" panose="020B0604030504040204" pitchFamily="50" charset="-128"/>
              </a:rPr>
              <a:t>) </a:t>
            </a:r>
            <a:r>
              <a:rPr lang="ja-JP" altLang="en-US" sz="2800" dirty="0">
                <a:latin typeface="メイリオ" panose="020B0604030504040204" pitchFamily="50" charset="-128"/>
                <a:ea typeface="メイリオ" panose="020B0604030504040204" pitchFamily="50" charset="-128"/>
              </a:rPr>
              <a:t>のうち</a:t>
            </a:r>
            <a:endParaRPr lang="en-US" altLang="ja-JP" sz="2400" b="1" dirty="0">
              <a:latin typeface="メイリオ" panose="020B0604030504040204" pitchFamily="50" charset="-128"/>
              <a:ea typeface="メイリオ" panose="020B0604030504040204" pitchFamily="50" charset="-128"/>
            </a:endParaRPr>
          </a:p>
          <a:p>
            <a:pPr>
              <a:buClr>
                <a:schemeClr val="tx1"/>
              </a:buClr>
            </a:pPr>
            <a:r>
              <a:rPr lang="ja-JP" altLang="en-US" sz="2800" dirty="0">
                <a:latin typeface="メイリオ" panose="020B0604030504040204" pitchFamily="50" charset="-128"/>
                <a:ea typeface="メイリオ" panose="020B0604030504040204" pitchFamily="50" charset="-128"/>
              </a:rPr>
              <a:t>コピペを伴う関数は</a:t>
            </a:r>
            <a:r>
              <a:rPr lang="en-US" altLang="ja-JP" sz="2800" b="1" dirty="0">
                <a:latin typeface="メイリオ" panose="020B0604030504040204" pitchFamily="50" charset="-128"/>
                <a:ea typeface="メイリオ" panose="020B0604030504040204" pitchFamily="50" charset="-128"/>
              </a:rPr>
              <a:t>2.33%</a:t>
            </a:r>
            <a:r>
              <a:rPr lang="ja-JP" altLang="en-US" sz="2800" dirty="0">
                <a:latin typeface="メイリオ" panose="020B0604030504040204" pitchFamily="50" charset="-128"/>
                <a:ea typeface="メイリオ" panose="020B0604030504040204" pitchFamily="50" charset="-128"/>
              </a:rPr>
              <a:t>と、ごく一部</a:t>
            </a:r>
            <a:endParaRPr lang="en-US" altLang="ja-JP" sz="2800" dirty="0">
              <a:latin typeface="メイリオ" panose="020B0604030504040204" pitchFamily="50" charset="-128"/>
              <a:ea typeface="メイリオ" panose="020B0604030504040204" pitchFamily="50" charset="-128"/>
            </a:endParaRPr>
          </a:p>
        </p:txBody>
      </p:sp>
      <p:sp>
        <p:nvSpPr>
          <p:cNvPr id="8" name="楕円 7">
            <a:extLst>
              <a:ext uri="{FF2B5EF4-FFF2-40B4-BE49-F238E27FC236}">
                <a16:creationId xmlns:a16="http://schemas.microsoft.com/office/drawing/2014/main" id="{237A952E-3919-78E0-7EE2-DABEB1298EAC}"/>
              </a:ext>
            </a:extLst>
          </p:cNvPr>
          <p:cNvSpPr>
            <a:spLocks noChangeAspect="1"/>
          </p:cNvSpPr>
          <p:nvPr/>
        </p:nvSpPr>
        <p:spPr>
          <a:xfrm>
            <a:off x="2823386" y="1717921"/>
            <a:ext cx="3422853" cy="3422151"/>
          </a:xfrm>
          <a:prstGeom prst="ellipse">
            <a:avLst/>
          </a:prstGeom>
          <a:solidFill>
            <a:srgbClr val="0070C0">
              <a:alpha val="40000"/>
            </a:srgbClr>
          </a:solidFill>
          <a:ln w="19050" cap="flat">
            <a:noFill/>
            <a:prstDash val="solid"/>
            <a:miter/>
          </a:ln>
        </p:spPr>
        <p:txBody>
          <a:bodyPr rtlCol="0" anchor="ctr"/>
          <a:lstStyle/>
          <a:p>
            <a:pPr algn="l"/>
            <a:endParaRPr kumimoji="1" lang="ja-JP" altLang="en-US"/>
          </a:p>
        </p:txBody>
      </p:sp>
      <p:sp>
        <p:nvSpPr>
          <p:cNvPr id="9" name="楕円 8">
            <a:extLst>
              <a:ext uri="{FF2B5EF4-FFF2-40B4-BE49-F238E27FC236}">
                <a16:creationId xmlns:a16="http://schemas.microsoft.com/office/drawing/2014/main" id="{53BDD01E-C0BE-C0CE-D2ED-4E1FEA52B607}"/>
              </a:ext>
            </a:extLst>
          </p:cNvPr>
          <p:cNvSpPr>
            <a:spLocks noChangeAspect="1"/>
          </p:cNvSpPr>
          <p:nvPr/>
        </p:nvSpPr>
        <p:spPr>
          <a:xfrm>
            <a:off x="5832125" y="2192981"/>
            <a:ext cx="2472532" cy="2472025"/>
          </a:xfrm>
          <a:prstGeom prst="ellipse">
            <a:avLst/>
          </a:prstGeom>
          <a:solidFill>
            <a:srgbClr val="FF0000">
              <a:alpha val="40000"/>
            </a:srgbClr>
          </a:solidFill>
          <a:ln w="19050" cap="flat">
            <a:noFill/>
            <a:prstDash val="solid"/>
            <a:miter/>
          </a:ln>
        </p:spPr>
        <p:txBody>
          <a:bodyPr rtlCol="0" anchor="ctr"/>
          <a:lstStyle/>
          <a:p>
            <a:pPr algn="l"/>
            <a:endParaRPr kumimoji="1" lang="ja-JP" altLang="en-US"/>
          </a:p>
        </p:txBody>
      </p:sp>
      <p:cxnSp>
        <p:nvCxnSpPr>
          <p:cNvPr id="11" name="直線コネクタ 10">
            <a:extLst>
              <a:ext uri="{FF2B5EF4-FFF2-40B4-BE49-F238E27FC236}">
                <a16:creationId xmlns:a16="http://schemas.microsoft.com/office/drawing/2014/main" id="{F7862163-0AF4-0BB6-AD3B-52C57E7C4C11}"/>
              </a:ext>
            </a:extLst>
          </p:cNvPr>
          <p:cNvCxnSpPr>
            <a:cxnSpLocks/>
            <a:stCxn id="19" idx="2"/>
          </p:cNvCxnSpPr>
          <p:nvPr/>
        </p:nvCxnSpPr>
        <p:spPr>
          <a:xfrm>
            <a:off x="1845097" y="1894696"/>
            <a:ext cx="1454131" cy="983318"/>
          </a:xfrm>
          <a:prstGeom prst="line">
            <a:avLst/>
          </a:prstGeom>
          <a:ln w="38100">
            <a:solidFill>
              <a:srgbClr val="0070C0"/>
            </a:solidFill>
          </a:ln>
        </p:spPr>
        <p:style>
          <a:lnRef idx="2">
            <a:schemeClr val="accent1"/>
          </a:lnRef>
          <a:fillRef idx="0">
            <a:schemeClr val="accent1"/>
          </a:fillRef>
          <a:effectRef idx="1">
            <a:schemeClr val="accent1"/>
          </a:effectRef>
          <a:fontRef idx="minor">
            <a:schemeClr val="tx1"/>
          </a:fontRef>
        </p:style>
      </p:cxnSp>
      <p:sp>
        <p:nvSpPr>
          <p:cNvPr id="14" name="テキスト ボックス 13">
            <a:extLst>
              <a:ext uri="{FF2B5EF4-FFF2-40B4-BE49-F238E27FC236}">
                <a16:creationId xmlns:a16="http://schemas.microsoft.com/office/drawing/2014/main" id="{0D36FB7A-E7E7-A67D-C980-538E16153BF2}"/>
              </a:ext>
            </a:extLst>
          </p:cNvPr>
          <p:cNvSpPr txBox="1"/>
          <p:nvPr/>
        </p:nvSpPr>
        <p:spPr>
          <a:xfrm>
            <a:off x="6692537" y="3105829"/>
            <a:ext cx="751707" cy="646331"/>
          </a:xfrm>
          <a:prstGeom prst="rect">
            <a:avLst/>
          </a:prstGeom>
          <a:noFill/>
        </p:spPr>
        <p:txBody>
          <a:bodyPr wrap="square" rtlCol="0">
            <a:spAutoFit/>
          </a:bodyPr>
          <a:lstStyle/>
          <a:p>
            <a:pPr algn="ctr"/>
            <a:r>
              <a:rPr kumimoji="1" lang="en-US" altLang="ja-JP" sz="3600" dirty="0">
                <a:latin typeface="メイリオ" panose="020B0604030504040204" pitchFamily="50" charset="-128"/>
                <a:ea typeface="メイリオ" panose="020B0604030504040204" pitchFamily="50" charset="-128"/>
              </a:rPr>
              <a:t>43</a:t>
            </a:r>
            <a:endParaRPr kumimoji="1" lang="ja-JP" altLang="en-US" sz="3600" dirty="0">
              <a:latin typeface="メイリオ" panose="020B0604030504040204" pitchFamily="50" charset="-128"/>
              <a:ea typeface="メイリオ" panose="020B0604030504040204" pitchFamily="50" charset="-128"/>
            </a:endParaRPr>
          </a:p>
        </p:txBody>
      </p:sp>
      <p:sp>
        <p:nvSpPr>
          <p:cNvPr id="15" name="テキスト ボックス 14">
            <a:extLst>
              <a:ext uri="{FF2B5EF4-FFF2-40B4-BE49-F238E27FC236}">
                <a16:creationId xmlns:a16="http://schemas.microsoft.com/office/drawing/2014/main" id="{C7FB7E5F-72A4-DC7D-D2A4-DCE425D91253}"/>
              </a:ext>
            </a:extLst>
          </p:cNvPr>
          <p:cNvSpPr txBox="1"/>
          <p:nvPr/>
        </p:nvSpPr>
        <p:spPr>
          <a:xfrm>
            <a:off x="3902249" y="3105829"/>
            <a:ext cx="1265129" cy="646331"/>
          </a:xfrm>
          <a:prstGeom prst="rect">
            <a:avLst/>
          </a:prstGeom>
          <a:noFill/>
        </p:spPr>
        <p:txBody>
          <a:bodyPr wrap="square" rtlCol="0">
            <a:spAutoFit/>
          </a:bodyPr>
          <a:lstStyle/>
          <a:p>
            <a:pPr algn="ctr"/>
            <a:r>
              <a:rPr lang="en-US" altLang="ja-JP" sz="3600" dirty="0">
                <a:latin typeface="メイリオ" panose="020B0604030504040204" pitchFamily="50" charset="-128"/>
                <a:ea typeface="メイリオ" panose="020B0604030504040204" pitchFamily="50" charset="-128"/>
              </a:rPr>
              <a:t>79</a:t>
            </a:r>
            <a:endParaRPr kumimoji="1" lang="ja-JP" altLang="en-US" sz="3600" dirty="0">
              <a:latin typeface="メイリオ" panose="020B0604030504040204" pitchFamily="50" charset="-128"/>
              <a:ea typeface="メイリオ" panose="020B0604030504040204" pitchFamily="50" charset="-128"/>
            </a:endParaRPr>
          </a:p>
        </p:txBody>
      </p:sp>
      <p:sp>
        <p:nvSpPr>
          <p:cNvPr id="17" name="テキスト ボックス 16">
            <a:extLst>
              <a:ext uri="{FF2B5EF4-FFF2-40B4-BE49-F238E27FC236}">
                <a16:creationId xmlns:a16="http://schemas.microsoft.com/office/drawing/2014/main" id="{1EACF3FB-0B6B-D450-3179-FD4647A4A3A7}"/>
              </a:ext>
            </a:extLst>
          </p:cNvPr>
          <p:cNvSpPr txBox="1"/>
          <p:nvPr/>
        </p:nvSpPr>
        <p:spPr>
          <a:xfrm>
            <a:off x="5717681" y="3115975"/>
            <a:ext cx="751707" cy="646331"/>
          </a:xfrm>
          <a:prstGeom prst="rect">
            <a:avLst/>
          </a:prstGeom>
          <a:noFill/>
        </p:spPr>
        <p:txBody>
          <a:bodyPr wrap="square" rtlCol="0">
            <a:spAutoFit/>
          </a:bodyPr>
          <a:lstStyle/>
          <a:p>
            <a:pPr algn="ctr"/>
            <a:r>
              <a:rPr kumimoji="1" lang="en-US" altLang="ja-JP" sz="3600" dirty="0">
                <a:latin typeface="メイリオ" panose="020B0604030504040204" pitchFamily="50" charset="-128"/>
                <a:ea typeface="メイリオ" panose="020B0604030504040204" pitchFamily="50" charset="-128"/>
              </a:rPr>
              <a:t>1</a:t>
            </a:r>
            <a:endParaRPr kumimoji="1" lang="ja-JP" altLang="en-US" sz="3600" dirty="0">
              <a:latin typeface="メイリオ" panose="020B0604030504040204" pitchFamily="50" charset="-128"/>
              <a:ea typeface="メイリオ" panose="020B0604030504040204" pitchFamily="50" charset="-128"/>
            </a:endParaRPr>
          </a:p>
        </p:txBody>
      </p:sp>
      <p:sp>
        <p:nvSpPr>
          <p:cNvPr id="19" name="テキスト ボックス 18">
            <a:extLst>
              <a:ext uri="{FF2B5EF4-FFF2-40B4-BE49-F238E27FC236}">
                <a16:creationId xmlns:a16="http://schemas.microsoft.com/office/drawing/2014/main" id="{0E97A04F-3C15-4966-E371-906145DC2386}"/>
              </a:ext>
            </a:extLst>
          </p:cNvPr>
          <p:cNvSpPr txBox="1"/>
          <p:nvPr/>
        </p:nvSpPr>
        <p:spPr>
          <a:xfrm>
            <a:off x="41375" y="1063699"/>
            <a:ext cx="3607444" cy="830997"/>
          </a:xfrm>
          <a:prstGeom prst="rect">
            <a:avLst/>
          </a:prstGeom>
          <a:noFill/>
        </p:spPr>
        <p:txBody>
          <a:bodyPr wrap="square" rtlCol="0">
            <a:spAutoFit/>
          </a:bodyPr>
          <a:lstStyle/>
          <a:p>
            <a:pPr algn="ctr">
              <a:buClr>
                <a:schemeClr val="tx1"/>
              </a:buClr>
            </a:pPr>
            <a:r>
              <a:rPr lang="ja-JP" altLang="en-US" sz="2400" dirty="0">
                <a:latin typeface="メイリオ" panose="020B0604030504040204" pitchFamily="50" charset="-128"/>
                <a:ea typeface="メイリオ" panose="020B0604030504040204" pitchFamily="50" charset="-128"/>
              </a:rPr>
              <a:t>本研究で最終的に</a:t>
            </a:r>
            <a:br>
              <a:rPr lang="en-US" altLang="ja-JP" sz="2400" dirty="0">
                <a:latin typeface="メイリオ" panose="020B0604030504040204" pitchFamily="50" charset="-128"/>
                <a:ea typeface="メイリオ" panose="020B0604030504040204" pitchFamily="50" charset="-128"/>
              </a:rPr>
            </a:br>
            <a:r>
              <a:rPr lang="ja-JP" altLang="en-US" sz="2400" dirty="0">
                <a:latin typeface="メイリオ" panose="020B0604030504040204" pitchFamily="50" charset="-128"/>
                <a:ea typeface="メイリオ" panose="020B0604030504040204" pitchFamily="50" charset="-128"/>
              </a:rPr>
              <a:t>抽出されたクローンペア</a:t>
            </a:r>
            <a:endParaRPr lang="en-US" altLang="ja-JP" sz="2400" dirty="0">
              <a:latin typeface="メイリオ" panose="020B0604030504040204" pitchFamily="50" charset="-128"/>
              <a:ea typeface="メイリオ" panose="020B0604030504040204" pitchFamily="50" charset="-128"/>
            </a:endParaRPr>
          </a:p>
        </p:txBody>
      </p:sp>
      <p:cxnSp>
        <p:nvCxnSpPr>
          <p:cNvPr id="23" name="直線コネクタ 22">
            <a:extLst>
              <a:ext uri="{FF2B5EF4-FFF2-40B4-BE49-F238E27FC236}">
                <a16:creationId xmlns:a16="http://schemas.microsoft.com/office/drawing/2014/main" id="{08F89E3C-FAED-11C6-3754-925AECB78E81}"/>
              </a:ext>
            </a:extLst>
          </p:cNvPr>
          <p:cNvCxnSpPr>
            <a:cxnSpLocks/>
          </p:cNvCxnSpPr>
          <p:nvPr/>
        </p:nvCxnSpPr>
        <p:spPr>
          <a:xfrm flipH="1">
            <a:off x="7577591" y="1894695"/>
            <a:ext cx="1454131" cy="983318"/>
          </a:xfrm>
          <a:prstGeom prst="line">
            <a:avLst/>
          </a:prstGeom>
          <a:ln w="38100">
            <a:solidFill>
              <a:srgbClr val="FF0000"/>
            </a:solidFill>
          </a:ln>
        </p:spPr>
        <p:style>
          <a:lnRef idx="2">
            <a:schemeClr val="accent1"/>
          </a:lnRef>
          <a:fillRef idx="0">
            <a:schemeClr val="accent1"/>
          </a:fillRef>
          <a:effectRef idx="1">
            <a:schemeClr val="accent1"/>
          </a:effectRef>
          <a:fontRef idx="minor">
            <a:schemeClr val="tx1"/>
          </a:fontRef>
        </p:style>
      </p:cxnSp>
      <p:sp>
        <p:nvSpPr>
          <p:cNvPr id="24" name="テキスト ボックス 23">
            <a:extLst>
              <a:ext uri="{FF2B5EF4-FFF2-40B4-BE49-F238E27FC236}">
                <a16:creationId xmlns:a16="http://schemas.microsoft.com/office/drawing/2014/main" id="{BB5A515A-0236-904C-2C05-59946FADF8D9}"/>
              </a:ext>
            </a:extLst>
          </p:cNvPr>
          <p:cNvSpPr txBox="1"/>
          <p:nvPr/>
        </p:nvSpPr>
        <p:spPr>
          <a:xfrm>
            <a:off x="8610600" y="1063698"/>
            <a:ext cx="3607444" cy="830997"/>
          </a:xfrm>
          <a:prstGeom prst="rect">
            <a:avLst/>
          </a:prstGeom>
          <a:noFill/>
        </p:spPr>
        <p:txBody>
          <a:bodyPr wrap="square" rtlCol="0">
            <a:spAutoFit/>
          </a:bodyPr>
          <a:lstStyle/>
          <a:p>
            <a:pPr algn="ctr">
              <a:buClr>
                <a:schemeClr val="tx1"/>
              </a:buClr>
            </a:pPr>
            <a:r>
              <a:rPr lang="ja-JP" altLang="en-US" sz="2400" dirty="0">
                <a:latin typeface="メイリオ" panose="020B0604030504040204" pitchFamily="50" charset="-128"/>
                <a:ea typeface="メイリオ" panose="020B0604030504040204" pitchFamily="50" charset="-128"/>
              </a:rPr>
              <a:t>先行研究で再実装と</a:t>
            </a:r>
            <a:br>
              <a:rPr lang="en-US" altLang="ja-JP" sz="2400" dirty="0">
                <a:latin typeface="メイリオ" panose="020B0604030504040204" pitchFamily="50" charset="-128"/>
                <a:ea typeface="メイリオ" panose="020B0604030504040204" pitchFamily="50" charset="-128"/>
              </a:rPr>
            </a:br>
            <a:r>
              <a:rPr lang="ja-JP" altLang="en-US" sz="2400" dirty="0">
                <a:latin typeface="メイリオ" panose="020B0604030504040204" pitchFamily="50" charset="-128"/>
                <a:ea typeface="メイリオ" panose="020B0604030504040204" pitchFamily="50" charset="-128"/>
              </a:rPr>
              <a:t>判定された関数のペア</a:t>
            </a:r>
            <a:endParaRPr lang="en-US" altLang="ja-JP" sz="2400" dirty="0">
              <a:latin typeface="メイリオ" panose="020B0604030504040204" pitchFamily="50" charset="-128"/>
              <a:ea typeface="メイリオ" panose="020B0604030504040204" pitchFamily="50" charset="-128"/>
            </a:endParaRPr>
          </a:p>
        </p:txBody>
      </p:sp>
      <p:sp>
        <p:nvSpPr>
          <p:cNvPr id="25" name="テキスト ボックス 24">
            <a:extLst>
              <a:ext uri="{FF2B5EF4-FFF2-40B4-BE49-F238E27FC236}">
                <a16:creationId xmlns:a16="http://schemas.microsoft.com/office/drawing/2014/main" id="{76FC5AC1-1540-07E3-9988-102F775362DF}"/>
              </a:ext>
            </a:extLst>
          </p:cNvPr>
          <p:cNvSpPr txBox="1"/>
          <p:nvPr/>
        </p:nvSpPr>
        <p:spPr>
          <a:xfrm>
            <a:off x="2974995" y="5171409"/>
            <a:ext cx="5941531" cy="461665"/>
          </a:xfrm>
          <a:prstGeom prst="rect">
            <a:avLst/>
          </a:prstGeom>
          <a:noFill/>
        </p:spPr>
        <p:txBody>
          <a:bodyPr wrap="square" rtlCol="0">
            <a:spAutoFit/>
          </a:bodyPr>
          <a:lstStyle/>
          <a:p>
            <a:pPr algn="ctr">
              <a:buClr>
                <a:schemeClr val="tx1"/>
              </a:buClr>
            </a:pPr>
            <a:r>
              <a:rPr lang="ja-JP" altLang="en-US" sz="2400" dirty="0">
                <a:latin typeface="メイリオ" panose="020B0604030504040204" pitchFamily="50" charset="-128"/>
                <a:ea typeface="メイリオ" panose="020B0604030504040204" pitchFamily="50" charset="-128"/>
              </a:rPr>
              <a:t>各再実装の定義で検出されたペア数</a:t>
            </a:r>
            <a:endParaRPr lang="en-US" altLang="ja-JP" sz="24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10121854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F75A1D-AA83-9B96-4AED-30E31C49CF90}"/>
            </a:ext>
          </a:extLst>
        </p:cNvPr>
        <p:cNvGrpSpPr/>
        <p:nvPr/>
      </p:nvGrpSpPr>
      <p:grpSpPr>
        <a:xfrm>
          <a:off x="0" y="0"/>
          <a:ext cx="0" cy="0"/>
          <a:chOff x="0" y="0"/>
          <a:chExt cx="0" cy="0"/>
        </a:xfrm>
      </p:grpSpPr>
      <p:cxnSp>
        <p:nvCxnSpPr>
          <p:cNvPr id="3" name="直線コネクタ 2">
            <a:extLst>
              <a:ext uri="{FF2B5EF4-FFF2-40B4-BE49-F238E27FC236}">
                <a16:creationId xmlns:a16="http://schemas.microsoft.com/office/drawing/2014/main" id="{FCF95D38-A066-64A7-7B1C-82BB4A0E208E}"/>
              </a:ext>
            </a:extLst>
          </p:cNvPr>
          <p:cNvCxnSpPr/>
          <p:nvPr/>
        </p:nvCxnSpPr>
        <p:spPr>
          <a:xfrm>
            <a:off x="0" y="822579"/>
            <a:ext cx="12192000" cy="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sp>
        <p:nvSpPr>
          <p:cNvPr id="4" name="スライド番号プレースホルダー 3">
            <a:extLst>
              <a:ext uri="{FF2B5EF4-FFF2-40B4-BE49-F238E27FC236}">
                <a16:creationId xmlns:a16="http://schemas.microsoft.com/office/drawing/2014/main" id="{BD561929-EA8A-B0C6-3FA7-28B332A7C17E}"/>
              </a:ext>
            </a:extLst>
          </p:cNvPr>
          <p:cNvSpPr>
            <a:spLocks noGrp="1"/>
          </p:cNvSpPr>
          <p:nvPr>
            <p:ph type="sldNum" sz="quarter" idx="12"/>
          </p:nvPr>
        </p:nvSpPr>
        <p:spPr/>
        <p:txBody>
          <a:bodyPr/>
          <a:lstStyle/>
          <a:p>
            <a:fld id="{2D31B8D3-B62F-4668-934E-50753AD4DB86}" type="slidenum">
              <a:rPr kumimoji="1" lang="ja-JP" altLang="en-US" smtClean="0"/>
              <a:t>12</a:t>
            </a:fld>
            <a:endParaRPr kumimoji="1" lang="ja-JP" altLang="en-US"/>
          </a:p>
        </p:txBody>
      </p:sp>
      <p:sp>
        <p:nvSpPr>
          <p:cNvPr id="5" name="テキスト ボックス 4">
            <a:extLst>
              <a:ext uri="{FF2B5EF4-FFF2-40B4-BE49-F238E27FC236}">
                <a16:creationId xmlns:a16="http://schemas.microsoft.com/office/drawing/2014/main" id="{0FE2645D-AFA9-A18E-4A8E-60318815C075}"/>
              </a:ext>
            </a:extLst>
          </p:cNvPr>
          <p:cNvSpPr txBox="1"/>
          <p:nvPr/>
        </p:nvSpPr>
        <p:spPr>
          <a:xfrm>
            <a:off x="377950" y="237804"/>
            <a:ext cx="11135623" cy="584775"/>
          </a:xfrm>
          <a:prstGeom prst="rect">
            <a:avLst/>
          </a:prstGeom>
          <a:noFill/>
        </p:spPr>
        <p:txBody>
          <a:bodyPr wrap="square" rtlCol="0">
            <a:spAutoFit/>
          </a:bodyPr>
          <a:lstStyle/>
          <a:p>
            <a:r>
              <a:rPr lang="ja-JP" altLang="en-US" sz="3200" dirty="0">
                <a:latin typeface="メイリオ" panose="020B0604030504040204" pitchFamily="50" charset="-128"/>
                <a:ea typeface="メイリオ" panose="020B0604030504040204" pitchFamily="50" charset="-128"/>
              </a:rPr>
              <a:t>置き換えによる再実装の特徴</a:t>
            </a:r>
            <a:endParaRPr kumimoji="1" lang="en-US" altLang="ja-JP" sz="3200" dirty="0">
              <a:latin typeface="メイリオ" panose="020B0604030504040204" pitchFamily="50" charset="-128"/>
              <a:ea typeface="メイリオ" panose="020B0604030504040204" pitchFamily="50" charset="-128"/>
            </a:endParaRPr>
          </a:p>
        </p:txBody>
      </p:sp>
      <p:sp>
        <p:nvSpPr>
          <p:cNvPr id="2" name="テキスト ボックス 1">
            <a:extLst>
              <a:ext uri="{FF2B5EF4-FFF2-40B4-BE49-F238E27FC236}">
                <a16:creationId xmlns:a16="http://schemas.microsoft.com/office/drawing/2014/main" id="{ADFA3ABF-7E7C-5CB0-DEF7-5226322994CE}"/>
              </a:ext>
            </a:extLst>
          </p:cNvPr>
          <p:cNvSpPr txBox="1"/>
          <p:nvPr/>
        </p:nvSpPr>
        <p:spPr>
          <a:xfrm>
            <a:off x="377950" y="1260000"/>
            <a:ext cx="11484198" cy="1261884"/>
          </a:xfrm>
          <a:prstGeom prst="rect">
            <a:avLst/>
          </a:prstGeom>
          <a:noFill/>
        </p:spPr>
        <p:txBody>
          <a:bodyPr wrap="square" rtlCol="0">
            <a:spAutoFit/>
          </a:bodyPr>
          <a:lstStyle/>
          <a:p>
            <a:pPr>
              <a:buClr>
                <a:schemeClr val="tx1"/>
              </a:buClr>
            </a:pPr>
            <a:r>
              <a:rPr lang="ja-JP" altLang="en-US" sz="2800" b="1" dirty="0">
                <a:latin typeface="メイリオ" panose="020B0604030504040204" pitchFamily="50" charset="-128"/>
                <a:ea typeface="メイリオ" panose="020B0604030504040204" pitchFamily="50" charset="-128"/>
              </a:rPr>
              <a:t>示唆</a:t>
            </a:r>
            <a:endParaRPr lang="en-US" altLang="ja-JP" sz="2800" b="1" dirty="0">
              <a:latin typeface="メイリオ" panose="020B0604030504040204" pitchFamily="50" charset="-128"/>
              <a:ea typeface="メイリオ" panose="020B0604030504040204" pitchFamily="50" charset="-128"/>
            </a:endParaRPr>
          </a:p>
          <a:p>
            <a:pPr lvl="1">
              <a:buClr>
                <a:schemeClr val="tx1"/>
              </a:buClr>
            </a:pPr>
            <a:r>
              <a:rPr lang="ja-JP" altLang="en-US" sz="2400" dirty="0">
                <a:latin typeface="メイリオ" panose="020B0604030504040204" pitchFamily="50" charset="-128"/>
                <a:ea typeface="メイリオ" panose="020B0604030504040204" pitchFamily="50" charset="-128"/>
              </a:rPr>
              <a:t>既存のライブラリ機能を置き換える際は、置き換えたライブラリの実装を</a:t>
            </a:r>
            <a:br>
              <a:rPr lang="en-US" altLang="ja-JP" sz="2400" dirty="0">
                <a:latin typeface="メイリオ" panose="020B0604030504040204" pitchFamily="50" charset="-128"/>
                <a:ea typeface="メイリオ" panose="020B0604030504040204" pitchFamily="50" charset="-128"/>
              </a:rPr>
            </a:br>
            <a:r>
              <a:rPr lang="ja-JP" altLang="en-US" sz="2400" dirty="0">
                <a:latin typeface="メイリオ" panose="020B0604030504040204" pitchFamily="50" charset="-128"/>
                <a:ea typeface="メイリオ" panose="020B0604030504040204" pitchFamily="50" charset="-128"/>
              </a:rPr>
              <a:t>コピペせず、自前で実装することが多い</a:t>
            </a:r>
            <a:endParaRPr lang="en-US" altLang="ja-JP" sz="2400" dirty="0">
              <a:latin typeface="メイリオ" panose="020B0604030504040204" pitchFamily="50" charset="-128"/>
              <a:ea typeface="メイリオ" panose="020B0604030504040204" pitchFamily="50" charset="-128"/>
            </a:endParaRPr>
          </a:p>
        </p:txBody>
      </p:sp>
      <p:sp>
        <p:nvSpPr>
          <p:cNvPr id="6" name="テキスト ボックス 5">
            <a:extLst>
              <a:ext uri="{FF2B5EF4-FFF2-40B4-BE49-F238E27FC236}">
                <a16:creationId xmlns:a16="http://schemas.microsoft.com/office/drawing/2014/main" id="{A7D59EB4-840F-C411-8DE2-C9E3BBA20382}"/>
              </a:ext>
            </a:extLst>
          </p:cNvPr>
          <p:cNvSpPr txBox="1"/>
          <p:nvPr/>
        </p:nvSpPr>
        <p:spPr>
          <a:xfrm>
            <a:off x="377950" y="4000500"/>
            <a:ext cx="11484198" cy="2185214"/>
          </a:xfrm>
          <a:prstGeom prst="rect">
            <a:avLst/>
          </a:prstGeom>
          <a:noFill/>
        </p:spPr>
        <p:txBody>
          <a:bodyPr wrap="square" rtlCol="0">
            <a:spAutoFit/>
          </a:bodyPr>
          <a:lstStyle/>
          <a:p>
            <a:pPr>
              <a:buClr>
                <a:schemeClr val="tx1"/>
              </a:buClr>
            </a:pPr>
            <a:r>
              <a:rPr lang="ja-JP" altLang="en-US" sz="2800" b="1" dirty="0">
                <a:latin typeface="メイリオ" panose="020B0604030504040204" pitchFamily="50" charset="-128"/>
                <a:ea typeface="メイリオ" panose="020B0604030504040204" pitchFamily="50" charset="-128"/>
              </a:rPr>
              <a:t>メリット</a:t>
            </a:r>
            <a:endParaRPr lang="en-US" altLang="ja-JP" sz="2800" b="1" dirty="0">
              <a:latin typeface="メイリオ" panose="020B0604030504040204" pitchFamily="50" charset="-128"/>
              <a:ea typeface="メイリオ" panose="020B0604030504040204" pitchFamily="50" charset="-128"/>
            </a:endParaRPr>
          </a:p>
          <a:p>
            <a:pPr lvl="1">
              <a:buClr>
                <a:schemeClr val="tx1"/>
              </a:buClr>
            </a:pPr>
            <a:r>
              <a:rPr lang="ja-JP" altLang="en-US" sz="2400" dirty="0">
                <a:latin typeface="メイリオ" panose="020B0604030504040204" pitchFamily="50" charset="-128"/>
                <a:ea typeface="メイリオ" panose="020B0604030504040204" pitchFamily="50" charset="-128"/>
              </a:rPr>
              <a:t>依存関係を最小限に抑えられる</a:t>
            </a:r>
            <a:endParaRPr lang="en-US" altLang="ja-JP" sz="2400" dirty="0">
              <a:latin typeface="メイリオ" panose="020B0604030504040204" pitchFamily="50" charset="-128"/>
              <a:ea typeface="メイリオ" panose="020B0604030504040204" pitchFamily="50" charset="-128"/>
            </a:endParaRPr>
          </a:p>
          <a:p>
            <a:pPr lvl="1">
              <a:buClr>
                <a:schemeClr val="tx1"/>
              </a:buClr>
            </a:pPr>
            <a:endParaRPr lang="en-US" altLang="ja-JP" sz="2800" dirty="0">
              <a:latin typeface="メイリオ" panose="020B0604030504040204" pitchFamily="50" charset="-128"/>
              <a:ea typeface="メイリオ" panose="020B0604030504040204" pitchFamily="50" charset="-128"/>
            </a:endParaRPr>
          </a:p>
          <a:p>
            <a:pPr>
              <a:buClr>
                <a:schemeClr val="tx1"/>
              </a:buClr>
            </a:pPr>
            <a:r>
              <a:rPr lang="ja-JP" altLang="en-US" sz="2800" b="1" dirty="0">
                <a:latin typeface="メイリオ" panose="020B0604030504040204" pitchFamily="50" charset="-128"/>
                <a:ea typeface="メイリオ" panose="020B0604030504040204" pitchFamily="50" charset="-128"/>
              </a:rPr>
              <a:t>デメリット</a:t>
            </a:r>
            <a:endParaRPr lang="en-US" altLang="ja-JP" sz="2800" b="1" dirty="0">
              <a:latin typeface="メイリオ" panose="020B0604030504040204" pitchFamily="50" charset="-128"/>
              <a:ea typeface="メイリオ" panose="020B0604030504040204" pitchFamily="50" charset="-128"/>
            </a:endParaRPr>
          </a:p>
          <a:p>
            <a:pPr lvl="1">
              <a:buClr>
                <a:schemeClr val="tx1"/>
              </a:buClr>
            </a:pPr>
            <a:r>
              <a:rPr lang="ja-JP" altLang="en-US" sz="2400" dirty="0">
                <a:latin typeface="メイリオ" panose="020B0604030504040204" pitchFamily="50" charset="-128"/>
                <a:ea typeface="メイリオ" panose="020B0604030504040204" pitchFamily="50" charset="-128"/>
              </a:rPr>
              <a:t>実装に余分な時間がかかってしまう</a:t>
            </a:r>
            <a:endParaRPr lang="en-US" altLang="ja-JP" sz="2400" dirty="0">
              <a:latin typeface="メイリオ" panose="020B0604030504040204" pitchFamily="50" charset="-128"/>
              <a:ea typeface="メイリオ" panose="020B0604030504040204" pitchFamily="50" charset="-128"/>
            </a:endParaRPr>
          </a:p>
        </p:txBody>
      </p:sp>
      <p:sp>
        <p:nvSpPr>
          <p:cNvPr id="7" name="矢印: 下 6">
            <a:extLst>
              <a:ext uri="{FF2B5EF4-FFF2-40B4-BE49-F238E27FC236}">
                <a16:creationId xmlns:a16="http://schemas.microsoft.com/office/drawing/2014/main" id="{88CE52F2-9798-1C60-1CB5-78BDBD8E5E30}"/>
              </a:ext>
            </a:extLst>
          </p:cNvPr>
          <p:cNvSpPr/>
          <p:nvPr/>
        </p:nvSpPr>
        <p:spPr>
          <a:xfrm>
            <a:off x="5783510" y="2915795"/>
            <a:ext cx="624980" cy="690794"/>
          </a:xfrm>
          <a:prstGeom prst="downArrow">
            <a:avLst/>
          </a:prstGeom>
          <a:solidFill>
            <a:schemeClr val="tx1">
              <a:lumMod val="50000"/>
              <a:lumOff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0476801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B95FF9-E04C-EF48-467E-54E5190D4663}"/>
            </a:ext>
          </a:extLst>
        </p:cNvPr>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88436C64-9037-1996-ACCD-76694B713F1C}"/>
              </a:ext>
            </a:extLst>
          </p:cNvPr>
          <p:cNvSpPr txBox="1"/>
          <p:nvPr/>
        </p:nvSpPr>
        <p:spPr>
          <a:xfrm>
            <a:off x="377950" y="237804"/>
            <a:ext cx="11135623" cy="584775"/>
          </a:xfrm>
          <a:prstGeom prst="rect">
            <a:avLst/>
          </a:prstGeom>
          <a:noFill/>
        </p:spPr>
        <p:txBody>
          <a:bodyPr wrap="square" rtlCol="0">
            <a:spAutoFit/>
          </a:bodyPr>
          <a:lstStyle/>
          <a:p>
            <a:r>
              <a:rPr kumimoji="1" lang="en-US" altLang="ja-JP" sz="3200" dirty="0">
                <a:latin typeface="メイリオ" panose="020B0604030504040204" pitchFamily="50" charset="-128"/>
                <a:ea typeface="メイリオ" panose="020B0604030504040204" pitchFamily="50" charset="-128"/>
              </a:rPr>
              <a:t>RQ2</a:t>
            </a:r>
            <a:r>
              <a:rPr lang="en-US" altLang="ja-JP" sz="3200" dirty="0">
                <a:latin typeface="メイリオ" panose="020B0604030504040204" pitchFamily="50" charset="-128"/>
                <a:ea typeface="メイリオ" panose="020B0604030504040204" pitchFamily="50" charset="-128"/>
              </a:rPr>
              <a:t>:</a:t>
            </a:r>
            <a:r>
              <a:rPr lang="ja-JP" altLang="en-US" sz="3200" dirty="0">
                <a:latin typeface="メイリオ" panose="020B0604030504040204" pitchFamily="50" charset="-128"/>
                <a:ea typeface="メイリオ" panose="020B0604030504040204" pitchFamily="50" charset="-128"/>
              </a:rPr>
              <a:t> </a:t>
            </a:r>
            <a:r>
              <a:rPr kumimoji="1" lang="ja-JP" altLang="en-US" sz="3200" dirty="0">
                <a:latin typeface="メイリオ" panose="020B0604030504040204" pitchFamily="50" charset="-128"/>
                <a:ea typeface="メイリオ" panose="020B0604030504040204" pitchFamily="50" charset="-128"/>
              </a:rPr>
              <a:t>調査対象</a:t>
            </a:r>
            <a:endParaRPr kumimoji="1" lang="en-US" altLang="ja-JP" sz="3200" dirty="0">
              <a:latin typeface="メイリオ" panose="020B0604030504040204" pitchFamily="50" charset="-128"/>
              <a:ea typeface="メイリオ" panose="020B0604030504040204" pitchFamily="50" charset="-128"/>
            </a:endParaRPr>
          </a:p>
        </p:txBody>
      </p:sp>
      <p:sp>
        <p:nvSpPr>
          <p:cNvPr id="14" name="テキスト ボックス 13">
            <a:extLst>
              <a:ext uri="{FF2B5EF4-FFF2-40B4-BE49-F238E27FC236}">
                <a16:creationId xmlns:a16="http://schemas.microsoft.com/office/drawing/2014/main" id="{D88DDD88-DF6F-9F65-C1ED-4D03DA8C2EC1}"/>
              </a:ext>
            </a:extLst>
          </p:cNvPr>
          <p:cNvSpPr txBox="1"/>
          <p:nvPr/>
        </p:nvSpPr>
        <p:spPr>
          <a:xfrm>
            <a:off x="377950" y="1260000"/>
            <a:ext cx="11135623" cy="2616101"/>
          </a:xfrm>
          <a:prstGeom prst="rect">
            <a:avLst/>
          </a:prstGeom>
          <a:noFill/>
        </p:spPr>
        <p:txBody>
          <a:bodyPr wrap="square" rtlCol="0">
            <a:spAutoFit/>
          </a:bodyPr>
          <a:lstStyle/>
          <a:p>
            <a:pPr>
              <a:buClr>
                <a:schemeClr val="tx1"/>
              </a:buClr>
            </a:pPr>
            <a:r>
              <a:rPr lang="ja-JP" altLang="en-US" sz="2800" b="1" dirty="0">
                <a:latin typeface="メイリオ" panose="020B0604030504040204" pitchFamily="50" charset="-128"/>
                <a:ea typeface="メイリオ" panose="020B0604030504040204" pitchFamily="50" charset="-128"/>
              </a:rPr>
              <a:t>リポジトリ</a:t>
            </a:r>
            <a:endParaRPr lang="en-US" altLang="ja-JP" sz="2800" b="1" dirty="0">
              <a:latin typeface="メイリオ" panose="020B0604030504040204" pitchFamily="50" charset="-128"/>
              <a:ea typeface="メイリオ" panose="020B0604030504040204" pitchFamily="50" charset="-128"/>
            </a:endParaRPr>
          </a:p>
          <a:p>
            <a:pPr lvl="1">
              <a:buClr>
                <a:schemeClr val="tx1"/>
              </a:buClr>
            </a:pPr>
            <a:r>
              <a:rPr lang="en-US" altLang="ja-JP" sz="2400" dirty="0">
                <a:latin typeface="メイリオ" panose="020B0604030504040204" pitchFamily="50" charset="-128"/>
                <a:ea typeface="メイリオ" panose="020B0604030504040204" pitchFamily="50" charset="-128"/>
              </a:rPr>
              <a:t>GitHub</a:t>
            </a:r>
            <a:r>
              <a:rPr lang="ja-JP" altLang="en-US" sz="2400" dirty="0">
                <a:latin typeface="メイリオ" panose="020B0604030504040204" pitchFamily="50" charset="-128"/>
                <a:ea typeface="メイリオ" panose="020B0604030504040204" pitchFamily="50" charset="-128"/>
              </a:rPr>
              <a:t>のスター数が上位</a:t>
            </a:r>
            <a:r>
              <a:rPr lang="en-US" altLang="ja-JP" sz="2400" dirty="0">
                <a:latin typeface="メイリオ" panose="020B0604030504040204" pitchFamily="50" charset="-128"/>
                <a:ea typeface="メイリオ" panose="020B0604030504040204" pitchFamily="50" charset="-128"/>
              </a:rPr>
              <a:t>10</a:t>
            </a:r>
            <a:r>
              <a:rPr lang="ja-JP" altLang="en-US" sz="2400" dirty="0">
                <a:latin typeface="メイリオ" panose="020B0604030504040204" pitchFamily="50" charset="-128"/>
                <a:ea typeface="メイリオ" panose="020B0604030504040204" pitchFamily="50" charset="-128"/>
              </a:rPr>
              <a:t>件の</a:t>
            </a:r>
            <a:r>
              <a:rPr lang="en-US" altLang="ja-JP" sz="2400" dirty="0">
                <a:latin typeface="メイリオ" panose="020B0604030504040204" pitchFamily="50" charset="-128"/>
                <a:ea typeface="メイリオ" panose="020B0604030504040204" pitchFamily="50" charset="-128"/>
              </a:rPr>
              <a:t>Python</a:t>
            </a:r>
            <a:r>
              <a:rPr lang="ja-JP" altLang="en-US" sz="2400" dirty="0">
                <a:latin typeface="メイリオ" panose="020B0604030504040204" pitchFamily="50" charset="-128"/>
                <a:ea typeface="メイリオ" panose="020B0604030504040204" pitchFamily="50" charset="-128"/>
              </a:rPr>
              <a:t>のライブラリ </a:t>
            </a:r>
            <a:r>
              <a:rPr lang="en-US" altLang="ja-JP" sz="2400" dirty="0">
                <a:latin typeface="メイリオ" panose="020B0604030504040204" pitchFamily="50" charset="-128"/>
                <a:ea typeface="メイリオ" panose="020B0604030504040204" pitchFamily="50" charset="-128"/>
              </a:rPr>
              <a:t>/ </a:t>
            </a:r>
            <a:r>
              <a:rPr lang="ja-JP" altLang="en-US" sz="2400" dirty="0">
                <a:latin typeface="メイリオ" panose="020B0604030504040204" pitchFamily="50" charset="-128"/>
                <a:ea typeface="メイリオ" panose="020B0604030504040204" pitchFamily="50" charset="-128"/>
              </a:rPr>
              <a:t>アプリケーション</a:t>
            </a:r>
            <a:endParaRPr lang="en-US" altLang="ja-JP" sz="2400" dirty="0">
              <a:latin typeface="メイリオ" panose="020B0604030504040204" pitchFamily="50" charset="-128"/>
              <a:ea typeface="メイリオ" panose="020B0604030504040204" pitchFamily="50" charset="-128"/>
            </a:endParaRPr>
          </a:p>
          <a:p>
            <a:pPr>
              <a:buClr>
                <a:schemeClr val="tx1"/>
              </a:buClr>
            </a:pPr>
            <a:endParaRPr lang="en-US" altLang="ja-JP" sz="2800" dirty="0">
              <a:latin typeface="メイリオ" panose="020B0604030504040204" pitchFamily="50" charset="-128"/>
              <a:ea typeface="メイリオ" panose="020B0604030504040204" pitchFamily="50" charset="-128"/>
            </a:endParaRPr>
          </a:p>
          <a:p>
            <a:pPr>
              <a:buClr>
                <a:schemeClr val="tx1"/>
              </a:buClr>
            </a:pPr>
            <a:endParaRPr lang="en-US" altLang="ja-JP" sz="2800" dirty="0">
              <a:latin typeface="メイリオ" panose="020B0604030504040204" pitchFamily="50" charset="-128"/>
              <a:ea typeface="メイリオ" panose="020B0604030504040204" pitchFamily="50" charset="-128"/>
            </a:endParaRPr>
          </a:p>
          <a:p>
            <a:pPr>
              <a:buClr>
                <a:schemeClr val="tx1"/>
              </a:buClr>
            </a:pPr>
            <a:r>
              <a:rPr lang="ja-JP" altLang="en-US" sz="2800" dirty="0">
                <a:latin typeface="メイリオ" panose="020B0604030504040204" pitchFamily="50" charset="-128"/>
                <a:ea typeface="メイリオ" panose="020B0604030504040204" pitchFamily="50" charset="-128"/>
              </a:rPr>
              <a:t>ライブラリ　　　</a:t>
            </a:r>
            <a:r>
              <a:rPr lang="en-US" altLang="ja-JP" sz="2800" dirty="0">
                <a:latin typeface="メイリオ" panose="020B0604030504040204" pitchFamily="50" charset="-128"/>
                <a:ea typeface="メイリオ" panose="020B0604030504040204" pitchFamily="50" charset="-128"/>
              </a:rPr>
              <a:t>: </a:t>
            </a:r>
            <a:r>
              <a:rPr lang="ja-JP" altLang="en-US" sz="2800" dirty="0">
                <a:latin typeface="メイリオ" panose="020B0604030504040204" pitchFamily="50" charset="-128"/>
                <a:ea typeface="メイリオ" panose="020B0604030504040204" pitchFamily="50" charset="-128"/>
              </a:rPr>
              <a:t>他プロジェクトから利用されているプロジェクト</a:t>
            </a:r>
            <a:endParaRPr lang="en-US" altLang="ja-JP" sz="2800" dirty="0">
              <a:latin typeface="メイリオ" panose="020B0604030504040204" pitchFamily="50" charset="-128"/>
              <a:ea typeface="メイリオ" panose="020B0604030504040204" pitchFamily="50" charset="-128"/>
            </a:endParaRPr>
          </a:p>
          <a:p>
            <a:pPr>
              <a:buClr>
                <a:schemeClr val="tx1"/>
              </a:buClr>
            </a:pPr>
            <a:r>
              <a:rPr lang="ja-JP" altLang="en-US" sz="2800" dirty="0">
                <a:latin typeface="メイリオ" panose="020B0604030504040204" pitchFamily="50" charset="-128"/>
                <a:ea typeface="メイリオ" panose="020B0604030504040204" pitchFamily="50" charset="-128"/>
              </a:rPr>
              <a:t>アプリケーション</a:t>
            </a:r>
            <a:r>
              <a:rPr lang="en-US" altLang="ja-JP" sz="2800" dirty="0">
                <a:latin typeface="メイリオ" panose="020B0604030504040204" pitchFamily="50" charset="-128"/>
                <a:ea typeface="メイリオ" panose="020B0604030504040204" pitchFamily="50" charset="-128"/>
              </a:rPr>
              <a:t>: </a:t>
            </a:r>
            <a:r>
              <a:rPr lang="ja-JP" altLang="en-US" sz="2800" dirty="0">
                <a:latin typeface="メイリオ" panose="020B0604030504040204" pitchFamily="50" charset="-128"/>
                <a:ea typeface="メイリオ" panose="020B0604030504040204" pitchFamily="50" charset="-128"/>
              </a:rPr>
              <a:t>独立したプログラムとして動作するプロジェクト</a:t>
            </a:r>
            <a:endParaRPr lang="en-US" altLang="ja-JP" sz="2800" dirty="0">
              <a:latin typeface="メイリオ" panose="020B0604030504040204" pitchFamily="50" charset="-128"/>
              <a:ea typeface="メイリオ" panose="020B0604030504040204" pitchFamily="50" charset="-128"/>
            </a:endParaRPr>
          </a:p>
        </p:txBody>
      </p:sp>
      <p:cxnSp>
        <p:nvCxnSpPr>
          <p:cNvPr id="3" name="直線コネクタ 2">
            <a:extLst>
              <a:ext uri="{FF2B5EF4-FFF2-40B4-BE49-F238E27FC236}">
                <a16:creationId xmlns:a16="http://schemas.microsoft.com/office/drawing/2014/main" id="{59E839ED-6824-6D17-D98A-826ED84A64FC}"/>
              </a:ext>
            </a:extLst>
          </p:cNvPr>
          <p:cNvCxnSpPr/>
          <p:nvPr/>
        </p:nvCxnSpPr>
        <p:spPr>
          <a:xfrm>
            <a:off x="0" y="822579"/>
            <a:ext cx="12192000" cy="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sp>
        <p:nvSpPr>
          <p:cNvPr id="4" name="スライド番号プレースホルダー 3">
            <a:extLst>
              <a:ext uri="{FF2B5EF4-FFF2-40B4-BE49-F238E27FC236}">
                <a16:creationId xmlns:a16="http://schemas.microsoft.com/office/drawing/2014/main" id="{EC44F7BC-1A62-D4C5-9AC1-E513492C85E4}"/>
              </a:ext>
            </a:extLst>
          </p:cNvPr>
          <p:cNvSpPr>
            <a:spLocks noGrp="1"/>
          </p:cNvSpPr>
          <p:nvPr>
            <p:ph type="sldNum" sz="quarter" idx="12"/>
          </p:nvPr>
        </p:nvSpPr>
        <p:spPr/>
        <p:txBody>
          <a:bodyPr/>
          <a:lstStyle/>
          <a:p>
            <a:fld id="{2D31B8D3-B62F-4668-934E-50753AD4DB86}" type="slidenum">
              <a:rPr kumimoji="1" lang="ja-JP" altLang="en-US" smtClean="0"/>
              <a:t>13</a:t>
            </a:fld>
            <a:endParaRPr kumimoji="1" lang="ja-JP" altLang="en-US" dirty="0"/>
          </a:p>
        </p:txBody>
      </p:sp>
    </p:spTree>
    <p:extLst>
      <p:ext uri="{BB962C8B-B14F-4D97-AF65-F5344CB8AC3E}">
        <p14:creationId xmlns:p14="http://schemas.microsoft.com/office/powerpoint/2010/main" val="19212892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73C9C8-A97F-30F9-8ECC-1E25E0C78B8D}"/>
            </a:ext>
          </a:extLst>
        </p:cNvPr>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89BDFB72-8029-D6B3-9984-9AB0BF85DF76}"/>
              </a:ext>
            </a:extLst>
          </p:cNvPr>
          <p:cNvSpPr txBox="1"/>
          <p:nvPr/>
        </p:nvSpPr>
        <p:spPr>
          <a:xfrm>
            <a:off x="377950" y="237804"/>
            <a:ext cx="11135623" cy="584775"/>
          </a:xfrm>
          <a:prstGeom prst="rect">
            <a:avLst/>
          </a:prstGeom>
          <a:noFill/>
        </p:spPr>
        <p:txBody>
          <a:bodyPr wrap="square" rtlCol="0">
            <a:spAutoFit/>
          </a:bodyPr>
          <a:lstStyle/>
          <a:p>
            <a:r>
              <a:rPr kumimoji="1" lang="en-US" altLang="ja-JP" sz="3200" dirty="0">
                <a:latin typeface="メイリオ" panose="020B0604030504040204" pitchFamily="50" charset="-128"/>
                <a:ea typeface="メイリオ" panose="020B0604030504040204" pitchFamily="50" charset="-128"/>
              </a:rPr>
              <a:t>RQ2</a:t>
            </a:r>
            <a:r>
              <a:rPr lang="en-US" altLang="ja-JP" sz="3200" dirty="0">
                <a:latin typeface="メイリオ" panose="020B0604030504040204" pitchFamily="50" charset="-128"/>
                <a:ea typeface="メイリオ" panose="020B0604030504040204" pitchFamily="50" charset="-128"/>
              </a:rPr>
              <a:t>:</a:t>
            </a:r>
            <a:r>
              <a:rPr lang="ja-JP" altLang="en-US" sz="3200" dirty="0">
                <a:latin typeface="メイリオ" panose="020B0604030504040204" pitchFamily="50" charset="-128"/>
                <a:ea typeface="メイリオ" panose="020B0604030504040204" pitchFamily="50" charset="-128"/>
              </a:rPr>
              <a:t> </a:t>
            </a:r>
            <a:r>
              <a:rPr kumimoji="1" lang="ja-JP" altLang="en-US" sz="3200" dirty="0">
                <a:latin typeface="メイリオ" panose="020B0604030504040204" pitchFamily="50" charset="-128"/>
                <a:ea typeface="メイリオ" panose="020B0604030504040204" pitchFamily="50" charset="-128"/>
              </a:rPr>
              <a:t>調査</a:t>
            </a:r>
            <a:r>
              <a:rPr lang="ja-JP" altLang="en-US" sz="3200" dirty="0">
                <a:latin typeface="メイリオ" panose="020B0604030504040204" pitchFamily="50" charset="-128"/>
                <a:ea typeface="メイリオ" panose="020B0604030504040204" pitchFamily="50" charset="-128"/>
              </a:rPr>
              <a:t>手順</a:t>
            </a:r>
            <a:endParaRPr kumimoji="1" lang="en-US" altLang="ja-JP" sz="3200" dirty="0">
              <a:latin typeface="メイリオ" panose="020B0604030504040204" pitchFamily="50" charset="-128"/>
              <a:ea typeface="メイリオ" panose="020B0604030504040204" pitchFamily="50" charset="-128"/>
            </a:endParaRPr>
          </a:p>
        </p:txBody>
      </p:sp>
      <p:cxnSp>
        <p:nvCxnSpPr>
          <p:cNvPr id="3" name="直線コネクタ 2">
            <a:extLst>
              <a:ext uri="{FF2B5EF4-FFF2-40B4-BE49-F238E27FC236}">
                <a16:creationId xmlns:a16="http://schemas.microsoft.com/office/drawing/2014/main" id="{AECB9A20-BF52-6ACF-BB0F-E61F97012909}"/>
              </a:ext>
            </a:extLst>
          </p:cNvPr>
          <p:cNvCxnSpPr>
            <a:cxnSpLocks/>
          </p:cNvCxnSpPr>
          <p:nvPr/>
        </p:nvCxnSpPr>
        <p:spPr>
          <a:xfrm>
            <a:off x="0" y="822579"/>
            <a:ext cx="12192000" cy="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sp>
        <p:nvSpPr>
          <p:cNvPr id="4" name="スライド番号プレースホルダー 3">
            <a:extLst>
              <a:ext uri="{FF2B5EF4-FFF2-40B4-BE49-F238E27FC236}">
                <a16:creationId xmlns:a16="http://schemas.microsoft.com/office/drawing/2014/main" id="{7F1B3441-A8F9-508D-8869-387CF5F65057}"/>
              </a:ext>
            </a:extLst>
          </p:cNvPr>
          <p:cNvSpPr>
            <a:spLocks noGrp="1"/>
          </p:cNvSpPr>
          <p:nvPr>
            <p:ph type="sldNum" sz="quarter" idx="12"/>
          </p:nvPr>
        </p:nvSpPr>
        <p:spPr/>
        <p:txBody>
          <a:bodyPr/>
          <a:lstStyle/>
          <a:p>
            <a:fld id="{2D31B8D3-B62F-4668-934E-50753AD4DB86}" type="slidenum">
              <a:rPr kumimoji="1" lang="ja-JP" altLang="en-US" smtClean="0"/>
              <a:t>14</a:t>
            </a:fld>
            <a:endParaRPr kumimoji="1" lang="ja-JP" altLang="en-US" dirty="0"/>
          </a:p>
        </p:txBody>
      </p:sp>
      <p:sp>
        <p:nvSpPr>
          <p:cNvPr id="5" name="テキスト ボックス 4">
            <a:extLst>
              <a:ext uri="{FF2B5EF4-FFF2-40B4-BE49-F238E27FC236}">
                <a16:creationId xmlns:a16="http://schemas.microsoft.com/office/drawing/2014/main" id="{D192BB95-3A32-BD9E-1802-2C7856CEA355}"/>
              </a:ext>
            </a:extLst>
          </p:cNvPr>
          <p:cNvSpPr txBox="1"/>
          <p:nvPr/>
        </p:nvSpPr>
        <p:spPr>
          <a:xfrm>
            <a:off x="377950" y="1260000"/>
            <a:ext cx="11484198" cy="523220"/>
          </a:xfrm>
          <a:prstGeom prst="rect">
            <a:avLst/>
          </a:prstGeom>
          <a:noFill/>
        </p:spPr>
        <p:txBody>
          <a:bodyPr wrap="square" rtlCol="0">
            <a:spAutoFit/>
          </a:bodyPr>
          <a:lstStyle/>
          <a:p>
            <a:pPr>
              <a:buClr>
                <a:schemeClr val="tx1"/>
              </a:buClr>
            </a:pPr>
            <a:r>
              <a:rPr lang="en-US" altLang="ja-JP" sz="2800" b="1" dirty="0">
                <a:latin typeface="メイリオ" panose="020B0604030504040204" pitchFamily="50" charset="-128"/>
                <a:ea typeface="メイリオ" panose="020B0604030504040204" pitchFamily="50" charset="-128"/>
              </a:rPr>
              <a:t>(1) </a:t>
            </a:r>
            <a:r>
              <a:rPr lang="ja-JP" altLang="en-US" sz="2800" b="1" dirty="0">
                <a:latin typeface="メイリオ" panose="020B0604030504040204" pitchFamily="50" charset="-128"/>
                <a:ea typeface="メイリオ" panose="020B0604030504040204" pitchFamily="50" charset="-128"/>
              </a:rPr>
              <a:t>データセットの準備</a:t>
            </a:r>
            <a:endParaRPr lang="en-US" altLang="ja-JP" sz="2800" b="1" dirty="0">
              <a:latin typeface="メイリオ" panose="020B0604030504040204" pitchFamily="50" charset="-128"/>
              <a:ea typeface="メイリオ" panose="020B0604030504040204" pitchFamily="50" charset="-128"/>
            </a:endParaRPr>
          </a:p>
        </p:txBody>
      </p:sp>
      <p:grpSp>
        <p:nvGrpSpPr>
          <p:cNvPr id="286" name="グループ化 285">
            <a:extLst>
              <a:ext uri="{FF2B5EF4-FFF2-40B4-BE49-F238E27FC236}">
                <a16:creationId xmlns:a16="http://schemas.microsoft.com/office/drawing/2014/main" id="{FCA41F21-C501-4C9F-2235-DA34C6848075}"/>
              </a:ext>
            </a:extLst>
          </p:cNvPr>
          <p:cNvGrpSpPr/>
          <p:nvPr/>
        </p:nvGrpSpPr>
        <p:grpSpPr>
          <a:xfrm>
            <a:off x="98382" y="1664728"/>
            <a:ext cx="6182173" cy="3722308"/>
            <a:chOff x="98382" y="1664728"/>
            <a:chExt cx="6182173" cy="3722308"/>
          </a:xfrm>
        </p:grpSpPr>
        <p:sp>
          <p:nvSpPr>
            <p:cNvPr id="8" name="矢印: 右 7">
              <a:extLst>
                <a:ext uri="{FF2B5EF4-FFF2-40B4-BE49-F238E27FC236}">
                  <a16:creationId xmlns:a16="http://schemas.microsoft.com/office/drawing/2014/main" id="{19A1585B-B18D-A3E9-34A4-D6B24CB5083B}"/>
                </a:ext>
              </a:extLst>
            </p:cNvPr>
            <p:cNvSpPr/>
            <p:nvPr/>
          </p:nvSpPr>
          <p:spPr>
            <a:xfrm>
              <a:off x="2346813" y="3049753"/>
              <a:ext cx="743103" cy="419569"/>
            </a:xfrm>
            <a:prstGeom prst="rightArrow">
              <a:avLst/>
            </a:prstGeom>
            <a:solidFill>
              <a:schemeClr val="tx1">
                <a:lumMod val="50000"/>
                <a:lumOff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2223"/>
            </a:p>
          </p:txBody>
        </p:sp>
        <p:sp>
          <p:nvSpPr>
            <p:cNvPr id="10" name="テキスト ボックス 9">
              <a:extLst>
                <a:ext uri="{FF2B5EF4-FFF2-40B4-BE49-F238E27FC236}">
                  <a16:creationId xmlns:a16="http://schemas.microsoft.com/office/drawing/2014/main" id="{157989EB-427B-631A-325C-6970D47E86D1}"/>
                </a:ext>
              </a:extLst>
            </p:cNvPr>
            <p:cNvSpPr txBox="1"/>
            <p:nvPr/>
          </p:nvSpPr>
          <p:spPr>
            <a:xfrm>
              <a:off x="639824" y="4788449"/>
              <a:ext cx="3682208" cy="598587"/>
            </a:xfrm>
            <a:prstGeom prst="rect">
              <a:avLst/>
            </a:prstGeom>
            <a:noFill/>
          </p:spPr>
          <p:txBody>
            <a:bodyPr wrap="square" rtlCol="0">
              <a:spAutoFit/>
            </a:bodyPr>
            <a:lstStyle/>
            <a:p>
              <a:pPr marL="423351" indent="-423351">
                <a:buClr>
                  <a:schemeClr val="tx1"/>
                </a:buClr>
                <a:buFont typeface="+mj-lt"/>
                <a:buAutoNum type="arabicPeriod"/>
              </a:pPr>
              <a:r>
                <a:rPr lang="ja-JP" altLang="en-US" sz="1729" dirty="0">
                  <a:latin typeface="メイリオ" panose="020B0604030504040204" pitchFamily="50" charset="-128"/>
                  <a:ea typeface="メイリオ" panose="020B0604030504040204" pitchFamily="50" charset="-128"/>
                </a:rPr>
                <a:t>ダウンロードしたリポジトリの</a:t>
              </a:r>
              <a:br>
                <a:rPr lang="en-US" altLang="ja-JP" sz="1729" dirty="0">
                  <a:latin typeface="メイリオ" panose="020B0604030504040204" pitchFamily="50" charset="-128"/>
                  <a:ea typeface="メイリオ" panose="020B0604030504040204" pitchFamily="50" charset="-128"/>
                </a:rPr>
              </a:br>
              <a:r>
                <a:rPr lang="ja-JP" altLang="en-US" sz="1729" dirty="0">
                  <a:latin typeface="メイリオ" panose="020B0604030504040204" pitchFamily="50" charset="-128"/>
                  <a:ea typeface="メイリオ" panose="020B0604030504040204" pitchFamily="50" charset="-128"/>
                </a:rPr>
                <a:t>関数レベルクローンペアを検出</a:t>
              </a:r>
              <a:endParaRPr lang="en-US" altLang="ja-JP" sz="1729" dirty="0">
                <a:latin typeface="メイリオ" panose="020B0604030504040204" pitchFamily="50" charset="-128"/>
                <a:ea typeface="メイリオ" panose="020B0604030504040204" pitchFamily="50" charset="-128"/>
              </a:endParaRPr>
            </a:p>
          </p:txBody>
        </p:sp>
        <p:grpSp>
          <p:nvGrpSpPr>
            <p:cNvPr id="282" name="グループ化 281">
              <a:extLst>
                <a:ext uri="{FF2B5EF4-FFF2-40B4-BE49-F238E27FC236}">
                  <a16:creationId xmlns:a16="http://schemas.microsoft.com/office/drawing/2014/main" id="{D8BFF603-AF26-B011-2EC5-FCD9825EEC7B}"/>
                </a:ext>
              </a:extLst>
            </p:cNvPr>
            <p:cNvGrpSpPr/>
            <p:nvPr/>
          </p:nvGrpSpPr>
          <p:grpSpPr>
            <a:xfrm>
              <a:off x="98382" y="2095912"/>
              <a:ext cx="2012416" cy="2327252"/>
              <a:chOff x="98382" y="2095912"/>
              <a:chExt cx="2012416" cy="2327252"/>
            </a:xfrm>
          </p:grpSpPr>
          <p:sp>
            <p:nvSpPr>
              <p:cNvPr id="6" name="四角形: 角を丸くする 5">
                <a:extLst>
                  <a:ext uri="{FF2B5EF4-FFF2-40B4-BE49-F238E27FC236}">
                    <a16:creationId xmlns:a16="http://schemas.microsoft.com/office/drawing/2014/main" id="{6D5C049F-6C04-9C25-68BA-4D53012D2A00}"/>
                  </a:ext>
                </a:extLst>
              </p:cNvPr>
              <p:cNvSpPr/>
              <p:nvPr/>
            </p:nvSpPr>
            <p:spPr>
              <a:xfrm>
                <a:off x="120402" y="2095912"/>
                <a:ext cx="1978177" cy="2327252"/>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2223"/>
              </a:p>
            </p:txBody>
          </p:sp>
          <p:sp>
            <p:nvSpPr>
              <p:cNvPr id="7" name="テキスト ボックス 6">
                <a:extLst>
                  <a:ext uri="{FF2B5EF4-FFF2-40B4-BE49-F238E27FC236}">
                    <a16:creationId xmlns:a16="http://schemas.microsoft.com/office/drawing/2014/main" id="{3C07477E-972C-68BB-C135-9F4A17A14F78}"/>
                  </a:ext>
                </a:extLst>
              </p:cNvPr>
              <p:cNvSpPr txBox="1"/>
              <p:nvPr/>
            </p:nvSpPr>
            <p:spPr>
              <a:xfrm>
                <a:off x="153082" y="2954255"/>
                <a:ext cx="934396" cy="343542"/>
              </a:xfrm>
              <a:prstGeom prst="rect">
                <a:avLst/>
              </a:prstGeom>
              <a:noFill/>
            </p:spPr>
            <p:txBody>
              <a:bodyPr wrap="square" rtlCol="0">
                <a:spAutoFit/>
              </a:bodyPr>
              <a:lstStyle/>
              <a:p>
                <a:pPr algn="ctr">
                  <a:buClr>
                    <a:schemeClr val="tx1"/>
                  </a:buClr>
                </a:pPr>
                <a:r>
                  <a:rPr lang="en-US" altLang="ja-JP" sz="1729" dirty="0">
                    <a:latin typeface="メイリオ" panose="020B0604030504040204" pitchFamily="50" charset="-128"/>
                    <a:ea typeface="メイリオ" panose="020B0604030504040204" pitchFamily="50" charset="-128"/>
                  </a:rPr>
                  <a:t>lib</a:t>
                </a:r>
              </a:p>
            </p:txBody>
          </p:sp>
          <p:grpSp>
            <p:nvGrpSpPr>
              <p:cNvPr id="19" name="グループ化 18">
                <a:extLst>
                  <a:ext uri="{FF2B5EF4-FFF2-40B4-BE49-F238E27FC236}">
                    <a16:creationId xmlns:a16="http://schemas.microsoft.com/office/drawing/2014/main" id="{0C8FABC3-5CDF-7664-D4B5-3CB1B32ECDCC}"/>
                  </a:ext>
                </a:extLst>
              </p:cNvPr>
              <p:cNvGrpSpPr/>
              <p:nvPr/>
            </p:nvGrpSpPr>
            <p:grpSpPr>
              <a:xfrm>
                <a:off x="283852" y="2596592"/>
                <a:ext cx="720264" cy="614653"/>
                <a:chOff x="3193771" y="3027105"/>
                <a:chExt cx="664705" cy="519436"/>
              </a:xfrm>
            </p:grpSpPr>
            <p:sp>
              <p:nvSpPr>
                <p:cNvPr id="20" name="フリーフォーム: 図形 19" descr="フォルダー 枠線">
                  <a:extLst>
                    <a:ext uri="{FF2B5EF4-FFF2-40B4-BE49-F238E27FC236}">
                      <a16:creationId xmlns:a16="http://schemas.microsoft.com/office/drawing/2014/main" id="{5E4382FA-EFFB-38B3-D668-A8AA36275E24}"/>
                    </a:ext>
                  </a:extLst>
                </p:cNvPr>
                <p:cNvSpPr/>
                <p:nvPr/>
              </p:nvSpPr>
              <p:spPr>
                <a:xfrm>
                  <a:off x="3211736" y="3045621"/>
                  <a:ext cx="628775" cy="482365"/>
                </a:xfrm>
                <a:custGeom>
                  <a:avLst/>
                  <a:gdLst>
                    <a:gd name="csX0" fmla="*/ 17965 w 628775"/>
                    <a:gd name="csY0" fmla="*/ 35 h 482365"/>
                    <a:gd name="csX1" fmla="*/ 186836 w 628775"/>
                    <a:gd name="csY1" fmla="*/ 35 h 482365"/>
                    <a:gd name="csX2" fmla="*/ 195091 w 628775"/>
                    <a:gd name="csY2" fmla="*/ 2224 h 482365"/>
                    <a:gd name="csX3" fmla="*/ 195845 w 628775"/>
                    <a:gd name="csY3" fmla="*/ 2873 h 482365"/>
                    <a:gd name="csX4" fmla="*/ 196663 w 628775"/>
                    <a:gd name="csY4" fmla="*/ 3429 h 482365"/>
                    <a:gd name="csX5" fmla="*/ 295470 w 628775"/>
                    <a:gd name="csY5" fmla="*/ 71124 h 482365"/>
                    <a:gd name="csX6" fmla="*/ 299962 w 628775"/>
                    <a:gd name="csY6" fmla="*/ 74221 h 482365"/>
                    <a:gd name="csX7" fmla="*/ 610810 w 628775"/>
                    <a:gd name="csY7" fmla="*/ 74221 h 482365"/>
                    <a:gd name="csX8" fmla="*/ 628775 w 628775"/>
                    <a:gd name="csY8" fmla="*/ 92768 h 482365"/>
                    <a:gd name="csX9" fmla="*/ 628775 w 628775"/>
                    <a:gd name="csY9" fmla="*/ 463818 h 482365"/>
                    <a:gd name="csX10" fmla="*/ 610810 w 628775"/>
                    <a:gd name="csY10" fmla="*/ 482365 h 482365"/>
                    <a:gd name="csX11" fmla="*/ 17965 w 628775"/>
                    <a:gd name="csY11" fmla="*/ 482365 h 482365"/>
                    <a:gd name="csX12" fmla="*/ 0 w 628775"/>
                    <a:gd name="csY12" fmla="*/ 463818 h 482365"/>
                    <a:gd name="csX13" fmla="*/ 0 w 628775"/>
                    <a:gd name="csY13" fmla="*/ 18582 h 482365"/>
                    <a:gd name="csX14" fmla="*/ 17965 w 628775"/>
                    <a:gd name="csY14" fmla="*/ 35 h 482365"/>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Lst>
                  <a:rect l="l" t="t" r="r" b="b"/>
                  <a:pathLst>
                    <a:path w="628775" h="482365">
                      <a:moveTo>
                        <a:pt x="17965" y="35"/>
                      </a:moveTo>
                      <a:lnTo>
                        <a:pt x="186836" y="35"/>
                      </a:lnTo>
                      <a:cubicBezTo>
                        <a:pt x="189745" y="-176"/>
                        <a:pt x="192641" y="592"/>
                        <a:pt x="195091" y="2224"/>
                      </a:cubicBezTo>
                      <a:lnTo>
                        <a:pt x="195845" y="2873"/>
                      </a:lnTo>
                      <a:lnTo>
                        <a:pt x="196663" y="3429"/>
                      </a:lnTo>
                      <a:lnTo>
                        <a:pt x="295470" y="71124"/>
                      </a:lnTo>
                      <a:lnTo>
                        <a:pt x="299962" y="74221"/>
                      </a:lnTo>
                      <a:lnTo>
                        <a:pt x="610810" y="74221"/>
                      </a:lnTo>
                      <a:cubicBezTo>
                        <a:pt x="620732" y="74221"/>
                        <a:pt x="628775" y="82524"/>
                        <a:pt x="628775" y="92768"/>
                      </a:cubicBezTo>
                      <a:lnTo>
                        <a:pt x="628775" y="463818"/>
                      </a:lnTo>
                      <a:cubicBezTo>
                        <a:pt x="628775" y="474061"/>
                        <a:pt x="620732" y="482365"/>
                        <a:pt x="610810" y="482365"/>
                      </a:cubicBezTo>
                      <a:lnTo>
                        <a:pt x="17965" y="482365"/>
                      </a:lnTo>
                      <a:cubicBezTo>
                        <a:pt x="8043" y="482365"/>
                        <a:pt x="0" y="474061"/>
                        <a:pt x="0" y="463818"/>
                      </a:cubicBezTo>
                      <a:lnTo>
                        <a:pt x="0" y="18582"/>
                      </a:lnTo>
                      <a:cubicBezTo>
                        <a:pt x="0" y="8338"/>
                        <a:pt x="8043" y="35"/>
                        <a:pt x="17965" y="35"/>
                      </a:cubicBezTo>
                      <a:close/>
                    </a:path>
                  </a:pathLst>
                </a:custGeom>
                <a:solidFill>
                  <a:schemeClr val="bg1"/>
                </a:solidFill>
                <a:ln w="8930" cap="flat">
                  <a:noFill/>
                  <a:prstDash val="solid"/>
                  <a:miter/>
                </a:ln>
              </p:spPr>
              <p:txBody>
                <a:bodyPr wrap="square">
                  <a:noAutofit/>
                </a:bodyPr>
                <a:lstStyle/>
                <a:p>
                  <a:endParaRPr lang="ja-JP" altLang="en-US" sz="2223"/>
                </a:p>
              </p:txBody>
            </p:sp>
            <p:sp>
              <p:nvSpPr>
                <p:cNvPr id="21" name="フリーフォーム: 図形 20" descr="フォルダー 枠線">
                  <a:extLst>
                    <a:ext uri="{FF2B5EF4-FFF2-40B4-BE49-F238E27FC236}">
                      <a16:creationId xmlns:a16="http://schemas.microsoft.com/office/drawing/2014/main" id="{08CCB21B-8B06-B966-1E4D-6693F1DB5374}"/>
                    </a:ext>
                  </a:extLst>
                </p:cNvPr>
                <p:cNvSpPr/>
                <p:nvPr/>
              </p:nvSpPr>
              <p:spPr>
                <a:xfrm>
                  <a:off x="3193771" y="3027105"/>
                  <a:ext cx="664705" cy="519436"/>
                </a:xfrm>
                <a:custGeom>
                  <a:avLst/>
                  <a:gdLst>
                    <a:gd name="csX0" fmla="*/ 35930 w 664705"/>
                    <a:gd name="csY0" fmla="*/ 22 h 519436"/>
                    <a:gd name="csX1" fmla="*/ 204801 w 664705"/>
                    <a:gd name="csY1" fmla="*/ 22 h 519436"/>
                    <a:gd name="csX2" fmla="*/ 224563 w 664705"/>
                    <a:gd name="csY2" fmla="*/ 6513 h 519436"/>
                    <a:gd name="csX3" fmla="*/ 323370 w 664705"/>
                    <a:gd name="csY3" fmla="*/ 74208 h 519436"/>
                    <a:gd name="csX4" fmla="*/ 628775 w 664705"/>
                    <a:gd name="csY4" fmla="*/ 74208 h 519436"/>
                    <a:gd name="csX5" fmla="*/ 664705 w 664705"/>
                    <a:gd name="csY5" fmla="*/ 111301 h 519436"/>
                    <a:gd name="csX6" fmla="*/ 664705 w 664705"/>
                    <a:gd name="csY6" fmla="*/ 482343 h 519436"/>
                    <a:gd name="csX7" fmla="*/ 628775 w 664705"/>
                    <a:gd name="csY7" fmla="*/ 519436 h 519436"/>
                    <a:gd name="csX8" fmla="*/ 35930 w 664705"/>
                    <a:gd name="csY8" fmla="*/ 519436 h 519436"/>
                    <a:gd name="csX9" fmla="*/ 0 w 664705"/>
                    <a:gd name="csY9" fmla="*/ 482333 h 519436"/>
                    <a:gd name="csX10" fmla="*/ 0 w 664705"/>
                    <a:gd name="csY10" fmla="*/ 37115 h 519436"/>
                    <a:gd name="csX11" fmla="*/ 35930 w 664705"/>
                    <a:gd name="csY11" fmla="*/ 22 h 519436"/>
                    <a:gd name="csX12" fmla="*/ 35930 w 664705"/>
                    <a:gd name="csY12" fmla="*/ 18550 h 519436"/>
                    <a:gd name="csX13" fmla="*/ 17965 w 664705"/>
                    <a:gd name="csY13" fmla="*/ 37097 h 519436"/>
                    <a:gd name="csX14" fmla="*/ 17965 w 664705"/>
                    <a:gd name="csY14" fmla="*/ 482333 h 519436"/>
                    <a:gd name="csX15" fmla="*/ 35930 w 664705"/>
                    <a:gd name="csY15" fmla="*/ 500880 h 519436"/>
                    <a:gd name="csX16" fmla="*/ 628775 w 664705"/>
                    <a:gd name="csY16" fmla="*/ 500880 h 519436"/>
                    <a:gd name="csX17" fmla="*/ 646740 w 664705"/>
                    <a:gd name="csY17" fmla="*/ 482333 h 519436"/>
                    <a:gd name="csX18" fmla="*/ 646740 w 664705"/>
                    <a:gd name="csY18" fmla="*/ 111283 h 519436"/>
                    <a:gd name="csX19" fmla="*/ 628775 w 664705"/>
                    <a:gd name="csY19" fmla="*/ 92736 h 519436"/>
                    <a:gd name="csX20" fmla="*/ 317927 w 664705"/>
                    <a:gd name="csY20" fmla="*/ 92736 h 519436"/>
                    <a:gd name="csX21" fmla="*/ 313435 w 664705"/>
                    <a:gd name="csY21" fmla="*/ 89639 h 519436"/>
                    <a:gd name="csX22" fmla="*/ 214628 w 664705"/>
                    <a:gd name="csY22" fmla="*/ 21944 h 519436"/>
                    <a:gd name="csX23" fmla="*/ 213810 w 664705"/>
                    <a:gd name="csY23" fmla="*/ 21388 h 519436"/>
                    <a:gd name="csX24" fmla="*/ 213056 w 664705"/>
                    <a:gd name="csY24" fmla="*/ 20739 h 519436"/>
                    <a:gd name="csX25" fmla="*/ 204801 w 664705"/>
                    <a:gd name="csY25" fmla="*/ 18550 h 519436"/>
                    <a:gd name="csX26" fmla="*/ 35930 w 664705"/>
                    <a:gd name="csY26" fmla="*/ 18550 h 519436"/>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Lst>
                  <a:rect l="l" t="t" r="r" b="b"/>
                  <a:pathLst>
                    <a:path w="664705" h="519436">
                      <a:moveTo>
                        <a:pt x="35930" y="22"/>
                      </a:moveTo>
                      <a:lnTo>
                        <a:pt x="204801" y="22"/>
                      </a:lnTo>
                      <a:cubicBezTo>
                        <a:pt x="211919" y="-253"/>
                        <a:pt x="218907" y="2042"/>
                        <a:pt x="224563" y="6513"/>
                      </a:cubicBezTo>
                      <a:lnTo>
                        <a:pt x="323370" y="74208"/>
                      </a:lnTo>
                      <a:lnTo>
                        <a:pt x="628775" y="74208"/>
                      </a:lnTo>
                      <a:cubicBezTo>
                        <a:pt x="648592" y="74274"/>
                        <a:pt x="664641" y="90843"/>
                        <a:pt x="664705" y="111301"/>
                      </a:cubicBezTo>
                      <a:lnTo>
                        <a:pt x="664705" y="482343"/>
                      </a:lnTo>
                      <a:cubicBezTo>
                        <a:pt x="664641" y="502801"/>
                        <a:pt x="648592" y="519370"/>
                        <a:pt x="628775" y="519436"/>
                      </a:cubicBezTo>
                      <a:lnTo>
                        <a:pt x="35930" y="519436"/>
                      </a:lnTo>
                      <a:cubicBezTo>
                        <a:pt x="16107" y="519374"/>
                        <a:pt x="54" y="502797"/>
                        <a:pt x="0" y="482333"/>
                      </a:cubicBezTo>
                      <a:lnTo>
                        <a:pt x="0" y="37115"/>
                      </a:lnTo>
                      <a:cubicBezTo>
                        <a:pt x="59" y="16655"/>
                        <a:pt x="16111" y="83"/>
                        <a:pt x="35930" y="22"/>
                      </a:cubicBezTo>
                      <a:close/>
                      <a:moveTo>
                        <a:pt x="35930" y="18550"/>
                      </a:moveTo>
                      <a:cubicBezTo>
                        <a:pt x="26008" y="18550"/>
                        <a:pt x="17965" y="26853"/>
                        <a:pt x="17965" y="37097"/>
                      </a:cubicBezTo>
                      <a:lnTo>
                        <a:pt x="17965" y="482333"/>
                      </a:lnTo>
                      <a:cubicBezTo>
                        <a:pt x="17965" y="492576"/>
                        <a:pt x="26008" y="500880"/>
                        <a:pt x="35930" y="500880"/>
                      </a:cubicBezTo>
                      <a:lnTo>
                        <a:pt x="628775" y="500880"/>
                      </a:lnTo>
                      <a:cubicBezTo>
                        <a:pt x="638697" y="500880"/>
                        <a:pt x="646740" y="492576"/>
                        <a:pt x="646740" y="482333"/>
                      </a:cubicBezTo>
                      <a:lnTo>
                        <a:pt x="646740" y="111283"/>
                      </a:lnTo>
                      <a:cubicBezTo>
                        <a:pt x="646740" y="101039"/>
                        <a:pt x="638697" y="92736"/>
                        <a:pt x="628775" y="92736"/>
                      </a:cubicBezTo>
                      <a:lnTo>
                        <a:pt x="317927" y="92736"/>
                      </a:lnTo>
                      <a:lnTo>
                        <a:pt x="313435" y="89639"/>
                      </a:lnTo>
                      <a:lnTo>
                        <a:pt x="214628" y="21944"/>
                      </a:lnTo>
                      <a:lnTo>
                        <a:pt x="213810" y="21388"/>
                      </a:lnTo>
                      <a:lnTo>
                        <a:pt x="213056" y="20739"/>
                      </a:lnTo>
                      <a:cubicBezTo>
                        <a:pt x="210606" y="19107"/>
                        <a:pt x="207710" y="18339"/>
                        <a:pt x="204801" y="18550"/>
                      </a:cubicBezTo>
                      <a:lnTo>
                        <a:pt x="35930" y="18550"/>
                      </a:lnTo>
                      <a:close/>
                    </a:path>
                  </a:pathLst>
                </a:custGeom>
                <a:solidFill>
                  <a:srgbClr val="000000"/>
                </a:solidFill>
                <a:ln w="8930" cap="flat">
                  <a:noFill/>
                  <a:prstDash val="solid"/>
                  <a:miter/>
                </a:ln>
              </p:spPr>
              <p:txBody>
                <a:bodyPr wrap="square">
                  <a:noAutofit/>
                </a:bodyPr>
                <a:lstStyle/>
                <a:p>
                  <a:endParaRPr lang="ja-JP" altLang="en-US" sz="2223"/>
                </a:p>
              </p:txBody>
            </p:sp>
          </p:grpSp>
          <p:grpSp>
            <p:nvGrpSpPr>
              <p:cNvPr id="22" name="グループ化 21">
                <a:extLst>
                  <a:ext uri="{FF2B5EF4-FFF2-40B4-BE49-F238E27FC236}">
                    <a16:creationId xmlns:a16="http://schemas.microsoft.com/office/drawing/2014/main" id="{7BC1374F-1F64-A0B8-E513-A612AC6684BE}"/>
                  </a:ext>
                </a:extLst>
              </p:cNvPr>
              <p:cNvGrpSpPr/>
              <p:nvPr/>
            </p:nvGrpSpPr>
            <p:grpSpPr>
              <a:xfrm>
                <a:off x="279697" y="2521916"/>
                <a:ext cx="720264" cy="614653"/>
                <a:chOff x="3041371" y="2874705"/>
                <a:chExt cx="664705" cy="519436"/>
              </a:xfrm>
            </p:grpSpPr>
            <p:sp>
              <p:nvSpPr>
                <p:cNvPr id="23" name="フリーフォーム: 図形 22" descr="フォルダー 枠線">
                  <a:extLst>
                    <a:ext uri="{FF2B5EF4-FFF2-40B4-BE49-F238E27FC236}">
                      <a16:creationId xmlns:a16="http://schemas.microsoft.com/office/drawing/2014/main" id="{495658F1-4063-864B-91F5-412721556915}"/>
                    </a:ext>
                  </a:extLst>
                </p:cNvPr>
                <p:cNvSpPr/>
                <p:nvPr/>
              </p:nvSpPr>
              <p:spPr>
                <a:xfrm>
                  <a:off x="3059336" y="2893221"/>
                  <a:ext cx="628775" cy="482365"/>
                </a:xfrm>
                <a:custGeom>
                  <a:avLst/>
                  <a:gdLst>
                    <a:gd name="csX0" fmla="*/ 17965 w 628775"/>
                    <a:gd name="csY0" fmla="*/ 35 h 482365"/>
                    <a:gd name="csX1" fmla="*/ 186836 w 628775"/>
                    <a:gd name="csY1" fmla="*/ 35 h 482365"/>
                    <a:gd name="csX2" fmla="*/ 195091 w 628775"/>
                    <a:gd name="csY2" fmla="*/ 2224 h 482365"/>
                    <a:gd name="csX3" fmla="*/ 195845 w 628775"/>
                    <a:gd name="csY3" fmla="*/ 2873 h 482365"/>
                    <a:gd name="csX4" fmla="*/ 196663 w 628775"/>
                    <a:gd name="csY4" fmla="*/ 3429 h 482365"/>
                    <a:gd name="csX5" fmla="*/ 295470 w 628775"/>
                    <a:gd name="csY5" fmla="*/ 71124 h 482365"/>
                    <a:gd name="csX6" fmla="*/ 299962 w 628775"/>
                    <a:gd name="csY6" fmla="*/ 74221 h 482365"/>
                    <a:gd name="csX7" fmla="*/ 610810 w 628775"/>
                    <a:gd name="csY7" fmla="*/ 74221 h 482365"/>
                    <a:gd name="csX8" fmla="*/ 628775 w 628775"/>
                    <a:gd name="csY8" fmla="*/ 92768 h 482365"/>
                    <a:gd name="csX9" fmla="*/ 628775 w 628775"/>
                    <a:gd name="csY9" fmla="*/ 463818 h 482365"/>
                    <a:gd name="csX10" fmla="*/ 610810 w 628775"/>
                    <a:gd name="csY10" fmla="*/ 482365 h 482365"/>
                    <a:gd name="csX11" fmla="*/ 17965 w 628775"/>
                    <a:gd name="csY11" fmla="*/ 482365 h 482365"/>
                    <a:gd name="csX12" fmla="*/ 0 w 628775"/>
                    <a:gd name="csY12" fmla="*/ 463818 h 482365"/>
                    <a:gd name="csX13" fmla="*/ 0 w 628775"/>
                    <a:gd name="csY13" fmla="*/ 18582 h 482365"/>
                    <a:gd name="csX14" fmla="*/ 17965 w 628775"/>
                    <a:gd name="csY14" fmla="*/ 35 h 482365"/>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Lst>
                  <a:rect l="l" t="t" r="r" b="b"/>
                  <a:pathLst>
                    <a:path w="628775" h="482365">
                      <a:moveTo>
                        <a:pt x="17965" y="35"/>
                      </a:moveTo>
                      <a:lnTo>
                        <a:pt x="186836" y="35"/>
                      </a:lnTo>
                      <a:cubicBezTo>
                        <a:pt x="189745" y="-176"/>
                        <a:pt x="192641" y="592"/>
                        <a:pt x="195091" y="2224"/>
                      </a:cubicBezTo>
                      <a:lnTo>
                        <a:pt x="195845" y="2873"/>
                      </a:lnTo>
                      <a:lnTo>
                        <a:pt x="196663" y="3429"/>
                      </a:lnTo>
                      <a:lnTo>
                        <a:pt x="295470" y="71124"/>
                      </a:lnTo>
                      <a:lnTo>
                        <a:pt x="299962" y="74221"/>
                      </a:lnTo>
                      <a:lnTo>
                        <a:pt x="610810" y="74221"/>
                      </a:lnTo>
                      <a:cubicBezTo>
                        <a:pt x="620732" y="74221"/>
                        <a:pt x="628775" y="82524"/>
                        <a:pt x="628775" y="92768"/>
                      </a:cubicBezTo>
                      <a:lnTo>
                        <a:pt x="628775" y="463818"/>
                      </a:lnTo>
                      <a:cubicBezTo>
                        <a:pt x="628775" y="474061"/>
                        <a:pt x="620732" y="482365"/>
                        <a:pt x="610810" y="482365"/>
                      </a:cubicBezTo>
                      <a:lnTo>
                        <a:pt x="17965" y="482365"/>
                      </a:lnTo>
                      <a:cubicBezTo>
                        <a:pt x="8043" y="482365"/>
                        <a:pt x="0" y="474061"/>
                        <a:pt x="0" y="463818"/>
                      </a:cubicBezTo>
                      <a:lnTo>
                        <a:pt x="0" y="18582"/>
                      </a:lnTo>
                      <a:cubicBezTo>
                        <a:pt x="0" y="8338"/>
                        <a:pt x="8043" y="35"/>
                        <a:pt x="17965" y="35"/>
                      </a:cubicBezTo>
                      <a:close/>
                    </a:path>
                  </a:pathLst>
                </a:custGeom>
                <a:solidFill>
                  <a:schemeClr val="bg1"/>
                </a:solidFill>
                <a:ln w="8930" cap="flat">
                  <a:noFill/>
                  <a:prstDash val="solid"/>
                  <a:miter/>
                </a:ln>
              </p:spPr>
              <p:txBody>
                <a:bodyPr wrap="square">
                  <a:noAutofit/>
                </a:bodyPr>
                <a:lstStyle/>
                <a:p>
                  <a:endParaRPr lang="ja-JP" altLang="en-US" sz="2223"/>
                </a:p>
              </p:txBody>
            </p:sp>
            <p:sp>
              <p:nvSpPr>
                <p:cNvPr id="24" name="フリーフォーム: 図形 23" descr="フォルダー 枠線">
                  <a:extLst>
                    <a:ext uri="{FF2B5EF4-FFF2-40B4-BE49-F238E27FC236}">
                      <a16:creationId xmlns:a16="http://schemas.microsoft.com/office/drawing/2014/main" id="{5413BC61-30B5-78C3-64C8-999277E1BAA6}"/>
                    </a:ext>
                  </a:extLst>
                </p:cNvPr>
                <p:cNvSpPr/>
                <p:nvPr/>
              </p:nvSpPr>
              <p:spPr>
                <a:xfrm>
                  <a:off x="3041371" y="2874705"/>
                  <a:ext cx="664705" cy="519436"/>
                </a:xfrm>
                <a:custGeom>
                  <a:avLst/>
                  <a:gdLst>
                    <a:gd name="csX0" fmla="*/ 35930 w 664705"/>
                    <a:gd name="csY0" fmla="*/ 22 h 519436"/>
                    <a:gd name="csX1" fmla="*/ 204801 w 664705"/>
                    <a:gd name="csY1" fmla="*/ 22 h 519436"/>
                    <a:gd name="csX2" fmla="*/ 224563 w 664705"/>
                    <a:gd name="csY2" fmla="*/ 6513 h 519436"/>
                    <a:gd name="csX3" fmla="*/ 323370 w 664705"/>
                    <a:gd name="csY3" fmla="*/ 74208 h 519436"/>
                    <a:gd name="csX4" fmla="*/ 628775 w 664705"/>
                    <a:gd name="csY4" fmla="*/ 74208 h 519436"/>
                    <a:gd name="csX5" fmla="*/ 664705 w 664705"/>
                    <a:gd name="csY5" fmla="*/ 111301 h 519436"/>
                    <a:gd name="csX6" fmla="*/ 664705 w 664705"/>
                    <a:gd name="csY6" fmla="*/ 482343 h 519436"/>
                    <a:gd name="csX7" fmla="*/ 628775 w 664705"/>
                    <a:gd name="csY7" fmla="*/ 519436 h 519436"/>
                    <a:gd name="csX8" fmla="*/ 35930 w 664705"/>
                    <a:gd name="csY8" fmla="*/ 519436 h 519436"/>
                    <a:gd name="csX9" fmla="*/ 0 w 664705"/>
                    <a:gd name="csY9" fmla="*/ 482333 h 519436"/>
                    <a:gd name="csX10" fmla="*/ 0 w 664705"/>
                    <a:gd name="csY10" fmla="*/ 37115 h 519436"/>
                    <a:gd name="csX11" fmla="*/ 35930 w 664705"/>
                    <a:gd name="csY11" fmla="*/ 22 h 519436"/>
                    <a:gd name="csX12" fmla="*/ 35930 w 664705"/>
                    <a:gd name="csY12" fmla="*/ 18550 h 519436"/>
                    <a:gd name="csX13" fmla="*/ 17965 w 664705"/>
                    <a:gd name="csY13" fmla="*/ 37097 h 519436"/>
                    <a:gd name="csX14" fmla="*/ 17965 w 664705"/>
                    <a:gd name="csY14" fmla="*/ 482333 h 519436"/>
                    <a:gd name="csX15" fmla="*/ 35930 w 664705"/>
                    <a:gd name="csY15" fmla="*/ 500880 h 519436"/>
                    <a:gd name="csX16" fmla="*/ 628775 w 664705"/>
                    <a:gd name="csY16" fmla="*/ 500880 h 519436"/>
                    <a:gd name="csX17" fmla="*/ 646740 w 664705"/>
                    <a:gd name="csY17" fmla="*/ 482333 h 519436"/>
                    <a:gd name="csX18" fmla="*/ 646740 w 664705"/>
                    <a:gd name="csY18" fmla="*/ 111283 h 519436"/>
                    <a:gd name="csX19" fmla="*/ 628775 w 664705"/>
                    <a:gd name="csY19" fmla="*/ 92736 h 519436"/>
                    <a:gd name="csX20" fmla="*/ 317927 w 664705"/>
                    <a:gd name="csY20" fmla="*/ 92736 h 519436"/>
                    <a:gd name="csX21" fmla="*/ 313435 w 664705"/>
                    <a:gd name="csY21" fmla="*/ 89639 h 519436"/>
                    <a:gd name="csX22" fmla="*/ 214628 w 664705"/>
                    <a:gd name="csY22" fmla="*/ 21944 h 519436"/>
                    <a:gd name="csX23" fmla="*/ 213810 w 664705"/>
                    <a:gd name="csY23" fmla="*/ 21388 h 519436"/>
                    <a:gd name="csX24" fmla="*/ 213056 w 664705"/>
                    <a:gd name="csY24" fmla="*/ 20739 h 519436"/>
                    <a:gd name="csX25" fmla="*/ 204801 w 664705"/>
                    <a:gd name="csY25" fmla="*/ 18550 h 519436"/>
                    <a:gd name="csX26" fmla="*/ 35930 w 664705"/>
                    <a:gd name="csY26" fmla="*/ 18550 h 519436"/>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Lst>
                  <a:rect l="l" t="t" r="r" b="b"/>
                  <a:pathLst>
                    <a:path w="664705" h="519436">
                      <a:moveTo>
                        <a:pt x="35930" y="22"/>
                      </a:moveTo>
                      <a:lnTo>
                        <a:pt x="204801" y="22"/>
                      </a:lnTo>
                      <a:cubicBezTo>
                        <a:pt x="211919" y="-253"/>
                        <a:pt x="218907" y="2042"/>
                        <a:pt x="224563" y="6513"/>
                      </a:cubicBezTo>
                      <a:lnTo>
                        <a:pt x="323370" y="74208"/>
                      </a:lnTo>
                      <a:lnTo>
                        <a:pt x="628775" y="74208"/>
                      </a:lnTo>
                      <a:cubicBezTo>
                        <a:pt x="648592" y="74274"/>
                        <a:pt x="664641" y="90843"/>
                        <a:pt x="664705" y="111301"/>
                      </a:cubicBezTo>
                      <a:lnTo>
                        <a:pt x="664705" y="482343"/>
                      </a:lnTo>
                      <a:cubicBezTo>
                        <a:pt x="664641" y="502801"/>
                        <a:pt x="648592" y="519370"/>
                        <a:pt x="628775" y="519436"/>
                      </a:cubicBezTo>
                      <a:lnTo>
                        <a:pt x="35930" y="519436"/>
                      </a:lnTo>
                      <a:cubicBezTo>
                        <a:pt x="16107" y="519374"/>
                        <a:pt x="54" y="502797"/>
                        <a:pt x="0" y="482333"/>
                      </a:cubicBezTo>
                      <a:lnTo>
                        <a:pt x="0" y="37115"/>
                      </a:lnTo>
                      <a:cubicBezTo>
                        <a:pt x="59" y="16655"/>
                        <a:pt x="16111" y="83"/>
                        <a:pt x="35930" y="22"/>
                      </a:cubicBezTo>
                      <a:close/>
                      <a:moveTo>
                        <a:pt x="35930" y="18550"/>
                      </a:moveTo>
                      <a:cubicBezTo>
                        <a:pt x="26008" y="18550"/>
                        <a:pt x="17965" y="26853"/>
                        <a:pt x="17965" y="37097"/>
                      </a:cubicBezTo>
                      <a:lnTo>
                        <a:pt x="17965" y="482333"/>
                      </a:lnTo>
                      <a:cubicBezTo>
                        <a:pt x="17965" y="492576"/>
                        <a:pt x="26008" y="500880"/>
                        <a:pt x="35930" y="500880"/>
                      </a:cubicBezTo>
                      <a:lnTo>
                        <a:pt x="628775" y="500880"/>
                      </a:lnTo>
                      <a:cubicBezTo>
                        <a:pt x="638697" y="500880"/>
                        <a:pt x="646740" y="492576"/>
                        <a:pt x="646740" y="482333"/>
                      </a:cubicBezTo>
                      <a:lnTo>
                        <a:pt x="646740" y="111283"/>
                      </a:lnTo>
                      <a:cubicBezTo>
                        <a:pt x="646740" y="101039"/>
                        <a:pt x="638697" y="92736"/>
                        <a:pt x="628775" y="92736"/>
                      </a:cubicBezTo>
                      <a:lnTo>
                        <a:pt x="317927" y="92736"/>
                      </a:lnTo>
                      <a:lnTo>
                        <a:pt x="313435" y="89639"/>
                      </a:lnTo>
                      <a:lnTo>
                        <a:pt x="214628" y="21944"/>
                      </a:lnTo>
                      <a:lnTo>
                        <a:pt x="213810" y="21388"/>
                      </a:lnTo>
                      <a:lnTo>
                        <a:pt x="213056" y="20739"/>
                      </a:lnTo>
                      <a:cubicBezTo>
                        <a:pt x="210606" y="19107"/>
                        <a:pt x="207710" y="18339"/>
                        <a:pt x="204801" y="18550"/>
                      </a:cubicBezTo>
                      <a:lnTo>
                        <a:pt x="35930" y="18550"/>
                      </a:lnTo>
                      <a:close/>
                    </a:path>
                  </a:pathLst>
                </a:custGeom>
                <a:solidFill>
                  <a:srgbClr val="000000"/>
                </a:solidFill>
                <a:ln w="8930" cap="flat">
                  <a:noFill/>
                  <a:prstDash val="solid"/>
                  <a:miter/>
                </a:ln>
              </p:spPr>
              <p:txBody>
                <a:bodyPr wrap="square">
                  <a:noAutofit/>
                </a:bodyPr>
                <a:lstStyle/>
                <a:p>
                  <a:endParaRPr lang="ja-JP" altLang="en-US" sz="2223"/>
                </a:p>
              </p:txBody>
            </p:sp>
          </p:grpSp>
          <p:sp>
            <p:nvSpPr>
              <p:cNvPr id="25" name="テキスト ボックス 24">
                <a:extLst>
                  <a:ext uri="{FF2B5EF4-FFF2-40B4-BE49-F238E27FC236}">
                    <a16:creationId xmlns:a16="http://schemas.microsoft.com/office/drawing/2014/main" id="{8B0EB2B6-70CD-379C-5531-0D175E1DC81B}"/>
                  </a:ext>
                </a:extLst>
              </p:cNvPr>
              <p:cNvSpPr txBox="1"/>
              <p:nvPr/>
            </p:nvSpPr>
            <p:spPr>
              <a:xfrm rot="5400000">
                <a:off x="452528" y="3232041"/>
                <a:ext cx="391833" cy="314590"/>
              </a:xfrm>
              <a:prstGeom prst="rect">
                <a:avLst/>
              </a:prstGeom>
              <a:noFill/>
            </p:spPr>
            <p:txBody>
              <a:bodyPr wrap="square" rtlCol="0">
                <a:spAutoFit/>
              </a:bodyPr>
              <a:lstStyle/>
              <a:p>
                <a:pPr>
                  <a:buClr>
                    <a:schemeClr val="tx1"/>
                  </a:buClr>
                </a:pPr>
                <a:r>
                  <a:rPr lang="en-US" altLang="ja-JP" sz="1729" b="1" dirty="0">
                    <a:latin typeface="メイリオ" panose="020B0604030504040204" pitchFamily="50" charset="-128"/>
                    <a:ea typeface="メイリオ" panose="020B0604030504040204" pitchFamily="50" charset="-128"/>
                  </a:rPr>
                  <a:t>…</a:t>
                </a:r>
              </a:p>
            </p:txBody>
          </p:sp>
          <p:grpSp>
            <p:nvGrpSpPr>
              <p:cNvPr id="26" name="グループ化 25">
                <a:extLst>
                  <a:ext uri="{FF2B5EF4-FFF2-40B4-BE49-F238E27FC236}">
                    <a16:creationId xmlns:a16="http://schemas.microsoft.com/office/drawing/2014/main" id="{48CB7EA1-4899-D375-2D4B-91CEFFDA7A30}"/>
                  </a:ext>
                </a:extLst>
              </p:cNvPr>
              <p:cNvGrpSpPr/>
              <p:nvPr/>
            </p:nvGrpSpPr>
            <p:grpSpPr>
              <a:xfrm>
                <a:off x="269480" y="3563334"/>
                <a:ext cx="720264" cy="614653"/>
                <a:chOff x="3041371" y="2874705"/>
                <a:chExt cx="664705" cy="519436"/>
              </a:xfrm>
            </p:grpSpPr>
            <p:sp>
              <p:nvSpPr>
                <p:cNvPr id="27" name="フリーフォーム: 図形 26" descr="フォルダー 枠線">
                  <a:extLst>
                    <a:ext uri="{FF2B5EF4-FFF2-40B4-BE49-F238E27FC236}">
                      <a16:creationId xmlns:a16="http://schemas.microsoft.com/office/drawing/2014/main" id="{2D2D1885-FF11-4E13-5A7B-8468D01D469F}"/>
                    </a:ext>
                  </a:extLst>
                </p:cNvPr>
                <p:cNvSpPr/>
                <p:nvPr/>
              </p:nvSpPr>
              <p:spPr>
                <a:xfrm>
                  <a:off x="3059336" y="2893221"/>
                  <a:ext cx="628775" cy="482365"/>
                </a:xfrm>
                <a:custGeom>
                  <a:avLst/>
                  <a:gdLst>
                    <a:gd name="csX0" fmla="*/ 17965 w 628775"/>
                    <a:gd name="csY0" fmla="*/ 35 h 482365"/>
                    <a:gd name="csX1" fmla="*/ 186836 w 628775"/>
                    <a:gd name="csY1" fmla="*/ 35 h 482365"/>
                    <a:gd name="csX2" fmla="*/ 195091 w 628775"/>
                    <a:gd name="csY2" fmla="*/ 2224 h 482365"/>
                    <a:gd name="csX3" fmla="*/ 195845 w 628775"/>
                    <a:gd name="csY3" fmla="*/ 2873 h 482365"/>
                    <a:gd name="csX4" fmla="*/ 196663 w 628775"/>
                    <a:gd name="csY4" fmla="*/ 3429 h 482365"/>
                    <a:gd name="csX5" fmla="*/ 295470 w 628775"/>
                    <a:gd name="csY5" fmla="*/ 71124 h 482365"/>
                    <a:gd name="csX6" fmla="*/ 299962 w 628775"/>
                    <a:gd name="csY6" fmla="*/ 74221 h 482365"/>
                    <a:gd name="csX7" fmla="*/ 610810 w 628775"/>
                    <a:gd name="csY7" fmla="*/ 74221 h 482365"/>
                    <a:gd name="csX8" fmla="*/ 628775 w 628775"/>
                    <a:gd name="csY8" fmla="*/ 92768 h 482365"/>
                    <a:gd name="csX9" fmla="*/ 628775 w 628775"/>
                    <a:gd name="csY9" fmla="*/ 463818 h 482365"/>
                    <a:gd name="csX10" fmla="*/ 610810 w 628775"/>
                    <a:gd name="csY10" fmla="*/ 482365 h 482365"/>
                    <a:gd name="csX11" fmla="*/ 17965 w 628775"/>
                    <a:gd name="csY11" fmla="*/ 482365 h 482365"/>
                    <a:gd name="csX12" fmla="*/ 0 w 628775"/>
                    <a:gd name="csY12" fmla="*/ 463818 h 482365"/>
                    <a:gd name="csX13" fmla="*/ 0 w 628775"/>
                    <a:gd name="csY13" fmla="*/ 18582 h 482365"/>
                    <a:gd name="csX14" fmla="*/ 17965 w 628775"/>
                    <a:gd name="csY14" fmla="*/ 35 h 482365"/>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Lst>
                  <a:rect l="l" t="t" r="r" b="b"/>
                  <a:pathLst>
                    <a:path w="628775" h="482365">
                      <a:moveTo>
                        <a:pt x="17965" y="35"/>
                      </a:moveTo>
                      <a:lnTo>
                        <a:pt x="186836" y="35"/>
                      </a:lnTo>
                      <a:cubicBezTo>
                        <a:pt x="189745" y="-176"/>
                        <a:pt x="192641" y="592"/>
                        <a:pt x="195091" y="2224"/>
                      </a:cubicBezTo>
                      <a:lnTo>
                        <a:pt x="195845" y="2873"/>
                      </a:lnTo>
                      <a:lnTo>
                        <a:pt x="196663" y="3429"/>
                      </a:lnTo>
                      <a:lnTo>
                        <a:pt x="295470" y="71124"/>
                      </a:lnTo>
                      <a:lnTo>
                        <a:pt x="299962" y="74221"/>
                      </a:lnTo>
                      <a:lnTo>
                        <a:pt x="610810" y="74221"/>
                      </a:lnTo>
                      <a:cubicBezTo>
                        <a:pt x="620732" y="74221"/>
                        <a:pt x="628775" y="82524"/>
                        <a:pt x="628775" y="92768"/>
                      </a:cubicBezTo>
                      <a:lnTo>
                        <a:pt x="628775" y="463818"/>
                      </a:lnTo>
                      <a:cubicBezTo>
                        <a:pt x="628775" y="474061"/>
                        <a:pt x="620732" y="482365"/>
                        <a:pt x="610810" y="482365"/>
                      </a:cubicBezTo>
                      <a:lnTo>
                        <a:pt x="17965" y="482365"/>
                      </a:lnTo>
                      <a:cubicBezTo>
                        <a:pt x="8043" y="482365"/>
                        <a:pt x="0" y="474061"/>
                        <a:pt x="0" y="463818"/>
                      </a:cubicBezTo>
                      <a:lnTo>
                        <a:pt x="0" y="18582"/>
                      </a:lnTo>
                      <a:cubicBezTo>
                        <a:pt x="0" y="8338"/>
                        <a:pt x="8043" y="35"/>
                        <a:pt x="17965" y="35"/>
                      </a:cubicBezTo>
                      <a:close/>
                    </a:path>
                  </a:pathLst>
                </a:custGeom>
                <a:solidFill>
                  <a:schemeClr val="bg1"/>
                </a:solidFill>
                <a:ln w="8930" cap="flat">
                  <a:noFill/>
                  <a:prstDash val="solid"/>
                  <a:miter/>
                </a:ln>
              </p:spPr>
              <p:txBody>
                <a:bodyPr wrap="square">
                  <a:noAutofit/>
                </a:bodyPr>
                <a:lstStyle/>
                <a:p>
                  <a:endParaRPr lang="ja-JP" altLang="en-US" sz="2223"/>
                </a:p>
              </p:txBody>
            </p:sp>
            <p:sp>
              <p:nvSpPr>
                <p:cNvPr id="28" name="フリーフォーム: 図形 27" descr="フォルダー 枠線">
                  <a:extLst>
                    <a:ext uri="{FF2B5EF4-FFF2-40B4-BE49-F238E27FC236}">
                      <a16:creationId xmlns:a16="http://schemas.microsoft.com/office/drawing/2014/main" id="{EEFFF9C2-EB21-54B6-97FD-695EB99652CA}"/>
                    </a:ext>
                  </a:extLst>
                </p:cNvPr>
                <p:cNvSpPr/>
                <p:nvPr/>
              </p:nvSpPr>
              <p:spPr>
                <a:xfrm>
                  <a:off x="3041371" y="2874705"/>
                  <a:ext cx="664705" cy="519436"/>
                </a:xfrm>
                <a:custGeom>
                  <a:avLst/>
                  <a:gdLst>
                    <a:gd name="csX0" fmla="*/ 35930 w 664705"/>
                    <a:gd name="csY0" fmla="*/ 22 h 519436"/>
                    <a:gd name="csX1" fmla="*/ 204801 w 664705"/>
                    <a:gd name="csY1" fmla="*/ 22 h 519436"/>
                    <a:gd name="csX2" fmla="*/ 224563 w 664705"/>
                    <a:gd name="csY2" fmla="*/ 6513 h 519436"/>
                    <a:gd name="csX3" fmla="*/ 323370 w 664705"/>
                    <a:gd name="csY3" fmla="*/ 74208 h 519436"/>
                    <a:gd name="csX4" fmla="*/ 628775 w 664705"/>
                    <a:gd name="csY4" fmla="*/ 74208 h 519436"/>
                    <a:gd name="csX5" fmla="*/ 664705 w 664705"/>
                    <a:gd name="csY5" fmla="*/ 111301 h 519436"/>
                    <a:gd name="csX6" fmla="*/ 664705 w 664705"/>
                    <a:gd name="csY6" fmla="*/ 482343 h 519436"/>
                    <a:gd name="csX7" fmla="*/ 628775 w 664705"/>
                    <a:gd name="csY7" fmla="*/ 519436 h 519436"/>
                    <a:gd name="csX8" fmla="*/ 35930 w 664705"/>
                    <a:gd name="csY8" fmla="*/ 519436 h 519436"/>
                    <a:gd name="csX9" fmla="*/ 0 w 664705"/>
                    <a:gd name="csY9" fmla="*/ 482333 h 519436"/>
                    <a:gd name="csX10" fmla="*/ 0 w 664705"/>
                    <a:gd name="csY10" fmla="*/ 37115 h 519436"/>
                    <a:gd name="csX11" fmla="*/ 35930 w 664705"/>
                    <a:gd name="csY11" fmla="*/ 22 h 519436"/>
                    <a:gd name="csX12" fmla="*/ 35930 w 664705"/>
                    <a:gd name="csY12" fmla="*/ 18550 h 519436"/>
                    <a:gd name="csX13" fmla="*/ 17965 w 664705"/>
                    <a:gd name="csY13" fmla="*/ 37097 h 519436"/>
                    <a:gd name="csX14" fmla="*/ 17965 w 664705"/>
                    <a:gd name="csY14" fmla="*/ 482333 h 519436"/>
                    <a:gd name="csX15" fmla="*/ 35930 w 664705"/>
                    <a:gd name="csY15" fmla="*/ 500880 h 519436"/>
                    <a:gd name="csX16" fmla="*/ 628775 w 664705"/>
                    <a:gd name="csY16" fmla="*/ 500880 h 519436"/>
                    <a:gd name="csX17" fmla="*/ 646740 w 664705"/>
                    <a:gd name="csY17" fmla="*/ 482333 h 519436"/>
                    <a:gd name="csX18" fmla="*/ 646740 w 664705"/>
                    <a:gd name="csY18" fmla="*/ 111283 h 519436"/>
                    <a:gd name="csX19" fmla="*/ 628775 w 664705"/>
                    <a:gd name="csY19" fmla="*/ 92736 h 519436"/>
                    <a:gd name="csX20" fmla="*/ 317927 w 664705"/>
                    <a:gd name="csY20" fmla="*/ 92736 h 519436"/>
                    <a:gd name="csX21" fmla="*/ 313435 w 664705"/>
                    <a:gd name="csY21" fmla="*/ 89639 h 519436"/>
                    <a:gd name="csX22" fmla="*/ 214628 w 664705"/>
                    <a:gd name="csY22" fmla="*/ 21944 h 519436"/>
                    <a:gd name="csX23" fmla="*/ 213810 w 664705"/>
                    <a:gd name="csY23" fmla="*/ 21388 h 519436"/>
                    <a:gd name="csX24" fmla="*/ 213056 w 664705"/>
                    <a:gd name="csY24" fmla="*/ 20739 h 519436"/>
                    <a:gd name="csX25" fmla="*/ 204801 w 664705"/>
                    <a:gd name="csY25" fmla="*/ 18550 h 519436"/>
                    <a:gd name="csX26" fmla="*/ 35930 w 664705"/>
                    <a:gd name="csY26" fmla="*/ 18550 h 519436"/>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Lst>
                  <a:rect l="l" t="t" r="r" b="b"/>
                  <a:pathLst>
                    <a:path w="664705" h="519436">
                      <a:moveTo>
                        <a:pt x="35930" y="22"/>
                      </a:moveTo>
                      <a:lnTo>
                        <a:pt x="204801" y="22"/>
                      </a:lnTo>
                      <a:cubicBezTo>
                        <a:pt x="211919" y="-253"/>
                        <a:pt x="218907" y="2042"/>
                        <a:pt x="224563" y="6513"/>
                      </a:cubicBezTo>
                      <a:lnTo>
                        <a:pt x="323370" y="74208"/>
                      </a:lnTo>
                      <a:lnTo>
                        <a:pt x="628775" y="74208"/>
                      </a:lnTo>
                      <a:cubicBezTo>
                        <a:pt x="648592" y="74274"/>
                        <a:pt x="664641" y="90843"/>
                        <a:pt x="664705" y="111301"/>
                      </a:cubicBezTo>
                      <a:lnTo>
                        <a:pt x="664705" y="482343"/>
                      </a:lnTo>
                      <a:cubicBezTo>
                        <a:pt x="664641" y="502801"/>
                        <a:pt x="648592" y="519370"/>
                        <a:pt x="628775" y="519436"/>
                      </a:cubicBezTo>
                      <a:lnTo>
                        <a:pt x="35930" y="519436"/>
                      </a:lnTo>
                      <a:cubicBezTo>
                        <a:pt x="16107" y="519374"/>
                        <a:pt x="54" y="502797"/>
                        <a:pt x="0" y="482333"/>
                      </a:cubicBezTo>
                      <a:lnTo>
                        <a:pt x="0" y="37115"/>
                      </a:lnTo>
                      <a:cubicBezTo>
                        <a:pt x="59" y="16655"/>
                        <a:pt x="16111" y="83"/>
                        <a:pt x="35930" y="22"/>
                      </a:cubicBezTo>
                      <a:close/>
                      <a:moveTo>
                        <a:pt x="35930" y="18550"/>
                      </a:moveTo>
                      <a:cubicBezTo>
                        <a:pt x="26008" y="18550"/>
                        <a:pt x="17965" y="26853"/>
                        <a:pt x="17965" y="37097"/>
                      </a:cubicBezTo>
                      <a:lnTo>
                        <a:pt x="17965" y="482333"/>
                      </a:lnTo>
                      <a:cubicBezTo>
                        <a:pt x="17965" y="492576"/>
                        <a:pt x="26008" y="500880"/>
                        <a:pt x="35930" y="500880"/>
                      </a:cubicBezTo>
                      <a:lnTo>
                        <a:pt x="628775" y="500880"/>
                      </a:lnTo>
                      <a:cubicBezTo>
                        <a:pt x="638697" y="500880"/>
                        <a:pt x="646740" y="492576"/>
                        <a:pt x="646740" y="482333"/>
                      </a:cubicBezTo>
                      <a:lnTo>
                        <a:pt x="646740" y="111283"/>
                      </a:lnTo>
                      <a:cubicBezTo>
                        <a:pt x="646740" y="101039"/>
                        <a:pt x="638697" y="92736"/>
                        <a:pt x="628775" y="92736"/>
                      </a:cubicBezTo>
                      <a:lnTo>
                        <a:pt x="317927" y="92736"/>
                      </a:lnTo>
                      <a:lnTo>
                        <a:pt x="313435" y="89639"/>
                      </a:lnTo>
                      <a:lnTo>
                        <a:pt x="214628" y="21944"/>
                      </a:lnTo>
                      <a:lnTo>
                        <a:pt x="213810" y="21388"/>
                      </a:lnTo>
                      <a:lnTo>
                        <a:pt x="213056" y="20739"/>
                      </a:lnTo>
                      <a:cubicBezTo>
                        <a:pt x="210606" y="19107"/>
                        <a:pt x="207710" y="18339"/>
                        <a:pt x="204801" y="18550"/>
                      </a:cubicBezTo>
                      <a:lnTo>
                        <a:pt x="35930" y="18550"/>
                      </a:lnTo>
                      <a:close/>
                    </a:path>
                  </a:pathLst>
                </a:custGeom>
                <a:solidFill>
                  <a:srgbClr val="000000"/>
                </a:solidFill>
                <a:ln w="8930" cap="flat">
                  <a:noFill/>
                  <a:prstDash val="solid"/>
                  <a:miter/>
                </a:ln>
              </p:spPr>
              <p:txBody>
                <a:bodyPr wrap="square">
                  <a:noAutofit/>
                </a:bodyPr>
                <a:lstStyle/>
                <a:p>
                  <a:endParaRPr lang="ja-JP" altLang="en-US" sz="2223"/>
                </a:p>
              </p:txBody>
            </p:sp>
          </p:grpSp>
          <p:sp>
            <p:nvSpPr>
              <p:cNvPr id="29" name="テキスト ボックス 28">
                <a:extLst>
                  <a:ext uri="{FF2B5EF4-FFF2-40B4-BE49-F238E27FC236}">
                    <a16:creationId xmlns:a16="http://schemas.microsoft.com/office/drawing/2014/main" id="{A357F07C-C128-8631-6A91-9BBC6CE489F5}"/>
                  </a:ext>
                </a:extLst>
              </p:cNvPr>
              <p:cNvSpPr txBox="1"/>
              <p:nvPr/>
            </p:nvSpPr>
            <p:spPr>
              <a:xfrm>
                <a:off x="108599" y="2711267"/>
                <a:ext cx="1062451" cy="343542"/>
              </a:xfrm>
              <a:prstGeom prst="rect">
                <a:avLst/>
              </a:prstGeom>
              <a:noFill/>
            </p:spPr>
            <p:txBody>
              <a:bodyPr wrap="square" rtlCol="0">
                <a:spAutoFit/>
              </a:bodyPr>
              <a:lstStyle/>
              <a:p>
                <a:pPr algn="ctr">
                  <a:buClr>
                    <a:schemeClr val="tx1"/>
                  </a:buClr>
                </a:pPr>
                <a:r>
                  <a:rPr lang="en-US" altLang="ja-JP" sz="1729" dirty="0">
                    <a:latin typeface="メイリオ" panose="020B0604030504040204" pitchFamily="50" charset="-128"/>
                    <a:ea typeface="メイリオ" panose="020B0604030504040204" pitchFamily="50" charset="-128"/>
                  </a:rPr>
                  <a:t>lib1</a:t>
                </a:r>
              </a:p>
            </p:txBody>
          </p:sp>
          <p:sp>
            <p:nvSpPr>
              <p:cNvPr id="30" name="テキスト ボックス 29">
                <a:extLst>
                  <a:ext uri="{FF2B5EF4-FFF2-40B4-BE49-F238E27FC236}">
                    <a16:creationId xmlns:a16="http://schemas.microsoft.com/office/drawing/2014/main" id="{02BA2260-28E7-CBEB-667E-7CF8DB7F889A}"/>
                  </a:ext>
                </a:extLst>
              </p:cNvPr>
              <p:cNvSpPr txBox="1"/>
              <p:nvPr/>
            </p:nvSpPr>
            <p:spPr>
              <a:xfrm>
                <a:off x="98382" y="3763584"/>
                <a:ext cx="1062451" cy="343542"/>
              </a:xfrm>
              <a:prstGeom prst="rect">
                <a:avLst/>
              </a:prstGeom>
              <a:noFill/>
            </p:spPr>
            <p:txBody>
              <a:bodyPr wrap="square" rtlCol="0">
                <a:spAutoFit/>
              </a:bodyPr>
              <a:lstStyle/>
              <a:p>
                <a:pPr algn="ctr">
                  <a:buClr>
                    <a:schemeClr val="tx1"/>
                  </a:buClr>
                </a:pPr>
                <a:r>
                  <a:rPr lang="en-US" altLang="ja-JP" sz="1729" dirty="0">
                    <a:latin typeface="メイリオ" panose="020B0604030504040204" pitchFamily="50" charset="-128"/>
                    <a:ea typeface="メイリオ" panose="020B0604030504040204" pitchFamily="50" charset="-128"/>
                  </a:rPr>
                  <a:t>lib10</a:t>
                </a:r>
              </a:p>
            </p:txBody>
          </p:sp>
          <p:sp>
            <p:nvSpPr>
              <p:cNvPr id="31" name="テキスト ボックス 30">
                <a:extLst>
                  <a:ext uri="{FF2B5EF4-FFF2-40B4-BE49-F238E27FC236}">
                    <a16:creationId xmlns:a16="http://schemas.microsoft.com/office/drawing/2014/main" id="{88A9586C-DF10-9A1A-A606-03313335F455}"/>
                  </a:ext>
                </a:extLst>
              </p:cNvPr>
              <p:cNvSpPr txBox="1"/>
              <p:nvPr/>
            </p:nvSpPr>
            <p:spPr>
              <a:xfrm>
                <a:off x="1094005" y="2958524"/>
                <a:ext cx="934396" cy="343542"/>
              </a:xfrm>
              <a:prstGeom prst="rect">
                <a:avLst/>
              </a:prstGeom>
              <a:noFill/>
            </p:spPr>
            <p:txBody>
              <a:bodyPr wrap="square" rtlCol="0">
                <a:spAutoFit/>
              </a:bodyPr>
              <a:lstStyle/>
              <a:p>
                <a:pPr algn="ctr">
                  <a:buClr>
                    <a:schemeClr val="tx1"/>
                  </a:buClr>
                </a:pPr>
                <a:r>
                  <a:rPr lang="en-US" altLang="ja-JP" sz="1729" dirty="0">
                    <a:latin typeface="メイリオ" panose="020B0604030504040204" pitchFamily="50" charset="-128"/>
                    <a:ea typeface="メイリオ" panose="020B0604030504040204" pitchFamily="50" charset="-128"/>
                  </a:rPr>
                  <a:t>lib</a:t>
                </a:r>
              </a:p>
            </p:txBody>
          </p:sp>
          <p:grpSp>
            <p:nvGrpSpPr>
              <p:cNvPr id="96" name="グループ化 95">
                <a:extLst>
                  <a:ext uri="{FF2B5EF4-FFF2-40B4-BE49-F238E27FC236}">
                    <a16:creationId xmlns:a16="http://schemas.microsoft.com/office/drawing/2014/main" id="{CABF1927-754D-3920-FFD4-E1605E018482}"/>
                  </a:ext>
                </a:extLst>
              </p:cNvPr>
              <p:cNvGrpSpPr/>
              <p:nvPr/>
            </p:nvGrpSpPr>
            <p:grpSpPr>
              <a:xfrm>
                <a:off x="1224775" y="2600862"/>
                <a:ext cx="720264" cy="614653"/>
                <a:chOff x="3193771" y="3027105"/>
                <a:chExt cx="664705" cy="519436"/>
              </a:xfrm>
            </p:grpSpPr>
            <p:sp>
              <p:nvSpPr>
                <p:cNvPr id="97" name="フリーフォーム: 図形 96" descr="フォルダー 枠線">
                  <a:extLst>
                    <a:ext uri="{FF2B5EF4-FFF2-40B4-BE49-F238E27FC236}">
                      <a16:creationId xmlns:a16="http://schemas.microsoft.com/office/drawing/2014/main" id="{B3954BF3-D6EC-8DD7-8DA3-549343689EC6}"/>
                    </a:ext>
                  </a:extLst>
                </p:cNvPr>
                <p:cNvSpPr/>
                <p:nvPr/>
              </p:nvSpPr>
              <p:spPr>
                <a:xfrm>
                  <a:off x="3211736" y="3045621"/>
                  <a:ext cx="628775" cy="482365"/>
                </a:xfrm>
                <a:custGeom>
                  <a:avLst/>
                  <a:gdLst>
                    <a:gd name="csX0" fmla="*/ 17965 w 628775"/>
                    <a:gd name="csY0" fmla="*/ 35 h 482365"/>
                    <a:gd name="csX1" fmla="*/ 186836 w 628775"/>
                    <a:gd name="csY1" fmla="*/ 35 h 482365"/>
                    <a:gd name="csX2" fmla="*/ 195091 w 628775"/>
                    <a:gd name="csY2" fmla="*/ 2224 h 482365"/>
                    <a:gd name="csX3" fmla="*/ 195845 w 628775"/>
                    <a:gd name="csY3" fmla="*/ 2873 h 482365"/>
                    <a:gd name="csX4" fmla="*/ 196663 w 628775"/>
                    <a:gd name="csY4" fmla="*/ 3429 h 482365"/>
                    <a:gd name="csX5" fmla="*/ 295470 w 628775"/>
                    <a:gd name="csY5" fmla="*/ 71124 h 482365"/>
                    <a:gd name="csX6" fmla="*/ 299962 w 628775"/>
                    <a:gd name="csY6" fmla="*/ 74221 h 482365"/>
                    <a:gd name="csX7" fmla="*/ 610810 w 628775"/>
                    <a:gd name="csY7" fmla="*/ 74221 h 482365"/>
                    <a:gd name="csX8" fmla="*/ 628775 w 628775"/>
                    <a:gd name="csY8" fmla="*/ 92768 h 482365"/>
                    <a:gd name="csX9" fmla="*/ 628775 w 628775"/>
                    <a:gd name="csY9" fmla="*/ 463818 h 482365"/>
                    <a:gd name="csX10" fmla="*/ 610810 w 628775"/>
                    <a:gd name="csY10" fmla="*/ 482365 h 482365"/>
                    <a:gd name="csX11" fmla="*/ 17965 w 628775"/>
                    <a:gd name="csY11" fmla="*/ 482365 h 482365"/>
                    <a:gd name="csX12" fmla="*/ 0 w 628775"/>
                    <a:gd name="csY12" fmla="*/ 463818 h 482365"/>
                    <a:gd name="csX13" fmla="*/ 0 w 628775"/>
                    <a:gd name="csY13" fmla="*/ 18582 h 482365"/>
                    <a:gd name="csX14" fmla="*/ 17965 w 628775"/>
                    <a:gd name="csY14" fmla="*/ 35 h 482365"/>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Lst>
                  <a:rect l="l" t="t" r="r" b="b"/>
                  <a:pathLst>
                    <a:path w="628775" h="482365">
                      <a:moveTo>
                        <a:pt x="17965" y="35"/>
                      </a:moveTo>
                      <a:lnTo>
                        <a:pt x="186836" y="35"/>
                      </a:lnTo>
                      <a:cubicBezTo>
                        <a:pt x="189745" y="-176"/>
                        <a:pt x="192641" y="592"/>
                        <a:pt x="195091" y="2224"/>
                      </a:cubicBezTo>
                      <a:lnTo>
                        <a:pt x="195845" y="2873"/>
                      </a:lnTo>
                      <a:lnTo>
                        <a:pt x="196663" y="3429"/>
                      </a:lnTo>
                      <a:lnTo>
                        <a:pt x="295470" y="71124"/>
                      </a:lnTo>
                      <a:lnTo>
                        <a:pt x="299962" y="74221"/>
                      </a:lnTo>
                      <a:lnTo>
                        <a:pt x="610810" y="74221"/>
                      </a:lnTo>
                      <a:cubicBezTo>
                        <a:pt x="620732" y="74221"/>
                        <a:pt x="628775" y="82524"/>
                        <a:pt x="628775" y="92768"/>
                      </a:cubicBezTo>
                      <a:lnTo>
                        <a:pt x="628775" y="463818"/>
                      </a:lnTo>
                      <a:cubicBezTo>
                        <a:pt x="628775" y="474061"/>
                        <a:pt x="620732" y="482365"/>
                        <a:pt x="610810" y="482365"/>
                      </a:cubicBezTo>
                      <a:lnTo>
                        <a:pt x="17965" y="482365"/>
                      </a:lnTo>
                      <a:cubicBezTo>
                        <a:pt x="8043" y="482365"/>
                        <a:pt x="0" y="474061"/>
                        <a:pt x="0" y="463818"/>
                      </a:cubicBezTo>
                      <a:lnTo>
                        <a:pt x="0" y="18582"/>
                      </a:lnTo>
                      <a:cubicBezTo>
                        <a:pt x="0" y="8338"/>
                        <a:pt x="8043" y="35"/>
                        <a:pt x="17965" y="35"/>
                      </a:cubicBezTo>
                      <a:close/>
                    </a:path>
                  </a:pathLst>
                </a:custGeom>
                <a:solidFill>
                  <a:schemeClr val="bg1"/>
                </a:solidFill>
                <a:ln w="8930" cap="flat">
                  <a:noFill/>
                  <a:prstDash val="solid"/>
                  <a:miter/>
                </a:ln>
              </p:spPr>
              <p:txBody>
                <a:bodyPr wrap="square">
                  <a:noAutofit/>
                </a:bodyPr>
                <a:lstStyle/>
                <a:p>
                  <a:endParaRPr lang="ja-JP" altLang="en-US" sz="2223"/>
                </a:p>
              </p:txBody>
            </p:sp>
            <p:sp>
              <p:nvSpPr>
                <p:cNvPr id="98" name="フリーフォーム: 図形 97" descr="フォルダー 枠線">
                  <a:extLst>
                    <a:ext uri="{FF2B5EF4-FFF2-40B4-BE49-F238E27FC236}">
                      <a16:creationId xmlns:a16="http://schemas.microsoft.com/office/drawing/2014/main" id="{0F507858-6222-D63A-05EB-BC1CCBEA1DC0}"/>
                    </a:ext>
                  </a:extLst>
                </p:cNvPr>
                <p:cNvSpPr/>
                <p:nvPr/>
              </p:nvSpPr>
              <p:spPr>
                <a:xfrm>
                  <a:off x="3193771" y="3027105"/>
                  <a:ext cx="664705" cy="519436"/>
                </a:xfrm>
                <a:custGeom>
                  <a:avLst/>
                  <a:gdLst>
                    <a:gd name="csX0" fmla="*/ 35930 w 664705"/>
                    <a:gd name="csY0" fmla="*/ 22 h 519436"/>
                    <a:gd name="csX1" fmla="*/ 204801 w 664705"/>
                    <a:gd name="csY1" fmla="*/ 22 h 519436"/>
                    <a:gd name="csX2" fmla="*/ 224563 w 664705"/>
                    <a:gd name="csY2" fmla="*/ 6513 h 519436"/>
                    <a:gd name="csX3" fmla="*/ 323370 w 664705"/>
                    <a:gd name="csY3" fmla="*/ 74208 h 519436"/>
                    <a:gd name="csX4" fmla="*/ 628775 w 664705"/>
                    <a:gd name="csY4" fmla="*/ 74208 h 519436"/>
                    <a:gd name="csX5" fmla="*/ 664705 w 664705"/>
                    <a:gd name="csY5" fmla="*/ 111301 h 519436"/>
                    <a:gd name="csX6" fmla="*/ 664705 w 664705"/>
                    <a:gd name="csY6" fmla="*/ 482343 h 519436"/>
                    <a:gd name="csX7" fmla="*/ 628775 w 664705"/>
                    <a:gd name="csY7" fmla="*/ 519436 h 519436"/>
                    <a:gd name="csX8" fmla="*/ 35930 w 664705"/>
                    <a:gd name="csY8" fmla="*/ 519436 h 519436"/>
                    <a:gd name="csX9" fmla="*/ 0 w 664705"/>
                    <a:gd name="csY9" fmla="*/ 482333 h 519436"/>
                    <a:gd name="csX10" fmla="*/ 0 w 664705"/>
                    <a:gd name="csY10" fmla="*/ 37115 h 519436"/>
                    <a:gd name="csX11" fmla="*/ 35930 w 664705"/>
                    <a:gd name="csY11" fmla="*/ 22 h 519436"/>
                    <a:gd name="csX12" fmla="*/ 35930 w 664705"/>
                    <a:gd name="csY12" fmla="*/ 18550 h 519436"/>
                    <a:gd name="csX13" fmla="*/ 17965 w 664705"/>
                    <a:gd name="csY13" fmla="*/ 37097 h 519436"/>
                    <a:gd name="csX14" fmla="*/ 17965 w 664705"/>
                    <a:gd name="csY14" fmla="*/ 482333 h 519436"/>
                    <a:gd name="csX15" fmla="*/ 35930 w 664705"/>
                    <a:gd name="csY15" fmla="*/ 500880 h 519436"/>
                    <a:gd name="csX16" fmla="*/ 628775 w 664705"/>
                    <a:gd name="csY16" fmla="*/ 500880 h 519436"/>
                    <a:gd name="csX17" fmla="*/ 646740 w 664705"/>
                    <a:gd name="csY17" fmla="*/ 482333 h 519436"/>
                    <a:gd name="csX18" fmla="*/ 646740 w 664705"/>
                    <a:gd name="csY18" fmla="*/ 111283 h 519436"/>
                    <a:gd name="csX19" fmla="*/ 628775 w 664705"/>
                    <a:gd name="csY19" fmla="*/ 92736 h 519436"/>
                    <a:gd name="csX20" fmla="*/ 317927 w 664705"/>
                    <a:gd name="csY20" fmla="*/ 92736 h 519436"/>
                    <a:gd name="csX21" fmla="*/ 313435 w 664705"/>
                    <a:gd name="csY21" fmla="*/ 89639 h 519436"/>
                    <a:gd name="csX22" fmla="*/ 214628 w 664705"/>
                    <a:gd name="csY22" fmla="*/ 21944 h 519436"/>
                    <a:gd name="csX23" fmla="*/ 213810 w 664705"/>
                    <a:gd name="csY23" fmla="*/ 21388 h 519436"/>
                    <a:gd name="csX24" fmla="*/ 213056 w 664705"/>
                    <a:gd name="csY24" fmla="*/ 20739 h 519436"/>
                    <a:gd name="csX25" fmla="*/ 204801 w 664705"/>
                    <a:gd name="csY25" fmla="*/ 18550 h 519436"/>
                    <a:gd name="csX26" fmla="*/ 35930 w 664705"/>
                    <a:gd name="csY26" fmla="*/ 18550 h 519436"/>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Lst>
                  <a:rect l="l" t="t" r="r" b="b"/>
                  <a:pathLst>
                    <a:path w="664705" h="519436">
                      <a:moveTo>
                        <a:pt x="35930" y="22"/>
                      </a:moveTo>
                      <a:lnTo>
                        <a:pt x="204801" y="22"/>
                      </a:lnTo>
                      <a:cubicBezTo>
                        <a:pt x="211919" y="-253"/>
                        <a:pt x="218907" y="2042"/>
                        <a:pt x="224563" y="6513"/>
                      </a:cubicBezTo>
                      <a:lnTo>
                        <a:pt x="323370" y="74208"/>
                      </a:lnTo>
                      <a:lnTo>
                        <a:pt x="628775" y="74208"/>
                      </a:lnTo>
                      <a:cubicBezTo>
                        <a:pt x="648592" y="74274"/>
                        <a:pt x="664641" y="90843"/>
                        <a:pt x="664705" y="111301"/>
                      </a:cubicBezTo>
                      <a:lnTo>
                        <a:pt x="664705" y="482343"/>
                      </a:lnTo>
                      <a:cubicBezTo>
                        <a:pt x="664641" y="502801"/>
                        <a:pt x="648592" y="519370"/>
                        <a:pt x="628775" y="519436"/>
                      </a:cubicBezTo>
                      <a:lnTo>
                        <a:pt x="35930" y="519436"/>
                      </a:lnTo>
                      <a:cubicBezTo>
                        <a:pt x="16107" y="519374"/>
                        <a:pt x="54" y="502797"/>
                        <a:pt x="0" y="482333"/>
                      </a:cubicBezTo>
                      <a:lnTo>
                        <a:pt x="0" y="37115"/>
                      </a:lnTo>
                      <a:cubicBezTo>
                        <a:pt x="59" y="16655"/>
                        <a:pt x="16111" y="83"/>
                        <a:pt x="35930" y="22"/>
                      </a:cubicBezTo>
                      <a:close/>
                      <a:moveTo>
                        <a:pt x="35930" y="18550"/>
                      </a:moveTo>
                      <a:cubicBezTo>
                        <a:pt x="26008" y="18550"/>
                        <a:pt x="17965" y="26853"/>
                        <a:pt x="17965" y="37097"/>
                      </a:cubicBezTo>
                      <a:lnTo>
                        <a:pt x="17965" y="482333"/>
                      </a:lnTo>
                      <a:cubicBezTo>
                        <a:pt x="17965" y="492576"/>
                        <a:pt x="26008" y="500880"/>
                        <a:pt x="35930" y="500880"/>
                      </a:cubicBezTo>
                      <a:lnTo>
                        <a:pt x="628775" y="500880"/>
                      </a:lnTo>
                      <a:cubicBezTo>
                        <a:pt x="638697" y="500880"/>
                        <a:pt x="646740" y="492576"/>
                        <a:pt x="646740" y="482333"/>
                      </a:cubicBezTo>
                      <a:lnTo>
                        <a:pt x="646740" y="111283"/>
                      </a:lnTo>
                      <a:cubicBezTo>
                        <a:pt x="646740" y="101039"/>
                        <a:pt x="638697" y="92736"/>
                        <a:pt x="628775" y="92736"/>
                      </a:cubicBezTo>
                      <a:lnTo>
                        <a:pt x="317927" y="92736"/>
                      </a:lnTo>
                      <a:lnTo>
                        <a:pt x="313435" y="89639"/>
                      </a:lnTo>
                      <a:lnTo>
                        <a:pt x="214628" y="21944"/>
                      </a:lnTo>
                      <a:lnTo>
                        <a:pt x="213810" y="21388"/>
                      </a:lnTo>
                      <a:lnTo>
                        <a:pt x="213056" y="20739"/>
                      </a:lnTo>
                      <a:cubicBezTo>
                        <a:pt x="210606" y="19107"/>
                        <a:pt x="207710" y="18339"/>
                        <a:pt x="204801" y="18550"/>
                      </a:cubicBezTo>
                      <a:lnTo>
                        <a:pt x="35930" y="18550"/>
                      </a:lnTo>
                      <a:close/>
                    </a:path>
                  </a:pathLst>
                </a:custGeom>
                <a:solidFill>
                  <a:srgbClr val="000000"/>
                </a:solidFill>
                <a:ln w="8930" cap="flat">
                  <a:noFill/>
                  <a:prstDash val="solid"/>
                  <a:miter/>
                </a:ln>
              </p:spPr>
              <p:txBody>
                <a:bodyPr wrap="square">
                  <a:noAutofit/>
                </a:bodyPr>
                <a:lstStyle/>
                <a:p>
                  <a:endParaRPr lang="ja-JP" altLang="en-US" sz="2223"/>
                </a:p>
              </p:txBody>
            </p:sp>
          </p:grpSp>
          <p:grpSp>
            <p:nvGrpSpPr>
              <p:cNvPr id="99" name="グループ化 98">
                <a:extLst>
                  <a:ext uri="{FF2B5EF4-FFF2-40B4-BE49-F238E27FC236}">
                    <a16:creationId xmlns:a16="http://schemas.microsoft.com/office/drawing/2014/main" id="{C9393618-02D3-3707-D9C4-31DB09E6E1C9}"/>
                  </a:ext>
                </a:extLst>
              </p:cNvPr>
              <p:cNvGrpSpPr/>
              <p:nvPr/>
            </p:nvGrpSpPr>
            <p:grpSpPr>
              <a:xfrm>
                <a:off x="1220623" y="2526185"/>
                <a:ext cx="720264" cy="614653"/>
                <a:chOff x="3041371" y="2874705"/>
                <a:chExt cx="664705" cy="519436"/>
              </a:xfrm>
            </p:grpSpPr>
            <p:sp>
              <p:nvSpPr>
                <p:cNvPr id="100" name="フリーフォーム: 図形 99" descr="フォルダー 枠線">
                  <a:extLst>
                    <a:ext uri="{FF2B5EF4-FFF2-40B4-BE49-F238E27FC236}">
                      <a16:creationId xmlns:a16="http://schemas.microsoft.com/office/drawing/2014/main" id="{FE0498AE-9580-70ED-063F-9888F6BB904E}"/>
                    </a:ext>
                  </a:extLst>
                </p:cNvPr>
                <p:cNvSpPr/>
                <p:nvPr/>
              </p:nvSpPr>
              <p:spPr>
                <a:xfrm>
                  <a:off x="3059336" y="2893221"/>
                  <a:ext cx="628775" cy="482365"/>
                </a:xfrm>
                <a:custGeom>
                  <a:avLst/>
                  <a:gdLst>
                    <a:gd name="csX0" fmla="*/ 17965 w 628775"/>
                    <a:gd name="csY0" fmla="*/ 35 h 482365"/>
                    <a:gd name="csX1" fmla="*/ 186836 w 628775"/>
                    <a:gd name="csY1" fmla="*/ 35 h 482365"/>
                    <a:gd name="csX2" fmla="*/ 195091 w 628775"/>
                    <a:gd name="csY2" fmla="*/ 2224 h 482365"/>
                    <a:gd name="csX3" fmla="*/ 195845 w 628775"/>
                    <a:gd name="csY3" fmla="*/ 2873 h 482365"/>
                    <a:gd name="csX4" fmla="*/ 196663 w 628775"/>
                    <a:gd name="csY4" fmla="*/ 3429 h 482365"/>
                    <a:gd name="csX5" fmla="*/ 295470 w 628775"/>
                    <a:gd name="csY5" fmla="*/ 71124 h 482365"/>
                    <a:gd name="csX6" fmla="*/ 299962 w 628775"/>
                    <a:gd name="csY6" fmla="*/ 74221 h 482365"/>
                    <a:gd name="csX7" fmla="*/ 610810 w 628775"/>
                    <a:gd name="csY7" fmla="*/ 74221 h 482365"/>
                    <a:gd name="csX8" fmla="*/ 628775 w 628775"/>
                    <a:gd name="csY8" fmla="*/ 92768 h 482365"/>
                    <a:gd name="csX9" fmla="*/ 628775 w 628775"/>
                    <a:gd name="csY9" fmla="*/ 463818 h 482365"/>
                    <a:gd name="csX10" fmla="*/ 610810 w 628775"/>
                    <a:gd name="csY10" fmla="*/ 482365 h 482365"/>
                    <a:gd name="csX11" fmla="*/ 17965 w 628775"/>
                    <a:gd name="csY11" fmla="*/ 482365 h 482365"/>
                    <a:gd name="csX12" fmla="*/ 0 w 628775"/>
                    <a:gd name="csY12" fmla="*/ 463818 h 482365"/>
                    <a:gd name="csX13" fmla="*/ 0 w 628775"/>
                    <a:gd name="csY13" fmla="*/ 18582 h 482365"/>
                    <a:gd name="csX14" fmla="*/ 17965 w 628775"/>
                    <a:gd name="csY14" fmla="*/ 35 h 482365"/>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Lst>
                  <a:rect l="l" t="t" r="r" b="b"/>
                  <a:pathLst>
                    <a:path w="628775" h="482365">
                      <a:moveTo>
                        <a:pt x="17965" y="35"/>
                      </a:moveTo>
                      <a:lnTo>
                        <a:pt x="186836" y="35"/>
                      </a:lnTo>
                      <a:cubicBezTo>
                        <a:pt x="189745" y="-176"/>
                        <a:pt x="192641" y="592"/>
                        <a:pt x="195091" y="2224"/>
                      </a:cubicBezTo>
                      <a:lnTo>
                        <a:pt x="195845" y="2873"/>
                      </a:lnTo>
                      <a:lnTo>
                        <a:pt x="196663" y="3429"/>
                      </a:lnTo>
                      <a:lnTo>
                        <a:pt x="295470" y="71124"/>
                      </a:lnTo>
                      <a:lnTo>
                        <a:pt x="299962" y="74221"/>
                      </a:lnTo>
                      <a:lnTo>
                        <a:pt x="610810" y="74221"/>
                      </a:lnTo>
                      <a:cubicBezTo>
                        <a:pt x="620732" y="74221"/>
                        <a:pt x="628775" y="82524"/>
                        <a:pt x="628775" y="92768"/>
                      </a:cubicBezTo>
                      <a:lnTo>
                        <a:pt x="628775" y="463818"/>
                      </a:lnTo>
                      <a:cubicBezTo>
                        <a:pt x="628775" y="474061"/>
                        <a:pt x="620732" y="482365"/>
                        <a:pt x="610810" y="482365"/>
                      </a:cubicBezTo>
                      <a:lnTo>
                        <a:pt x="17965" y="482365"/>
                      </a:lnTo>
                      <a:cubicBezTo>
                        <a:pt x="8043" y="482365"/>
                        <a:pt x="0" y="474061"/>
                        <a:pt x="0" y="463818"/>
                      </a:cubicBezTo>
                      <a:lnTo>
                        <a:pt x="0" y="18582"/>
                      </a:lnTo>
                      <a:cubicBezTo>
                        <a:pt x="0" y="8338"/>
                        <a:pt x="8043" y="35"/>
                        <a:pt x="17965" y="35"/>
                      </a:cubicBezTo>
                      <a:close/>
                    </a:path>
                  </a:pathLst>
                </a:custGeom>
                <a:solidFill>
                  <a:schemeClr val="bg1"/>
                </a:solidFill>
                <a:ln w="8930" cap="flat">
                  <a:noFill/>
                  <a:prstDash val="solid"/>
                  <a:miter/>
                </a:ln>
              </p:spPr>
              <p:txBody>
                <a:bodyPr wrap="square">
                  <a:noAutofit/>
                </a:bodyPr>
                <a:lstStyle/>
                <a:p>
                  <a:endParaRPr lang="ja-JP" altLang="en-US" sz="2223"/>
                </a:p>
              </p:txBody>
            </p:sp>
            <p:sp>
              <p:nvSpPr>
                <p:cNvPr id="101" name="フリーフォーム: 図形 100" descr="フォルダー 枠線">
                  <a:extLst>
                    <a:ext uri="{FF2B5EF4-FFF2-40B4-BE49-F238E27FC236}">
                      <a16:creationId xmlns:a16="http://schemas.microsoft.com/office/drawing/2014/main" id="{F07423B6-1B9C-BCCF-7FF2-C3AB31D57527}"/>
                    </a:ext>
                  </a:extLst>
                </p:cNvPr>
                <p:cNvSpPr/>
                <p:nvPr/>
              </p:nvSpPr>
              <p:spPr>
                <a:xfrm>
                  <a:off x="3041371" y="2874705"/>
                  <a:ext cx="664705" cy="519436"/>
                </a:xfrm>
                <a:custGeom>
                  <a:avLst/>
                  <a:gdLst>
                    <a:gd name="csX0" fmla="*/ 35930 w 664705"/>
                    <a:gd name="csY0" fmla="*/ 22 h 519436"/>
                    <a:gd name="csX1" fmla="*/ 204801 w 664705"/>
                    <a:gd name="csY1" fmla="*/ 22 h 519436"/>
                    <a:gd name="csX2" fmla="*/ 224563 w 664705"/>
                    <a:gd name="csY2" fmla="*/ 6513 h 519436"/>
                    <a:gd name="csX3" fmla="*/ 323370 w 664705"/>
                    <a:gd name="csY3" fmla="*/ 74208 h 519436"/>
                    <a:gd name="csX4" fmla="*/ 628775 w 664705"/>
                    <a:gd name="csY4" fmla="*/ 74208 h 519436"/>
                    <a:gd name="csX5" fmla="*/ 664705 w 664705"/>
                    <a:gd name="csY5" fmla="*/ 111301 h 519436"/>
                    <a:gd name="csX6" fmla="*/ 664705 w 664705"/>
                    <a:gd name="csY6" fmla="*/ 482343 h 519436"/>
                    <a:gd name="csX7" fmla="*/ 628775 w 664705"/>
                    <a:gd name="csY7" fmla="*/ 519436 h 519436"/>
                    <a:gd name="csX8" fmla="*/ 35930 w 664705"/>
                    <a:gd name="csY8" fmla="*/ 519436 h 519436"/>
                    <a:gd name="csX9" fmla="*/ 0 w 664705"/>
                    <a:gd name="csY9" fmla="*/ 482333 h 519436"/>
                    <a:gd name="csX10" fmla="*/ 0 w 664705"/>
                    <a:gd name="csY10" fmla="*/ 37115 h 519436"/>
                    <a:gd name="csX11" fmla="*/ 35930 w 664705"/>
                    <a:gd name="csY11" fmla="*/ 22 h 519436"/>
                    <a:gd name="csX12" fmla="*/ 35930 w 664705"/>
                    <a:gd name="csY12" fmla="*/ 18550 h 519436"/>
                    <a:gd name="csX13" fmla="*/ 17965 w 664705"/>
                    <a:gd name="csY13" fmla="*/ 37097 h 519436"/>
                    <a:gd name="csX14" fmla="*/ 17965 w 664705"/>
                    <a:gd name="csY14" fmla="*/ 482333 h 519436"/>
                    <a:gd name="csX15" fmla="*/ 35930 w 664705"/>
                    <a:gd name="csY15" fmla="*/ 500880 h 519436"/>
                    <a:gd name="csX16" fmla="*/ 628775 w 664705"/>
                    <a:gd name="csY16" fmla="*/ 500880 h 519436"/>
                    <a:gd name="csX17" fmla="*/ 646740 w 664705"/>
                    <a:gd name="csY17" fmla="*/ 482333 h 519436"/>
                    <a:gd name="csX18" fmla="*/ 646740 w 664705"/>
                    <a:gd name="csY18" fmla="*/ 111283 h 519436"/>
                    <a:gd name="csX19" fmla="*/ 628775 w 664705"/>
                    <a:gd name="csY19" fmla="*/ 92736 h 519436"/>
                    <a:gd name="csX20" fmla="*/ 317927 w 664705"/>
                    <a:gd name="csY20" fmla="*/ 92736 h 519436"/>
                    <a:gd name="csX21" fmla="*/ 313435 w 664705"/>
                    <a:gd name="csY21" fmla="*/ 89639 h 519436"/>
                    <a:gd name="csX22" fmla="*/ 214628 w 664705"/>
                    <a:gd name="csY22" fmla="*/ 21944 h 519436"/>
                    <a:gd name="csX23" fmla="*/ 213810 w 664705"/>
                    <a:gd name="csY23" fmla="*/ 21388 h 519436"/>
                    <a:gd name="csX24" fmla="*/ 213056 w 664705"/>
                    <a:gd name="csY24" fmla="*/ 20739 h 519436"/>
                    <a:gd name="csX25" fmla="*/ 204801 w 664705"/>
                    <a:gd name="csY25" fmla="*/ 18550 h 519436"/>
                    <a:gd name="csX26" fmla="*/ 35930 w 664705"/>
                    <a:gd name="csY26" fmla="*/ 18550 h 519436"/>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Lst>
                  <a:rect l="l" t="t" r="r" b="b"/>
                  <a:pathLst>
                    <a:path w="664705" h="519436">
                      <a:moveTo>
                        <a:pt x="35930" y="22"/>
                      </a:moveTo>
                      <a:lnTo>
                        <a:pt x="204801" y="22"/>
                      </a:lnTo>
                      <a:cubicBezTo>
                        <a:pt x="211919" y="-253"/>
                        <a:pt x="218907" y="2042"/>
                        <a:pt x="224563" y="6513"/>
                      </a:cubicBezTo>
                      <a:lnTo>
                        <a:pt x="323370" y="74208"/>
                      </a:lnTo>
                      <a:lnTo>
                        <a:pt x="628775" y="74208"/>
                      </a:lnTo>
                      <a:cubicBezTo>
                        <a:pt x="648592" y="74274"/>
                        <a:pt x="664641" y="90843"/>
                        <a:pt x="664705" y="111301"/>
                      </a:cubicBezTo>
                      <a:lnTo>
                        <a:pt x="664705" y="482343"/>
                      </a:lnTo>
                      <a:cubicBezTo>
                        <a:pt x="664641" y="502801"/>
                        <a:pt x="648592" y="519370"/>
                        <a:pt x="628775" y="519436"/>
                      </a:cubicBezTo>
                      <a:lnTo>
                        <a:pt x="35930" y="519436"/>
                      </a:lnTo>
                      <a:cubicBezTo>
                        <a:pt x="16107" y="519374"/>
                        <a:pt x="54" y="502797"/>
                        <a:pt x="0" y="482333"/>
                      </a:cubicBezTo>
                      <a:lnTo>
                        <a:pt x="0" y="37115"/>
                      </a:lnTo>
                      <a:cubicBezTo>
                        <a:pt x="59" y="16655"/>
                        <a:pt x="16111" y="83"/>
                        <a:pt x="35930" y="22"/>
                      </a:cubicBezTo>
                      <a:close/>
                      <a:moveTo>
                        <a:pt x="35930" y="18550"/>
                      </a:moveTo>
                      <a:cubicBezTo>
                        <a:pt x="26008" y="18550"/>
                        <a:pt x="17965" y="26853"/>
                        <a:pt x="17965" y="37097"/>
                      </a:cubicBezTo>
                      <a:lnTo>
                        <a:pt x="17965" y="482333"/>
                      </a:lnTo>
                      <a:cubicBezTo>
                        <a:pt x="17965" y="492576"/>
                        <a:pt x="26008" y="500880"/>
                        <a:pt x="35930" y="500880"/>
                      </a:cubicBezTo>
                      <a:lnTo>
                        <a:pt x="628775" y="500880"/>
                      </a:lnTo>
                      <a:cubicBezTo>
                        <a:pt x="638697" y="500880"/>
                        <a:pt x="646740" y="492576"/>
                        <a:pt x="646740" y="482333"/>
                      </a:cubicBezTo>
                      <a:lnTo>
                        <a:pt x="646740" y="111283"/>
                      </a:lnTo>
                      <a:cubicBezTo>
                        <a:pt x="646740" y="101039"/>
                        <a:pt x="638697" y="92736"/>
                        <a:pt x="628775" y="92736"/>
                      </a:cubicBezTo>
                      <a:lnTo>
                        <a:pt x="317927" y="92736"/>
                      </a:lnTo>
                      <a:lnTo>
                        <a:pt x="313435" y="89639"/>
                      </a:lnTo>
                      <a:lnTo>
                        <a:pt x="214628" y="21944"/>
                      </a:lnTo>
                      <a:lnTo>
                        <a:pt x="213810" y="21388"/>
                      </a:lnTo>
                      <a:lnTo>
                        <a:pt x="213056" y="20739"/>
                      </a:lnTo>
                      <a:cubicBezTo>
                        <a:pt x="210606" y="19107"/>
                        <a:pt x="207710" y="18339"/>
                        <a:pt x="204801" y="18550"/>
                      </a:cubicBezTo>
                      <a:lnTo>
                        <a:pt x="35930" y="18550"/>
                      </a:lnTo>
                      <a:close/>
                    </a:path>
                  </a:pathLst>
                </a:custGeom>
                <a:solidFill>
                  <a:srgbClr val="000000"/>
                </a:solidFill>
                <a:ln w="8930" cap="flat">
                  <a:noFill/>
                  <a:prstDash val="solid"/>
                  <a:miter/>
                </a:ln>
              </p:spPr>
              <p:txBody>
                <a:bodyPr wrap="square">
                  <a:noAutofit/>
                </a:bodyPr>
                <a:lstStyle/>
                <a:p>
                  <a:endParaRPr lang="ja-JP" altLang="en-US" sz="2223"/>
                </a:p>
              </p:txBody>
            </p:sp>
          </p:grpSp>
          <p:sp>
            <p:nvSpPr>
              <p:cNvPr id="102" name="テキスト ボックス 101">
                <a:extLst>
                  <a:ext uri="{FF2B5EF4-FFF2-40B4-BE49-F238E27FC236}">
                    <a16:creationId xmlns:a16="http://schemas.microsoft.com/office/drawing/2014/main" id="{CD863179-1046-D109-044E-ED4DB1854A8D}"/>
                  </a:ext>
                </a:extLst>
              </p:cNvPr>
              <p:cNvSpPr txBox="1"/>
              <p:nvPr/>
            </p:nvSpPr>
            <p:spPr>
              <a:xfrm rot="5400000">
                <a:off x="1403660" y="3235316"/>
                <a:ext cx="391833" cy="314590"/>
              </a:xfrm>
              <a:prstGeom prst="rect">
                <a:avLst/>
              </a:prstGeom>
              <a:noFill/>
            </p:spPr>
            <p:txBody>
              <a:bodyPr wrap="square" rtlCol="0">
                <a:spAutoFit/>
              </a:bodyPr>
              <a:lstStyle/>
              <a:p>
                <a:pPr>
                  <a:buClr>
                    <a:schemeClr val="tx1"/>
                  </a:buClr>
                </a:pPr>
                <a:r>
                  <a:rPr lang="en-US" altLang="ja-JP" sz="1729" b="1" dirty="0">
                    <a:latin typeface="メイリオ" panose="020B0604030504040204" pitchFamily="50" charset="-128"/>
                    <a:ea typeface="メイリオ" panose="020B0604030504040204" pitchFamily="50" charset="-128"/>
                  </a:rPr>
                  <a:t>…</a:t>
                </a:r>
              </a:p>
            </p:txBody>
          </p:sp>
          <p:grpSp>
            <p:nvGrpSpPr>
              <p:cNvPr id="103" name="グループ化 102">
                <a:extLst>
                  <a:ext uri="{FF2B5EF4-FFF2-40B4-BE49-F238E27FC236}">
                    <a16:creationId xmlns:a16="http://schemas.microsoft.com/office/drawing/2014/main" id="{19CA51BB-C8B7-A547-025B-B2484FEC5C6E}"/>
                  </a:ext>
                </a:extLst>
              </p:cNvPr>
              <p:cNvGrpSpPr/>
              <p:nvPr/>
            </p:nvGrpSpPr>
            <p:grpSpPr>
              <a:xfrm>
                <a:off x="1210820" y="3579128"/>
                <a:ext cx="720264" cy="614653"/>
                <a:chOff x="3041371" y="2874705"/>
                <a:chExt cx="664705" cy="519436"/>
              </a:xfrm>
            </p:grpSpPr>
            <p:sp>
              <p:nvSpPr>
                <p:cNvPr id="104" name="フリーフォーム: 図形 103" descr="フォルダー 枠線">
                  <a:extLst>
                    <a:ext uri="{FF2B5EF4-FFF2-40B4-BE49-F238E27FC236}">
                      <a16:creationId xmlns:a16="http://schemas.microsoft.com/office/drawing/2014/main" id="{5DC0C36B-A22F-EC03-4DA8-5D345A23477B}"/>
                    </a:ext>
                  </a:extLst>
                </p:cNvPr>
                <p:cNvSpPr/>
                <p:nvPr/>
              </p:nvSpPr>
              <p:spPr>
                <a:xfrm>
                  <a:off x="3059336" y="2893221"/>
                  <a:ext cx="628775" cy="482365"/>
                </a:xfrm>
                <a:custGeom>
                  <a:avLst/>
                  <a:gdLst>
                    <a:gd name="csX0" fmla="*/ 17965 w 628775"/>
                    <a:gd name="csY0" fmla="*/ 35 h 482365"/>
                    <a:gd name="csX1" fmla="*/ 186836 w 628775"/>
                    <a:gd name="csY1" fmla="*/ 35 h 482365"/>
                    <a:gd name="csX2" fmla="*/ 195091 w 628775"/>
                    <a:gd name="csY2" fmla="*/ 2224 h 482365"/>
                    <a:gd name="csX3" fmla="*/ 195845 w 628775"/>
                    <a:gd name="csY3" fmla="*/ 2873 h 482365"/>
                    <a:gd name="csX4" fmla="*/ 196663 w 628775"/>
                    <a:gd name="csY4" fmla="*/ 3429 h 482365"/>
                    <a:gd name="csX5" fmla="*/ 295470 w 628775"/>
                    <a:gd name="csY5" fmla="*/ 71124 h 482365"/>
                    <a:gd name="csX6" fmla="*/ 299962 w 628775"/>
                    <a:gd name="csY6" fmla="*/ 74221 h 482365"/>
                    <a:gd name="csX7" fmla="*/ 610810 w 628775"/>
                    <a:gd name="csY7" fmla="*/ 74221 h 482365"/>
                    <a:gd name="csX8" fmla="*/ 628775 w 628775"/>
                    <a:gd name="csY8" fmla="*/ 92768 h 482365"/>
                    <a:gd name="csX9" fmla="*/ 628775 w 628775"/>
                    <a:gd name="csY9" fmla="*/ 463818 h 482365"/>
                    <a:gd name="csX10" fmla="*/ 610810 w 628775"/>
                    <a:gd name="csY10" fmla="*/ 482365 h 482365"/>
                    <a:gd name="csX11" fmla="*/ 17965 w 628775"/>
                    <a:gd name="csY11" fmla="*/ 482365 h 482365"/>
                    <a:gd name="csX12" fmla="*/ 0 w 628775"/>
                    <a:gd name="csY12" fmla="*/ 463818 h 482365"/>
                    <a:gd name="csX13" fmla="*/ 0 w 628775"/>
                    <a:gd name="csY13" fmla="*/ 18582 h 482365"/>
                    <a:gd name="csX14" fmla="*/ 17965 w 628775"/>
                    <a:gd name="csY14" fmla="*/ 35 h 482365"/>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Lst>
                  <a:rect l="l" t="t" r="r" b="b"/>
                  <a:pathLst>
                    <a:path w="628775" h="482365">
                      <a:moveTo>
                        <a:pt x="17965" y="35"/>
                      </a:moveTo>
                      <a:lnTo>
                        <a:pt x="186836" y="35"/>
                      </a:lnTo>
                      <a:cubicBezTo>
                        <a:pt x="189745" y="-176"/>
                        <a:pt x="192641" y="592"/>
                        <a:pt x="195091" y="2224"/>
                      </a:cubicBezTo>
                      <a:lnTo>
                        <a:pt x="195845" y="2873"/>
                      </a:lnTo>
                      <a:lnTo>
                        <a:pt x="196663" y="3429"/>
                      </a:lnTo>
                      <a:lnTo>
                        <a:pt x="295470" y="71124"/>
                      </a:lnTo>
                      <a:lnTo>
                        <a:pt x="299962" y="74221"/>
                      </a:lnTo>
                      <a:lnTo>
                        <a:pt x="610810" y="74221"/>
                      </a:lnTo>
                      <a:cubicBezTo>
                        <a:pt x="620732" y="74221"/>
                        <a:pt x="628775" y="82524"/>
                        <a:pt x="628775" y="92768"/>
                      </a:cubicBezTo>
                      <a:lnTo>
                        <a:pt x="628775" y="463818"/>
                      </a:lnTo>
                      <a:cubicBezTo>
                        <a:pt x="628775" y="474061"/>
                        <a:pt x="620732" y="482365"/>
                        <a:pt x="610810" y="482365"/>
                      </a:cubicBezTo>
                      <a:lnTo>
                        <a:pt x="17965" y="482365"/>
                      </a:lnTo>
                      <a:cubicBezTo>
                        <a:pt x="8043" y="482365"/>
                        <a:pt x="0" y="474061"/>
                        <a:pt x="0" y="463818"/>
                      </a:cubicBezTo>
                      <a:lnTo>
                        <a:pt x="0" y="18582"/>
                      </a:lnTo>
                      <a:cubicBezTo>
                        <a:pt x="0" y="8338"/>
                        <a:pt x="8043" y="35"/>
                        <a:pt x="17965" y="35"/>
                      </a:cubicBezTo>
                      <a:close/>
                    </a:path>
                  </a:pathLst>
                </a:custGeom>
                <a:solidFill>
                  <a:schemeClr val="bg1"/>
                </a:solidFill>
                <a:ln w="8930" cap="flat">
                  <a:noFill/>
                  <a:prstDash val="solid"/>
                  <a:miter/>
                </a:ln>
              </p:spPr>
              <p:txBody>
                <a:bodyPr wrap="square">
                  <a:noAutofit/>
                </a:bodyPr>
                <a:lstStyle/>
                <a:p>
                  <a:endParaRPr lang="ja-JP" altLang="en-US" sz="2223"/>
                </a:p>
              </p:txBody>
            </p:sp>
            <p:sp>
              <p:nvSpPr>
                <p:cNvPr id="105" name="フリーフォーム: 図形 104" descr="フォルダー 枠線">
                  <a:extLst>
                    <a:ext uri="{FF2B5EF4-FFF2-40B4-BE49-F238E27FC236}">
                      <a16:creationId xmlns:a16="http://schemas.microsoft.com/office/drawing/2014/main" id="{CF45A942-D646-893C-B3F2-78C5E787EC67}"/>
                    </a:ext>
                  </a:extLst>
                </p:cNvPr>
                <p:cNvSpPr/>
                <p:nvPr/>
              </p:nvSpPr>
              <p:spPr>
                <a:xfrm>
                  <a:off x="3041371" y="2874705"/>
                  <a:ext cx="664705" cy="519436"/>
                </a:xfrm>
                <a:custGeom>
                  <a:avLst/>
                  <a:gdLst>
                    <a:gd name="csX0" fmla="*/ 35930 w 664705"/>
                    <a:gd name="csY0" fmla="*/ 22 h 519436"/>
                    <a:gd name="csX1" fmla="*/ 204801 w 664705"/>
                    <a:gd name="csY1" fmla="*/ 22 h 519436"/>
                    <a:gd name="csX2" fmla="*/ 224563 w 664705"/>
                    <a:gd name="csY2" fmla="*/ 6513 h 519436"/>
                    <a:gd name="csX3" fmla="*/ 323370 w 664705"/>
                    <a:gd name="csY3" fmla="*/ 74208 h 519436"/>
                    <a:gd name="csX4" fmla="*/ 628775 w 664705"/>
                    <a:gd name="csY4" fmla="*/ 74208 h 519436"/>
                    <a:gd name="csX5" fmla="*/ 664705 w 664705"/>
                    <a:gd name="csY5" fmla="*/ 111301 h 519436"/>
                    <a:gd name="csX6" fmla="*/ 664705 w 664705"/>
                    <a:gd name="csY6" fmla="*/ 482343 h 519436"/>
                    <a:gd name="csX7" fmla="*/ 628775 w 664705"/>
                    <a:gd name="csY7" fmla="*/ 519436 h 519436"/>
                    <a:gd name="csX8" fmla="*/ 35930 w 664705"/>
                    <a:gd name="csY8" fmla="*/ 519436 h 519436"/>
                    <a:gd name="csX9" fmla="*/ 0 w 664705"/>
                    <a:gd name="csY9" fmla="*/ 482333 h 519436"/>
                    <a:gd name="csX10" fmla="*/ 0 w 664705"/>
                    <a:gd name="csY10" fmla="*/ 37115 h 519436"/>
                    <a:gd name="csX11" fmla="*/ 35930 w 664705"/>
                    <a:gd name="csY11" fmla="*/ 22 h 519436"/>
                    <a:gd name="csX12" fmla="*/ 35930 w 664705"/>
                    <a:gd name="csY12" fmla="*/ 18550 h 519436"/>
                    <a:gd name="csX13" fmla="*/ 17965 w 664705"/>
                    <a:gd name="csY13" fmla="*/ 37097 h 519436"/>
                    <a:gd name="csX14" fmla="*/ 17965 w 664705"/>
                    <a:gd name="csY14" fmla="*/ 482333 h 519436"/>
                    <a:gd name="csX15" fmla="*/ 35930 w 664705"/>
                    <a:gd name="csY15" fmla="*/ 500880 h 519436"/>
                    <a:gd name="csX16" fmla="*/ 628775 w 664705"/>
                    <a:gd name="csY16" fmla="*/ 500880 h 519436"/>
                    <a:gd name="csX17" fmla="*/ 646740 w 664705"/>
                    <a:gd name="csY17" fmla="*/ 482333 h 519436"/>
                    <a:gd name="csX18" fmla="*/ 646740 w 664705"/>
                    <a:gd name="csY18" fmla="*/ 111283 h 519436"/>
                    <a:gd name="csX19" fmla="*/ 628775 w 664705"/>
                    <a:gd name="csY19" fmla="*/ 92736 h 519436"/>
                    <a:gd name="csX20" fmla="*/ 317927 w 664705"/>
                    <a:gd name="csY20" fmla="*/ 92736 h 519436"/>
                    <a:gd name="csX21" fmla="*/ 313435 w 664705"/>
                    <a:gd name="csY21" fmla="*/ 89639 h 519436"/>
                    <a:gd name="csX22" fmla="*/ 214628 w 664705"/>
                    <a:gd name="csY22" fmla="*/ 21944 h 519436"/>
                    <a:gd name="csX23" fmla="*/ 213810 w 664705"/>
                    <a:gd name="csY23" fmla="*/ 21388 h 519436"/>
                    <a:gd name="csX24" fmla="*/ 213056 w 664705"/>
                    <a:gd name="csY24" fmla="*/ 20739 h 519436"/>
                    <a:gd name="csX25" fmla="*/ 204801 w 664705"/>
                    <a:gd name="csY25" fmla="*/ 18550 h 519436"/>
                    <a:gd name="csX26" fmla="*/ 35930 w 664705"/>
                    <a:gd name="csY26" fmla="*/ 18550 h 519436"/>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Lst>
                  <a:rect l="l" t="t" r="r" b="b"/>
                  <a:pathLst>
                    <a:path w="664705" h="519436">
                      <a:moveTo>
                        <a:pt x="35930" y="22"/>
                      </a:moveTo>
                      <a:lnTo>
                        <a:pt x="204801" y="22"/>
                      </a:lnTo>
                      <a:cubicBezTo>
                        <a:pt x="211919" y="-253"/>
                        <a:pt x="218907" y="2042"/>
                        <a:pt x="224563" y="6513"/>
                      </a:cubicBezTo>
                      <a:lnTo>
                        <a:pt x="323370" y="74208"/>
                      </a:lnTo>
                      <a:lnTo>
                        <a:pt x="628775" y="74208"/>
                      </a:lnTo>
                      <a:cubicBezTo>
                        <a:pt x="648592" y="74274"/>
                        <a:pt x="664641" y="90843"/>
                        <a:pt x="664705" y="111301"/>
                      </a:cubicBezTo>
                      <a:lnTo>
                        <a:pt x="664705" y="482343"/>
                      </a:lnTo>
                      <a:cubicBezTo>
                        <a:pt x="664641" y="502801"/>
                        <a:pt x="648592" y="519370"/>
                        <a:pt x="628775" y="519436"/>
                      </a:cubicBezTo>
                      <a:lnTo>
                        <a:pt x="35930" y="519436"/>
                      </a:lnTo>
                      <a:cubicBezTo>
                        <a:pt x="16107" y="519374"/>
                        <a:pt x="54" y="502797"/>
                        <a:pt x="0" y="482333"/>
                      </a:cubicBezTo>
                      <a:lnTo>
                        <a:pt x="0" y="37115"/>
                      </a:lnTo>
                      <a:cubicBezTo>
                        <a:pt x="59" y="16655"/>
                        <a:pt x="16111" y="83"/>
                        <a:pt x="35930" y="22"/>
                      </a:cubicBezTo>
                      <a:close/>
                      <a:moveTo>
                        <a:pt x="35930" y="18550"/>
                      </a:moveTo>
                      <a:cubicBezTo>
                        <a:pt x="26008" y="18550"/>
                        <a:pt x="17965" y="26853"/>
                        <a:pt x="17965" y="37097"/>
                      </a:cubicBezTo>
                      <a:lnTo>
                        <a:pt x="17965" y="482333"/>
                      </a:lnTo>
                      <a:cubicBezTo>
                        <a:pt x="17965" y="492576"/>
                        <a:pt x="26008" y="500880"/>
                        <a:pt x="35930" y="500880"/>
                      </a:cubicBezTo>
                      <a:lnTo>
                        <a:pt x="628775" y="500880"/>
                      </a:lnTo>
                      <a:cubicBezTo>
                        <a:pt x="638697" y="500880"/>
                        <a:pt x="646740" y="492576"/>
                        <a:pt x="646740" y="482333"/>
                      </a:cubicBezTo>
                      <a:lnTo>
                        <a:pt x="646740" y="111283"/>
                      </a:lnTo>
                      <a:cubicBezTo>
                        <a:pt x="646740" y="101039"/>
                        <a:pt x="638697" y="92736"/>
                        <a:pt x="628775" y="92736"/>
                      </a:cubicBezTo>
                      <a:lnTo>
                        <a:pt x="317927" y="92736"/>
                      </a:lnTo>
                      <a:lnTo>
                        <a:pt x="313435" y="89639"/>
                      </a:lnTo>
                      <a:lnTo>
                        <a:pt x="214628" y="21944"/>
                      </a:lnTo>
                      <a:lnTo>
                        <a:pt x="213810" y="21388"/>
                      </a:lnTo>
                      <a:lnTo>
                        <a:pt x="213056" y="20739"/>
                      </a:lnTo>
                      <a:cubicBezTo>
                        <a:pt x="210606" y="19107"/>
                        <a:pt x="207710" y="18339"/>
                        <a:pt x="204801" y="18550"/>
                      </a:cubicBezTo>
                      <a:lnTo>
                        <a:pt x="35930" y="18550"/>
                      </a:lnTo>
                      <a:close/>
                    </a:path>
                  </a:pathLst>
                </a:custGeom>
                <a:solidFill>
                  <a:srgbClr val="000000"/>
                </a:solidFill>
                <a:ln w="8930" cap="flat">
                  <a:noFill/>
                  <a:prstDash val="solid"/>
                  <a:miter/>
                </a:ln>
              </p:spPr>
              <p:txBody>
                <a:bodyPr wrap="square">
                  <a:noAutofit/>
                </a:bodyPr>
                <a:lstStyle/>
                <a:p>
                  <a:endParaRPr lang="ja-JP" altLang="en-US" sz="2223"/>
                </a:p>
              </p:txBody>
            </p:sp>
          </p:grpSp>
          <p:sp>
            <p:nvSpPr>
              <p:cNvPr id="106" name="テキスト ボックス 105">
                <a:extLst>
                  <a:ext uri="{FF2B5EF4-FFF2-40B4-BE49-F238E27FC236}">
                    <a16:creationId xmlns:a16="http://schemas.microsoft.com/office/drawing/2014/main" id="{E5E48C4E-7316-B334-AB1F-9FA93BCD6558}"/>
                  </a:ext>
                </a:extLst>
              </p:cNvPr>
              <p:cNvSpPr txBox="1"/>
              <p:nvPr/>
            </p:nvSpPr>
            <p:spPr>
              <a:xfrm>
                <a:off x="1047151" y="2700583"/>
                <a:ext cx="1062451" cy="343542"/>
              </a:xfrm>
              <a:prstGeom prst="rect">
                <a:avLst/>
              </a:prstGeom>
              <a:noFill/>
            </p:spPr>
            <p:txBody>
              <a:bodyPr wrap="square" rtlCol="0">
                <a:spAutoFit/>
              </a:bodyPr>
              <a:lstStyle/>
              <a:p>
                <a:pPr algn="ctr">
                  <a:buClr>
                    <a:schemeClr val="tx1"/>
                  </a:buClr>
                </a:pPr>
                <a:r>
                  <a:rPr lang="en-US" altLang="ja-JP" sz="1729" dirty="0">
                    <a:latin typeface="メイリオ" panose="020B0604030504040204" pitchFamily="50" charset="-128"/>
                    <a:ea typeface="メイリオ" panose="020B0604030504040204" pitchFamily="50" charset="-128"/>
                  </a:rPr>
                  <a:t>app1</a:t>
                </a:r>
              </a:p>
            </p:txBody>
          </p:sp>
          <p:sp>
            <p:nvSpPr>
              <p:cNvPr id="107" name="テキスト ボックス 106">
                <a:extLst>
                  <a:ext uri="{FF2B5EF4-FFF2-40B4-BE49-F238E27FC236}">
                    <a16:creationId xmlns:a16="http://schemas.microsoft.com/office/drawing/2014/main" id="{9784E3A6-943C-5E3D-21B3-E858130E9AF8}"/>
                  </a:ext>
                </a:extLst>
              </p:cNvPr>
              <p:cNvSpPr txBox="1"/>
              <p:nvPr/>
            </p:nvSpPr>
            <p:spPr>
              <a:xfrm>
                <a:off x="1048347" y="3772316"/>
                <a:ext cx="1062451" cy="343542"/>
              </a:xfrm>
              <a:prstGeom prst="rect">
                <a:avLst/>
              </a:prstGeom>
              <a:noFill/>
            </p:spPr>
            <p:txBody>
              <a:bodyPr wrap="square" rtlCol="0">
                <a:spAutoFit/>
              </a:bodyPr>
              <a:lstStyle/>
              <a:p>
                <a:pPr algn="ctr">
                  <a:buClr>
                    <a:schemeClr val="tx1"/>
                  </a:buClr>
                </a:pPr>
                <a:r>
                  <a:rPr lang="en-US" altLang="ja-JP" sz="1729" dirty="0">
                    <a:latin typeface="メイリオ" panose="020B0604030504040204" pitchFamily="50" charset="-128"/>
                    <a:ea typeface="メイリオ" panose="020B0604030504040204" pitchFamily="50" charset="-128"/>
                  </a:rPr>
                  <a:t>app10</a:t>
                </a:r>
              </a:p>
            </p:txBody>
          </p:sp>
        </p:grpSp>
        <p:sp>
          <p:nvSpPr>
            <p:cNvPr id="228" name="テキスト ボックス 227">
              <a:extLst>
                <a:ext uri="{FF2B5EF4-FFF2-40B4-BE49-F238E27FC236}">
                  <a16:creationId xmlns:a16="http://schemas.microsoft.com/office/drawing/2014/main" id="{DFEFBFAE-A8D5-73FA-AB4C-EB2CDB97ABA0}"/>
                </a:ext>
              </a:extLst>
            </p:cNvPr>
            <p:cNvSpPr txBox="1"/>
            <p:nvPr/>
          </p:nvSpPr>
          <p:spPr>
            <a:xfrm>
              <a:off x="2306291" y="2824486"/>
              <a:ext cx="787742" cy="343542"/>
            </a:xfrm>
            <a:prstGeom prst="rect">
              <a:avLst/>
            </a:prstGeom>
            <a:noFill/>
          </p:spPr>
          <p:txBody>
            <a:bodyPr wrap="square" rtlCol="0">
              <a:spAutoFit/>
            </a:bodyPr>
            <a:lstStyle/>
            <a:p>
              <a:pPr algn="ctr">
                <a:buClr>
                  <a:schemeClr val="tx1"/>
                </a:buClr>
              </a:pPr>
              <a:r>
                <a:rPr lang="en-US" altLang="ja-JP" sz="1729" dirty="0">
                  <a:latin typeface="メイリオ" panose="020B0604030504040204" pitchFamily="50" charset="-128"/>
                  <a:ea typeface="メイリオ" panose="020B0604030504040204" pitchFamily="50" charset="-128"/>
                </a:rPr>
                <a:t>1.</a:t>
              </a:r>
            </a:p>
          </p:txBody>
        </p:sp>
        <p:grpSp>
          <p:nvGrpSpPr>
            <p:cNvPr id="283" name="グループ化 282">
              <a:extLst>
                <a:ext uri="{FF2B5EF4-FFF2-40B4-BE49-F238E27FC236}">
                  <a16:creationId xmlns:a16="http://schemas.microsoft.com/office/drawing/2014/main" id="{B9E11834-6800-D430-62AA-ECEAE303A134}"/>
                </a:ext>
              </a:extLst>
            </p:cNvPr>
            <p:cNvGrpSpPr/>
            <p:nvPr/>
          </p:nvGrpSpPr>
          <p:grpSpPr>
            <a:xfrm>
              <a:off x="3335902" y="2075607"/>
              <a:ext cx="2156281" cy="2370181"/>
              <a:chOff x="3335902" y="2075607"/>
              <a:chExt cx="2156281" cy="2370181"/>
            </a:xfrm>
          </p:grpSpPr>
          <p:sp>
            <p:nvSpPr>
              <p:cNvPr id="9" name="四角形: 角を丸くする 8">
                <a:extLst>
                  <a:ext uri="{FF2B5EF4-FFF2-40B4-BE49-F238E27FC236}">
                    <a16:creationId xmlns:a16="http://schemas.microsoft.com/office/drawing/2014/main" id="{6BD6C60E-0032-B37F-AFCE-7AA3532FE9A0}"/>
                  </a:ext>
                </a:extLst>
              </p:cNvPr>
              <p:cNvSpPr/>
              <p:nvPr/>
            </p:nvSpPr>
            <p:spPr>
              <a:xfrm>
                <a:off x="3335902" y="2075607"/>
                <a:ext cx="2114765" cy="2324404"/>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2223"/>
              </a:p>
            </p:txBody>
          </p:sp>
          <p:sp>
            <p:nvSpPr>
              <p:cNvPr id="11" name="フローチャート: 書類 10">
                <a:extLst>
                  <a:ext uri="{FF2B5EF4-FFF2-40B4-BE49-F238E27FC236}">
                    <a16:creationId xmlns:a16="http://schemas.microsoft.com/office/drawing/2014/main" id="{B60BFBEE-B526-F94D-BD99-B263498CB6FC}"/>
                  </a:ext>
                </a:extLst>
              </p:cNvPr>
              <p:cNvSpPr/>
              <p:nvPr/>
            </p:nvSpPr>
            <p:spPr>
              <a:xfrm>
                <a:off x="3421607" y="2414555"/>
                <a:ext cx="787670" cy="677421"/>
              </a:xfrm>
              <a:prstGeom prst="flowChartDocumen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2223"/>
              </a:p>
            </p:txBody>
          </p:sp>
          <p:sp>
            <p:nvSpPr>
              <p:cNvPr id="12" name="テキスト ボックス 11">
                <a:extLst>
                  <a:ext uri="{FF2B5EF4-FFF2-40B4-BE49-F238E27FC236}">
                    <a16:creationId xmlns:a16="http://schemas.microsoft.com/office/drawing/2014/main" id="{033841D9-3F7E-B14B-45BA-67AF2C898A3B}"/>
                  </a:ext>
                </a:extLst>
              </p:cNvPr>
              <p:cNvSpPr txBox="1"/>
              <p:nvPr/>
            </p:nvSpPr>
            <p:spPr>
              <a:xfrm>
                <a:off x="3348250" y="2414555"/>
                <a:ext cx="934396" cy="598587"/>
              </a:xfrm>
              <a:prstGeom prst="rect">
                <a:avLst/>
              </a:prstGeom>
              <a:noFill/>
            </p:spPr>
            <p:txBody>
              <a:bodyPr wrap="square" rtlCol="0">
                <a:spAutoFit/>
              </a:bodyPr>
              <a:lstStyle/>
              <a:p>
                <a:pPr algn="ctr">
                  <a:buClr>
                    <a:schemeClr val="tx1"/>
                  </a:buClr>
                </a:pPr>
                <a:r>
                  <a:rPr lang="en-US" altLang="ja-JP" sz="1729" dirty="0">
                    <a:latin typeface="メイリオ" panose="020B0604030504040204" pitchFamily="50" charset="-128"/>
                    <a:ea typeface="メイリオ" panose="020B0604030504040204" pitchFamily="50" charset="-128"/>
                  </a:rPr>
                  <a:t>def foo()</a:t>
                </a:r>
              </a:p>
            </p:txBody>
          </p:sp>
          <p:sp>
            <p:nvSpPr>
              <p:cNvPr id="13" name="テキスト ボックス 12">
                <a:extLst>
                  <a:ext uri="{FF2B5EF4-FFF2-40B4-BE49-F238E27FC236}">
                    <a16:creationId xmlns:a16="http://schemas.microsoft.com/office/drawing/2014/main" id="{9FF382FC-93DF-153B-24B3-18A877C65433}"/>
                  </a:ext>
                </a:extLst>
              </p:cNvPr>
              <p:cNvSpPr txBox="1"/>
              <p:nvPr/>
            </p:nvSpPr>
            <p:spPr>
              <a:xfrm>
                <a:off x="3364669" y="2078428"/>
                <a:ext cx="934396" cy="343542"/>
              </a:xfrm>
              <a:prstGeom prst="rect">
                <a:avLst/>
              </a:prstGeom>
              <a:noFill/>
            </p:spPr>
            <p:txBody>
              <a:bodyPr wrap="square" rtlCol="0">
                <a:spAutoFit/>
              </a:bodyPr>
              <a:lstStyle/>
              <a:p>
                <a:pPr algn="ctr">
                  <a:buClr>
                    <a:schemeClr val="tx1"/>
                  </a:buClr>
                </a:pPr>
                <a:r>
                  <a:rPr lang="en-US" altLang="ja-JP" sz="1729" dirty="0">
                    <a:latin typeface="メイリオ" panose="020B0604030504040204" pitchFamily="50" charset="-128"/>
                    <a:ea typeface="メイリオ" panose="020B0604030504040204" pitchFamily="50" charset="-128"/>
                  </a:rPr>
                  <a:t>lib</a:t>
                </a:r>
              </a:p>
            </p:txBody>
          </p:sp>
          <p:sp>
            <p:nvSpPr>
              <p:cNvPr id="14" name="フローチャート: 書類 13">
                <a:extLst>
                  <a:ext uri="{FF2B5EF4-FFF2-40B4-BE49-F238E27FC236}">
                    <a16:creationId xmlns:a16="http://schemas.microsoft.com/office/drawing/2014/main" id="{D50EC29E-EE11-AC47-30E6-841B9A7AD389}"/>
                  </a:ext>
                </a:extLst>
              </p:cNvPr>
              <p:cNvSpPr/>
              <p:nvPr/>
            </p:nvSpPr>
            <p:spPr>
              <a:xfrm>
                <a:off x="4435658" y="2399809"/>
                <a:ext cx="910162" cy="770144"/>
              </a:xfrm>
              <a:prstGeom prst="flowChartDocumen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2223"/>
              </a:p>
            </p:txBody>
          </p:sp>
          <p:sp>
            <p:nvSpPr>
              <p:cNvPr id="15" name="テキスト ボックス 14">
                <a:extLst>
                  <a:ext uri="{FF2B5EF4-FFF2-40B4-BE49-F238E27FC236}">
                    <a16:creationId xmlns:a16="http://schemas.microsoft.com/office/drawing/2014/main" id="{A964C1B6-1500-0D38-ECAE-27689738FF8D}"/>
                  </a:ext>
                </a:extLst>
              </p:cNvPr>
              <p:cNvSpPr txBox="1"/>
              <p:nvPr/>
            </p:nvSpPr>
            <p:spPr>
              <a:xfrm>
                <a:off x="4323912" y="2399813"/>
                <a:ext cx="1168271" cy="573875"/>
              </a:xfrm>
              <a:prstGeom prst="rect">
                <a:avLst/>
              </a:prstGeom>
              <a:noFill/>
            </p:spPr>
            <p:txBody>
              <a:bodyPr wrap="square" rtlCol="0">
                <a:spAutoFit/>
              </a:bodyPr>
              <a:lstStyle/>
              <a:p>
                <a:pPr algn="ctr">
                  <a:buClr>
                    <a:schemeClr val="tx1"/>
                  </a:buClr>
                </a:pPr>
                <a:r>
                  <a:rPr lang="en-US" altLang="ja-JP" sz="1729" dirty="0">
                    <a:latin typeface="メイリオ" panose="020B0604030504040204" pitchFamily="50" charset="-128"/>
                    <a:ea typeface="メイリオ" panose="020B0604030504040204" pitchFamily="50" charset="-128"/>
                  </a:rPr>
                  <a:t>def </a:t>
                </a:r>
                <a:r>
                  <a:rPr lang="en-US" altLang="ja-JP" sz="1400" dirty="0">
                    <a:latin typeface="メイリオ" panose="020B0604030504040204" pitchFamily="50" charset="-128"/>
                    <a:ea typeface="メイリオ" panose="020B0604030504040204" pitchFamily="50" charset="-128"/>
                  </a:rPr>
                  <a:t>forward()</a:t>
                </a:r>
              </a:p>
            </p:txBody>
          </p:sp>
          <p:sp>
            <p:nvSpPr>
              <p:cNvPr id="16" name="テキスト ボックス 15">
                <a:extLst>
                  <a:ext uri="{FF2B5EF4-FFF2-40B4-BE49-F238E27FC236}">
                    <a16:creationId xmlns:a16="http://schemas.microsoft.com/office/drawing/2014/main" id="{ACE62C8F-47A8-5679-8059-4976C88C14B9}"/>
                  </a:ext>
                </a:extLst>
              </p:cNvPr>
              <p:cNvSpPr txBox="1"/>
              <p:nvPr/>
            </p:nvSpPr>
            <p:spPr>
              <a:xfrm>
                <a:off x="4423539" y="2077340"/>
                <a:ext cx="934396" cy="343542"/>
              </a:xfrm>
              <a:prstGeom prst="rect">
                <a:avLst/>
              </a:prstGeom>
              <a:noFill/>
            </p:spPr>
            <p:txBody>
              <a:bodyPr wrap="square" rtlCol="0">
                <a:spAutoFit/>
              </a:bodyPr>
              <a:lstStyle/>
              <a:p>
                <a:pPr algn="ctr">
                  <a:buClr>
                    <a:schemeClr val="tx1"/>
                  </a:buClr>
                </a:pPr>
                <a:r>
                  <a:rPr lang="en-US" altLang="ja-JP" sz="1729" dirty="0">
                    <a:latin typeface="メイリオ" panose="020B0604030504040204" pitchFamily="50" charset="-128"/>
                    <a:ea typeface="メイリオ" panose="020B0604030504040204" pitchFamily="50" charset="-128"/>
                  </a:rPr>
                  <a:t>app</a:t>
                </a:r>
              </a:p>
            </p:txBody>
          </p:sp>
          <p:sp>
            <p:nvSpPr>
              <p:cNvPr id="108" name="テキスト ボックス 107">
                <a:extLst>
                  <a:ext uri="{FF2B5EF4-FFF2-40B4-BE49-F238E27FC236}">
                    <a16:creationId xmlns:a16="http://schemas.microsoft.com/office/drawing/2014/main" id="{D945D0C1-E836-B187-2DA9-94526FF5C82D}"/>
                  </a:ext>
                </a:extLst>
              </p:cNvPr>
              <p:cNvSpPr txBox="1"/>
              <p:nvPr/>
            </p:nvSpPr>
            <p:spPr>
              <a:xfrm>
                <a:off x="3374310" y="4102246"/>
                <a:ext cx="934396" cy="343542"/>
              </a:xfrm>
              <a:prstGeom prst="rect">
                <a:avLst/>
              </a:prstGeom>
              <a:noFill/>
            </p:spPr>
            <p:txBody>
              <a:bodyPr wrap="square" rtlCol="0">
                <a:spAutoFit/>
              </a:bodyPr>
              <a:lstStyle/>
              <a:p>
                <a:pPr algn="ctr">
                  <a:buClr>
                    <a:schemeClr val="tx1"/>
                  </a:buClr>
                </a:pPr>
                <a:r>
                  <a:rPr lang="en-US" altLang="ja-JP" sz="1729" dirty="0">
                    <a:latin typeface="メイリオ" panose="020B0604030504040204" pitchFamily="50" charset="-128"/>
                    <a:ea typeface="メイリオ" panose="020B0604030504040204" pitchFamily="50" charset="-128"/>
                  </a:rPr>
                  <a:t>lib</a:t>
                </a:r>
              </a:p>
            </p:txBody>
          </p:sp>
          <p:sp>
            <p:nvSpPr>
              <p:cNvPr id="215" name="テキスト ボックス 214">
                <a:extLst>
                  <a:ext uri="{FF2B5EF4-FFF2-40B4-BE49-F238E27FC236}">
                    <a16:creationId xmlns:a16="http://schemas.microsoft.com/office/drawing/2014/main" id="{CA2CFCBD-19DC-C02A-9FE2-814D96FCE46A}"/>
                  </a:ext>
                </a:extLst>
              </p:cNvPr>
              <p:cNvSpPr txBox="1"/>
              <p:nvPr/>
            </p:nvSpPr>
            <p:spPr>
              <a:xfrm>
                <a:off x="4419499" y="4068049"/>
                <a:ext cx="934396" cy="343542"/>
              </a:xfrm>
              <a:prstGeom prst="rect">
                <a:avLst/>
              </a:prstGeom>
              <a:noFill/>
            </p:spPr>
            <p:txBody>
              <a:bodyPr wrap="square" rtlCol="0">
                <a:spAutoFit/>
              </a:bodyPr>
              <a:lstStyle/>
              <a:p>
                <a:pPr algn="ctr">
                  <a:buClr>
                    <a:schemeClr val="tx1"/>
                  </a:buClr>
                </a:pPr>
                <a:r>
                  <a:rPr lang="en-US" altLang="ja-JP" sz="1729" dirty="0">
                    <a:latin typeface="メイリオ" panose="020B0604030504040204" pitchFamily="50" charset="-128"/>
                    <a:ea typeface="メイリオ" panose="020B0604030504040204" pitchFamily="50" charset="-128"/>
                  </a:rPr>
                  <a:t>app</a:t>
                </a:r>
              </a:p>
            </p:txBody>
          </p:sp>
          <p:cxnSp>
            <p:nvCxnSpPr>
              <p:cNvPr id="216" name="直線コネクタ 215">
                <a:extLst>
                  <a:ext uri="{FF2B5EF4-FFF2-40B4-BE49-F238E27FC236}">
                    <a16:creationId xmlns:a16="http://schemas.microsoft.com/office/drawing/2014/main" id="{0EDD75D4-9D12-5844-0D4E-971D5AE5BB4B}"/>
                  </a:ext>
                </a:extLst>
              </p:cNvPr>
              <p:cNvCxnSpPr>
                <a:cxnSpLocks/>
                <a:stCxn id="14" idx="2"/>
              </p:cNvCxnSpPr>
              <p:nvPr/>
            </p:nvCxnSpPr>
            <p:spPr>
              <a:xfrm>
                <a:off x="4890739" y="3119038"/>
                <a:ext cx="10377" cy="363245"/>
              </a:xfrm>
              <a:prstGeom prst="line">
                <a:avLst/>
              </a:prstGeom>
              <a:ln w="38100">
                <a:solidFill>
                  <a:srgbClr val="0070C0"/>
                </a:solidFill>
              </a:ln>
            </p:spPr>
            <p:style>
              <a:lnRef idx="2">
                <a:schemeClr val="accent1"/>
              </a:lnRef>
              <a:fillRef idx="0">
                <a:schemeClr val="accent1"/>
              </a:fillRef>
              <a:effectRef idx="1">
                <a:schemeClr val="accent1"/>
              </a:effectRef>
              <a:fontRef idx="minor">
                <a:schemeClr val="tx1"/>
              </a:fontRef>
            </p:style>
          </p:cxnSp>
          <p:cxnSp>
            <p:nvCxnSpPr>
              <p:cNvPr id="217" name="直線コネクタ 216">
                <a:extLst>
                  <a:ext uri="{FF2B5EF4-FFF2-40B4-BE49-F238E27FC236}">
                    <a16:creationId xmlns:a16="http://schemas.microsoft.com/office/drawing/2014/main" id="{765DFB8F-0631-E669-5A66-319C1F7DAB37}"/>
                  </a:ext>
                </a:extLst>
              </p:cNvPr>
              <p:cNvCxnSpPr>
                <a:cxnSpLocks/>
                <a:stCxn id="11" idx="2"/>
              </p:cNvCxnSpPr>
              <p:nvPr/>
            </p:nvCxnSpPr>
            <p:spPr>
              <a:xfrm flipH="1">
                <a:off x="3815422" y="3047195"/>
                <a:ext cx="29" cy="370421"/>
              </a:xfrm>
              <a:prstGeom prst="line">
                <a:avLst/>
              </a:prstGeom>
              <a:ln w="38100">
                <a:solidFill>
                  <a:srgbClr val="0070C0"/>
                </a:solidFill>
              </a:ln>
            </p:spPr>
            <p:style>
              <a:lnRef idx="2">
                <a:schemeClr val="accent1"/>
              </a:lnRef>
              <a:fillRef idx="0">
                <a:schemeClr val="accent1"/>
              </a:fillRef>
              <a:effectRef idx="1">
                <a:schemeClr val="accent1"/>
              </a:effectRef>
              <a:fontRef idx="minor">
                <a:schemeClr val="tx1"/>
              </a:fontRef>
            </p:style>
          </p:cxnSp>
          <p:cxnSp>
            <p:nvCxnSpPr>
              <p:cNvPr id="218" name="直線コネクタ 217">
                <a:extLst>
                  <a:ext uri="{FF2B5EF4-FFF2-40B4-BE49-F238E27FC236}">
                    <a16:creationId xmlns:a16="http://schemas.microsoft.com/office/drawing/2014/main" id="{0A5DCFB8-A1BA-BDAB-36FB-B32E995A7D5D}"/>
                  </a:ext>
                </a:extLst>
              </p:cNvPr>
              <p:cNvCxnSpPr>
                <a:cxnSpLocks/>
              </p:cNvCxnSpPr>
              <p:nvPr/>
            </p:nvCxnSpPr>
            <p:spPr>
              <a:xfrm>
                <a:off x="4235674" y="2697166"/>
                <a:ext cx="199984" cy="3417"/>
              </a:xfrm>
              <a:prstGeom prst="line">
                <a:avLst/>
              </a:prstGeom>
              <a:ln w="38100">
                <a:solidFill>
                  <a:srgbClr val="0070C0"/>
                </a:solidFill>
              </a:ln>
            </p:spPr>
            <p:style>
              <a:lnRef idx="2">
                <a:schemeClr val="accent1"/>
              </a:lnRef>
              <a:fillRef idx="0">
                <a:schemeClr val="accent1"/>
              </a:fillRef>
              <a:effectRef idx="1">
                <a:schemeClr val="accent1"/>
              </a:effectRef>
              <a:fontRef idx="minor">
                <a:schemeClr val="tx1"/>
              </a:fontRef>
            </p:style>
          </p:cxnSp>
          <p:cxnSp>
            <p:nvCxnSpPr>
              <p:cNvPr id="219" name="直線コネクタ 218">
                <a:extLst>
                  <a:ext uri="{FF2B5EF4-FFF2-40B4-BE49-F238E27FC236}">
                    <a16:creationId xmlns:a16="http://schemas.microsoft.com/office/drawing/2014/main" id="{7DD2E2CD-FDE5-F8D2-5AB5-1746B4A63EA3}"/>
                  </a:ext>
                </a:extLst>
              </p:cNvPr>
              <p:cNvCxnSpPr>
                <a:cxnSpLocks/>
              </p:cNvCxnSpPr>
              <p:nvPr/>
            </p:nvCxnSpPr>
            <p:spPr>
              <a:xfrm>
                <a:off x="4182513" y="2987173"/>
                <a:ext cx="392654" cy="513933"/>
              </a:xfrm>
              <a:prstGeom prst="line">
                <a:avLst/>
              </a:prstGeom>
              <a:ln w="38100">
                <a:solidFill>
                  <a:srgbClr val="0070C0"/>
                </a:solidFill>
              </a:ln>
            </p:spPr>
            <p:style>
              <a:lnRef idx="2">
                <a:schemeClr val="accent1"/>
              </a:lnRef>
              <a:fillRef idx="0">
                <a:schemeClr val="accent1"/>
              </a:fillRef>
              <a:effectRef idx="1">
                <a:schemeClr val="accent1"/>
              </a:effectRef>
              <a:fontRef idx="minor">
                <a:schemeClr val="tx1"/>
              </a:fontRef>
            </p:style>
          </p:cxnSp>
          <p:cxnSp>
            <p:nvCxnSpPr>
              <p:cNvPr id="220" name="直線コネクタ 219">
                <a:extLst>
                  <a:ext uri="{FF2B5EF4-FFF2-40B4-BE49-F238E27FC236}">
                    <a16:creationId xmlns:a16="http://schemas.microsoft.com/office/drawing/2014/main" id="{2E4508E4-4618-FC05-4BAC-5C07C65A9326}"/>
                  </a:ext>
                </a:extLst>
              </p:cNvPr>
              <p:cNvCxnSpPr>
                <a:cxnSpLocks/>
              </p:cNvCxnSpPr>
              <p:nvPr/>
            </p:nvCxnSpPr>
            <p:spPr>
              <a:xfrm flipV="1">
                <a:off x="4141682" y="3104693"/>
                <a:ext cx="316241" cy="351826"/>
              </a:xfrm>
              <a:prstGeom prst="line">
                <a:avLst/>
              </a:prstGeom>
              <a:ln w="38100">
                <a:solidFill>
                  <a:srgbClr val="0070C0"/>
                </a:solidFill>
              </a:ln>
            </p:spPr>
            <p:style>
              <a:lnRef idx="2">
                <a:schemeClr val="accent1"/>
              </a:lnRef>
              <a:fillRef idx="0">
                <a:schemeClr val="accent1"/>
              </a:fillRef>
              <a:effectRef idx="1">
                <a:schemeClr val="accent1"/>
              </a:effectRef>
              <a:fontRef idx="minor">
                <a:schemeClr val="tx1"/>
              </a:fontRef>
            </p:style>
          </p:cxnSp>
          <p:sp>
            <p:nvSpPr>
              <p:cNvPr id="223" name="テキスト ボックス 222">
                <a:extLst>
                  <a:ext uri="{FF2B5EF4-FFF2-40B4-BE49-F238E27FC236}">
                    <a16:creationId xmlns:a16="http://schemas.microsoft.com/office/drawing/2014/main" id="{5D8836AB-9553-8CA2-E62D-7FE816A9F74D}"/>
                  </a:ext>
                </a:extLst>
              </p:cNvPr>
              <p:cNvSpPr txBox="1"/>
              <p:nvPr/>
            </p:nvSpPr>
            <p:spPr>
              <a:xfrm>
                <a:off x="3348121" y="3619984"/>
                <a:ext cx="934396" cy="343542"/>
              </a:xfrm>
              <a:prstGeom prst="rect">
                <a:avLst/>
              </a:prstGeom>
              <a:noFill/>
            </p:spPr>
            <p:txBody>
              <a:bodyPr wrap="square" rtlCol="0">
                <a:spAutoFit/>
              </a:bodyPr>
              <a:lstStyle/>
              <a:p>
                <a:pPr algn="ctr">
                  <a:buClr>
                    <a:schemeClr val="tx1"/>
                  </a:buClr>
                </a:pPr>
                <a:r>
                  <a:rPr lang="en-US" altLang="ja-JP" sz="1729" dirty="0">
                    <a:latin typeface="メイリオ" panose="020B0604030504040204" pitchFamily="50" charset="-128"/>
                    <a:ea typeface="メイリオ" panose="020B0604030504040204" pitchFamily="50" charset="-128"/>
                  </a:rPr>
                  <a:t>test</a:t>
                </a:r>
              </a:p>
            </p:txBody>
          </p:sp>
          <p:sp>
            <p:nvSpPr>
              <p:cNvPr id="224" name="テキスト ボックス 223">
                <a:extLst>
                  <a:ext uri="{FF2B5EF4-FFF2-40B4-BE49-F238E27FC236}">
                    <a16:creationId xmlns:a16="http://schemas.microsoft.com/office/drawing/2014/main" id="{EC6B43EB-1FC0-CCD3-4667-D90507A58D3B}"/>
                  </a:ext>
                </a:extLst>
              </p:cNvPr>
              <p:cNvSpPr txBox="1"/>
              <p:nvPr/>
            </p:nvSpPr>
            <p:spPr>
              <a:xfrm>
                <a:off x="4493686" y="3621744"/>
                <a:ext cx="934396" cy="343542"/>
              </a:xfrm>
              <a:prstGeom prst="rect">
                <a:avLst/>
              </a:prstGeom>
              <a:noFill/>
            </p:spPr>
            <p:txBody>
              <a:bodyPr wrap="square" rtlCol="0">
                <a:spAutoFit/>
              </a:bodyPr>
              <a:lstStyle/>
              <a:p>
                <a:pPr algn="ctr">
                  <a:buClr>
                    <a:schemeClr val="tx1"/>
                  </a:buClr>
                </a:pPr>
                <a:r>
                  <a:rPr lang="en-US" altLang="ja-JP" sz="1729" dirty="0">
                    <a:latin typeface="メイリオ" panose="020B0604030504040204" pitchFamily="50" charset="-128"/>
                    <a:ea typeface="メイリオ" panose="020B0604030504040204" pitchFamily="50" charset="-128"/>
                  </a:rPr>
                  <a:t>test</a:t>
                </a:r>
              </a:p>
            </p:txBody>
          </p:sp>
          <p:cxnSp>
            <p:nvCxnSpPr>
              <p:cNvPr id="225" name="直線コネクタ 224">
                <a:extLst>
                  <a:ext uri="{FF2B5EF4-FFF2-40B4-BE49-F238E27FC236}">
                    <a16:creationId xmlns:a16="http://schemas.microsoft.com/office/drawing/2014/main" id="{DC91DA30-607D-3AC6-F062-D7F0EB638A98}"/>
                  </a:ext>
                </a:extLst>
              </p:cNvPr>
              <p:cNvCxnSpPr>
                <a:cxnSpLocks/>
              </p:cNvCxnSpPr>
              <p:nvPr/>
            </p:nvCxnSpPr>
            <p:spPr>
              <a:xfrm>
                <a:off x="4180746" y="3693454"/>
                <a:ext cx="394422" cy="0"/>
              </a:xfrm>
              <a:prstGeom prst="line">
                <a:avLst/>
              </a:prstGeom>
              <a:ln w="38100">
                <a:solidFill>
                  <a:srgbClr val="0070C0"/>
                </a:solidFill>
              </a:ln>
            </p:spPr>
            <p:style>
              <a:lnRef idx="2">
                <a:schemeClr val="accent1"/>
              </a:lnRef>
              <a:fillRef idx="0">
                <a:schemeClr val="accent1"/>
              </a:fillRef>
              <a:effectRef idx="1">
                <a:schemeClr val="accent1"/>
              </a:effectRef>
              <a:fontRef idx="minor">
                <a:schemeClr val="tx1"/>
              </a:fontRef>
            </p:style>
          </p:cxnSp>
          <p:sp>
            <p:nvSpPr>
              <p:cNvPr id="232" name="フローチャート: 書類 231">
                <a:extLst>
                  <a:ext uri="{FF2B5EF4-FFF2-40B4-BE49-F238E27FC236}">
                    <a16:creationId xmlns:a16="http://schemas.microsoft.com/office/drawing/2014/main" id="{550C6F05-77E0-8E6B-9AC5-E5211488DBBC}"/>
                  </a:ext>
                </a:extLst>
              </p:cNvPr>
              <p:cNvSpPr/>
              <p:nvPr/>
            </p:nvSpPr>
            <p:spPr>
              <a:xfrm>
                <a:off x="4542454" y="3452402"/>
                <a:ext cx="787670" cy="677421"/>
              </a:xfrm>
              <a:prstGeom prst="flowChartDocumen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2223"/>
              </a:p>
            </p:txBody>
          </p:sp>
          <p:sp>
            <p:nvSpPr>
              <p:cNvPr id="233" name="フローチャート: 書類 232">
                <a:extLst>
                  <a:ext uri="{FF2B5EF4-FFF2-40B4-BE49-F238E27FC236}">
                    <a16:creationId xmlns:a16="http://schemas.microsoft.com/office/drawing/2014/main" id="{072FDACE-13C2-53D1-B506-F86592512600}"/>
                  </a:ext>
                </a:extLst>
              </p:cNvPr>
              <p:cNvSpPr/>
              <p:nvPr/>
            </p:nvSpPr>
            <p:spPr>
              <a:xfrm>
                <a:off x="3423730" y="3452402"/>
                <a:ext cx="787670" cy="677421"/>
              </a:xfrm>
              <a:prstGeom prst="flowChartDocumen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2223"/>
              </a:p>
            </p:txBody>
          </p:sp>
        </p:grpSp>
        <p:sp>
          <p:nvSpPr>
            <p:cNvPr id="226" name="テキスト ボックス 225">
              <a:extLst>
                <a:ext uri="{FF2B5EF4-FFF2-40B4-BE49-F238E27FC236}">
                  <a16:creationId xmlns:a16="http://schemas.microsoft.com/office/drawing/2014/main" id="{02099FE9-F986-E5DA-28E6-FB2D9C112A5A}"/>
                </a:ext>
              </a:extLst>
            </p:cNvPr>
            <p:cNvSpPr txBox="1"/>
            <p:nvPr/>
          </p:nvSpPr>
          <p:spPr>
            <a:xfrm>
              <a:off x="2673111" y="1664728"/>
              <a:ext cx="3607444" cy="461665"/>
            </a:xfrm>
            <a:prstGeom prst="rect">
              <a:avLst/>
            </a:prstGeom>
            <a:noFill/>
          </p:spPr>
          <p:txBody>
            <a:bodyPr wrap="square" rtlCol="0">
              <a:spAutoFit/>
            </a:bodyPr>
            <a:lstStyle/>
            <a:p>
              <a:pPr algn="ctr">
                <a:buClr>
                  <a:schemeClr val="tx1"/>
                </a:buClr>
              </a:pPr>
              <a:r>
                <a:rPr lang="en-US" altLang="ja-JP" sz="2400" dirty="0">
                  <a:latin typeface="メイリオ" panose="020B0604030504040204" pitchFamily="50" charset="-128"/>
                  <a:ea typeface="メイリオ" panose="020B0604030504040204" pitchFamily="50" charset="-128"/>
                </a:rPr>
                <a:t>3,313,995</a:t>
              </a:r>
              <a:r>
                <a:rPr lang="ja-JP" altLang="en-US" sz="2400" dirty="0">
                  <a:latin typeface="メイリオ" panose="020B0604030504040204" pitchFamily="50" charset="-128"/>
                  <a:ea typeface="メイリオ" panose="020B0604030504040204" pitchFamily="50" charset="-128"/>
                </a:rPr>
                <a:t>ペア</a:t>
              </a:r>
              <a:endParaRPr lang="en-US" altLang="ja-JP" sz="2400" dirty="0">
                <a:latin typeface="メイリオ" panose="020B0604030504040204" pitchFamily="50" charset="-128"/>
                <a:ea typeface="メイリオ" panose="020B0604030504040204" pitchFamily="50" charset="-128"/>
              </a:endParaRPr>
            </a:p>
          </p:txBody>
        </p:sp>
      </p:grpSp>
      <p:grpSp>
        <p:nvGrpSpPr>
          <p:cNvPr id="287" name="グループ化 286">
            <a:extLst>
              <a:ext uri="{FF2B5EF4-FFF2-40B4-BE49-F238E27FC236}">
                <a16:creationId xmlns:a16="http://schemas.microsoft.com/office/drawing/2014/main" id="{344E75FB-E991-279C-D792-FB71577315BF}"/>
              </a:ext>
            </a:extLst>
          </p:cNvPr>
          <p:cNvGrpSpPr/>
          <p:nvPr/>
        </p:nvGrpSpPr>
        <p:grpSpPr>
          <a:xfrm>
            <a:off x="4335666" y="1664728"/>
            <a:ext cx="5183223" cy="3775402"/>
            <a:chOff x="4335666" y="1664728"/>
            <a:chExt cx="5183223" cy="3775402"/>
          </a:xfrm>
        </p:grpSpPr>
        <p:sp>
          <p:nvSpPr>
            <p:cNvPr id="17" name="矢印: 右 16">
              <a:extLst>
                <a:ext uri="{FF2B5EF4-FFF2-40B4-BE49-F238E27FC236}">
                  <a16:creationId xmlns:a16="http://schemas.microsoft.com/office/drawing/2014/main" id="{214CBFFB-DA1A-7E42-6DA5-0E4EE93BF1A7}"/>
                </a:ext>
              </a:extLst>
            </p:cNvPr>
            <p:cNvSpPr/>
            <p:nvPr/>
          </p:nvSpPr>
          <p:spPr>
            <a:xfrm>
              <a:off x="5631349" y="2987173"/>
              <a:ext cx="743103" cy="419569"/>
            </a:xfrm>
            <a:prstGeom prst="rightArrow">
              <a:avLst/>
            </a:prstGeom>
            <a:solidFill>
              <a:schemeClr val="tx1">
                <a:lumMod val="50000"/>
                <a:lumOff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2223"/>
            </a:p>
          </p:txBody>
        </p:sp>
        <p:sp>
          <p:nvSpPr>
            <p:cNvPr id="18" name="テキスト ボックス 17">
              <a:extLst>
                <a:ext uri="{FF2B5EF4-FFF2-40B4-BE49-F238E27FC236}">
                  <a16:creationId xmlns:a16="http://schemas.microsoft.com/office/drawing/2014/main" id="{DCB6AEC4-CD3D-7D74-764A-80D4F90305BA}"/>
                </a:ext>
              </a:extLst>
            </p:cNvPr>
            <p:cNvSpPr txBox="1"/>
            <p:nvPr/>
          </p:nvSpPr>
          <p:spPr>
            <a:xfrm>
              <a:off x="4335666" y="4815600"/>
              <a:ext cx="4126912" cy="624530"/>
            </a:xfrm>
            <a:prstGeom prst="rect">
              <a:avLst/>
            </a:prstGeom>
            <a:noFill/>
          </p:spPr>
          <p:txBody>
            <a:bodyPr wrap="square" rtlCol="0">
              <a:spAutoFit/>
            </a:bodyPr>
            <a:lstStyle/>
            <a:p>
              <a:pPr marL="423351" indent="-423351">
                <a:buClr>
                  <a:schemeClr val="tx1"/>
                </a:buClr>
                <a:buFont typeface="+mj-lt"/>
                <a:buAutoNum type="arabicPeriod" startAt="2"/>
              </a:pPr>
              <a:r>
                <a:rPr lang="ja-JP" altLang="en-US" sz="1729" dirty="0">
                  <a:latin typeface="メイリオ" panose="020B0604030504040204" pitchFamily="50" charset="-128"/>
                  <a:ea typeface="メイリオ" panose="020B0604030504040204" pitchFamily="50" charset="-128"/>
                </a:rPr>
                <a:t>ライブラリ</a:t>
              </a:r>
              <a:r>
                <a:rPr lang="en-US" altLang="ja-JP" sz="1729" dirty="0">
                  <a:latin typeface="メイリオ" panose="020B0604030504040204" pitchFamily="50" charset="-128"/>
                  <a:ea typeface="メイリオ" panose="020B0604030504040204" pitchFamily="50" charset="-128"/>
                </a:rPr>
                <a:t>-</a:t>
              </a:r>
              <a:r>
                <a:rPr lang="ja-JP" altLang="en-US" sz="1729" dirty="0">
                  <a:latin typeface="メイリオ" panose="020B0604030504040204" pitchFamily="50" charset="-128"/>
                  <a:ea typeface="メイリオ" panose="020B0604030504040204" pitchFamily="50" charset="-128"/>
                </a:rPr>
                <a:t>アプリケーション間の</a:t>
              </a:r>
              <a:br>
                <a:rPr lang="en-US" altLang="ja-JP" sz="1729" dirty="0">
                  <a:latin typeface="メイリオ" panose="020B0604030504040204" pitchFamily="50" charset="-128"/>
                  <a:ea typeface="メイリオ" panose="020B0604030504040204" pitchFamily="50" charset="-128"/>
                </a:rPr>
              </a:br>
              <a:r>
                <a:rPr lang="ja-JP" altLang="en-US" sz="1729" dirty="0">
                  <a:latin typeface="メイリオ" panose="020B0604030504040204" pitchFamily="50" charset="-128"/>
                  <a:ea typeface="メイリオ" panose="020B0604030504040204" pitchFamily="50" charset="-128"/>
                </a:rPr>
                <a:t>ペアのみ抽出</a:t>
              </a:r>
              <a:endParaRPr lang="en-US" altLang="ja-JP" sz="1729" dirty="0">
                <a:latin typeface="メイリオ" panose="020B0604030504040204" pitchFamily="50" charset="-128"/>
                <a:ea typeface="メイリオ" panose="020B0604030504040204" pitchFamily="50" charset="-128"/>
              </a:endParaRPr>
            </a:p>
          </p:txBody>
        </p:sp>
        <p:sp>
          <p:nvSpPr>
            <p:cNvPr id="229" name="テキスト ボックス 228">
              <a:extLst>
                <a:ext uri="{FF2B5EF4-FFF2-40B4-BE49-F238E27FC236}">
                  <a16:creationId xmlns:a16="http://schemas.microsoft.com/office/drawing/2014/main" id="{2395CF93-2417-A401-BCD9-FC21608DA35F}"/>
                </a:ext>
              </a:extLst>
            </p:cNvPr>
            <p:cNvSpPr txBox="1"/>
            <p:nvPr/>
          </p:nvSpPr>
          <p:spPr>
            <a:xfrm>
              <a:off x="5591150" y="2764387"/>
              <a:ext cx="787742" cy="343542"/>
            </a:xfrm>
            <a:prstGeom prst="rect">
              <a:avLst/>
            </a:prstGeom>
            <a:noFill/>
          </p:spPr>
          <p:txBody>
            <a:bodyPr wrap="square" rtlCol="0">
              <a:spAutoFit/>
            </a:bodyPr>
            <a:lstStyle/>
            <a:p>
              <a:pPr algn="ctr">
                <a:buClr>
                  <a:schemeClr val="tx1"/>
                </a:buClr>
              </a:pPr>
              <a:r>
                <a:rPr lang="en-US" altLang="ja-JP" sz="1729" dirty="0">
                  <a:latin typeface="メイリオ" panose="020B0604030504040204" pitchFamily="50" charset="-128"/>
                  <a:ea typeface="メイリオ" panose="020B0604030504040204" pitchFamily="50" charset="-128"/>
                </a:rPr>
                <a:t>2.</a:t>
              </a:r>
            </a:p>
          </p:txBody>
        </p:sp>
        <p:grpSp>
          <p:nvGrpSpPr>
            <p:cNvPr id="284" name="グループ化 283">
              <a:extLst>
                <a:ext uri="{FF2B5EF4-FFF2-40B4-BE49-F238E27FC236}">
                  <a16:creationId xmlns:a16="http://schemas.microsoft.com/office/drawing/2014/main" id="{1377251F-F078-6FF8-C78C-15712A108414}"/>
                </a:ext>
              </a:extLst>
            </p:cNvPr>
            <p:cNvGrpSpPr/>
            <p:nvPr/>
          </p:nvGrpSpPr>
          <p:grpSpPr>
            <a:xfrm>
              <a:off x="6584863" y="2101971"/>
              <a:ext cx="2156281" cy="2343817"/>
              <a:chOff x="6584863" y="2101971"/>
              <a:chExt cx="2156281" cy="2343817"/>
            </a:xfrm>
          </p:grpSpPr>
          <p:sp>
            <p:nvSpPr>
              <p:cNvPr id="234" name="四角形: 角を丸くする 233">
                <a:extLst>
                  <a:ext uri="{FF2B5EF4-FFF2-40B4-BE49-F238E27FC236}">
                    <a16:creationId xmlns:a16="http://schemas.microsoft.com/office/drawing/2014/main" id="{550D64C7-F337-04CA-D819-E44C70D27737}"/>
                  </a:ext>
                </a:extLst>
              </p:cNvPr>
              <p:cNvSpPr/>
              <p:nvPr/>
            </p:nvSpPr>
            <p:spPr>
              <a:xfrm>
                <a:off x="6584863" y="2101971"/>
                <a:ext cx="2114765" cy="2324404"/>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2223"/>
              </a:p>
            </p:txBody>
          </p:sp>
          <p:sp>
            <p:nvSpPr>
              <p:cNvPr id="235" name="フローチャート: 書類 234">
                <a:extLst>
                  <a:ext uri="{FF2B5EF4-FFF2-40B4-BE49-F238E27FC236}">
                    <a16:creationId xmlns:a16="http://schemas.microsoft.com/office/drawing/2014/main" id="{B889AFB0-2672-126E-A460-38A280E6101A}"/>
                  </a:ext>
                </a:extLst>
              </p:cNvPr>
              <p:cNvSpPr/>
              <p:nvPr/>
            </p:nvSpPr>
            <p:spPr>
              <a:xfrm>
                <a:off x="6670568" y="2440919"/>
                <a:ext cx="787670" cy="677421"/>
              </a:xfrm>
              <a:prstGeom prst="flowChartDocumen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2223"/>
              </a:p>
            </p:txBody>
          </p:sp>
          <p:sp>
            <p:nvSpPr>
              <p:cNvPr id="236" name="テキスト ボックス 235">
                <a:extLst>
                  <a:ext uri="{FF2B5EF4-FFF2-40B4-BE49-F238E27FC236}">
                    <a16:creationId xmlns:a16="http://schemas.microsoft.com/office/drawing/2014/main" id="{4FB2D7C2-2616-5F05-D490-36E49AA2CE66}"/>
                  </a:ext>
                </a:extLst>
              </p:cNvPr>
              <p:cNvSpPr txBox="1"/>
              <p:nvPr/>
            </p:nvSpPr>
            <p:spPr>
              <a:xfrm>
                <a:off x="6597211" y="2440919"/>
                <a:ext cx="934396" cy="598587"/>
              </a:xfrm>
              <a:prstGeom prst="rect">
                <a:avLst/>
              </a:prstGeom>
              <a:noFill/>
            </p:spPr>
            <p:txBody>
              <a:bodyPr wrap="square" rtlCol="0">
                <a:spAutoFit/>
              </a:bodyPr>
              <a:lstStyle/>
              <a:p>
                <a:pPr algn="ctr">
                  <a:buClr>
                    <a:schemeClr val="tx1"/>
                  </a:buClr>
                </a:pPr>
                <a:r>
                  <a:rPr lang="en-US" altLang="ja-JP" sz="1729" dirty="0">
                    <a:latin typeface="メイリオ" panose="020B0604030504040204" pitchFamily="50" charset="-128"/>
                    <a:ea typeface="メイリオ" panose="020B0604030504040204" pitchFamily="50" charset="-128"/>
                  </a:rPr>
                  <a:t>def foo()</a:t>
                </a:r>
              </a:p>
            </p:txBody>
          </p:sp>
          <p:sp>
            <p:nvSpPr>
              <p:cNvPr id="237" name="テキスト ボックス 236">
                <a:extLst>
                  <a:ext uri="{FF2B5EF4-FFF2-40B4-BE49-F238E27FC236}">
                    <a16:creationId xmlns:a16="http://schemas.microsoft.com/office/drawing/2014/main" id="{921F875F-7C77-BD9F-DE41-0514AEA49613}"/>
                  </a:ext>
                </a:extLst>
              </p:cNvPr>
              <p:cNvSpPr txBox="1"/>
              <p:nvPr/>
            </p:nvSpPr>
            <p:spPr>
              <a:xfrm>
                <a:off x="6613630" y="2104792"/>
                <a:ext cx="934396" cy="343542"/>
              </a:xfrm>
              <a:prstGeom prst="rect">
                <a:avLst/>
              </a:prstGeom>
              <a:noFill/>
            </p:spPr>
            <p:txBody>
              <a:bodyPr wrap="square" rtlCol="0">
                <a:spAutoFit/>
              </a:bodyPr>
              <a:lstStyle/>
              <a:p>
                <a:pPr algn="ctr">
                  <a:buClr>
                    <a:schemeClr val="tx1"/>
                  </a:buClr>
                </a:pPr>
                <a:r>
                  <a:rPr lang="en-US" altLang="ja-JP" sz="1729" dirty="0">
                    <a:latin typeface="メイリオ" panose="020B0604030504040204" pitchFamily="50" charset="-128"/>
                    <a:ea typeface="メイリオ" panose="020B0604030504040204" pitchFamily="50" charset="-128"/>
                  </a:rPr>
                  <a:t>lib</a:t>
                </a:r>
              </a:p>
            </p:txBody>
          </p:sp>
          <p:sp>
            <p:nvSpPr>
              <p:cNvPr id="238" name="フローチャート: 書類 237">
                <a:extLst>
                  <a:ext uri="{FF2B5EF4-FFF2-40B4-BE49-F238E27FC236}">
                    <a16:creationId xmlns:a16="http://schemas.microsoft.com/office/drawing/2014/main" id="{B75B4BEA-17D7-A462-7E41-4CC983021563}"/>
                  </a:ext>
                </a:extLst>
              </p:cNvPr>
              <p:cNvSpPr/>
              <p:nvPr/>
            </p:nvSpPr>
            <p:spPr>
              <a:xfrm>
                <a:off x="7684619" y="2426173"/>
                <a:ext cx="910162" cy="770144"/>
              </a:xfrm>
              <a:prstGeom prst="flowChartDocumen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2223"/>
              </a:p>
            </p:txBody>
          </p:sp>
          <p:sp>
            <p:nvSpPr>
              <p:cNvPr id="239" name="テキスト ボックス 238">
                <a:extLst>
                  <a:ext uri="{FF2B5EF4-FFF2-40B4-BE49-F238E27FC236}">
                    <a16:creationId xmlns:a16="http://schemas.microsoft.com/office/drawing/2014/main" id="{08B98F32-0766-C40B-5D0F-05B9171C5C68}"/>
                  </a:ext>
                </a:extLst>
              </p:cNvPr>
              <p:cNvSpPr txBox="1"/>
              <p:nvPr/>
            </p:nvSpPr>
            <p:spPr>
              <a:xfrm>
                <a:off x="7572873" y="2426177"/>
                <a:ext cx="1168271" cy="573875"/>
              </a:xfrm>
              <a:prstGeom prst="rect">
                <a:avLst/>
              </a:prstGeom>
              <a:noFill/>
            </p:spPr>
            <p:txBody>
              <a:bodyPr wrap="square" rtlCol="0">
                <a:spAutoFit/>
              </a:bodyPr>
              <a:lstStyle/>
              <a:p>
                <a:pPr algn="ctr">
                  <a:buClr>
                    <a:schemeClr val="tx1"/>
                  </a:buClr>
                </a:pPr>
                <a:r>
                  <a:rPr lang="en-US" altLang="ja-JP" sz="1729" dirty="0">
                    <a:latin typeface="メイリオ" panose="020B0604030504040204" pitchFamily="50" charset="-128"/>
                    <a:ea typeface="メイリオ" panose="020B0604030504040204" pitchFamily="50" charset="-128"/>
                  </a:rPr>
                  <a:t>def </a:t>
                </a:r>
                <a:r>
                  <a:rPr lang="en-US" altLang="ja-JP" sz="1400" dirty="0">
                    <a:latin typeface="メイリオ" panose="020B0604030504040204" pitchFamily="50" charset="-128"/>
                    <a:ea typeface="メイリオ" panose="020B0604030504040204" pitchFamily="50" charset="-128"/>
                  </a:rPr>
                  <a:t>forward()</a:t>
                </a:r>
              </a:p>
            </p:txBody>
          </p:sp>
          <p:sp>
            <p:nvSpPr>
              <p:cNvPr id="240" name="テキスト ボックス 239">
                <a:extLst>
                  <a:ext uri="{FF2B5EF4-FFF2-40B4-BE49-F238E27FC236}">
                    <a16:creationId xmlns:a16="http://schemas.microsoft.com/office/drawing/2014/main" id="{FD60848D-1105-BC04-9B37-4F0A1C65D4F1}"/>
                  </a:ext>
                </a:extLst>
              </p:cNvPr>
              <p:cNvSpPr txBox="1"/>
              <p:nvPr/>
            </p:nvSpPr>
            <p:spPr>
              <a:xfrm>
                <a:off x="7672500" y="2103704"/>
                <a:ext cx="934396" cy="343542"/>
              </a:xfrm>
              <a:prstGeom prst="rect">
                <a:avLst/>
              </a:prstGeom>
              <a:noFill/>
            </p:spPr>
            <p:txBody>
              <a:bodyPr wrap="square" rtlCol="0">
                <a:spAutoFit/>
              </a:bodyPr>
              <a:lstStyle/>
              <a:p>
                <a:pPr algn="ctr">
                  <a:buClr>
                    <a:schemeClr val="tx1"/>
                  </a:buClr>
                </a:pPr>
                <a:r>
                  <a:rPr lang="en-US" altLang="ja-JP" sz="1729" dirty="0">
                    <a:latin typeface="メイリオ" panose="020B0604030504040204" pitchFamily="50" charset="-128"/>
                    <a:ea typeface="メイリオ" panose="020B0604030504040204" pitchFamily="50" charset="-128"/>
                  </a:rPr>
                  <a:t>app</a:t>
                </a:r>
              </a:p>
            </p:txBody>
          </p:sp>
          <p:sp>
            <p:nvSpPr>
              <p:cNvPr id="241" name="テキスト ボックス 240">
                <a:extLst>
                  <a:ext uri="{FF2B5EF4-FFF2-40B4-BE49-F238E27FC236}">
                    <a16:creationId xmlns:a16="http://schemas.microsoft.com/office/drawing/2014/main" id="{82C20030-ADE9-69C9-085D-1FC86FDC3C9F}"/>
                  </a:ext>
                </a:extLst>
              </p:cNvPr>
              <p:cNvSpPr txBox="1"/>
              <p:nvPr/>
            </p:nvSpPr>
            <p:spPr>
              <a:xfrm>
                <a:off x="6613630" y="4102246"/>
                <a:ext cx="934396" cy="343542"/>
              </a:xfrm>
              <a:prstGeom prst="rect">
                <a:avLst/>
              </a:prstGeom>
              <a:noFill/>
            </p:spPr>
            <p:txBody>
              <a:bodyPr wrap="square" rtlCol="0">
                <a:spAutoFit/>
              </a:bodyPr>
              <a:lstStyle/>
              <a:p>
                <a:pPr algn="ctr">
                  <a:buClr>
                    <a:schemeClr val="tx1"/>
                  </a:buClr>
                </a:pPr>
                <a:r>
                  <a:rPr lang="en-US" altLang="ja-JP" sz="1729" dirty="0">
                    <a:latin typeface="メイリオ" panose="020B0604030504040204" pitchFamily="50" charset="-128"/>
                    <a:ea typeface="メイリオ" panose="020B0604030504040204" pitchFamily="50" charset="-128"/>
                  </a:rPr>
                  <a:t>lib</a:t>
                </a:r>
              </a:p>
            </p:txBody>
          </p:sp>
          <p:sp>
            <p:nvSpPr>
              <p:cNvPr id="242" name="テキスト ボックス 241">
                <a:extLst>
                  <a:ext uri="{FF2B5EF4-FFF2-40B4-BE49-F238E27FC236}">
                    <a16:creationId xmlns:a16="http://schemas.microsoft.com/office/drawing/2014/main" id="{F90C451D-B79E-11E2-1E11-66F018D7E49C}"/>
                  </a:ext>
                </a:extLst>
              </p:cNvPr>
              <p:cNvSpPr txBox="1"/>
              <p:nvPr/>
            </p:nvSpPr>
            <p:spPr>
              <a:xfrm>
                <a:off x="7672049" y="4097070"/>
                <a:ext cx="934396" cy="343542"/>
              </a:xfrm>
              <a:prstGeom prst="rect">
                <a:avLst/>
              </a:prstGeom>
              <a:noFill/>
            </p:spPr>
            <p:txBody>
              <a:bodyPr wrap="square" rtlCol="0">
                <a:spAutoFit/>
              </a:bodyPr>
              <a:lstStyle/>
              <a:p>
                <a:pPr algn="ctr">
                  <a:buClr>
                    <a:schemeClr val="tx1"/>
                  </a:buClr>
                </a:pPr>
                <a:r>
                  <a:rPr lang="en-US" altLang="ja-JP" sz="1729" dirty="0">
                    <a:latin typeface="メイリオ" panose="020B0604030504040204" pitchFamily="50" charset="-128"/>
                    <a:ea typeface="メイリオ" panose="020B0604030504040204" pitchFamily="50" charset="-128"/>
                  </a:rPr>
                  <a:t>app</a:t>
                </a:r>
              </a:p>
            </p:txBody>
          </p:sp>
          <p:cxnSp>
            <p:nvCxnSpPr>
              <p:cNvPr id="243" name="直線コネクタ 242">
                <a:extLst>
                  <a:ext uri="{FF2B5EF4-FFF2-40B4-BE49-F238E27FC236}">
                    <a16:creationId xmlns:a16="http://schemas.microsoft.com/office/drawing/2014/main" id="{3E2576DD-5415-64F4-7AA3-98FEF15D1420}"/>
                  </a:ext>
                </a:extLst>
              </p:cNvPr>
              <p:cNvCxnSpPr>
                <a:cxnSpLocks/>
                <a:stCxn id="238" idx="2"/>
              </p:cNvCxnSpPr>
              <p:nvPr/>
            </p:nvCxnSpPr>
            <p:spPr>
              <a:xfrm>
                <a:off x="8139700" y="3145402"/>
                <a:ext cx="10377" cy="363245"/>
              </a:xfrm>
              <a:prstGeom prst="line">
                <a:avLst/>
              </a:prstGeom>
              <a:ln w="38100">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244" name="直線コネクタ 243">
                <a:extLst>
                  <a:ext uri="{FF2B5EF4-FFF2-40B4-BE49-F238E27FC236}">
                    <a16:creationId xmlns:a16="http://schemas.microsoft.com/office/drawing/2014/main" id="{8D6B9899-31BB-2477-9E2F-23FD869ED8DB}"/>
                  </a:ext>
                </a:extLst>
              </p:cNvPr>
              <p:cNvCxnSpPr>
                <a:cxnSpLocks/>
                <a:stCxn id="235" idx="2"/>
              </p:cNvCxnSpPr>
              <p:nvPr/>
            </p:nvCxnSpPr>
            <p:spPr>
              <a:xfrm flipH="1">
                <a:off x="7064383" y="3073560"/>
                <a:ext cx="29" cy="370421"/>
              </a:xfrm>
              <a:prstGeom prst="line">
                <a:avLst/>
              </a:prstGeom>
              <a:ln w="38100">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245" name="直線コネクタ 244">
                <a:extLst>
                  <a:ext uri="{FF2B5EF4-FFF2-40B4-BE49-F238E27FC236}">
                    <a16:creationId xmlns:a16="http://schemas.microsoft.com/office/drawing/2014/main" id="{315870F9-468C-CDA2-2E1F-9B171EDB4387}"/>
                  </a:ext>
                </a:extLst>
              </p:cNvPr>
              <p:cNvCxnSpPr>
                <a:cxnSpLocks/>
              </p:cNvCxnSpPr>
              <p:nvPr/>
            </p:nvCxnSpPr>
            <p:spPr>
              <a:xfrm>
                <a:off x="7484634" y="2723530"/>
                <a:ext cx="199059" cy="0"/>
              </a:xfrm>
              <a:prstGeom prst="line">
                <a:avLst/>
              </a:prstGeom>
              <a:ln w="38100">
                <a:solidFill>
                  <a:srgbClr val="0070C0"/>
                </a:solidFill>
              </a:ln>
            </p:spPr>
            <p:style>
              <a:lnRef idx="2">
                <a:schemeClr val="accent1"/>
              </a:lnRef>
              <a:fillRef idx="0">
                <a:schemeClr val="accent1"/>
              </a:fillRef>
              <a:effectRef idx="1">
                <a:schemeClr val="accent1"/>
              </a:effectRef>
              <a:fontRef idx="minor">
                <a:schemeClr val="tx1"/>
              </a:fontRef>
            </p:style>
          </p:cxnSp>
          <p:cxnSp>
            <p:nvCxnSpPr>
              <p:cNvPr id="246" name="直線コネクタ 245">
                <a:extLst>
                  <a:ext uri="{FF2B5EF4-FFF2-40B4-BE49-F238E27FC236}">
                    <a16:creationId xmlns:a16="http://schemas.microsoft.com/office/drawing/2014/main" id="{EBED1787-C893-A267-69F1-9382BA2381BA}"/>
                  </a:ext>
                </a:extLst>
              </p:cNvPr>
              <p:cNvCxnSpPr>
                <a:cxnSpLocks/>
              </p:cNvCxnSpPr>
              <p:nvPr/>
            </p:nvCxnSpPr>
            <p:spPr>
              <a:xfrm>
                <a:off x="7431474" y="3013537"/>
                <a:ext cx="392654" cy="513933"/>
              </a:xfrm>
              <a:prstGeom prst="line">
                <a:avLst/>
              </a:prstGeom>
              <a:ln w="38100">
                <a:solidFill>
                  <a:srgbClr val="0070C0"/>
                </a:solidFill>
              </a:ln>
            </p:spPr>
            <p:style>
              <a:lnRef idx="2">
                <a:schemeClr val="accent1"/>
              </a:lnRef>
              <a:fillRef idx="0">
                <a:schemeClr val="accent1"/>
              </a:fillRef>
              <a:effectRef idx="1">
                <a:schemeClr val="accent1"/>
              </a:effectRef>
              <a:fontRef idx="minor">
                <a:schemeClr val="tx1"/>
              </a:fontRef>
            </p:style>
          </p:cxnSp>
          <p:cxnSp>
            <p:nvCxnSpPr>
              <p:cNvPr id="247" name="直線コネクタ 246">
                <a:extLst>
                  <a:ext uri="{FF2B5EF4-FFF2-40B4-BE49-F238E27FC236}">
                    <a16:creationId xmlns:a16="http://schemas.microsoft.com/office/drawing/2014/main" id="{110E6043-F9ED-CFBA-19DE-B0558AC80629}"/>
                  </a:ext>
                </a:extLst>
              </p:cNvPr>
              <p:cNvCxnSpPr>
                <a:cxnSpLocks/>
              </p:cNvCxnSpPr>
              <p:nvPr/>
            </p:nvCxnSpPr>
            <p:spPr>
              <a:xfrm flipV="1">
                <a:off x="7390643" y="3146647"/>
                <a:ext cx="335439" cy="336236"/>
              </a:xfrm>
              <a:prstGeom prst="line">
                <a:avLst/>
              </a:prstGeom>
              <a:ln w="38100">
                <a:solidFill>
                  <a:srgbClr val="0070C0"/>
                </a:solidFill>
              </a:ln>
            </p:spPr>
            <p:style>
              <a:lnRef idx="2">
                <a:schemeClr val="accent1"/>
              </a:lnRef>
              <a:fillRef idx="0">
                <a:schemeClr val="accent1"/>
              </a:fillRef>
              <a:effectRef idx="1">
                <a:schemeClr val="accent1"/>
              </a:effectRef>
              <a:fontRef idx="minor">
                <a:schemeClr val="tx1"/>
              </a:fontRef>
            </p:style>
          </p:cxnSp>
          <p:sp>
            <p:nvSpPr>
              <p:cNvPr id="248" name="テキスト ボックス 247">
                <a:extLst>
                  <a:ext uri="{FF2B5EF4-FFF2-40B4-BE49-F238E27FC236}">
                    <a16:creationId xmlns:a16="http://schemas.microsoft.com/office/drawing/2014/main" id="{B0209E39-894C-EC63-A1B5-A60143F8DC87}"/>
                  </a:ext>
                </a:extLst>
              </p:cNvPr>
              <p:cNvSpPr txBox="1"/>
              <p:nvPr/>
            </p:nvSpPr>
            <p:spPr>
              <a:xfrm>
                <a:off x="6597082" y="3646348"/>
                <a:ext cx="934396" cy="343542"/>
              </a:xfrm>
              <a:prstGeom prst="rect">
                <a:avLst/>
              </a:prstGeom>
              <a:noFill/>
            </p:spPr>
            <p:txBody>
              <a:bodyPr wrap="square" rtlCol="0">
                <a:spAutoFit/>
              </a:bodyPr>
              <a:lstStyle/>
              <a:p>
                <a:pPr algn="ctr">
                  <a:buClr>
                    <a:schemeClr val="tx1"/>
                  </a:buClr>
                </a:pPr>
                <a:r>
                  <a:rPr lang="en-US" altLang="ja-JP" sz="1729" dirty="0">
                    <a:latin typeface="メイリオ" panose="020B0604030504040204" pitchFamily="50" charset="-128"/>
                    <a:ea typeface="メイリオ" panose="020B0604030504040204" pitchFamily="50" charset="-128"/>
                  </a:rPr>
                  <a:t>test</a:t>
                </a:r>
              </a:p>
            </p:txBody>
          </p:sp>
          <p:sp>
            <p:nvSpPr>
              <p:cNvPr id="249" name="テキスト ボックス 248">
                <a:extLst>
                  <a:ext uri="{FF2B5EF4-FFF2-40B4-BE49-F238E27FC236}">
                    <a16:creationId xmlns:a16="http://schemas.microsoft.com/office/drawing/2014/main" id="{8E481B90-56AB-FACF-4099-B450558434CF}"/>
                  </a:ext>
                </a:extLst>
              </p:cNvPr>
              <p:cNvSpPr txBox="1"/>
              <p:nvPr/>
            </p:nvSpPr>
            <p:spPr>
              <a:xfrm>
                <a:off x="7742647" y="3648108"/>
                <a:ext cx="934396" cy="343542"/>
              </a:xfrm>
              <a:prstGeom prst="rect">
                <a:avLst/>
              </a:prstGeom>
              <a:noFill/>
            </p:spPr>
            <p:txBody>
              <a:bodyPr wrap="square" rtlCol="0">
                <a:spAutoFit/>
              </a:bodyPr>
              <a:lstStyle/>
              <a:p>
                <a:pPr algn="ctr">
                  <a:buClr>
                    <a:schemeClr val="tx1"/>
                  </a:buClr>
                </a:pPr>
                <a:r>
                  <a:rPr lang="en-US" altLang="ja-JP" sz="1729" dirty="0">
                    <a:latin typeface="メイリオ" panose="020B0604030504040204" pitchFamily="50" charset="-128"/>
                    <a:ea typeface="メイリオ" panose="020B0604030504040204" pitchFamily="50" charset="-128"/>
                  </a:rPr>
                  <a:t>test</a:t>
                </a:r>
              </a:p>
            </p:txBody>
          </p:sp>
          <p:cxnSp>
            <p:nvCxnSpPr>
              <p:cNvPr id="250" name="直線コネクタ 249">
                <a:extLst>
                  <a:ext uri="{FF2B5EF4-FFF2-40B4-BE49-F238E27FC236}">
                    <a16:creationId xmlns:a16="http://schemas.microsoft.com/office/drawing/2014/main" id="{BD9A95AF-6766-68D0-5183-07BAA56CCFCA}"/>
                  </a:ext>
                </a:extLst>
              </p:cNvPr>
              <p:cNvCxnSpPr>
                <a:cxnSpLocks/>
              </p:cNvCxnSpPr>
              <p:nvPr/>
            </p:nvCxnSpPr>
            <p:spPr>
              <a:xfrm>
                <a:off x="7429707" y="3719818"/>
                <a:ext cx="394422" cy="0"/>
              </a:xfrm>
              <a:prstGeom prst="line">
                <a:avLst/>
              </a:prstGeom>
              <a:ln w="38100">
                <a:solidFill>
                  <a:srgbClr val="0070C0"/>
                </a:solidFill>
              </a:ln>
            </p:spPr>
            <p:style>
              <a:lnRef idx="2">
                <a:schemeClr val="accent1"/>
              </a:lnRef>
              <a:fillRef idx="0">
                <a:schemeClr val="accent1"/>
              </a:fillRef>
              <a:effectRef idx="1">
                <a:schemeClr val="accent1"/>
              </a:effectRef>
              <a:fontRef idx="minor">
                <a:schemeClr val="tx1"/>
              </a:fontRef>
            </p:style>
          </p:cxnSp>
          <p:sp>
            <p:nvSpPr>
              <p:cNvPr id="251" name="フローチャート: 書類 250">
                <a:extLst>
                  <a:ext uri="{FF2B5EF4-FFF2-40B4-BE49-F238E27FC236}">
                    <a16:creationId xmlns:a16="http://schemas.microsoft.com/office/drawing/2014/main" id="{BF1625E9-4D45-0A29-7DE7-03A069644049}"/>
                  </a:ext>
                </a:extLst>
              </p:cNvPr>
              <p:cNvSpPr/>
              <p:nvPr/>
            </p:nvSpPr>
            <p:spPr>
              <a:xfrm>
                <a:off x="7791414" y="3478766"/>
                <a:ext cx="787670" cy="677421"/>
              </a:xfrm>
              <a:prstGeom prst="flowChartDocumen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2223"/>
              </a:p>
            </p:txBody>
          </p:sp>
          <p:sp>
            <p:nvSpPr>
              <p:cNvPr id="252" name="フローチャート: 書類 251">
                <a:extLst>
                  <a:ext uri="{FF2B5EF4-FFF2-40B4-BE49-F238E27FC236}">
                    <a16:creationId xmlns:a16="http://schemas.microsoft.com/office/drawing/2014/main" id="{61CA1AA0-4E13-B76E-1D37-4E025604BAB0}"/>
                  </a:ext>
                </a:extLst>
              </p:cNvPr>
              <p:cNvSpPr/>
              <p:nvPr/>
            </p:nvSpPr>
            <p:spPr>
              <a:xfrm>
                <a:off x="6672691" y="3478766"/>
                <a:ext cx="787670" cy="677421"/>
              </a:xfrm>
              <a:prstGeom prst="flowChartDocumen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2223"/>
              </a:p>
            </p:txBody>
          </p:sp>
          <p:grpSp>
            <p:nvGrpSpPr>
              <p:cNvPr id="253" name="グループ化 252">
                <a:extLst>
                  <a:ext uri="{FF2B5EF4-FFF2-40B4-BE49-F238E27FC236}">
                    <a16:creationId xmlns:a16="http://schemas.microsoft.com/office/drawing/2014/main" id="{A5E74862-D806-A886-B6BA-A1D83D82C67A}"/>
                  </a:ext>
                </a:extLst>
              </p:cNvPr>
              <p:cNvGrpSpPr/>
              <p:nvPr/>
            </p:nvGrpSpPr>
            <p:grpSpPr>
              <a:xfrm>
                <a:off x="6926356" y="3132879"/>
                <a:ext cx="270133" cy="248556"/>
                <a:chOff x="12369557" y="1689471"/>
                <a:chExt cx="307779" cy="259328"/>
              </a:xfrm>
            </p:grpSpPr>
            <p:sp>
              <p:nvSpPr>
                <p:cNvPr id="254" name="正方形/長方形 253">
                  <a:extLst>
                    <a:ext uri="{FF2B5EF4-FFF2-40B4-BE49-F238E27FC236}">
                      <a16:creationId xmlns:a16="http://schemas.microsoft.com/office/drawing/2014/main" id="{7816658E-7CB5-537B-44D2-1FBBFFFDFE82}"/>
                    </a:ext>
                  </a:extLst>
                </p:cNvPr>
                <p:cNvSpPr/>
                <p:nvPr/>
              </p:nvSpPr>
              <p:spPr>
                <a:xfrm>
                  <a:off x="12441324" y="1691990"/>
                  <a:ext cx="215781" cy="256805"/>
                </a:xfrm>
                <a:prstGeom prst="rect">
                  <a:avLst/>
                </a:prstGeom>
                <a:solidFill>
                  <a:schemeClr val="bg1"/>
                </a:solidFill>
                <a:ln w="8930" cap="flat">
                  <a:noFill/>
                  <a:prstDash val="solid"/>
                  <a:miter/>
                </a:ln>
              </p:spPr>
              <p:txBody>
                <a:bodyPr rtlCol="0" anchor="ctr"/>
                <a:lstStyle/>
                <a:p>
                  <a:pPr algn="l"/>
                  <a:endParaRPr lang="ja-JP" altLang="en-US" sz="2223"/>
                </a:p>
              </p:txBody>
            </p:sp>
            <p:sp>
              <p:nvSpPr>
                <p:cNvPr id="255" name="乗算記号 254">
                  <a:extLst>
                    <a:ext uri="{FF2B5EF4-FFF2-40B4-BE49-F238E27FC236}">
                      <a16:creationId xmlns:a16="http://schemas.microsoft.com/office/drawing/2014/main" id="{D341E7C4-DF50-C40D-4872-CB601522BC39}"/>
                    </a:ext>
                  </a:extLst>
                </p:cNvPr>
                <p:cNvSpPr/>
                <p:nvPr/>
              </p:nvSpPr>
              <p:spPr>
                <a:xfrm>
                  <a:off x="12369557" y="1689471"/>
                  <a:ext cx="307779" cy="259328"/>
                </a:xfrm>
                <a:prstGeom prst="mathMultiply">
                  <a:avLst/>
                </a:prstGeom>
                <a:solidFill>
                  <a:srgbClr val="FF0000">
                    <a:alpha val="8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2223"/>
                </a:p>
              </p:txBody>
            </p:sp>
          </p:grpSp>
          <p:grpSp>
            <p:nvGrpSpPr>
              <p:cNvPr id="256" name="グループ化 255">
                <a:extLst>
                  <a:ext uri="{FF2B5EF4-FFF2-40B4-BE49-F238E27FC236}">
                    <a16:creationId xmlns:a16="http://schemas.microsoft.com/office/drawing/2014/main" id="{4177910F-4D68-9927-FC52-6A9351E3A508}"/>
                  </a:ext>
                </a:extLst>
              </p:cNvPr>
              <p:cNvGrpSpPr/>
              <p:nvPr/>
            </p:nvGrpSpPr>
            <p:grpSpPr>
              <a:xfrm>
                <a:off x="8005110" y="3200893"/>
                <a:ext cx="270133" cy="248556"/>
                <a:chOff x="12369557" y="1689471"/>
                <a:chExt cx="307779" cy="259328"/>
              </a:xfrm>
            </p:grpSpPr>
            <p:sp>
              <p:nvSpPr>
                <p:cNvPr id="257" name="正方形/長方形 256">
                  <a:extLst>
                    <a:ext uri="{FF2B5EF4-FFF2-40B4-BE49-F238E27FC236}">
                      <a16:creationId xmlns:a16="http://schemas.microsoft.com/office/drawing/2014/main" id="{C27AA76D-0CA2-3926-B689-62412BBA1E52}"/>
                    </a:ext>
                  </a:extLst>
                </p:cNvPr>
                <p:cNvSpPr/>
                <p:nvPr/>
              </p:nvSpPr>
              <p:spPr>
                <a:xfrm>
                  <a:off x="12441324" y="1691990"/>
                  <a:ext cx="215781" cy="256805"/>
                </a:xfrm>
                <a:prstGeom prst="rect">
                  <a:avLst/>
                </a:prstGeom>
                <a:solidFill>
                  <a:schemeClr val="bg1"/>
                </a:solidFill>
                <a:ln w="8930" cap="flat">
                  <a:noFill/>
                  <a:prstDash val="solid"/>
                  <a:miter/>
                </a:ln>
              </p:spPr>
              <p:txBody>
                <a:bodyPr rtlCol="0" anchor="ctr"/>
                <a:lstStyle/>
                <a:p>
                  <a:pPr algn="l"/>
                  <a:endParaRPr lang="ja-JP" altLang="en-US" sz="2223"/>
                </a:p>
              </p:txBody>
            </p:sp>
            <p:sp>
              <p:nvSpPr>
                <p:cNvPr id="258" name="乗算記号 257">
                  <a:extLst>
                    <a:ext uri="{FF2B5EF4-FFF2-40B4-BE49-F238E27FC236}">
                      <a16:creationId xmlns:a16="http://schemas.microsoft.com/office/drawing/2014/main" id="{2B294D59-68B1-3E5E-D7C5-DC152FD3B2EB}"/>
                    </a:ext>
                  </a:extLst>
                </p:cNvPr>
                <p:cNvSpPr/>
                <p:nvPr/>
              </p:nvSpPr>
              <p:spPr>
                <a:xfrm>
                  <a:off x="12369557" y="1689471"/>
                  <a:ext cx="307779" cy="259328"/>
                </a:xfrm>
                <a:prstGeom prst="mathMultiply">
                  <a:avLst/>
                </a:prstGeom>
                <a:solidFill>
                  <a:srgbClr val="FF0000">
                    <a:alpha val="8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2223"/>
                </a:p>
              </p:txBody>
            </p:sp>
          </p:grpSp>
        </p:grpSp>
        <p:sp>
          <p:nvSpPr>
            <p:cNvPr id="227" name="テキスト ボックス 226">
              <a:extLst>
                <a:ext uri="{FF2B5EF4-FFF2-40B4-BE49-F238E27FC236}">
                  <a16:creationId xmlns:a16="http://schemas.microsoft.com/office/drawing/2014/main" id="{F27EDEEF-37D5-6A55-CE74-3D988EA12CEA}"/>
                </a:ext>
              </a:extLst>
            </p:cNvPr>
            <p:cNvSpPr txBox="1"/>
            <p:nvPr/>
          </p:nvSpPr>
          <p:spPr>
            <a:xfrm>
              <a:off x="5911445" y="1664728"/>
              <a:ext cx="3607444" cy="461665"/>
            </a:xfrm>
            <a:prstGeom prst="rect">
              <a:avLst/>
            </a:prstGeom>
            <a:noFill/>
          </p:spPr>
          <p:txBody>
            <a:bodyPr wrap="square" rtlCol="0">
              <a:spAutoFit/>
            </a:bodyPr>
            <a:lstStyle/>
            <a:p>
              <a:pPr algn="ctr">
                <a:buClr>
                  <a:schemeClr val="tx1"/>
                </a:buClr>
              </a:pPr>
              <a:r>
                <a:rPr lang="en-US" altLang="ja-JP" sz="2400" dirty="0">
                  <a:latin typeface="メイリオ" panose="020B0604030504040204" pitchFamily="50" charset="-128"/>
                  <a:ea typeface="メイリオ" panose="020B0604030504040204" pitchFamily="50" charset="-128"/>
                </a:rPr>
                <a:t>1,000</a:t>
              </a:r>
              <a:r>
                <a:rPr lang="ja-JP" altLang="en-US" sz="2400" dirty="0">
                  <a:latin typeface="メイリオ" panose="020B0604030504040204" pitchFamily="50" charset="-128"/>
                  <a:ea typeface="メイリオ" panose="020B0604030504040204" pitchFamily="50" charset="-128"/>
                </a:rPr>
                <a:t>ペア</a:t>
              </a:r>
              <a:endParaRPr lang="en-US" altLang="ja-JP" sz="2400" dirty="0">
                <a:latin typeface="メイリオ" panose="020B0604030504040204" pitchFamily="50" charset="-128"/>
                <a:ea typeface="メイリオ" panose="020B0604030504040204" pitchFamily="50" charset="-128"/>
              </a:endParaRPr>
            </a:p>
          </p:txBody>
        </p:sp>
      </p:grpSp>
      <p:grpSp>
        <p:nvGrpSpPr>
          <p:cNvPr id="109" name="グループ化 108">
            <a:extLst>
              <a:ext uri="{FF2B5EF4-FFF2-40B4-BE49-F238E27FC236}">
                <a16:creationId xmlns:a16="http://schemas.microsoft.com/office/drawing/2014/main" id="{A71A4E3D-A09A-609D-F1FF-3318DF1CC866}"/>
              </a:ext>
            </a:extLst>
          </p:cNvPr>
          <p:cNvGrpSpPr/>
          <p:nvPr/>
        </p:nvGrpSpPr>
        <p:grpSpPr>
          <a:xfrm>
            <a:off x="8462578" y="1664728"/>
            <a:ext cx="4156858" cy="3973045"/>
            <a:chOff x="8462578" y="1664728"/>
            <a:chExt cx="4156858" cy="3973045"/>
          </a:xfrm>
        </p:grpSpPr>
        <p:sp>
          <p:nvSpPr>
            <p:cNvPr id="221" name="テキスト ボックス 220">
              <a:extLst>
                <a:ext uri="{FF2B5EF4-FFF2-40B4-BE49-F238E27FC236}">
                  <a16:creationId xmlns:a16="http://schemas.microsoft.com/office/drawing/2014/main" id="{BB119590-772A-7799-D3C6-1698C35219A2}"/>
                </a:ext>
              </a:extLst>
            </p:cNvPr>
            <p:cNvSpPr txBox="1"/>
            <p:nvPr/>
          </p:nvSpPr>
          <p:spPr>
            <a:xfrm>
              <a:off x="8462578" y="4784141"/>
              <a:ext cx="3631039" cy="853632"/>
            </a:xfrm>
            <a:prstGeom prst="rect">
              <a:avLst/>
            </a:prstGeom>
            <a:noFill/>
          </p:spPr>
          <p:txBody>
            <a:bodyPr wrap="square" rtlCol="0">
              <a:spAutoFit/>
            </a:bodyPr>
            <a:lstStyle/>
            <a:p>
              <a:pPr marL="423351" indent="-423351">
                <a:buClr>
                  <a:schemeClr val="tx1"/>
                </a:buClr>
                <a:buFont typeface="+mj-lt"/>
                <a:buAutoNum type="arabicPeriod" startAt="3"/>
              </a:pPr>
              <a:r>
                <a:rPr lang="ja-JP" altLang="en-US" sz="1729" dirty="0">
                  <a:latin typeface="メイリオ" panose="020B0604030504040204" pitchFamily="50" charset="-128"/>
                  <a:ea typeface="メイリオ" panose="020B0604030504040204" pitchFamily="50" charset="-128"/>
                </a:rPr>
                <a:t>ライブラリ側がテストでなく</a:t>
              </a:r>
              <a:br>
                <a:rPr lang="en-US" altLang="ja-JP" sz="1729" dirty="0">
                  <a:latin typeface="メイリオ" panose="020B0604030504040204" pitchFamily="50" charset="-128"/>
                  <a:ea typeface="メイリオ" panose="020B0604030504040204" pitchFamily="50" charset="-128"/>
                </a:rPr>
              </a:br>
              <a:r>
                <a:rPr lang="en-US" altLang="ja-JP" sz="1729" dirty="0">
                  <a:latin typeface="メイリオ" panose="020B0604030504040204" pitchFamily="50" charset="-128"/>
                  <a:ea typeface="メイリオ" panose="020B0604030504040204" pitchFamily="50" charset="-128"/>
                </a:rPr>
                <a:t>forward</a:t>
              </a:r>
              <a:r>
                <a:rPr lang="ja-JP" altLang="en-US" sz="1729" dirty="0">
                  <a:latin typeface="メイリオ" panose="020B0604030504040204" pitchFamily="50" charset="-128"/>
                  <a:ea typeface="メイリオ" panose="020B0604030504040204" pitchFamily="50" charset="-128"/>
                </a:rPr>
                <a:t>関数が含まれない</a:t>
              </a:r>
              <a:br>
                <a:rPr lang="en-US" altLang="ja-JP" sz="1729" dirty="0">
                  <a:latin typeface="メイリオ" panose="020B0604030504040204" pitchFamily="50" charset="-128"/>
                  <a:ea typeface="メイリオ" panose="020B0604030504040204" pitchFamily="50" charset="-128"/>
                </a:rPr>
              </a:br>
              <a:r>
                <a:rPr lang="ja-JP" altLang="en-US" sz="1729" dirty="0">
                  <a:latin typeface="メイリオ" panose="020B0604030504040204" pitchFamily="50" charset="-128"/>
                  <a:ea typeface="メイリオ" panose="020B0604030504040204" pitchFamily="50" charset="-128"/>
                </a:rPr>
                <a:t>ペアのみ抽出</a:t>
              </a:r>
              <a:endParaRPr lang="en-US" altLang="ja-JP" sz="1729" dirty="0">
                <a:latin typeface="メイリオ" panose="020B0604030504040204" pitchFamily="50" charset="-128"/>
                <a:ea typeface="メイリオ" panose="020B0604030504040204" pitchFamily="50" charset="-128"/>
              </a:endParaRPr>
            </a:p>
          </p:txBody>
        </p:sp>
        <p:sp>
          <p:nvSpPr>
            <p:cNvPr id="222" name="矢印: 右 221">
              <a:extLst>
                <a:ext uri="{FF2B5EF4-FFF2-40B4-BE49-F238E27FC236}">
                  <a16:creationId xmlns:a16="http://schemas.microsoft.com/office/drawing/2014/main" id="{CE807377-4756-7D24-1D0F-81DD2569206C}"/>
                </a:ext>
              </a:extLst>
            </p:cNvPr>
            <p:cNvSpPr/>
            <p:nvPr/>
          </p:nvSpPr>
          <p:spPr>
            <a:xfrm>
              <a:off x="8903875" y="2958564"/>
              <a:ext cx="743103" cy="419569"/>
            </a:xfrm>
            <a:prstGeom prst="rightArrow">
              <a:avLst/>
            </a:prstGeom>
            <a:solidFill>
              <a:schemeClr val="tx1">
                <a:lumMod val="50000"/>
                <a:lumOff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2223"/>
            </a:p>
          </p:txBody>
        </p:sp>
        <p:sp>
          <p:nvSpPr>
            <p:cNvPr id="230" name="テキスト ボックス 229">
              <a:extLst>
                <a:ext uri="{FF2B5EF4-FFF2-40B4-BE49-F238E27FC236}">
                  <a16:creationId xmlns:a16="http://schemas.microsoft.com/office/drawing/2014/main" id="{3BF8959A-784B-E21D-AC05-A86398F3BEB5}"/>
                </a:ext>
              </a:extLst>
            </p:cNvPr>
            <p:cNvSpPr txBox="1"/>
            <p:nvPr/>
          </p:nvSpPr>
          <p:spPr>
            <a:xfrm>
              <a:off x="8892485" y="2777600"/>
              <a:ext cx="787742" cy="343542"/>
            </a:xfrm>
            <a:prstGeom prst="rect">
              <a:avLst/>
            </a:prstGeom>
            <a:noFill/>
          </p:spPr>
          <p:txBody>
            <a:bodyPr wrap="square" rtlCol="0">
              <a:spAutoFit/>
            </a:bodyPr>
            <a:lstStyle/>
            <a:p>
              <a:pPr algn="ctr">
                <a:buClr>
                  <a:schemeClr val="tx1"/>
                </a:buClr>
              </a:pPr>
              <a:r>
                <a:rPr lang="en-US" altLang="ja-JP" sz="1729" dirty="0">
                  <a:latin typeface="メイリオ" panose="020B0604030504040204" pitchFamily="50" charset="-128"/>
                  <a:ea typeface="メイリオ" panose="020B0604030504040204" pitchFamily="50" charset="-128"/>
                </a:rPr>
                <a:t>3.</a:t>
              </a:r>
            </a:p>
          </p:txBody>
        </p:sp>
        <p:sp>
          <p:nvSpPr>
            <p:cNvPr id="266" name="テキスト ボックス 265">
              <a:extLst>
                <a:ext uri="{FF2B5EF4-FFF2-40B4-BE49-F238E27FC236}">
                  <a16:creationId xmlns:a16="http://schemas.microsoft.com/office/drawing/2014/main" id="{5673804A-664E-4D9E-1FBD-AA609D6717B1}"/>
                </a:ext>
              </a:extLst>
            </p:cNvPr>
            <p:cNvSpPr txBox="1"/>
            <p:nvPr/>
          </p:nvSpPr>
          <p:spPr>
            <a:xfrm>
              <a:off x="9833017" y="4093135"/>
              <a:ext cx="934396" cy="343542"/>
            </a:xfrm>
            <a:prstGeom prst="rect">
              <a:avLst/>
            </a:prstGeom>
            <a:noFill/>
          </p:spPr>
          <p:txBody>
            <a:bodyPr wrap="square" rtlCol="0">
              <a:spAutoFit/>
            </a:bodyPr>
            <a:lstStyle/>
            <a:p>
              <a:pPr algn="ctr">
                <a:buClr>
                  <a:schemeClr val="tx1"/>
                </a:buClr>
              </a:pPr>
              <a:r>
                <a:rPr lang="en-US" altLang="ja-JP" sz="1729" dirty="0">
                  <a:latin typeface="メイリオ" panose="020B0604030504040204" pitchFamily="50" charset="-128"/>
                  <a:ea typeface="メイリオ" panose="020B0604030504040204" pitchFamily="50" charset="-128"/>
                </a:rPr>
                <a:t>lib</a:t>
              </a:r>
            </a:p>
          </p:txBody>
        </p:sp>
        <p:sp>
          <p:nvSpPr>
            <p:cNvPr id="267" name="テキスト ボックス 266">
              <a:extLst>
                <a:ext uri="{FF2B5EF4-FFF2-40B4-BE49-F238E27FC236}">
                  <a16:creationId xmlns:a16="http://schemas.microsoft.com/office/drawing/2014/main" id="{B6E35285-5BAE-DAA3-6FEA-0FF589A0FD76}"/>
                </a:ext>
              </a:extLst>
            </p:cNvPr>
            <p:cNvSpPr txBox="1"/>
            <p:nvPr/>
          </p:nvSpPr>
          <p:spPr>
            <a:xfrm>
              <a:off x="10891436" y="4102246"/>
              <a:ext cx="934396" cy="343542"/>
            </a:xfrm>
            <a:prstGeom prst="rect">
              <a:avLst/>
            </a:prstGeom>
            <a:noFill/>
          </p:spPr>
          <p:txBody>
            <a:bodyPr wrap="square" rtlCol="0">
              <a:spAutoFit/>
            </a:bodyPr>
            <a:lstStyle/>
            <a:p>
              <a:pPr algn="ctr">
                <a:buClr>
                  <a:schemeClr val="tx1"/>
                </a:buClr>
              </a:pPr>
              <a:r>
                <a:rPr lang="en-US" altLang="ja-JP" sz="1729" dirty="0">
                  <a:latin typeface="メイリオ" panose="020B0604030504040204" pitchFamily="50" charset="-128"/>
                  <a:ea typeface="メイリオ" panose="020B0604030504040204" pitchFamily="50" charset="-128"/>
                </a:rPr>
                <a:t>app</a:t>
              </a:r>
            </a:p>
          </p:txBody>
        </p:sp>
        <p:grpSp>
          <p:nvGrpSpPr>
            <p:cNvPr id="285" name="グループ化 284">
              <a:extLst>
                <a:ext uri="{FF2B5EF4-FFF2-40B4-BE49-F238E27FC236}">
                  <a16:creationId xmlns:a16="http://schemas.microsoft.com/office/drawing/2014/main" id="{652CF187-9D57-1323-B23A-497CF87B4609}"/>
                </a:ext>
              </a:extLst>
            </p:cNvPr>
            <p:cNvGrpSpPr/>
            <p:nvPr/>
          </p:nvGrpSpPr>
          <p:grpSpPr>
            <a:xfrm>
              <a:off x="9804250" y="2092562"/>
              <a:ext cx="2156280" cy="2324404"/>
              <a:chOff x="9804250" y="2092562"/>
              <a:chExt cx="2156280" cy="2324404"/>
            </a:xfrm>
          </p:grpSpPr>
          <p:sp>
            <p:nvSpPr>
              <p:cNvPr id="259" name="四角形: 角を丸くする 258">
                <a:extLst>
                  <a:ext uri="{FF2B5EF4-FFF2-40B4-BE49-F238E27FC236}">
                    <a16:creationId xmlns:a16="http://schemas.microsoft.com/office/drawing/2014/main" id="{15A2B75A-8D80-4B95-FDE9-DA0AF1CD2640}"/>
                  </a:ext>
                </a:extLst>
              </p:cNvPr>
              <p:cNvSpPr/>
              <p:nvPr/>
            </p:nvSpPr>
            <p:spPr>
              <a:xfrm>
                <a:off x="9804250" y="2092562"/>
                <a:ext cx="2114765" cy="2324404"/>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2223"/>
              </a:p>
            </p:txBody>
          </p:sp>
          <p:sp>
            <p:nvSpPr>
              <p:cNvPr id="260" name="フローチャート: 書類 259">
                <a:extLst>
                  <a:ext uri="{FF2B5EF4-FFF2-40B4-BE49-F238E27FC236}">
                    <a16:creationId xmlns:a16="http://schemas.microsoft.com/office/drawing/2014/main" id="{F6A98FD8-E9B9-5416-CE51-1AF9452E99F1}"/>
                  </a:ext>
                </a:extLst>
              </p:cNvPr>
              <p:cNvSpPr/>
              <p:nvPr/>
            </p:nvSpPr>
            <p:spPr>
              <a:xfrm>
                <a:off x="9889955" y="2431510"/>
                <a:ext cx="787670" cy="677421"/>
              </a:xfrm>
              <a:prstGeom prst="flowChartDocumen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2223"/>
              </a:p>
            </p:txBody>
          </p:sp>
          <p:sp>
            <p:nvSpPr>
              <p:cNvPr id="261" name="テキスト ボックス 260">
                <a:extLst>
                  <a:ext uri="{FF2B5EF4-FFF2-40B4-BE49-F238E27FC236}">
                    <a16:creationId xmlns:a16="http://schemas.microsoft.com/office/drawing/2014/main" id="{0C2BC049-3F3F-5D0D-9681-E7DA1A7AD947}"/>
                  </a:ext>
                </a:extLst>
              </p:cNvPr>
              <p:cNvSpPr txBox="1"/>
              <p:nvPr/>
            </p:nvSpPr>
            <p:spPr>
              <a:xfrm>
                <a:off x="9816598" y="2431510"/>
                <a:ext cx="934396" cy="598587"/>
              </a:xfrm>
              <a:prstGeom prst="rect">
                <a:avLst/>
              </a:prstGeom>
              <a:noFill/>
            </p:spPr>
            <p:txBody>
              <a:bodyPr wrap="square" rtlCol="0">
                <a:spAutoFit/>
              </a:bodyPr>
              <a:lstStyle/>
              <a:p>
                <a:pPr algn="ctr">
                  <a:buClr>
                    <a:schemeClr val="tx1"/>
                  </a:buClr>
                </a:pPr>
                <a:r>
                  <a:rPr lang="en-US" altLang="ja-JP" sz="1729" dirty="0">
                    <a:latin typeface="メイリオ" panose="020B0604030504040204" pitchFamily="50" charset="-128"/>
                    <a:ea typeface="メイリオ" panose="020B0604030504040204" pitchFamily="50" charset="-128"/>
                  </a:rPr>
                  <a:t>def foo()</a:t>
                </a:r>
              </a:p>
            </p:txBody>
          </p:sp>
          <p:sp>
            <p:nvSpPr>
              <p:cNvPr id="262" name="テキスト ボックス 261">
                <a:extLst>
                  <a:ext uri="{FF2B5EF4-FFF2-40B4-BE49-F238E27FC236}">
                    <a16:creationId xmlns:a16="http://schemas.microsoft.com/office/drawing/2014/main" id="{7A485850-1453-5E1A-1EAF-B26FAA884751}"/>
                  </a:ext>
                </a:extLst>
              </p:cNvPr>
              <p:cNvSpPr txBox="1"/>
              <p:nvPr/>
            </p:nvSpPr>
            <p:spPr>
              <a:xfrm>
                <a:off x="9833017" y="2095383"/>
                <a:ext cx="934396" cy="343542"/>
              </a:xfrm>
              <a:prstGeom prst="rect">
                <a:avLst/>
              </a:prstGeom>
              <a:noFill/>
            </p:spPr>
            <p:txBody>
              <a:bodyPr wrap="square" rtlCol="0">
                <a:spAutoFit/>
              </a:bodyPr>
              <a:lstStyle/>
              <a:p>
                <a:pPr algn="ctr">
                  <a:buClr>
                    <a:schemeClr val="tx1"/>
                  </a:buClr>
                </a:pPr>
                <a:r>
                  <a:rPr lang="en-US" altLang="ja-JP" sz="1729" dirty="0">
                    <a:latin typeface="メイリオ" panose="020B0604030504040204" pitchFamily="50" charset="-128"/>
                    <a:ea typeface="メイリオ" panose="020B0604030504040204" pitchFamily="50" charset="-128"/>
                  </a:rPr>
                  <a:t>lib</a:t>
                </a:r>
              </a:p>
            </p:txBody>
          </p:sp>
          <p:sp>
            <p:nvSpPr>
              <p:cNvPr id="263" name="フローチャート: 書類 262">
                <a:extLst>
                  <a:ext uri="{FF2B5EF4-FFF2-40B4-BE49-F238E27FC236}">
                    <a16:creationId xmlns:a16="http://schemas.microsoft.com/office/drawing/2014/main" id="{B4FD4C64-AEBF-C923-2337-1ADB2CBEEB91}"/>
                  </a:ext>
                </a:extLst>
              </p:cNvPr>
              <p:cNvSpPr/>
              <p:nvPr/>
            </p:nvSpPr>
            <p:spPr>
              <a:xfrm>
                <a:off x="10904005" y="2416764"/>
                <a:ext cx="910162" cy="770144"/>
              </a:xfrm>
              <a:prstGeom prst="flowChartDocumen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2223"/>
              </a:p>
            </p:txBody>
          </p:sp>
          <p:sp>
            <p:nvSpPr>
              <p:cNvPr id="264" name="テキスト ボックス 263">
                <a:extLst>
                  <a:ext uri="{FF2B5EF4-FFF2-40B4-BE49-F238E27FC236}">
                    <a16:creationId xmlns:a16="http://schemas.microsoft.com/office/drawing/2014/main" id="{8DA62B62-5F03-8BB3-04D4-A355FA7D7CC1}"/>
                  </a:ext>
                </a:extLst>
              </p:cNvPr>
              <p:cNvSpPr txBox="1"/>
              <p:nvPr/>
            </p:nvSpPr>
            <p:spPr>
              <a:xfrm>
                <a:off x="10792259" y="2416768"/>
                <a:ext cx="1168271" cy="573875"/>
              </a:xfrm>
              <a:prstGeom prst="rect">
                <a:avLst/>
              </a:prstGeom>
              <a:noFill/>
            </p:spPr>
            <p:txBody>
              <a:bodyPr wrap="square" rtlCol="0">
                <a:spAutoFit/>
              </a:bodyPr>
              <a:lstStyle/>
              <a:p>
                <a:pPr algn="ctr">
                  <a:buClr>
                    <a:schemeClr val="tx1"/>
                  </a:buClr>
                </a:pPr>
                <a:r>
                  <a:rPr lang="en-US" altLang="ja-JP" sz="1729" dirty="0">
                    <a:latin typeface="メイリオ" panose="020B0604030504040204" pitchFamily="50" charset="-128"/>
                    <a:ea typeface="メイリオ" panose="020B0604030504040204" pitchFamily="50" charset="-128"/>
                  </a:rPr>
                  <a:t>def </a:t>
                </a:r>
                <a:r>
                  <a:rPr lang="en-US" altLang="ja-JP" sz="1400" dirty="0">
                    <a:latin typeface="メイリオ" panose="020B0604030504040204" pitchFamily="50" charset="-128"/>
                    <a:ea typeface="メイリオ" panose="020B0604030504040204" pitchFamily="50" charset="-128"/>
                  </a:rPr>
                  <a:t>forward()</a:t>
                </a:r>
              </a:p>
            </p:txBody>
          </p:sp>
          <p:sp>
            <p:nvSpPr>
              <p:cNvPr id="265" name="テキスト ボックス 264">
                <a:extLst>
                  <a:ext uri="{FF2B5EF4-FFF2-40B4-BE49-F238E27FC236}">
                    <a16:creationId xmlns:a16="http://schemas.microsoft.com/office/drawing/2014/main" id="{4090E709-0D70-19A4-1E15-5D17C11E2180}"/>
                  </a:ext>
                </a:extLst>
              </p:cNvPr>
              <p:cNvSpPr txBox="1"/>
              <p:nvPr/>
            </p:nvSpPr>
            <p:spPr>
              <a:xfrm>
                <a:off x="10891886" y="2094295"/>
                <a:ext cx="934396" cy="343542"/>
              </a:xfrm>
              <a:prstGeom prst="rect">
                <a:avLst/>
              </a:prstGeom>
              <a:noFill/>
            </p:spPr>
            <p:txBody>
              <a:bodyPr wrap="square" rtlCol="0">
                <a:spAutoFit/>
              </a:bodyPr>
              <a:lstStyle/>
              <a:p>
                <a:pPr algn="ctr">
                  <a:buClr>
                    <a:schemeClr val="tx1"/>
                  </a:buClr>
                </a:pPr>
                <a:r>
                  <a:rPr lang="en-US" altLang="ja-JP" sz="1729" dirty="0">
                    <a:latin typeface="メイリオ" panose="020B0604030504040204" pitchFamily="50" charset="-128"/>
                    <a:ea typeface="メイリオ" panose="020B0604030504040204" pitchFamily="50" charset="-128"/>
                  </a:rPr>
                  <a:t>app</a:t>
                </a:r>
              </a:p>
            </p:txBody>
          </p:sp>
          <p:cxnSp>
            <p:nvCxnSpPr>
              <p:cNvPr id="268" name="直線コネクタ 267">
                <a:extLst>
                  <a:ext uri="{FF2B5EF4-FFF2-40B4-BE49-F238E27FC236}">
                    <a16:creationId xmlns:a16="http://schemas.microsoft.com/office/drawing/2014/main" id="{B89FF630-FFFD-5E1C-56C3-C14331F6B0DB}"/>
                  </a:ext>
                </a:extLst>
              </p:cNvPr>
              <p:cNvCxnSpPr>
                <a:cxnSpLocks/>
              </p:cNvCxnSpPr>
              <p:nvPr/>
            </p:nvCxnSpPr>
            <p:spPr>
              <a:xfrm>
                <a:off x="10704020" y="2714121"/>
                <a:ext cx="199059" cy="0"/>
              </a:xfrm>
              <a:prstGeom prst="line">
                <a:avLst/>
              </a:prstGeom>
              <a:ln w="38100">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269" name="直線コネクタ 268">
                <a:extLst>
                  <a:ext uri="{FF2B5EF4-FFF2-40B4-BE49-F238E27FC236}">
                    <a16:creationId xmlns:a16="http://schemas.microsoft.com/office/drawing/2014/main" id="{BF42B155-7B3E-8199-4A53-BF549ECF7086}"/>
                  </a:ext>
                </a:extLst>
              </p:cNvPr>
              <p:cNvCxnSpPr>
                <a:cxnSpLocks/>
              </p:cNvCxnSpPr>
              <p:nvPr/>
            </p:nvCxnSpPr>
            <p:spPr>
              <a:xfrm>
                <a:off x="10650860" y="3004128"/>
                <a:ext cx="392654" cy="513933"/>
              </a:xfrm>
              <a:prstGeom prst="line">
                <a:avLst/>
              </a:prstGeom>
              <a:ln w="38100">
                <a:solidFill>
                  <a:srgbClr val="0070C0"/>
                </a:solidFill>
              </a:ln>
            </p:spPr>
            <p:style>
              <a:lnRef idx="2">
                <a:schemeClr val="accent1"/>
              </a:lnRef>
              <a:fillRef idx="0">
                <a:schemeClr val="accent1"/>
              </a:fillRef>
              <a:effectRef idx="1">
                <a:schemeClr val="accent1"/>
              </a:effectRef>
              <a:fontRef idx="minor">
                <a:schemeClr val="tx1"/>
              </a:fontRef>
            </p:style>
          </p:cxnSp>
          <p:cxnSp>
            <p:nvCxnSpPr>
              <p:cNvPr id="270" name="直線コネクタ 269">
                <a:extLst>
                  <a:ext uri="{FF2B5EF4-FFF2-40B4-BE49-F238E27FC236}">
                    <a16:creationId xmlns:a16="http://schemas.microsoft.com/office/drawing/2014/main" id="{B9FFF4BA-A422-C818-A453-EB893FC44C54}"/>
                  </a:ext>
                </a:extLst>
              </p:cNvPr>
              <p:cNvCxnSpPr>
                <a:cxnSpLocks/>
              </p:cNvCxnSpPr>
              <p:nvPr/>
            </p:nvCxnSpPr>
            <p:spPr>
              <a:xfrm flipV="1">
                <a:off x="10610030" y="3153518"/>
                <a:ext cx="297667" cy="319955"/>
              </a:xfrm>
              <a:prstGeom prst="line">
                <a:avLst/>
              </a:prstGeom>
              <a:ln w="38100">
                <a:solidFill>
                  <a:srgbClr val="FF0000"/>
                </a:solidFill>
              </a:ln>
            </p:spPr>
            <p:style>
              <a:lnRef idx="2">
                <a:schemeClr val="accent1"/>
              </a:lnRef>
              <a:fillRef idx="0">
                <a:schemeClr val="accent1"/>
              </a:fillRef>
              <a:effectRef idx="1">
                <a:schemeClr val="accent1"/>
              </a:effectRef>
              <a:fontRef idx="minor">
                <a:schemeClr val="tx1"/>
              </a:fontRef>
            </p:style>
          </p:cxnSp>
          <p:sp>
            <p:nvSpPr>
              <p:cNvPr id="271" name="テキスト ボックス 270">
                <a:extLst>
                  <a:ext uri="{FF2B5EF4-FFF2-40B4-BE49-F238E27FC236}">
                    <a16:creationId xmlns:a16="http://schemas.microsoft.com/office/drawing/2014/main" id="{7486970A-27E8-0C78-4C1E-A247DB2A42EB}"/>
                  </a:ext>
                </a:extLst>
              </p:cNvPr>
              <p:cNvSpPr txBox="1"/>
              <p:nvPr/>
            </p:nvSpPr>
            <p:spPr>
              <a:xfrm>
                <a:off x="9816469" y="3636939"/>
                <a:ext cx="934396" cy="343542"/>
              </a:xfrm>
              <a:prstGeom prst="rect">
                <a:avLst/>
              </a:prstGeom>
              <a:noFill/>
            </p:spPr>
            <p:txBody>
              <a:bodyPr wrap="square" rtlCol="0">
                <a:spAutoFit/>
              </a:bodyPr>
              <a:lstStyle/>
              <a:p>
                <a:pPr algn="ctr">
                  <a:buClr>
                    <a:schemeClr val="tx1"/>
                  </a:buClr>
                </a:pPr>
                <a:r>
                  <a:rPr lang="en-US" altLang="ja-JP" sz="1729" dirty="0">
                    <a:latin typeface="メイリオ" panose="020B0604030504040204" pitchFamily="50" charset="-128"/>
                    <a:ea typeface="メイリオ" panose="020B0604030504040204" pitchFamily="50" charset="-128"/>
                  </a:rPr>
                  <a:t>test</a:t>
                </a:r>
              </a:p>
            </p:txBody>
          </p:sp>
          <p:sp>
            <p:nvSpPr>
              <p:cNvPr id="272" name="テキスト ボックス 271">
                <a:extLst>
                  <a:ext uri="{FF2B5EF4-FFF2-40B4-BE49-F238E27FC236}">
                    <a16:creationId xmlns:a16="http://schemas.microsoft.com/office/drawing/2014/main" id="{C917BED1-F3E2-66A3-2CB1-DF4E8AAC5B35}"/>
                  </a:ext>
                </a:extLst>
              </p:cNvPr>
              <p:cNvSpPr txBox="1"/>
              <p:nvPr/>
            </p:nvSpPr>
            <p:spPr>
              <a:xfrm>
                <a:off x="10962033" y="3638699"/>
                <a:ext cx="934396" cy="343542"/>
              </a:xfrm>
              <a:prstGeom prst="rect">
                <a:avLst/>
              </a:prstGeom>
              <a:noFill/>
            </p:spPr>
            <p:txBody>
              <a:bodyPr wrap="square" rtlCol="0">
                <a:spAutoFit/>
              </a:bodyPr>
              <a:lstStyle/>
              <a:p>
                <a:pPr algn="ctr">
                  <a:buClr>
                    <a:schemeClr val="tx1"/>
                  </a:buClr>
                </a:pPr>
                <a:r>
                  <a:rPr lang="en-US" altLang="ja-JP" sz="1729" dirty="0">
                    <a:latin typeface="メイリオ" panose="020B0604030504040204" pitchFamily="50" charset="-128"/>
                    <a:ea typeface="メイリオ" panose="020B0604030504040204" pitchFamily="50" charset="-128"/>
                  </a:rPr>
                  <a:t>test</a:t>
                </a:r>
              </a:p>
            </p:txBody>
          </p:sp>
          <p:cxnSp>
            <p:nvCxnSpPr>
              <p:cNvPr id="273" name="直線コネクタ 272">
                <a:extLst>
                  <a:ext uri="{FF2B5EF4-FFF2-40B4-BE49-F238E27FC236}">
                    <a16:creationId xmlns:a16="http://schemas.microsoft.com/office/drawing/2014/main" id="{E1626BE5-3A90-EE16-F75F-D2BFF9AF1E4A}"/>
                  </a:ext>
                </a:extLst>
              </p:cNvPr>
              <p:cNvCxnSpPr>
                <a:cxnSpLocks/>
              </p:cNvCxnSpPr>
              <p:nvPr/>
            </p:nvCxnSpPr>
            <p:spPr>
              <a:xfrm>
                <a:off x="10649094" y="3710409"/>
                <a:ext cx="394422" cy="0"/>
              </a:xfrm>
              <a:prstGeom prst="line">
                <a:avLst/>
              </a:prstGeom>
              <a:ln w="38100">
                <a:solidFill>
                  <a:srgbClr val="FF0000"/>
                </a:solidFill>
              </a:ln>
            </p:spPr>
            <p:style>
              <a:lnRef idx="2">
                <a:schemeClr val="accent1"/>
              </a:lnRef>
              <a:fillRef idx="0">
                <a:schemeClr val="accent1"/>
              </a:fillRef>
              <a:effectRef idx="1">
                <a:schemeClr val="accent1"/>
              </a:effectRef>
              <a:fontRef idx="minor">
                <a:schemeClr val="tx1"/>
              </a:fontRef>
            </p:style>
          </p:cxnSp>
          <p:sp>
            <p:nvSpPr>
              <p:cNvPr id="274" name="フローチャート: 書類 273">
                <a:extLst>
                  <a:ext uri="{FF2B5EF4-FFF2-40B4-BE49-F238E27FC236}">
                    <a16:creationId xmlns:a16="http://schemas.microsoft.com/office/drawing/2014/main" id="{1FC5EE27-BD05-7F12-CC6F-0AFC59E72445}"/>
                  </a:ext>
                </a:extLst>
              </p:cNvPr>
              <p:cNvSpPr/>
              <p:nvPr/>
            </p:nvSpPr>
            <p:spPr>
              <a:xfrm>
                <a:off x="11010801" y="3469357"/>
                <a:ext cx="787670" cy="677421"/>
              </a:xfrm>
              <a:prstGeom prst="flowChartDocumen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2223"/>
              </a:p>
            </p:txBody>
          </p:sp>
          <p:sp>
            <p:nvSpPr>
              <p:cNvPr id="275" name="フローチャート: 書類 274">
                <a:extLst>
                  <a:ext uri="{FF2B5EF4-FFF2-40B4-BE49-F238E27FC236}">
                    <a16:creationId xmlns:a16="http://schemas.microsoft.com/office/drawing/2014/main" id="{40988092-B00C-D0DD-0492-43D01AFC2B2E}"/>
                  </a:ext>
                </a:extLst>
              </p:cNvPr>
              <p:cNvSpPr/>
              <p:nvPr/>
            </p:nvSpPr>
            <p:spPr>
              <a:xfrm>
                <a:off x="9892077" y="3469357"/>
                <a:ext cx="787670" cy="677421"/>
              </a:xfrm>
              <a:prstGeom prst="flowChartDocumen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2223"/>
              </a:p>
            </p:txBody>
          </p:sp>
          <p:grpSp>
            <p:nvGrpSpPr>
              <p:cNvPr id="276" name="グループ化 275">
                <a:extLst>
                  <a:ext uri="{FF2B5EF4-FFF2-40B4-BE49-F238E27FC236}">
                    <a16:creationId xmlns:a16="http://schemas.microsoft.com/office/drawing/2014/main" id="{D0E3E974-85A7-97DD-B109-1A60D6C0135B}"/>
                  </a:ext>
                </a:extLst>
              </p:cNvPr>
              <p:cNvGrpSpPr/>
              <p:nvPr/>
            </p:nvGrpSpPr>
            <p:grpSpPr>
              <a:xfrm>
                <a:off x="10628973" y="2593511"/>
                <a:ext cx="303573" cy="832833"/>
                <a:chOff x="12369557" y="1079871"/>
                <a:chExt cx="345879" cy="868928"/>
              </a:xfrm>
            </p:grpSpPr>
            <p:sp>
              <p:nvSpPr>
                <p:cNvPr id="277" name="正方形/長方形 276">
                  <a:extLst>
                    <a:ext uri="{FF2B5EF4-FFF2-40B4-BE49-F238E27FC236}">
                      <a16:creationId xmlns:a16="http://schemas.microsoft.com/office/drawing/2014/main" id="{F5C39BB2-5264-0977-A571-9F7724ECCE5A}"/>
                    </a:ext>
                  </a:extLst>
                </p:cNvPr>
                <p:cNvSpPr/>
                <p:nvPr/>
              </p:nvSpPr>
              <p:spPr>
                <a:xfrm>
                  <a:off x="12441324" y="1705779"/>
                  <a:ext cx="165203" cy="243016"/>
                </a:xfrm>
                <a:prstGeom prst="rect">
                  <a:avLst/>
                </a:prstGeom>
                <a:solidFill>
                  <a:schemeClr val="bg1"/>
                </a:solidFill>
                <a:ln w="8930" cap="flat">
                  <a:noFill/>
                  <a:prstDash val="solid"/>
                  <a:miter/>
                </a:ln>
              </p:spPr>
              <p:txBody>
                <a:bodyPr rtlCol="0" anchor="ctr"/>
                <a:lstStyle/>
                <a:p>
                  <a:pPr algn="l"/>
                  <a:endParaRPr lang="ja-JP" altLang="en-US" sz="2223"/>
                </a:p>
              </p:txBody>
            </p:sp>
            <p:sp>
              <p:nvSpPr>
                <p:cNvPr id="278" name="乗算記号 277">
                  <a:extLst>
                    <a:ext uri="{FF2B5EF4-FFF2-40B4-BE49-F238E27FC236}">
                      <a16:creationId xmlns:a16="http://schemas.microsoft.com/office/drawing/2014/main" id="{4809F351-232E-A5CE-4E39-58AB4EF4C9CD}"/>
                    </a:ext>
                  </a:extLst>
                </p:cNvPr>
                <p:cNvSpPr/>
                <p:nvPr/>
              </p:nvSpPr>
              <p:spPr>
                <a:xfrm>
                  <a:off x="12369557" y="1689471"/>
                  <a:ext cx="307779" cy="259328"/>
                </a:xfrm>
                <a:prstGeom prst="mathMultiply">
                  <a:avLst/>
                </a:prstGeom>
                <a:solidFill>
                  <a:srgbClr val="FF0000">
                    <a:alpha val="8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2223" dirty="0"/>
                </a:p>
              </p:txBody>
            </p:sp>
            <p:sp>
              <p:nvSpPr>
                <p:cNvPr id="421" name="正方形/長方形 420">
                  <a:extLst>
                    <a:ext uri="{FF2B5EF4-FFF2-40B4-BE49-F238E27FC236}">
                      <a16:creationId xmlns:a16="http://schemas.microsoft.com/office/drawing/2014/main" id="{AB8AD654-377C-BC57-7776-EE4B192DAB9D}"/>
                    </a:ext>
                  </a:extLst>
                </p:cNvPr>
                <p:cNvSpPr/>
                <p:nvPr/>
              </p:nvSpPr>
              <p:spPr>
                <a:xfrm>
                  <a:off x="12479424" y="1096179"/>
                  <a:ext cx="165203" cy="243016"/>
                </a:xfrm>
                <a:prstGeom prst="rect">
                  <a:avLst/>
                </a:prstGeom>
                <a:solidFill>
                  <a:schemeClr val="bg1"/>
                </a:solidFill>
                <a:ln w="8930" cap="flat">
                  <a:noFill/>
                  <a:prstDash val="solid"/>
                  <a:miter/>
                </a:ln>
              </p:spPr>
              <p:txBody>
                <a:bodyPr rtlCol="0" anchor="ctr"/>
                <a:lstStyle/>
                <a:p>
                  <a:pPr algn="l"/>
                  <a:endParaRPr lang="ja-JP" altLang="en-US" sz="2223"/>
                </a:p>
              </p:txBody>
            </p:sp>
            <p:sp>
              <p:nvSpPr>
                <p:cNvPr id="422" name="乗算記号 421">
                  <a:extLst>
                    <a:ext uri="{FF2B5EF4-FFF2-40B4-BE49-F238E27FC236}">
                      <a16:creationId xmlns:a16="http://schemas.microsoft.com/office/drawing/2014/main" id="{3F453954-1ED7-272A-501D-03D439876652}"/>
                    </a:ext>
                  </a:extLst>
                </p:cNvPr>
                <p:cNvSpPr/>
                <p:nvPr/>
              </p:nvSpPr>
              <p:spPr>
                <a:xfrm>
                  <a:off x="12407657" y="1079871"/>
                  <a:ext cx="307779" cy="259328"/>
                </a:xfrm>
                <a:prstGeom prst="mathMultiply">
                  <a:avLst/>
                </a:prstGeom>
                <a:solidFill>
                  <a:srgbClr val="FF0000">
                    <a:alpha val="8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2223" dirty="0"/>
                </a:p>
              </p:txBody>
            </p:sp>
          </p:grpSp>
          <p:grpSp>
            <p:nvGrpSpPr>
              <p:cNvPr id="279" name="グループ化 278">
                <a:extLst>
                  <a:ext uri="{FF2B5EF4-FFF2-40B4-BE49-F238E27FC236}">
                    <a16:creationId xmlns:a16="http://schemas.microsoft.com/office/drawing/2014/main" id="{BC17194C-32B8-1ECF-E464-32890931234E}"/>
                  </a:ext>
                </a:extLst>
              </p:cNvPr>
              <p:cNvGrpSpPr/>
              <p:nvPr/>
            </p:nvGrpSpPr>
            <p:grpSpPr>
              <a:xfrm>
                <a:off x="10716245" y="3594518"/>
                <a:ext cx="270133" cy="248556"/>
                <a:chOff x="12369557" y="1689471"/>
                <a:chExt cx="307779" cy="259328"/>
              </a:xfrm>
            </p:grpSpPr>
            <p:sp>
              <p:nvSpPr>
                <p:cNvPr id="280" name="正方形/長方形 279">
                  <a:extLst>
                    <a:ext uri="{FF2B5EF4-FFF2-40B4-BE49-F238E27FC236}">
                      <a16:creationId xmlns:a16="http://schemas.microsoft.com/office/drawing/2014/main" id="{4C4FA73F-D9F2-B4B9-C215-BE6E4A09655C}"/>
                    </a:ext>
                  </a:extLst>
                </p:cNvPr>
                <p:cNvSpPr/>
                <p:nvPr/>
              </p:nvSpPr>
              <p:spPr>
                <a:xfrm>
                  <a:off x="12434434" y="1691991"/>
                  <a:ext cx="222671" cy="202596"/>
                </a:xfrm>
                <a:prstGeom prst="rect">
                  <a:avLst/>
                </a:prstGeom>
                <a:solidFill>
                  <a:schemeClr val="bg1"/>
                </a:solidFill>
                <a:ln w="8930" cap="flat">
                  <a:noFill/>
                  <a:prstDash val="solid"/>
                  <a:miter/>
                </a:ln>
              </p:spPr>
              <p:txBody>
                <a:bodyPr rtlCol="0" anchor="ctr"/>
                <a:lstStyle/>
                <a:p>
                  <a:pPr algn="l"/>
                  <a:endParaRPr lang="ja-JP" altLang="en-US" sz="2223"/>
                </a:p>
              </p:txBody>
            </p:sp>
            <p:sp>
              <p:nvSpPr>
                <p:cNvPr id="281" name="乗算記号 280">
                  <a:extLst>
                    <a:ext uri="{FF2B5EF4-FFF2-40B4-BE49-F238E27FC236}">
                      <a16:creationId xmlns:a16="http://schemas.microsoft.com/office/drawing/2014/main" id="{3289F6B2-475C-1C92-A3BA-22BA97659F6C}"/>
                    </a:ext>
                  </a:extLst>
                </p:cNvPr>
                <p:cNvSpPr/>
                <p:nvPr/>
              </p:nvSpPr>
              <p:spPr>
                <a:xfrm>
                  <a:off x="12369557" y="1689471"/>
                  <a:ext cx="307779" cy="259328"/>
                </a:xfrm>
                <a:prstGeom prst="mathMultiply">
                  <a:avLst/>
                </a:prstGeom>
                <a:solidFill>
                  <a:srgbClr val="FF0000">
                    <a:alpha val="8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2223"/>
                </a:p>
              </p:txBody>
            </p:sp>
          </p:grpSp>
        </p:grpSp>
        <p:sp>
          <p:nvSpPr>
            <p:cNvPr id="231" name="テキスト ボックス 230">
              <a:extLst>
                <a:ext uri="{FF2B5EF4-FFF2-40B4-BE49-F238E27FC236}">
                  <a16:creationId xmlns:a16="http://schemas.microsoft.com/office/drawing/2014/main" id="{463698C4-D035-7A1D-3EF6-0979AD3B0B62}"/>
                </a:ext>
              </a:extLst>
            </p:cNvPr>
            <p:cNvSpPr txBox="1"/>
            <p:nvPr/>
          </p:nvSpPr>
          <p:spPr>
            <a:xfrm>
              <a:off x="9011992" y="1664728"/>
              <a:ext cx="3607444" cy="461665"/>
            </a:xfrm>
            <a:prstGeom prst="rect">
              <a:avLst/>
            </a:prstGeom>
            <a:noFill/>
          </p:spPr>
          <p:txBody>
            <a:bodyPr wrap="square" rtlCol="0">
              <a:spAutoFit/>
            </a:bodyPr>
            <a:lstStyle/>
            <a:p>
              <a:pPr algn="ctr">
                <a:buClr>
                  <a:schemeClr val="tx1"/>
                </a:buClr>
              </a:pPr>
              <a:r>
                <a:rPr lang="en-US" altLang="ja-JP" sz="2400" dirty="0">
                  <a:latin typeface="メイリオ" panose="020B0604030504040204" pitchFamily="50" charset="-128"/>
                  <a:ea typeface="メイリオ" panose="020B0604030504040204" pitchFamily="50" charset="-128"/>
                </a:rPr>
                <a:t>399</a:t>
              </a:r>
              <a:r>
                <a:rPr lang="ja-JP" altLang="en-US" sz="2400" dirty="0">
                  <a:latin typeface="メイリオ" panose="020B0604030504040204" pitchFamily="50" charset="-128"/>
                  <a:ea typeface="メイリオ" panose="020B0604030504040204" pitchFamily="50" charset="-128"/>
                </a:rPr>
                <a:t>ペア</a:t>
              </a:r>
              <a:endParaRPr lang="en-US" altLang="ja-JP" sz="2400" dirty="0">
                <a:latin typeface="メイリオ" panose="020B0604030504040204" pitchFamily="50" charset="-128"/>
                <a:ea typeface="メイリオ" panose="020B0604030504040204" pitchFamily="50" charset="-128"/>
              </a:endParaRPr>
            </a:p>
          </p:txBody>
        </p:sp>
      </p:grpSp>
    </p:spTree>
    <p:extLst>
      <p:ext uri="{BB962C8B-B14F-4D97-AF65-F5344CB8AC3E}">
        <p14:creationId xmlns:p14="http://schemas.microsoft.com/office/powerpoint/2010/main" val="31911189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8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409B08-CB94-897C-4C76-912C49B3E032}"/>
            </a:ext>
          </a:extLst>
        </p:cNvPr>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87D0EBEE-D75C-9DF0-B03B-0D05C235617D}"/>
              </a:ext>
            </a:extLst>
          </p:cNvPr>
          <p:cNvSpPr txBox="1"/>
          <p:nvPr/>
        </p:nvSpPr>
        <p:spPr>
          <a:xfrm>
            <a:off x="377950" y="237804"/>
            <a:ext cx="11135623" cy="584775"/>
          </a:xfrm>
          <a:prstGeom prst="rect">
            <a:avLst/>
          </a:prstGeom>
          <a:noFill/>
        </p:spPr>
        <p:txBody>
          <a:bodyPr wrap="square" rtlCol="0">
            <a:spAutoFit/>
          </a:bodyPr>
          <a:lstStyle/>
          <a:p>
            <a:r>
              <a:rPr kumimoji="1" lang="en-US" altLang="ja-JP" sz="3200" dirty="0">
                <a:latin typeface="メイリオ" panose="020B0604030504040204" pitchFamily="50" charset="-128"/>
                <a:ea typeface="メイリオ" panose="020B0604030504040204" pitchFamily="50" charset="-128"/>
              </a:rPr>
              <a:t>RQ2</a:t>
            </a:r>
            <a:r>
              <a:rPr lang="en-US" altLang="ja-JP" sz="3200" dirty="0">
                <a:latin typeface="メイリオ" panose="020B0604030504040204" pitchFamily="50" charset="-128"/>
                <a:ea typeface="メイリオ" panose="020B0604030504040204" pitchFamily="50" charset="-128"/>
              </a:rPr>
              <a:t>:</a:t>
            </a:r>
            <a:r>
              <a:rPr lang="ja-JP" altLang="en-US" sz="3200" dirty="0">
                <a:latin typeface="メイリオ" panose="020B0604030504040204" pitchFamily="50" charset="-128"/>
                <a:ea typeface="メイリオ" panose="020B0604030504040204" pitchFamily="50" charset="-128"/>
              </a:rPr>
              <a:t> </a:t>
            </a:r>
            <a:r>
              <a:rPr kumimoji="1" lang="ja-JP" altLang="en-US" sz="3200" dirty="0">
                <a:latin typeface="メイリオ" panose="020B0604030504040204" pitchFamily="50" charset="-128"/>
                <a:ea typeface="メイリオ" panose="020B0604030504040204" pitchFamily="50" charset="-128"/>
              </a:rPr>
              <a:t>調査</a:t>
            </a:r>
            <a:r>
              <a:rPr lang="ja-JP" altLang="en-US" sz="3200" dirty="0">
                <a:latin typeface="メイリオ" panose="020B0604030504040204" pitchFamily="50" charset="-128"/>
                <a:ea typeface="メイリオ" panose="020B0604030504040204" pitchFamily="50" charset="-128"/>
              </a:rPr>
              <a:t>手順</a:t>
            </a:r>
            <a:endParaRPr kumimoji="1" lang="en-US" altLang="ja-JP" sz="3200" dirty="0">
              <a:latin typeface="メイリオ" panose="020B0604030504040204" pitchFamily="50" charset="-128"/>
              <a:ea typeface="メイリオ" panose="020B0604030504040204" pitchFamily="50" charset="-128"/>
            </a:endParaRPr>
          </a:p>
        </p:txBody>
      </p:sp>
      <p:cxnSp>
        <p:nvCxnSpPr>
          <p:cNvPr id="3" name="直線コネクタ 2">
            <a:extLst>
              <a:ext uri="{FF2B5EF4-FFF2-40B4-BE49-F238E27FC236}">
                <a16:creationId xmlns:a16="http://schemas.microsoft.com/office/drawing/2014/main" id="{F6EE3013-6D11-8D46-4E95-2BC3254690FE}"/>
              </a:ext>
            </a:extLst>
          </p:cNvPr>
          <p:cNvCxnSpPr>
            <a:cxnSpLocks/>
          </p:cNvCxnSpPr>
          <p:nvPr/>
        </p:nvCxnSpPr>
        <p:spPr>
          <a:xfrm>
            <a:off x="0" y="822579"/>
            <a:ext cx="12192000" cy="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sp>
        <p:nvSpPr>
          <p:cNvPr id="4" name="スライド番号プレースホルダー 3">
            <a:extLst>
              <a:ext uri="{FF2B5EF4-FFF2-40B4-BE49-F238E27FC236}">
                <a16:creationId xmlns:a16="http://schemas.microsoft.com/office/drawing/2014/main" id="{7672DD93-0F7E-9631-D7FA-F28F64295054}"/>
              </a:ext>
            </a:extLst>
          </p:cNvPr>
          <p:cNvSpPr>
            <a:spLocks noGrp="1"/>
          </p:cNvSpPr>
          <p:nvPr>
            <p:ph type="sldNum" sz="quarter" idx="12"/>
          </p:nvPr>
        </p:nvSpPr>
        <p:spPr/>
        <p:txBody>
          <a:bodyPr/>
          <a:lstStyle/>
          <a:p>
            <a:fld id="{2D31B8D3-B62F-4668-934E-50753AD4DB86}" type="slidenum">
              <a:rPr kumimoji="1" lang="ja-JP" altLang="en-US" smtClean="0"/>
              <a:t>15</a:t>
            </a:fld>
            <a:endParaRPr kumimoji="1" lang="ja-JP" altLang="en-US" dirty="0"/>
          </a:p>
        </p:txBody>
      </p:sp>
      <p:sp>
        <p:nvSpPr>
          <p:cNvPr id="5" name="テキスト ボックス 4">
            <a:extLst>
              <a:ext uri="{FF2B5EF4-FFF2-40B4-BE49-F238E27FC236}">
                <a16:creationId xmlns:a16="http://schemas.microsoft.com/office/drawing/2014/main" id="{5CC092BA-854D-BD98-DE20-D9261C1E30F3}"/>
              </a:ext>
            </a:extLst>
          </p:cNvPr>
          <p:cNvSpPr txBox="1"/>
          <p:nvPr/>
        </p:nvSpPr>
        <p:spPr>
          <a:xfrm>
            <a:off x="377950" y="1260000"/>
            <a:ext cx="11484198" cy="523220"/>
          </a:xfrm>
          <a:prstGeom prst="rect">
            <a:avLst/>
          </a:prstGeom>
          <a:noFill/>
        </p:spPr>
        <p:txBody>
          <a:bodyPr wrap="square" rtlCol="0">
            <a:spAutoFit/>
          </a:bodyPr>
          <a:lstStyle/>
          <a:p>
            <a:pPr>
              <a:buClr>
                <a:schemeClr val="tx1"/>
              </a:buClr>
            </a:pPr>
            <a:r>
              <a:rPr lang="en-US" altLang="ja-JP" sz="2800" b="1" dirty="0">
                <a:latin typeface="メイリオ" panose="020B0604030504040204" pitchFamily="50" charset="-128"/>
                <a:ea typeface="メイリオ" panose="020B0604030504040204" pitchFamily="50" charset="-128"/>
              </a:rPr>
              <a:t>(1) </a:t>
            </a:r>
            <a:r>
              <a:rPr lang="ja-JP" altLang="en-US" sz="2800" b="1" dirty="0">
                <a:latin typeface="メイリオ" panose="020B0604030504040204" pitchFamily="50" charset="-128"/>
                <a:ea typeface="メイリオ" panose="020B0604030504040204" pitchFamily="50" charset="-128"/>
              </a:rPr>
              <a:t>データセットの準備</a:t>
            </a:r>
            <a:endParaRPr lang="en-US" altLang="ja-JP" sz="2800" b="1" dirty="0">
              <a:latin typeface="メイリオ" panose="020B0604030504040204" pitchFamily="50" charset="-128"/>
              <a:ea typeface="メイリオ" panose="020B0604030504040204" pitchFamily="50" charset="-128"/>
            </a:endParaRPr>
          </a:p>
        </p:txBody>
      </p:sp>
      <p:grpSp>
        <p:nvGrpSpPr>
          <p:cNvPr id="286" name="グループ化 285">
            <a:extLst>
              <a:ext uri="{FF2B5EF4-FFF2-40B4-BE49-F238E27FC236}">
                <a16:creationId xmlns:a16="http://schemas.microsoft.com/office/drawing/2014/main" id="{1E23154E-5278-6505-BD1F-63DBE64CAC27}"/>
              </a:ext>
            </a:extLst>
          </p:cNvPr>
          <p:cNvGrpSpPr/>
          <p:nvPr/>
        </p:nvGrpSpPr>
        <p:grpSpPr>
          <a:xfrm>
            <a:off x="98382" y="1664728"/>
            <a:ext cx="6182173" cy="3722308"/>
            <a:chOff x="98382" y="1664728"/>
            <a:chExt cx="6182173" cy="3722308"/>
          </a:xfrm>
        </p:grpSpPr>
        <p:sp>
          <p:nvSpPr>
            <p:cNvPr id="8" name="矢印: 右 7">
              <a:extLst>
                <a:ext uri="{FF2B5EF4-FFF2-40B4-BE49-F238E27FC236}">
                  <a16:creationId xmlns:a16="http://schemas.microsoft.com/office/drawing/2014/main" id="{25F4F91E-4DA4-30FB-647C-E1BF11795CCB}"/>
                </a:ext>
              </a:extLst>
            </p:cNvPr>
            <p:cNvSpPr/>
            <p:nvPr/>
          </p:nvSpPr>
          <p:spPr>
            <a:xfrm>
              <a:off x="2346813" y="3049753"/>
              <a:ext cx="743103" cy="419569"/>
            </a:xfrm>
            <a:prstGeom prst="rightArrow">
              <a:avLst/>
            </a:prstGeom>
            <a:solidFill>
              <a:schemeClr val="tx1">
                <a:lumMod val="50000"/>
                <a:lumOff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2223"/>
            </a:p>
          </p:txBody>
        </p:sp>
        <p:sp>
          <p:nvSpPr>
            <p:cNvPr id="10" name="テキスト ボックス 9">
              <a:extLst>
                <a:ext uri="{FF2B5EF4-FFF2-40B4-BE49-F238E27FC236}">
                  <a16:creationId xmlns:a16="http://schemas.microsoft.com/office/drawing/2014/main" id="{CE694E68-C5BA-96EB-1123-66E95EB0F60E}"/>
                </a:ext>
              </a:extLst>
            </p:cNvPr>
            <p:cNvSpPr txBox="1"/>
            <p:nvPr/>
          </p:nvSpPr>
          <p:spPr>
            <a:xfrm>
              <a:off x="639824" y="4788449"/>
              <a:ext cx="3682208" cy="598587"/>
            </a:xfrm>
            <a:prstGeom prst="rect">
              <a:avLst/>
            </a:prstGeom>
            <a:noFill/>
          </p:spPr>
          <p:txBody>
            <a:bodyPr wrap="square" rtlCol="0">
              <a:spAutoFit/>
            </a:bodyPr>
            <a:lstStyle/>
            <a:p>
              <a:pPr marL="423351" indent="-423351">
                <a:buClr>
                  <a:schemeClr val="tx1"/>
                </a:buClr>
                <a:buFont typeface="+mj-lt"/>
                <a:buAutoNum type="arabicPeriod"/>
              </a:pPr>
              <a:r>
                <a:rPr lang="ja-JP" altLang="en-US" sz="1729" dirty="0">
                  <a:latin typeface="メイリオ" panose="020B0604030504040204" pitchFamily="50" charset="-128"/>
                  <a:ea typeface="メイリオ" panose="020B0604030504040204" pitchFamily="50" charset="-128"/>
                </a:rPr>
                <a:t>ダウンロードしたリポジトリの</a:t>
              </a:r>
              <a:br>
                <a:rPr lang="en-US" altLang="ja-JP" sz="1729" dirty="0">
                  <a:latin typeface="メイリオ" panose="020B0604030504040204" pitchFamily="50" charset="-128"/>
                  <a:ea typeface="メイリオ" panose="020B0604030504040204" pitchFamily="50" charset="-128"/>
                </a:rPr>
              </a:br>
              <a:r>
                <a:rPr lang="ja-JP" altLang="en-US" sz="1729" dirty="0">
                  <a:latin typeface="メイリオ" panose="020B0604030504040204" pitchFamily="50" charset="-128"/>
                  <a:ea typeface="メイリオ" panose="020B0604030504040204" pitchFamily="50" charset="-128"/>
                </a:rPr>
                <a:t>関数レベルクローンペアを検出</a:t>
              </a:r>
              <a:endParaRPr lang="en-US" altLang="ja-JP" sz="1729" dirty="0">
                <a:latin typeface="メイリオ" panose="020B0604030504040204" pitchFamily="50" charset="-128"/>
                <a:ea typeface="メイリオ" panose="020B0604030504040204" pitchFamily="50" charset="-128"/>
              </a:endParaRPr>
            </a:p>
          </p:txBody>
        </p:sp>
        <p:grpSp>
          <p:nvGrpSpPr>
            <p:cNvPr id="282" name="グループ化 281">
              <a:extLst>
                <a:ext uri="{FF2B5EF4-FFF2-40B4-BE49-F238E27FC236}">
                  <a16:creationId xmlns:a16="http://schemas.microsoft.com/office/drawing/2014/main" id="{27387B91-5A37-37B4-9442-A196D3E0FF0F}"/>
                </a:ext>
              </a:extLst>
            </p:cNvPr>
            <p:cNvGrpSpPr/>
            <p:nvPr/>
          </p:nvGrpSpPr>
          <p:grpSpPr>
            <a:xfrm>
              <a:off x="98382" y="2095912"/>
              <a:ext cx="2012416" cy="2327252"/>
              <a:chOff x="98382" y="2095912"/>
              <a:chExt cx="2012416" cy="2327252"/>
            </a:xfrm>
          </p:grpSpPr>
          <p:sp>
            <p:nvSpPr>
              <p:cNvPr id="6" name="四角形: 角を丸くする 5">
                <a:extLst>
                  <a:ext uri="{FF2B5EF4-FFF2-40B4-BE49-F238E27FC236}">
                    <a16:creationId xmlns:a16="http://schemas.microsoft.com/office/drawing/2014/main" id="{BD16DC77-F1E2-91E1-9C1C-7BD4B629E2DE}"/>
                  </a:ext>
                </a:extLst>
              </p:cNvPr>
              <p:cNvSpPr/>
              <p:nvPr/>
            </p:nvSpPr>
            <p:spPr>
              <a:xfrm>
                <a:off x="120402" y="2095912"/>
                <a:ext cx="1978177" cy="2327252"/>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2223"/>
              </a:p>
            </p:txBody>
          </p:sp>
          <p:sp>
            <p:nvSpPr>
              <p:cNvPr id="7" name="テキスト ボックス 6">
                <a:extLst>
                  <a:ext uri="{FF2B5EF4-FFF2-40B4-BE49-F238E27FC236}">
                    <a16:creationId xmlns:a16="http://schemas.microsoft.com/office/drawing/2014/main" id="{9E6C6483-3F0D-8127-305B-4668D679D705}"/>
                  </a:ext>
                </a:extLst>
              </p:cNvPr>
              <p:cNvSpPr txBox="1"/>
              <p:nvPr/>
            </p:nvSpPr>
            <p:spPr>
              <a:xfrm>
                <a:off x="153082" y="2954255"/>
                <a:ext cx="934396" cy="343542"/>
              </a:xfrm>
              <a:prstGeom prst="rect">
                <a:avLst/>
              </a:prstGeom>
              <a:noFill/>
            </p:spPr>
            <p:txBody>
              <a:bodyPr wrap="square" rtlCol="0">
                <a:spAutoFit/>
              </a:bodyPr>
              <a:lstStyle/>
              <a:p>
                <a:pPr algn="ctr">
                  <a:buClr>
                    <a:schemeClr val="tx1"/>
                  </a:buClr>
                </a:pPr>
                <a:r>
                  <a:rPr lang="en-US" altLang="ja-JP" sz="1729" dirty="0">
                    <a:latin typeface="メイリオ" panose="020B0604030504040204" pitchFamily="50" charset="-128"/>
                    <a:ea typeface="メイリオ" panose="020B0604030504040204" pitchFamily="50" charset="-128"/>
                  </a:rPr>
                  <a:t>lib</a:t>
                </a:r>
              </a:p>
            </p:txBody>
          </p:sp>
          <p:grpSp>
            <p:nvGrpSpPr>
              <p:cNvPr id="19" name="グループ化 18">
                <a:extLst>
                  <a:ext uri="{FF2B5EF4-FFF2-40B4-BE49-F238E27FC236}">
                    <a16:creationId xmlns:a16="http://schemas.microsoft.com/office/drawing/2014/main" id="{DB606B55-F46B-6498-E5C5-2CEBC4D6F4A1}"/>
                  </a:ext>
                </a:extLst>
              </p:cNvPr>
              <p:cNvGrpSpPr/>
              <p:nvPr/>
            </p:nvGrpSpPr>
            <p:grpSpPr>
              <a:xfrm>
                <a:off x="283852" y="2596592"/>
                <a:ext cx="720264" cy="614653"/>
                <a:chOff x="3193771" y="3027105"/>
                <a:chExt cx="664705" cy="519436"/>
              </a:xfrm>
            </p:grpSpPr>
            <p:sp>
              <p:nvSpPr>
                <p:cNvPr id="20" name="フリーフォーム: 図形 19" descr="フォルダー 枠線">
                  <a:extLst>
                    <a:ext uri="{FF2B5EF4-FFF2-40B4-BE49-F238E27FC236}">
                      <a16:creationId xmlns:a16="http://schemas.microsoft.com/office/drawing/2014/main" id="{49F4DC71-1C0F-B16A-73C6-A2B30CF6B73A}"/>
                    </a:ext>
                  </a:extLst>
                </p:cNvPr>
                <p:cNvSpPr/>
                <p:nvPr/>
              </p:nvSpPr>
              <p:spPr>
                <a:xfrm>
                  <a:off x="3211736" y="3045621"/>
                  <a:ext cx="628775" cy="482365"/>
                </a:xfrm>
                <a:custGeom>
                  <a:avLst/>
                  <a:gdLst>
                    <a:gd name="csX0" fmla="*/ 17965 w 628775"/>
                    <a:gd name="csY0" fmla="*/ 35 h 482365"/>
                    <a:gd name="csX1" fmla="*/ 186836 w 628775"/>
                    <a:gd name="csY1" fmla="*/ 35 h 482365"/>
                    <a:gd name="csX2" fmla="*/ 195091 w 628775"/>
                    <a:gd name="csY2" fmla="*/ 2224 h 482365"/>
                    <a:gd name="csX3" fmla="*/ 195845 w 628775"/>
                    <a:gd name="csY3" fmla="*/ 2873 h 482365"/>
                    <a:gd name="csX4" fmla="*/ 196663 w 628775"/>
                    <a:gd name="csY4" fmla="*/ 3429 h 482365"/>
                    <a:gd name="csX5" fmla="*/ 295470 w 628775"/>
                    <a:gd name="csY5" fmla="*/ 71124 h 482365"/>
                    <a:gd name="csX6" fmla="*/ 299962 w 628775"/>
                    <a:gd name="csY6" fmla="*/ 74221 h 482365"/>
                    <a:gd name="csX7" fmla="*/ 610810 w 628775"/>
                    <a:gd name="csY7" fmla="*/ 74221 h 482365"/>
                    <a:gd name="csX8" fmla="*/ 628775 w 628775"/>
                    <a:gd name="csY8" fmla="*/ 92768 h 482365"/>
                    <a:gd name="csX9" fmla="*/ 628775 w 628775"/>
                    <a:gd name="csY9" fmla="*/ 463818 h 482365"/>
                    <a:gd name="csX10" fmla="*/ 610810 w 628775"/>
                    <a:gd name="csY10" fmla="*/ 482365 h 482365"/>
                    <a:gd name="csX11" fmla="*/ 17965 w 628775"/>
                    <a:gd name="csY11" fmla="*/ 482365 h 482365"/>
                    <a:gd name="csX12" fmla="*/ 0 w 628775"/>
                    <a:gd name="csY12" fmla="*/ 463818 h 482365"/>
                    <a:gd name="csX13" fmla="*/ 0 w 628775"/>
                    <a:gd name="csY13" fmla="*/ 18582 h 482365"/>
                    <a:gd name="csX14" fmla="*/ 17965 w 628775"/>
                    <a:gd name="csY14" fmla="*/ 35 h 482365"/>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Lst>
                  <a:rect l="l" t="t" r="r" b="b"/>
                  <a:pathLst>
                    <a:path w="628775" h="482365">
                      <a:moveTo>
                        <a:pt x="17965" y="35"/>
                      </a:moveTo>
                      <a:lnTo>
                        <a:pt x="186836" y="35"/>
                      </a:lnTo>
                      <a:cubicBezTo>
                        <a:pt x="189745" y="-176"/>
                        <a:pt x="192641" y="592"/>
                        <a:pt x="195091" y="2224"/>
                      </a:cubicBezTo>
                      <a:lnTo>
                        <a:pt x="195845" y="2873"/>
                      </a:lnTo>
                      <a:lnTo>
                        <a:pt x="196663" y="3429"/>
                      </a:lnTo>
                      <a:lnTo>
                        <a:pt x="295470" y="71124"/>
                      </a:lnTo>
                      <a:lnTo>
                        <a:pt x="299962" y="74221"/>
                      </a:lnTo>
                      <a:lnTo>
                        <a:pt x="610810" y="74221"/>
                      </a:lnTo>
                      <a:cubicBezTo>
                        <a:pt x="620732" y="74221"/>
                        <a:pt x="628775" y="82524"/>
                        <a:pt x="628775" y="92768"/>
                      </a:cubicBezTo>
                      <a:lnTo>
                        <a:pt x="628775" y="463818"/>
                      </a:lnTo>
                      <a:cubicBezTo>
                        <a:pt x="628775" y="474061"/>
                        <a:pt x="620732" y="482365"/>
                        <a:pt x="610810" y="482365"/>
                      </a:cubicBezTo>
                      <a:lnTo>
                        <a:pt x="17965" y="482365"/>
                      </a:lnTo>
                      <a:cubicBezTo>
                        <a:pt x="8043" y="482365"/>
                        <a:pt x="0" y="474061"/>
                        <a:pt x="0" y="463818"/>
                      </a:cubicBezTo>
                      <a:lnTo>
                        <a:pt x="0" y="18582"/>
                      </a:lnTo>
                      <a:cubicBezTo>
                        <a:pt x="0" y="8338"/>
                        <a:pt x="8043" y="35"/>
                        <a:pt x="17965" y="35"/>
                      </a:cubicBezTo>
                      <a:close/>
                    </a:path>
                  </a:pathLst>
                </a:custGeom>
                <a:solidFill>
                  <a:schemeClr val="bg1"/>
                </a:solidFill>
                <a:ln w="8930" cap="flat">
                  <a:noFill/>
                  <a:prstDash val="solid"/>
                  <a:miter/>
                </a:ln>
              </p:spPr>
              <p:txBody>
                <a:bodyPr wrap="square">
                  <a:noAutofit/>
                </a:bodyPr>
                <a:lstStyle/>
                <a:p>
                  <a:endParaRPr lang="ja-JP" altLang="en-US" sz="2223"/>
                </a:p>
              </p:txBody>
            </p:sp>
            <p:sp>
              <p:nvSpPr>
                <p:cNvPr id="21" name="フリーフォーム: 図形 20" descr="フォルダー 枠線">
                  <a:extLst>
                    <a:ext uri="{FF2B5EF4-FFF2-40B4-BE49-F238E27FC236}">
                      <a16:creationId xmlns:a16="http://schemas.microsoft.com/office/drawing/2014/main" id="{81FBEB6B-4A07-34CB-768E-89C37BEB3EB1}"/>
                    </a:ext>
                  </a:extLst>
                </p:cNvPr>
                <p:cNvSpPr/>
                <p:nvPr/>
              </p:nvSpPr>
              <p:spPr>
                <a:xfrm>
                  <a:off x="3193771" y="3027105"/>
                  <a:ext cx="664705" cy="519436"/>
                </a:xfrm>
                <a:custGeom>
                  <a:avLst/>
                  <a:gdLst>
                    <a:gd name="csX0" fmla="*/ 35930 w 664705"/>
                    <a:gd name="csY0" fmla="*/ 22 h 519436"/>
                    <a:gd name="csX1" fmla="*/ 204801 w 664705"/>
                    <a:gd name="csY1" fmla="*/ 22 h 519436"/>
                    <a:gd name="csX2" fmla="*/ 224563 w 664705"/>
                    <a:gd name="csY2" fmla="*/ 6513 h 519436"/>
                    <a:gd name="csX3" fmla="*/ 323370 w 664705"/>
                    <a:gd name="csY3" fmla="*/ 74208 h 519436"/>
                    <a:gd name="csX4" fmla="*/ 628775 w 664705"/>
                    <a:gd name="csY4" fmla="*/ 74208 h 519436"/>
                    <a:gd name="csX5" fmla="*/ 664705 w 664705"/>
                    <a:gd name="csY5" fmla="*/ 111301 h 519436"/>
                    <a:gd name="csX6" fmla="*/ 664705 w 664705"/>
                    <a:gd name="csY6" fmla="*/ 482343 h 519436"/>
                    <a:gd name="csX7" fmla="*/ 628775 w 664705"/>
                    <a:gd name="csY7" fmla="*/ 519436 h 519436"/>
                    <a:gd name="csX8" fmla="*/ 35930 w 664705"/>
                    <a:gd name="csY8" fmla="*/ 519436 h 519436"/>
                    <a:gd name="csX9" fmla="*/ 0 w 664705"/>
                    <a:gd name="csY9" fmla="*/ 482333 h 519436"/>
                    <a:gd name="csX10" fmla="*/ 0 w 664705"/>
                    <a:gd name="csY10" fmla="*/ 37115 h 519436"/>
                    <a:gd name="csX11" fmla="*/ 35930 w 664705"/>
                    <a:gd name="csY11" fmla="*/ 22 h 519436"/>
                    <a:gd name="csX12" fmla="*/ 35930 w 664705"/>
                    <a:gd name="csY12" fmla="*/ 18550 h 519436"/>
                    <a:gd name="csX13" fmla="*/ 17965 w 664705"/>
                    <a:gd name="csY13" fmla="*/ 37097 h 519436"/>
                    <a:gd name="csX14" fmla="*/ 17965 w 664705"/>
                    <a:gd name="csY14" fmla="*/ 482333 h 519436"/>
                    <a:gd name="csX15" fmla="*/ 35930 w 664705"/>
                    <a:gd name="csY15" fmla="*/ 500880 h 519436"/>
                    <a:gd name="csX16" fmla="*/ 628775 w 664705"/>
                    <a:gd name="csY16" fmla="*/ 500880 h 519436"/>
                    <a:gd name="csX17" fmla="*/ 646740 w 664705"/>
                    <a:gd name="csY17" fmla="*/ 482333 h 519436"/>
                    <a:gd name="csX18" fmla="*/ 646740 w 664705"/>
                    <a:gd name="csY18" fmla="*/ 111283 h 519436"/>
                    <a:gd name="csX19" fmla="*/ 628775 w 664705"/>
                    <a:gd name="csY19" fmla="*/ 92736 h 519436"/>
                    <a:gd name="csX20" fmla="*/ 317927 w 664705"/>
                    <a:gd name="csY20" fmla="*/ 92736 h 519436"/>
                    <a:gd name="csX21" fmla="*/ 313435 w 664705"/>
                    <a:gd name="csY21" fmla="*/ 89639 h 519436"/>
                    <a:gd name="csX22" fmla="*/ 214628 w 664705"/>
                    <a:gd name="csY22" fmla="*/ 21944 h 519436"/>
                    <a:gd name="csX23" fmla="*/ 213810 w 664705"/>
                    <a:gd name="csY23" fmla="*/ 21388 h 519436"/>
                    <a:gd name="csX24" fmla="*/ 213056 w 664705"/>
                    <a:gd name="csY24" fmla="*/ 20739 h 519436"/>
                    <a:gd name="csX25" fmla="*/ 204801 w 664705"/>
                    <a:gd name="csY25" fmla="*/ 18550 h 519436"/>
                    <a:gd name="csX26" fmla="*/ 35930 w 664705"/>
                    <a:gd name="csY26" fmla="*/ 18550 h 519436"/>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Lst>
                  <a:rect l="l" t="t" r="r" b="b"/>
                  <a:pathLst>
                    <a:path w="664705" h="519436">
                      <a:moveTo>
                        <a:pt x="35930" y="22"/>
                      </a:moveTo>
                      <a:lnTo>
                        <a:pt x="204801" y="22"/>
                      </a:lnTo>
                      <a:cubicBezTo>
                        <a:pt x="211919" y="-253"/>
                        <a:pt x="218907" y="2042"/>
                        <a:pt x="224563" y="6513"/>
                      </a:cubicBezTo>
                      <a:lnTo>
                        <a:pt x="323370" y="74208"/>
                      </a:lnTo>
                      <a:lnTo>
                        <a:pt x="628775" y="74208"/>
                      </a:lnTo>
                      <a:cubicBezTo>
                        <a:pt x="648592" y="74274"/>
                        <a:pt x="664641" y="90843"/>
                        <a:pt x="664705" y="111301"/>
                      </a:cubicBezTo>
                      <a:lnTo>
                        <a:pt x="664705" y="482343"/>
                      </a:lnTo>
                      <a:cubicBezTo>
                        <a:pt x="664641" y="502801"/>
                        <a:pt x="648592" y="519370"/>
                        <a:pt x="628775" y="519436"/>
                      </a:cubicBezTo>
                      <a:lnTo>
                        <a:pt x="35930" y="519436"/>
                      </a:lnTo>
                      <a:cubicBezTo>
                        <a:pt x="16107" y="519374"/>
                        <a:pt x="54" y="502797"/>
                        <a:pt x="0" y="482333"/>
                      </a:cubicBezTo>
                      <a:lnTo>
                        <a:pt x="0" y="37115"/>
                      </a:lnTo>
                      <a:cubicBezTo>
                        <a:pt x="59" y="16655"/>
                        <a:pt x="16111" y="83"/>
                        <a:pt x="35930" y="22"/>
                      </a:cubicBezTo>
                      <a:close/>
                      <a:moveTo>
                        <a:pt x="35930" y="18550"/>
                      </a:moveTo>
                      <a:cubicBezTo>
                        <a:pt x="26008" y="18550"/>
                        <a:pt x="17965" y="26853"/>
                        <a:pt x="17965" y="37097"/>
                      </a:cubicBezTo>
                      <a:lnTo>
                        <a:pt x="17965" y="482333"/>
                      </a:lnTo>
                      <a:cubicBezTo>
                        <a:pt x="17965" y="492576"/>
                        <a:pt x="26008" y="500880"/>
                        <a:pt x="35930" y="500880"/>
                      </a:cubicBezTo>
                      <a:lnTo>
                        <a:pt x="628775" y="500880"/>
                      </a:lnTo>
                      <a:cubicBezTo>
                        <a:pt x="638697" y="500880"/>
                        <a:pt x="646740" y="492576"/>
                        <a:pt x="646740" y="482333"/>
                      </a:cubicBezTo>
                      <a:lnTo>
                        <a:pt x="646740" y="111283"/>
                      </a:lnTo>
                      <a:cubicBezTo>
                        <a:pt x="646740" y="101039"/>
                        <a:pt x="638697" y="92736"/>
                        <a:pt x="628775" y="92736"/>
                      </a:cubicBezTo>
                      <a:lnTo>
                        <a:pt x="317927" y="92736"/>
                      </a:lnTo>
                      <a:lnTo>
                        <a:pt x="313435" y="89639"/>
                      </a:lnTo>
                      <a:lnTo>
                        <a:pt x="214628" y="21944"/>
                      </a:lnTo>
                      <a:lnTo>
                        <a:pt x="213810" y="21388"/>
                      </a:lnTo>
                      <a:lnTo>
                        <a:pt x="213056" y="20739"/>
                      </a:lnTo>
                      <a:cubicBezTo>
                        <a:pt x="210606" y="19107"/>
                        <a:pt x="207710" y="18339"/>
                        <a:pt x="204801" y="18550"/>
                      </a:cubicBezTo>
                      <a:lnTo>
                        <a:pt x="35930" y="18550"/>
                      </a:lnTo>
                      <a:close/>
                    </a:path>
                  </a:pathLst>
                </a:custGeom>
                <a:solidFill>
                  <a:srgbClr val="000000"/>
                </a:solidFill>
                <a:ln w="8930" cap="flat">
                  <a:noFill/>
                  <a:prstDash val="solid"/>
                  <a:miter/>
                </a:ln>
              </p:spPr>
              <p:txBody>
                <a:bodyPr wrap="square">
                  <a:noAutofit/>
                </a:bodyPr>
                <a:lstStyle/>
                <a:p>
                  <a:endParaRPr lang="ja-JP" altLang="en-US" sz="2223"/>
                </a:p>
              </p:txBody>
            </p:sp>
          </p:grpSp>
          <p:grpSp>
            <p:nvGrpSpPr>
              <p:cNvPr id="22" name="グループ化 21">
                <a:extLst>
                  <a:ext uri="{FF2B5EF4-FFF2-40B4-BE49-F238E27FC236}">
                    <a16:creationId xmlns:a16="http://schemas.microsoft.com/office/drawing/2014/main" id="{AD31085D-4E07-48FD-D16D-6DFDE91A91AF}"/>
                  </a:ext>
                </a:extLst>
              </p:cNvPr>
              <p:cNvGrpSpPr/>
              <p:nvPr/>
            </p:nvGrpSpPr>
            <p:grpSpPr>
              <a:xfrm>
                <a:off x="279697" y="2521916"/>
                <a:ext cx="720264" cy="614653"/>
                <a:chOff x="3041371" y="2874705"/>
                <a:chExt cx="664705" cy="519436"/>
              </a:xfrm>
            </p:grpSpPr>
            <p:sp>
              <p:nvSpPr>
                <p:cNvPr id="23" name="フリーフォーム: 図形 22" descr="フォルダー 枠線">
                  <a:extLst>
                    <a:ext uri="{FF2B5EF4-FFF2-40B4-BE49-F238E27FC236}">
                      <a16:creationId xmlns:a16="http://schemas.microsoft.com/office/drawing/2014/main" id="{7E7F8432-2CE4-CD38-A18C-73760EC6DB8E}"/>
                    </a:ext>
                  </a:extLst>
                </p:cNvPr>
                <p:cNvSpPr/>
                <p:nvPr/>
              </p:nvSpPr>
              <p:spPr>
                <a:xfrm>
                  <a:off x="3059336" y="2893221"/>
                  <a:ext cx="628775" cy="482365"/>
                </a:xfrm>
                <a:custGeom>
                  <a:avLst/>
                  <a:gdLst>
                    <a:gd name="csX0" fmla="*/ 17965 w 628775"/>
                    <a:gd name="csY0" fmla="*/ 35 h 482365"/>
                    <a:gd name="csX1" fmla="*/ 186836 w 628775"/>
                    <a:gd name="csY1" fmla="*/ 35 h 482365"/>
                    <a:gd name="csX2" fmla="*/ 195091 w 628775"/>
                    <a:gd name="csY2" fmla="*/ 2224 h 482365"/>
                    <a:gd name="csX3" fmla="*/ 195845 w 628775"/>
                    <a:gd name="csY3" fmla="*/ 2873 h 482365"/>
                    <a:gd name="csX4" fmla="*/ 196663 w 628775"/>
                    <a:gd name="csY4" fmla="*/ 3429 h 482365"/>
                    <a:gd name="csX5" fmla="*/ 295470 w 628775"/>
                    <a:gd name="csY5" fmla="*/ 71124 h 482365"/>
                    <a:gd name="csX6" fmla="*/ 299962 w 628775"/>
                    <a:gd name="csY6" fmla="*/ 74221 h 482365"/>
                    <a:gd name="csX7" fmla="*/ 610810 w 628775"/>
                    <a:gd name="csY7" fmla="*/ 74221 h 482365"/>
                    <a:gd name="csX8" fmla="*/ 628775 w 628775"/>
                    <a:gd name="csY8" fmla="*/ 92768 h 482365"/>
                    <a:gd name="csX9" fmla="*/ 628775 w 628775"/>
                    <a:gd name="csY9" fmla="*/ 463818 h 482365"/>
                    <a:gd name="csX10" fmla="*/ 610810 w 628775"/>
                    <a:gd name="csY10" fmla="*/ 482365 h 482365"/>
                    <a:gd name="csX11" fmla="*/ 17965 w 628775"/>
                    <a:gd name="csY11" fmla="*/ 482365 h 482365"/>
                    <a:gd name="csX12" fmla="*/ 0 w 628775"/>
                    <a:gd name="csY12" fmla="*/ 463818 h 482365"/>
                    <a:gd name="csX13" fmla="*/ 0 w 628775"/>
                    <a:gd name="csY13" fmla="*/ 18582 h 482365"/>
                    <a:gd name="csX14" fmla="*/ 17965 w 628775"/>
                    <a:gd name="csY14" fmla="*/ 35 h 482365"/>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Lst>
                  <a:rect l="l" t="t" r="r" b="b"/>
                  <a:pathLst>
                    <a:path w="628775" h="482365">
                      <a:moveTo>
                        <a:pt x="17965" y="35"/>
                      </a:moveTo>
                      <a:lnTo>
                        <a:pt x="186836" y="35"/>
                      </a:lnTo>
                      <a:cubicBezTo>
                        <a:pt x="189745" y="-176"/>
                        <a:pt x="192641" y="592"/>
                        <a:pt x="195091" y="2224"/>
                      </a:cubicBezTo>
                      <a:lnTo>
                        <a:pt x="195845" y="2873"/>
                      </a:lnTo>
                      <a:lnTo>
                        <a:pt x="196663" y="3429"/>
                      </a:lnTo>
                      <a:lnTo>
                        <a:pt x="295470" y="71124"/>
                      </a:lnTo>
                      <a:lnTo>
                        <a:pt x="299962" y="74221"/>
                      </a:lnTo>
                      <a:lnTo>
                        <a:pt x="610810" y="74221"/>
                      </a:lnTo>
                      <a:cubicBezTo>
                        <a:pt x="620732" y="74221"/>
                        <a:pt x="628775" y="82524"/>
                        <a:pt x="628775" y="92768"/>
                      </a:cubicBezTo>
                      <a:lnTo>
                        <a:pt x="628775" y="463818"/>
                      </a:lnTo>
                      <a:cubicBezTo>
                        <a:pt x="628775" y="474061"/>
                        <a:pt x="620732" y="482365"/>
                        <a:pt x="610810" y="482365"/>
                      </a:cubicBezTo>
                      <a:lnTo>
                        <a:pt x="17965" y="482365"/>
                      </a:lnTo>
                      <a:cubicBezTo>
                        <a:pt x="8043" y="482365"/>
                        <a:pt x="0" y="474061"/>
                        <a:pt x="0" y="463818"/>
                      </a:cubicBezTo>
                      <a:lnTo>
                        <a:pt x="0" y="18582"/>
                      </a:lnTo>
                      <a:cubicBezTo>
                        <a:pt x="0" y="8338"/>
                        <a:pt x="8043" y="35"/>
                        <a:pt x="17965" y="35"/>
                      </a:cubicBezTo>
                      <a:close/>
                    </a:path>
                  </a:pathLst>
                </a:custGeom>
                <a:solidFill>
                  <a:schemeClr val="bg1"/>
                </a:solidFill>
                <a:ln w="8930" cap="flat">
                  <a:noFill/>
                  <a:prstDash val="solid"/>
                  <a:miter/>
                </a:ln>
              </p:spPr>
              <p:txBody>
                <a:bodyPr wrap="square">
                  <a:noAutofit/>
                </a:bodyPr>
                <a:lstStyle/>
                <a:p>
                  <a:endParaRPr lang="ja-JP" altLang="en-US" sz="2223"/>
                </a:p>
              </p:txBody>
            </p:sp>
            <p:sp>
              <p:nvSpPr>
                <p:cNvPr id="24" name="フリーフォーム: 図形 23" descr="フォルダー 枠線">
                  <a:extLst>
                    <a:ext uri="{FF2B5EF4-FFF2-40B4-BE49-F238E27FC236}">
                      <a16:creationId xmlns:a16="http://schemas.microsoft.com/office/drawing/2014/main" id="{7E8BD0E4-0AF2-177A-6D14-9844066BCD08}"/>
                    </a:ext>
                  </a:extLst>
                </p:cNvPr>
                <p:cNvSpPr/>
                <p:nvPr/>
              </p:nvSpPr>
              <p:spPr>
                <a:xfrm>
                  <a:off x="3041371" y="2874705"/>
                  <a:ext cx="664705" cy="519436"/>
                </a:xfrm>
                <a:custGeom>
                  <a:avLst/>
                  <a:gdLst>
                    <a:gd name="csX0" fmla="*/ 35930 w 664705"/>
                    <a:gd name="csY0" fmla="*/ 22 h 519436"/>
                    <a:gd name="csX1" fmla="*/ 204801 w 664705"/>
                    <a:gd name="csY1" fmla="*/ 22 h 519436"/>
                    <a:gd name="csX2" fmla="*/ 224563 w 664705"/>
                    <a:gd name="csY2" fmla="*/ 6513 h 519436"/>
                    <a:gd name="csX3" fmla="*/ 323370 w 664705"/>
                    <a:gd name="csY3" fmla="*/ 74208 h 519436"/>
                    <a:gd name="csX4" fmla="*/ 628775 w 664705"/>
                    <a:gd name="csY4" fmla="*/ 74208 h 519436"/>
                    <a:gd name="csX5" fmla="*/ 664705 w 664705"/>
                    <a:gd name="csY5" fmla="*/ 111301 h 519436"/>
                    <a:gd name="csX6" fmla="*/ 664705 w 664705"/>
                    <a:gd name="csY6" fmla="*/ 482343 h 519436"/>
                    <a:gd name="csX7" fmla="*/ 628775 w 664705"/>
                    <a:gd name="csY7" fmla="*/ 519436 h 519436"/>
                    <a:gd name="csX8" fmla="*/ 35930 w 664705"/>
                    <a:gd name="csY8" fmla="*/ 519436 h 519436"/>
                    <a:gd name="csX9" fmla="*/ 0 w 664705"/>
                    <a:gd name="csY9" fmla="*/ 482333 h 519436"/>
                    <a:gd name="csX10" fmla="*/ 0 w 664705"/>
                    <a:gd name="csY10" fmla="*/ 37115 h 519436"/>
                    <a:gd name="csX11" fmla="*/ 35930 w 664705"/>
                    <a:gd name="csY11" fmla="*/ 22 h 519436"/>
                    <a:gd name="csX12" fmla="*/ 35930 w 664705"/>
                    <a:gd name="csY12" fmla="*/ 18550 h 519436"/>
                    <a:gd name="csX13" fmla="*/ 17965 w 664705"/>
                    <a:gd name="csY13" fmla="*/ 37097 h 519436"/>
                    <a:gd name="csX14" fmla="*/ 17965 w 664705"/>
                    <a:gd name="csY14" fmla="*/ 482333 h 519436"/>
                    <a:gd name="csX15" fmla="*/ 35930 w 664705"/>
                    <a:gd name="csY15" fmla="*/ 500880 h 519436"/>
                    <a:gd name="csX16" fmla="*/ 628775 w 664705"/>
                    <a:gd name="csY16" fmla="*/ 500880 h 519436"/>
                    <a:gd name="csX17" fmla="*/ 646740 w 664705"/>
                    <a:gd name="csY17" fmla="*/ 482333 h 519436"/>
                    <a:gd name="csX18" fmla="*/ 646740 w 664705"/>
                    <a:gd name="csY18" fmla="*/ 111283 h 519436"/>
                    <a:gd name="csX19" fmla="*/ 628775 w 664705"/>
                    <a:gd name="csY19" fmla="*/ 92736 h 519436"/>
                    <a:gd name="csX20" fmla="*/ 317927 w 664705"/>
                    <a:gd name="csY20" fmla="*/ 92736 h 519436"/>
                    <a:gd name="csX21" fmla="*/ 313435 w 664705"/>
                    <a:gd name="csY21" fmla="*/ 89639 h 519436"/>
                    <a:gd name="csX22" fmla="*/ 214628 w 664705"/>
                    <a:gd name="csY22" fmla="*/ 21944 h 519436"/>
                    <a:gd name="csX23" fmla="*/ 213810 w 664705"/>
                    <a:gd name="csY23" fmla="*/ 21388 h 519436"/>
                    <a:gd name="csX24" fmla="*/ 213056 w 664705"/>
                    <a:gd name="csY24" fmla="*/ 20739 h 519436"/>
                    <a:gd name="csX25" fmla="*/ 204801 w 664705"/>
                    <a:gd name="csY25" fmla="*/ 18550 h 519436"/>
                    <a:gd name="csX26" fmla="*/ 35930 w 664705"/>
                    <a:gd name="csY26" fmla="*/ 18550 h 519436"/>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Lst>
                  <a:rect l="l" t="t" r="r" b="b"/>
                  <a:pathLst>
                    <a:path w="664705" h="519436">
                      <a:moveTo>
                        <a:pt x="35930" y="22"/>
                      </a:moveTo>
                      <a:lnTo>
                        <a:pt x="204801" y="22"/>
                      </a:lnTo>
                      <a:cubicBezTo>
                        <a:pt x="211919" y="-253"/>
                        <a:pt x="218907" y="2042"/>
                        <a:pt x="224563" y="6513"/>
                      </a:cubicBezTo>
                      <a:lnTo>
                        <a:pt x="323370" y="74208"/>
                      </a:lnTo>
                      <a:lnTo>
                        <a:pt x="628775" y="74208"/>
                      </a:lnTo>
                      <a:cubicBezTo>
                        <a:pt x="648592" y="74274"/>
                        <a:pt x="664641" y="90843"/>
                        <a:pt x="664705" y="111301"/>
                      </a:cubicBezTo>
                      <a:lnTo>
                        <a:pt x="664705" y="482343"/>
                      </a:lnTo>
                      <a:cubicBezTo>
                        <a:pt x="664641" y="502801"/>
                        <a:pt x="648592" y="519370"/>
                        <a:pt x="628775" y="519436"/>
                      </a:cubicBezTo>
                      <a:lnTo>
                        <a:pt x="35930" y="519436"/>
                      </a:lnTo>
                      <a:cubicBezTo>
                        <a:pt x="16107" y="519374"/>
                        <a:pt x="54" y="502797"/>
                        <a:pt x="0" y="482333"/>
                      </a:cubicBezTo>
                      <a:lnTo>
                        <a:pt x="0" y="37115"/>
                      </a:lnTo>
                      <a:cubicBezTo>
                        <a:pt x="59" y="16655"/>
                        <a:pt x="16111" y="83"/>
                        <a:pt x="35930" y="22"/>
                      </a:cubicBezTo>
                      <a:close/>
                      <a:moveTo>
                        <a:pt x="35930" y="18550"/>
                      </a:moveTo>
                      <a:cubicBezTo>
                        <a:pt x="26008" y="18550"/>
                        <a:pt x="17965" y="26853"/>
                        <a:pt x="17965" y="37097"/>
                      </a:cubicBezTo>
                      <a:lnTo>
                        <a:pt x="17965" y="482333"/>
                      </a:lnTo>
                      <a:cubicBezTo>
                        <a:pt x="17965" y="492576"/>
                        <a:pt x="26008" y="500880"/>
                        <a:pt x="35930" y="500880"/>
                      </a:cubicBezTo>
                      <a:lnTo>
                        <a:pt x="628775" y="500880"/>
                      </a:lnTo>
                      <a:cubicBezTo>
                        <a:pt x="638697" y="500880"/>
                        <a:pt x="646740" y="492576"/>
                        <a:pt x="646740" y="482333"/>
                      </a:cubicBezTo>
                      <a:lnTo>
                        <a:pt x="646740" y="111283"/>
                      </a:lnTo>
                      <a:cubicBezTo>
                        <a:pt x="646740" y="101039"/>
                        <a:pt x="638697" y="92736"/>
                        <a:pt x="628775" y="92736"/>
                      </a:cubicBezTo>
                      <a:lnTo>
                        <a:pt x="317927" y="92736"/>
                      </a:lnTo>
                      <a:lnTo>
                        <a:pt x="313435" y="89639"/>
                      </a:lnTo>
                      <a:lnTo>
                        <a:pt x="214628" y="21944"/>
                      </a:lnTo>
                      <a:lnTo>
                        <a:pt x="213810" y="21388"/>
                      </a:lnTo>
                      <a:lnTo>
                        <a:pt x="213056" y="20739"/>
                      </a:lnTo>
                      <a:cubicBezTo>
                        <a:pt x="210606" y="19107"/>
                        <a:pt x="207710" y="18339"/>
                        <a:pt x="204801" y="18550"/>
                      </a:cubicBezTo>
                      <a:lnTo>
                        <a:pt x="35930" y="18550"/>
                      </a:lnTo>
                      <a:close/>
                    </a:path>
                  </a:pathLst>
                </a:custGeom>
                <a:solidFill>
                  <a:srgbClr val="000000"/>
                </a:solidFill>
                <a:ln w="8930" cap="flat">
                  <a:noFill/>
                  <a:prstDash val="solid"/>
                  <a:miter/>
                </a:ln>
              </p:spPr>
              <p:txBody>
                <a:bodyPr wrap="square">
                  <a:noAutofit/>
                </a:bodyPr>
                <a:lstStyle/>
                <a:p>
                  <a:endParaRPr lang="ja-JP" altLang="en-US" sz="2223"/>
                </a:p>
              </p:txBody>
            </p:sp>
          </p:grpSp>
          <p:sp>
            <p:nvSpPr>
              <p:cNvPr id="25" name="テキスト ボックス 24">
                <a:extLst>
                  <a:ext uri="{FF2B5EF4-FFF2-40B4-BE49-F238E27FC236}">
                    <a16:creationId xmlns:a16="http://schemas.microsoft.com/office/drawing/2014/main" id="{EC1B68A6-EDEF-C098-4951-AA49D6A13EB5}"/>
                  </a:ext>
                </a:extLst>
              </p:cNvPr>
              <p:cNvSpPr txBox="1"/>
              <p:nvPr/>
            </p:nvSpPr>
            <p:spPr>
              <a:xfrm rot="5400000">
                <a:off x="452528" y="3232041"/>
                <a:ext cx="391833" cy="314590"/>
              </a:xfrm>
              <a:prstGeom prst="rect">
                <a:avLst/>
              </a:prstGeom>
              <a:noFill/>
            </p:spPr>
            <p:txBody>
              <a:bodyPr wrap="square" rtlCol="0">
                <a:spAutoFit/>
              </a:bodyPr>
              <a:lstStyle/>
              <a:p>
                <a:pPr>
                  <a:buClr>
                    <a:schemeClr val="tx1"/>
                  </a:buClr>
                </a:pPr>
                <a:r>
                  <a:rPr lang="en-US" altLang="ja-JP" sz="1729" b="1" dirty="0">
                    <a:latin typeface="メイリオ" panose="020B0604030504040204" pitchFamily="50" charset="-128"/>
                    <a:ea typeface="メイリオ" panose="020B0604030504040204" pitchFamily="50" charset="-128"/>
                  </a:rPr>
                  <a:t>…</a:t>
                </a:r>
              </a:p>
            </p:txBody>
          </p:sp>
          <p:grpSp>
            <p:nvGrpSpPr>
              <p:cNvPr id="26" name="グループ化 25">
                <a:extLst>
                  <a:ext uri="{FF2B5EF4-FFF2-40B4-BE49-F238E27FC236}">
                    <a16:creationId xmlns:a16="http://schemas.microsoft.com/office/drawing/2014/main" id="{D6D092C0-DFA6-B1E5-D19F-53498D8FD3C9}"/>
                  </a:ext>
                </a:extLst>
              </p:cNvPr>
              <p:cNvGrpSpPr/>
              <p:nvPr/>
            </p:nvGrpSpPr>
            <p:grpSpPr>
              <a:xfrm>
                <a:off x="269480" y="3563334"/>
                <a:ext cx="720264" cy="614653"/>
                <a:chOff x="3041371" y="2874705"/>
                <a:chExt cx="664705" cy="519436"/>
              </a:xfrm>
            </p:grpSpPr>
            <p:sp>
              <p:nvSpPr>
                <p:cNvPr id="27" name="フリーフォーム: 図形 26" descr="フォルダー 枠線">
                  <a:extLst>
                    <a:ext uri="{FF2B5EF4-FFF2-40B4-BE49-F238E27FC236}">
                      <a16:creationId xmlns:a16="http://schemas.microsoft.com/office/drawing/2014/main" id="{3E2F8044-F23C-43EE-FF1D-D70BEDA83FD9}"/>
                    </a:ext>
                  </a:extLst>
                </p:cNvPr>
                <p:cNvSpPr/>
                <p:nvPr/>
              </p:nvSpPr>
              <p:spPr>
                <a:xfrm>
                  <a:off x="3059336" y="2893221"/>
                  <a:ext cx="628775" cy="482365"/>
                </a:xfrm>
                <a:custGeom>
                  <a:avLst/>
                  <a:gdLst>
                    <a:gd name="csX0" fmla="*/ 17965 w 628775"/>
                    <a:gd name="csY0" fmla="*/ 35 h 482365"/>
                    <a:gd name="csX1" fmla="*/ 186836 w 628775"/>
                    <a:gd name="csY1" fmla="*/ 35 h 482365"/>
                    <a:gd name="csX2" fmla="*/ 195091 w 628775"/>
                    <a:gd name="csY2" fmla="*/ 2224 h 482365"/>
                    <a:gd name="csX3" fmla="*/ 195845 w 628775"/>
                    <a:gd name="csY3" fmla="*/ 2873 h 482365"/>
                    <a:gd name="csX4" fmla="*/ 196663 w 628775"/>
                    <a:gd name="csY4" fmla="*/ 3429 h 482365"/>
                    <a:gd name="csX5" fmla="*/ 295470 w 628775"/>
                    <a:gd name="csY5" fmla="*/ 71124 h 482365"/>
                    <a:gd name="csX6" fmla="*/ 299962 w 628775"/>
                    <a:gd name="csY6" fmla="*/ 74221 h 482365"/>
                    <a:gd name="csX7" fmla="*/ 610810 w 628775"/>
                    <a:gd name="csY7" fmla="*/ 74221 h 482365"/>
                    <a:gd name="csX8" fmla="*/ 628775 w 628775"/>
                    <a:gd name="csY8" fmla="*/ 92768 h 482365"/>
                    <a:gd name="csX9" fmla="*/ 628775 w 628775"/>
                    <a:gd name="csY9" fmla="*/ 463818 h 482365"/>
                    <a:gd name="csX10" fmla="*/ 610810 w 628775"/>
                    <a:gd name="csY10" fmla="*/ 482365 h 482365"/>
                    <a:gd name="csX11" fmla="*/ 17965 w 628775"/>
                    <a:gd name="csY11" fmla="*/ 482365 h 482365"/>
                    <a:gd name="csX12" fmla="*/ 0 w 628775"/>
                    <a:gd name="csY12" fmla="*/ 463818 h 482365"/>
                    <a:gd name="csX13" fmla="*/ 0 w 628775"/>
                    <a:gd name="csY13" fmla="*/ 18582 h 482365"/>
                    <a:gd name="csX14" fmla="*/ 17965 w 628775"/>
                    <a:gd name="csY14" fmla="*/ 35 h 482365"/>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Lst>
                  <a:rect l="l" t="t" r="r" b="b"/>
                  <a:pathLst>
                    <a:path w="628775" h="482365">
                      <a:moveTo>
                        <a:pt x="17965" y="35"/>
                      </a:moveTo>
                      <a:lnTo>
                        <a:pt x="186836" y="35"/>
                      </a:lnTo>
                      <a:cubicBezTo>
                        <a:pt x="189745" y="-176"/>
                        <a:pt x="192641" y="592"/>
                        <a:pt x="195091" y="2224"/>
                      </a:cubicBezTo>
                      <a:lnTo>
                        <a:pt x="195845" y="2873"/>
                      </a:lnTo>
                      <a:lnTo>
                        <a:pt x="196663" y="3429"/>
                      </a:lnTo>
                      <a:lnTo>
                        <a:pt x="295470" y="71124"/>
                      </a:lnTo>
                      <a:lnTo>
                        <a:pt x="299962" y="74221"/>
                      </a:lnTo>
                      <a:lnTo>
                        <a:pt x="610810" y="74221"/>
                      </a:lnTo>
                      <a:cubicBezTo>
                        <a:pt x="620732" y="74221"/>
                        <a:pt x="628775" y="82524"/>
                        <a:pt x="628775" y="92768"/>
                      </a:cubicBezTo>
                      <a:lnTo>
                        <a:pt x="628775" y="463818"/>
                      </a:lnTo>
                      <a:cubicBezTo>
                        <a:pt x="628775" y="474061"/>
                        <a:pt x="620732" y="482365"/>
                        <a:pt x="610810" y="482365"/>
                      </a:cubicBezTo>
                      <a:lnTo>
                        <a:pt x="17965" y="482365"/>
                      </a:lnTo>
                      <a:cubicBezTo>
                        <a:pt x="8043" y="482365"/>
                        <a:pt x="0" y="474061"/>
                        <a:pt x="0" y="463818"/>
                      </a:cubicBezTo>
                      <a:lnTo>
                        <a:pt x="0" y="18582"/>
                      </a:lnTo>
                      <a:cubicBezTo>
                        <a:pt x="0" y="8338"/>
                        <a:pt x="8043" y="35"/>
                        <a:pt x="17965" y="35"/>
                      </a:cubicBezTo>
                      <a:close/>
                    </a:path>
                  </a:pathLst>
                </a:custGeom>
                <a:solidFill>
                  <a:schemeClr val="bg1"/>
                </a:solidFill>
                <a:ln w="8930" cap="flat">
                  <a:noFill/>
                  <a:prstDash val="solid"/>
                  <a:miter/>
                </a:ln>
              </p:spPr>
              <p:txBody>
                <a:bodyPr wrap="square">
                  <a:noAutofit/>
                </a:bodyPr>
                <a:lstStyle/>
                <a:p>
                  <a:endParaRPr lang="ja-JP" altLang="en-US" sz="2223"/>
                </a:p>
              </p:txBody>
            </p:sp>
            <p:sp>
              <p:nvSpPr>
                <p:cNvPr id="28" name="フリーフォーム: 図形 27" descr="フォルダー 枠線">
                  <a:extLst>
                    <a:ext uri="{FF2B5EF4-FFF2-40B4-BE49-F238E27FC236}">
                      <a16:creationId xmlns:a16="http://schemas.microsoft.com/office/drawing/2014/main" id="{1515897F-A5E3-494B-999B-5B7329353BD0}"/>
                    </a:ext>
                  </a:extLst>
                </p:cNvPr>
                <p:cNvSpPr/>
                <p:nvPr/>
              </p:nvSpPr>
              <p:spPr>
                <a:xfrm>
                  <a:off x="3041371" y="2874705"/>
                  <a:ext cx="664705" cy="519436"/>
                </a:xfrm>
                <a:custGeom>
                  <a:avLst/>
                  <a:gdLst>
                    <a:gd name="csX0" fmla="*/ 35930 w 664705"/>
                    <a:gd name="csY0" fmla="*/ 22 h 519436"/>
                    <a:gd name="csX1" fmla="*/ 204801 w 664705"/>
                    <a:gd name="csY1" fmla="*/ 22 h 519436"/>
                    <a:gd name="csX2" fmla="*/ 224563 w 664705"/>
                    <a:gd name="csY2" fmla="*/ 6513 h 519436"/>
                    <a:gd name="csX3" fmla="*/ 323370 w 664705"/>
                    <a:gd name="csY3" fmla="*/ 74208 h 519436"/>
                    <a:gd name="csX4" fmla="*/ 628775 w 664705"/>
                    <a:gd name="csY4" fmla="*/ 74208 h 519436"/>
                    <a:gd name="csX5" fmla="*/ 664705 w 664705"/>
                    <a:gd name="csY5" fmla="*/ 111301 h 519436"/>
                    <a:gd name="csX6" fmla="*/ 664705 w 664705"/>
                    <a:gd name="csY6" fmla="*/ 482343 h 519436"/>
                    <a:gd name="csX7" fmla="*/ 628775 w 664705"/>
                    <a:gd name="csY7" fmla="*/ 519436 h 519436"/>
                    <a:gd name="csX8" fmla="*/ 35930 w 664705"/>
                    <a:gd name="csY8" fmla="*/ 519436 h 519436"/>
                    <a:gd name="csX9" fmla="*/ 0 w 664705"/>
                    <a:gd name="csY9" fmla="*/ 482333 h 519436"/>
                    <a:gd name="csX10" fmla="*/ 0 w 664705"/>
                    <a:gd name="csY10" fmla="*/ 37115 h 519436"/>
                    <a:gd name="csX11" fmla="*/ 35930 w 664705"/>
                    <a:gd name="csY11" fmla="*/ 22 h 519436"/>
                    <a:gd name="csX12" fmla="*/ 35930 w 664705"/>
                    <a:gd name="csY12" fmla="*/ 18550 h 519436"/>
                    <a:gd name="csX13" fmla="*/ 17965 w 664705"/>
                    <a:gd name="csY13" fmla="*/ 37097 h 519436"/>
                    <a:gd name="csX14" fmla="*/ 17965 w 664705"/>
                    <a:gd name="csY14" fmla="*/ 482333 h 519436"/>
                    <a:gd name="csX15" fmla="*/ 35930 w 664705"/>
                    <a:gd name="csY15" fmla="*/ 500880 h 519436"/>
                    <a:gd name="csX16" fmla="*/ 628775 w 664705"/>
                    <a:gd name="csY16" fmla="*/ 500880 h 519436"/>
                    <a:gd name="csX17" fmla="*/ 646740 w 664705"/>
                    <a:gd name="csY17" fmla="*/ 482333 h 519436"/>
                    <a:gd name="csX18" fmla="*/ 646740 w 664705"/>
                    <a:gd name="csY18" fmla="*/ 111283 h 519436"/>
                    <a:gd name="csX19" fmla="*/ 628775 w 664705"/>
                    <a:gd name="csY19" fmla="*/ 92736 h 519436"/>
                    <a:gd name="csX20" fmla="*/ 317927 w 664705"/>
                    <a:gd name="csY20" fmla="*/ 92736 h 519436"/>
                    <a:gd name="csX21" fmla="*/ 313435 w 664705"/>
                    <a:gd name="csY21" fmla="*/ 89639 h 519436"/>
                    <a:gd name="csX22" fmla="*/ 214628 w 664705"/>
                    <a:gd name="csY22" fmla="*/ 21944 h 519436"/>
                    <a:gd name="csX23" fmla="*/ 213810 w 664705"/>
                    <a:gd name="csY23" fmla="*/ 21388 h 519436"/>
                    <a:gd name="csX24" fmla="*/ 213056 w 664705"/>
                    <a:gd name="csY24" fmla="*/ 20739 h 519436"/>
                    <a:gd name="csX25" fmla="*/ 204801 w 664705"/>
                    <a:gd name="csY25" fmla="*/ 18550 h 519436"/>
                    <a:gd name="csX26" fmla="*/ 35930 w 664705"/>
                    <a:gd name="csY26" fmla="*/ 18550 h 519436"/>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Lst>
                  <a:rect l="l" t="t" r="r" b="b"/>
                  <a:pathLst>
                    <a:path w="664705" h="519436">
                      <a:moveTo>
                        <a:pt x="35930" y="22"/>
                      </a:moveTo>
                      <a:lnTo>
                        <a:pt x="204801" y="22"/>
                      </a:lnTo>
                      <a:cubicBezTo>
                        <a:pt x="211919" y="-253"/>
                        <a:pt x="218907" y="2042"/>
                        <a:pt x="224563" y="6513"/>
                      </a:cubicBezTo>
                      <a:lnTo>
                        <a:pt x="323370" y="74208"/>
                      </a:lnTo>
                      <a:lnTo>
                        <a:pt x="628775" y="74208"/>
                      </a:lnTo>
                      <a:cubicBezTo>
                        <a:pt x="648592" y="74274"/>
                        <a:pt x="664641" y="90843"/>
                        <a:pt x="664705" y="111301"/>
                      </a:cubicBezTo>
                      <a:lnTo>
                        <a:pt x="664705" y="482343"/>
                      </a:lnTo>
                      <a:cubicBezTo>
                        <a:pt x="664641" y="502801"/>
                        <a:pt x="648592" y="519370"/>
                        <a:pt x="628775" y="519436"/>
                      </a:cubicBezTo>
                      <a:lnTo>
                        <a:pt x="35930" y="519436"/>
                      </a:lnTo>
                      <a:cubicBezTo>
                        <a:pt x="16107" y="519374"/>
                        <a:pt x="54" y="502797"/>
                        <a:pt x="0" y="482333"/>
                      </a:cubicBezTo>
                      <a:lnTo>
                        <a:pt x="0" y="37115"/>
                      </a:lnTo>
                      <a:cubicBezTo>
                        <a:pt x="59" y="16655"/>
                        <a:pt x="16111" y="83"/>
                        <a:pt x="35930" y="22"/>
                      </a:cubicBezTo>
                      <a:close/>
                      <a:moveTo>
                        <a:pt x="35930" y="18550"/>
                      </a:moveTo>
                      <a:cubicBezTo>
                        <a:pt x="26008" y="18550"/>
                        <a:pt x="17965" y="26853"/>
                        <a:pt x="17965" y="37097"/>
                      </a:cubicBezTo>
                      <a:lnTo>
                        <a:pt x="17965" y="482333"/>
                      </a:lnTo>
                      <a:cubicBezTo>
                        <a:pt x="17965" y="492576"/>
                        <a:pt x="26008" y="500880"/>
                        <a:pt x="35930" y="500880"/>
                      </a:cubicBezTo>
                      <a:lnTo>
                        <a:pt x="628775" y="500880"/>
                      </a:lnTo>
                      <a:cubicBezTo>
                        <a:pt x="638697" y="500880"/>
                        <a:pt x="646740" y="492576"/>
                        <a:pt x="646740" y="482333"/>
                      </a:cubicBezTo>
                      <a:lnTo>
                        <a:pt x="646740" y="111283"/>
                      </a:lnTo>
                      <a:cubicBezTo>
                        <a:pt x="646740" y="101039"/>
                        <a:pt x="638697" y="92736"/>
                        <a:pt x="628775" y="92736"/>
                      </a:cubicBezTo>
                      <a:lnTo>
                        <a:pt x="317927" y="92736"/>
                      </a:lnTo>
                      <a:lnTo>
                        <a:pt x="313435" y="89639"/>
                      </a:lnTo>
                      <a:lnTo>
                        <a:pt x="214628" y="21944"/>
                      </a:lnTo>
                      <a:lnTo>
                        <a:pt x="213810" y="21388"/>
                      </a:lnTo>
                      <a:lnTo>
                        <a:pt x="213056" y="20739"/>
                      </a:lnTo>
                      <a:cubicBezTo>
                        <a:pt x="210606" y="19107"/>
                        <a:pt x="207710" y="18339"/>
                        <a:pt x="204801" y="18550"/>
                      </a:cubicBezTo>
                      <a:lnTo>
                        <a:pt x="35930" y="18550"/>
                      </a:lnTo>
                      <a:close/>
                    </a:path>
                  </a:pathLst>
                </a:custGeom>
                <a:solidFill>
                  <a:srgbClr val="000000"/>
                </a:solidFill>
                <a:ln w="8930" cap="flat">
                  <a:noFill/>
                  <a:prstDash val="solid"/>
                  <a:miter/>
                </a:ln>
              </p:spPr>
              <p:txBody>
                <a:bodyPr wrap="square">
                  <a:noAutofit/>
                </a:bodyPr>
                <a:lstStyle/>
                <a:p>
                  <a:endParaRPr lang="ja-JP" altLang="en-US" sz="2223"/>
                </a:p>
              </p:txBody>
            </p:sp>
          </p:grpSp>
          <p:sp>
            <p:nvSpPr>
              <p:cNvPr id="29" name="テキスト ボックス 28">
                <a:extLst>
                  <a:ext uri="{FF2B5EF4-FFF2-40B4-BE49-F238E27FC236}">
                    <a16:creationId xmlns:a16="http://schemas.microsoft.com/office/drawing/2014/main" id="{C21EB81C-2FDD-D4E0-11E5-369CB5B7F2CD}"/>
                  </a:ext>
                </a:extLst>
              </p:cNvPr>
              <p:cNvSpPr txBox="1"/>
              <p:nvPr/>
            </p:nvSpPr>
            <p:spPr>
              <a:xfrm>
                <a:off x="108599" y="2711267"/>
                <a:ext cx="1062451" cy="343542"/>
              </a:xfrm>
              <a:prstGeom prst="rect">
                <a:avLst/>
              </a:prstGeom>
              <a:noFill/>
            </p:spPr>
            <p:txBody>
              <a:bodyPr wrap="square" rtlCol="0">
                <a:spAutoFit/>
              </a:bodyPr>
              <a:lstStyle/>
              <a:p>
                <a:pPr algn="ctr">
                  <a:buClr>
                    <a:schemeClr val="tx1"/>
                  </a:buClr>
                </a:pPr>
                <a:r>
                  <a:rPr lang="en-US" altLang="ja-JP" sz="1729" dirty="0">
                    <a:latin typeface="メイリオ" panose="020B0604030504040204" pitchFamily="50" charset="-128"/>
                    <a:ea typeface="メイリオ" panose="020B0604030504040204" pitchFamily="50" charset="-128"/>
                  </a:rPr>
                  <a:t>lib1</a:t>
                </a:r>
              </a:p>
            </p:txBody>
          </p:sp>
          <p:sp>
            <p:nvSpPr>
              <p:cNvPr id="30" name="テキスト ボックス 29">
                <a:extLst>
                  <a:ext uri="{FF2B5EF4-FFF2-40B4-BE49-F238E27FC236}">
                    <a16:creationId xmlns:a16="http://schemas.microsoft.com/office/drawing/2014/main" id="{755CF6C0-8A71-2F4D-E38D-08D16B5CCEBD}"/>
                  </a:ext>
                </a:extLst>
              </p:cNvPr>
              <p:cNvSpPr txBox="1"/>
              <p:nvPr/>
            </p:nvSpPr>
            <p:spPr>
              <a:xfrm>
                <a:off x="98382" y="3763584"/>
                <a:ext cx="1062451" cy="343542"/>
              </a:xfrm>
              <a:prstGeom prst="rect">
                <a:avLst/>
              </a:prstGeom>
              <a:noFill/>
            </p:spPr>
            <p:txBody>
              <a:bodyPr wrap="square" rtlCol="0">
                <a:spAutoFit/>
              </a:bodyPr>
              <a:lstStyle/>
              <a:p>
                <a:pPr algn="ctr">
                  <a:buClr>
                    <a:schemeClr val="tx1"/>
                  </a:buClr>
                </a:pPr>
                <a:r>
                  <a:rPr lang="en-US" altLang="ja-JP" sz="1729" dirty="0">
                    <a:latin typeface="メイリオ" panose="020B0604030504040204" pitchFamily="50" charset="-128"/>
                    <a:ea typeface="メイリオ" panose="020B0604030504040204" pitchFamily="50" charset="-128"/>
                  </a:rPr>
                  <a:t>lib10</a:t>
                </a:r>
              </a:p>
            </p:txBody>
          </p:sp>
          <p:sp>
            <p:nvSpPr>
              <p:cNvPr id="31" name="テキスト ボックス 30">
                <a:extLst>
                  <a:ext uri="{FF2B5EF4-FFF2-40B4-BE49-F238E27FC236}">
                    <a16:creationId xmlns:a16="http://schemas.microsoft.com/office/drawing/2014/main" id="{BCA7F622-1130-77BC-7223-B7EBCFE8588C}"/>
                  </a:ext>
                </a:extLst>
              </p:cNvPr>
              <p:cNvSpPr txBox="1"/>
              <p:nvPr/>
            </p:nvSpPr>
            <p:spPr>
              <a:xfrm>
                <a:off x="1094005" y="2958524"/>
                <a:ext cx="934396" cy="343542"/>
              </a:xfrm>
              <a:prstGeom prst="rect">
                <a:avLst/>
              </a:prstGeom>
              <a:noFill/>
            </p:spPr>
            <p:txBody>
              <a:bodyPr wrap="square" rtlCol="0">
                <a:spAutoFit/>
              </a:bodyPr>
              <a:lstStyle/>
              <a:p>
                <a:pPr algn="ctr">
                  <a:buClr>
                    <a:schemeClr val="tx1"/>
                  </a:buClr>
                </a:pPr>
                <a:r>
                  <a:rPr lang="en-US" altLang="ja-JP" sz="1729" dirty="0">
                    <a:latin typeface="メイリオ" panose="020B0604030504040204" pitchFamily="50" charset="-128"/>
                    <a:ea typeface="メイリオ" panose="020B0604030504040204" pitchFamily="50" charset="-128"/>
                  </a:rPr>
                  <a:t>lib</a:t>
                </a:r>
              </a:p>
            </p:txBody>
          </p:sp>
          <p:grpSp>
            <p:nvGrpSpPr>
              <p:cNvPr id="96" name="グループ化 95">
                <a:extLst>
                  <a:ext uri="{FF2B5EF4-FFF2-40B4-BE49-F238E27FC236}">
                    <a16:creationId xmlns:a16="http://schemas.microsoft.com/office/drawing/2014/main" id="{4D51B8C2-E670-CBFD-1941-2087DD0AF1C9}"/>
                  </a:ext>
                </a:extLst>
              </p:cNvPr>
              <p:cNvGrpSpPr/>
              <p:nvPr/>
            </p:nvGrpSpPr>
            <p:grpSpPr>
              <a:xfrm>
                <a:off x="1224775" y="2600862"/>
                <a:ext cx="720264" cy="614653"/>
                <a:chOff x="3193771" y="3027105"/>
                <a:chExt cx="664705" cy="519436"/>
              </a:xfrm>
            </p:grpSpPr>
            <p:sp>
              <p:nvSpPr>
                <p:cNvPr id="97" name="フリーフォーム: 図形 96" descr="フォルダー 枠線">
                  <a:extLst>
                    <a:ext uri="{FF2B5EF4-FFF2-40B4-BE49-F238E27FC236}">
                      <a16:creationId xmlns:a16="http://schemas.microsoft.com/office/drawing/2014/main" id="{412D3AB9-E35E-C066-12A7-2532AC05C923}"/>
                    </a:ext>
                  </a:extLst>
                </p:cNvPr>
                <p:cNvSpPr/>
                <p:nvPr/>
              </p:nvSpPr>
              <p:spPr>
                <a:xfrm>
                  <a:off x="3211736" y="3045621"/>
                  <a:ext cx="628775" cy="482365"/>
                </a:xfrm>
                <a:custGeom>
                  <a:avLst/>
                  <a:gdLst>
                    <a:gd name="csX0" fmla="*/ 17965 w 628775"/>
                    <a:gd name="csY0" fmla="*/ 35 h 482365"/>
                    <a:gd name="csX1" fmla="*/ 186836 w 628775"/>
                    <a:gd name="csY1" fmla="*/ 35 h 482365"/>
                    <a:gd name="csX2" fmla="*/ 195091 w 628775"/>
                    <a:gd name="csY2" fmla="*/ 2224 h 482365"/>
                    <a:gd name="csX3" fmla="*/ 195845 w 628775"/>
                    <a:gd name="csY3" fmla="*/ 2873 h 482365"/>
                    <a:gd name="csX4" fmla="*/ 196663 w 628775"/>
                    <a:gd name="csY4" fmla="*/ 3429 h 482365"/>
                    <a:gd name="csX5" fmla="*/ 295470 w 628775"/>
                    <a:gd name="csY5" fmla="*/ 71124 h 482365"/>
                    <a:gd name="csX6" fmla="*/ 299962 w 628775"/>
                    <a:gd name="csY6" fmla="*/ 74221 h 482365"/>
                    <a:gd name="csX7" fmla="*/ 610810 w 628775"/>
                    <a:gd name="csY7" fmla="*/ 74221 h 482365"/>
                    <a:gd name="csX8" fmla="*/ 628775 w 628775"/>
                    <a:gd name="csY8" fmla="*/ 92768 h 482365"/>
                    <a:gd name="csX9" fmla="*/ 628775 w 628775"/>
                    <a:gd name="csY9" fmla="*/ 463818 h 482365"/>
                    <a:gd name="csX10" fmla="*/ 610810 w 628775"/>
                    <a:gd name="csY10" fmla="*/ 482365 h 482365"/>
                    <a:gd name="csX11" fmla="*/ 17965 w 628775"/>
                    <a:gd name="csY11" fmla="*/ 482365 h 482365"/>
                    <a:gd name="csX12" fmla="*/ 0 w 628775"/>
                    <a:gd name="csY12" fmla="*/ 463818 h 482365"/>
                    <a:gd name="csX13" fmla="*/ 0 w 628775"/>
                    <a:gd name="csY13" fmla="*/ 18582 h 482365"/>
                    <a:gd name="csX14" fmla="*/ 17965 w 628775"/>
                    <a:gd name="csY14" fmla="*/ 35 h 482365"/>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Lst>
                  <a:rect l="l" t="t" r="r" b="b"/>
                  <a:pathLst>
                    <a:path w="628775" h="482365">
                      <a:moveTo>
                        <a:pt x="17965" y="35"/>
                      </a:moveTo>
                      <a:lnTo>
                        <a:pt x="186836" y="35"/>
                      </a:lnTo>
                      <a:cubicBezTo>
                        <a:pt x="189745" y="-176"/>
                        <a:pt x="192641" y="592"/>
                        <a:pt x="195091" y="2224"/>
                      </a:cubicBezTo>
                      <a:lnTo>
                        <a:pt x="195845" y="2873"/>
                      </a:lnTo>
                      <a:lnTo>
                        <a:pt x="196663" y="3429"/>
                      </a:lnTo>
                      <a:lnTo>
                        <a:pt x="295470" y="71124"/>
                      </a:lnTo>
                      <a:lnTo>
                        <a:pt x="299962" y="74221"/>
                      </a:lnTo>
                      <a:lnTo>
                        <a:pt x="610810" y="74221"/>
                      </a:lnTo>
                      <a:cubicBezTo>
                        <a:pt x="620732" y="74221"/>
                        <a:pt x="628775" y="82524"/>
                        <a:pt x="628775" y="92768"/>
                      </a:cubicBezTo>
                      <a:lnTo>
                        <a:pt x="628775" y="463818"/>
                      </a:lnTo>
                      <a:cubicBezTo>
                        <a:pt x="628775" y="474061"/>
                        <a:pt x="620732" y="482365"/>
                        <a:pt x="610810" y="482365"/>
                      </a:cubicBezTo>
                      <a:lnTo>
                        <a:pt x="17965" y="482365"/>
                      </a:lnTo>
                      <a:cubicBezTo>
                        <a:pt x="8043" y="482365"/>
                        <a:pt x="0" y="474061"/>
                        <a:pt x="0" y="463818"/>
                      </a:cubicBezTo>
                      <a:lnTo>
                        <a:pt x="0" y="18582"/>
                      </a:lnTo>
                      <a:cubicBezTo>
                        <a:pt x="0" y="8338"/>
                        <a:pt x="8043" y="35"/>
                        <a:pt x="17965" y="35"/>
                      </a:cubicBezTo>
                      <a:close/>
                    </a:path>
                  </a:pathLst>
                </a:custGeom>
                <a:solidFill>
                  <a:schemeClr val="bg1"/>
                </a:solidFill>
                <a:ln w="8930" cap="flat">
                  <a:noFill/>
                  <a:prstDash val="solid"/>
                  <a:miter/>
                </a:ln>
              </p:spPr>
              <p:txBody>
                <a:bodyPr wrap="square">
                  <a:noAutofit/>
                </a:bodyPr>
                <a:lstStyle/>
                <a:p>
                  <a:endParaRPr lang="ja-JP" altLang="en-US" sz="2223"/>
                </a:p>
              </p:txBody>
            </p:sp>
            <p:sp>
              <p:nvSpPr>
                <p:cNvPr id="98" name="フリーフォーム: 図形 97" descr="フォルダー 枠線">
                  <a:extLst>
                    <a:ext uri="{FF2B5EF4-FFF2-40B4-BE49-F238E27FC236}">
                      <a16:creationId xmlns:a16="http://schemas.microsoft.com/office/drawing/2014/main" id="{A2B06615-5E26-94CA-4905-BCE2EE30F9E8}"/>
                    </a:ext>
                  </a:extLst>
                </p:cNvPr>
                <p:cNvSpPr/>
                <p:nvPr/>
              </p:nvSpPr>
              <p:spPr>
                <a:xfrm>
                  <a:off x="3193771" y="3027105"/>
                  <a:ext cx="664705" cy="519436"/>
                </a:xfrm>
                <a:custGeom>
                  <a:avLst/>
                  <a:gdLst>
                    <a:gd name="csX0" fmla="*/ 35930 w 664705"/>
                    <a:gd name="csY0" fmla="*/ 22 h 519436"/>
                    <a:gd name="csX1" fmla="*/ 204801 w 664705"/>
                    <a:gd name="csY1" fmla="*/ 22 h 519436"/>
                    <a:gd name="csX2" fmla="*/ 224563 w 664705"/>
                    <a:gd name="csY2" fmla="*/ 6513 h 519436"/>
                    <a:gd name="csX3" fmla="*/ 323370 w 664705"/>
                    <a:gd name="csY3" fmla="*/ 74208 h 519436"/>
                    <a:gd name="csX4" fmla="*/ 628775 w 664705"/>
                    <a:gd name="csY4" fmla="*/ 74208 h 519436"/>
                    <a:gd name="csX5" fmla="*/ 664705 w 664705"/>
                    <a:gd name="csY5" fmla="*/ 111301 h 519436"/>
                    <a:gd name="csX6" fmla="*/ 664705 w 664705"/>
                    <a:gd name="csY6" fmla="*/ 482343 h 519436"/>
                    <a:gd name="csX7" fmla="*/ 628775 w 664705"/>
                    <a:gd name="csY7" fmla="*/ 519436 h 519436"/>
                    <a:gd name="csX8" fmla="*/ 35930 w 664705"/>
                    <a:gd name="csY8" fmla="*/ 519436 h 519436"/>
                    <a:gd name="csX9" fmla="*/ 0 w 664705"/>
                    <a:gd name="csY9" fmla="*/ 482333 h 519436"/>
                    <a:gd name="csX10" fmla="*/ 0 w 664705"/>
                    <a:gd name="csY10" fmla="*/ 37115 h 519436"/>
                    <a:gd name="csX11" fmla="*/ 35930 w 664705"/>
                    <a:gd name="csY11" fmla="*/ 22 h 519436"/>
                    <a:gd name="csX12" fmla="*/ 35930 w 664705"/>
                    <a:gd name="csY12" fmla="*/ 18550 h 519436"/>
                    <a:gd name="csX13" fmla="*/ 17965 w 664705"/>
                    <a:gd name="csY13" fmla="*/ 37097 h 519436"/>
                    <a:gd name="csX14" fmla="*/ 17965 w 664705"/>
                    <a:gd name="csY14" fmla="*/ 482333 h 519436"/>
                    <a:gd name="csX15" fmla="*/ 35930 w 664705"/>
                    <a:gd name="csY15" fmla="*/ 500880 h 519436"/>
                    <a:gd name="csX16" fmla="*/ 628775 w 664705"/>
                    <a:gd name="csY16" fmla="*/ 500880 h 519436"/>
                    <a:gd name="csX17" fmla="*/ 646740 w 664705"/>
                    <a:gd name="csY17" fmla="*/ 482333 h 519436"/>
                    <a:gd name="csX18" fmla="*/ 646740 w 664705"/>
                    <a:gd name="csY18" fmla="*/ 111283 h 519436"/>
                    <a:gd name="csX19" fmla="*/ 628775 w 664705"/>
                    <a:gd name="csY19" fmla="*/ 92736 h 519436"/>
                    <a:gd name="csX20" fmla="*/ 317927 w 664705"/>
                    <a:gd name="csY20" fmla="*/ 92736 h 519436"/>
                    <a:gd name="csX21" fmla="*/ 313435 w 664705"/>
                    <a:gd name="csY21" fmla="*/ 89639 h 519436"/>
                    <a:gd name="csX22" fmla="*/ 214628 w 664705"/>
                    <a:gd name="csY22" fmla="*/ 21944 h 519436"/>
                    <a:gd name="csX23" fmla="*/ 213810 w 664705"/>
                    <a:gd name="csY23" fmla="*/ 21388 h 519436"/>
                    <a:gd name="csX24" fmla="*/ 213056 w 664705"/>
                    <a:gd name="csY24" fmla="*/ 20739 h 519436"/>
                    <a:gd name="csX25" fmla="*/ 204801 w 664705"/>
                    <a:gd name="csY25" fmla="*/ 18550 h 519436"/>
                    <a:gd name="csX26" fmla="*/ 35930 w 664705"/>
                    <a:gd name="csY26" fmla="*/ 18550 h 519436"/>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Lst>
                  <a:rect l="l" t="t" r="r" b="b"/>
                  <a:pathLst>
                    <a:path w="664705" h="519436">
                      <a:moveTo>
                        <a:pt x="35930" y="22"/>
                      </a:moveTo>
                      <a:lnTo>
                        <a:pt x="204801" y="22"/>
                      </a:lnTo>
                      <a:cubicBezTo>
                        <a:pt x="211919" y="-253"/>
                        <a:pt x="218907" y="2042"/>
                        <a:pt x="224563" y="6513"/>
                      </a:cubicBezTo>
                      <a:lnTo>
                        <a:pt x="323370" y="74208"/>
                      </a:lnTo>
                      <a:lnTo>
                        <a:pt x="628775" y="74208"/>
                      </a:lnTo>
                      <a:cubicBezTo>
                        <a:pt x="648592" y="74274"/>
                        <a:pt x="664641" y="90843"/>
                        <a:pt x="664705" y="111301"/>
                      </a:cubicBezTo>
                      <a:lnTo>
                        <a:pt x="664705" y="482343"/>
                      </a:lnTo>
                      <a:cubicBezTo>
                        <a:pt x="664641" y="502801"/>
                        <a:pt x="648592" y="519370"/>
                        <a:pt x="628775" y="519436"/>
                      </a:cubicBezTo>
                      <a:lnTo>
                        <a:pt x="35930" y="519436"/>
                      </a:lnTo>
                      <a:cubicBezTo>
                        <a:pt x="16107" y="519374"/>
                        <a:pt x="54" y="502797"/>
                        <a:pt x="0" y="482333"/>
                      </a:cubicBezTo>
                      <a:lnTo>
                        <a:pt x="0" y="37115"/>
                      </a:lnTo>
                      <a:cubicBezTo>
                        <a:pt x="59" y="16655"/>
                        <a:pt x="16111" y="83"/>
                        <a:pt x="35930" y="22"/>
                      </a:cubicBezTo>
                      <a:close/>
                      <a:moveTo>
                        <a:pt x="35930" y="18550"/>
                      </a:moveTo>
                      <a:cubicBezTo>
                        <a:pt x="26008" y="18550"/>
                        <a:pt x="17965" y="26853"/>
                        <a:pt x="17965" y="37097"/>
                      </a:cubicBezTo>
                      <a:lnTo>
                        <a:pt x="17965" y="482333"/>
                      </a:lnTo>
                      <a:cubicBezTo>
                        <a:pt x="17965" y="492576"/>
                        <a:pt x="26008" y="500880"/>
                        <a:pt x="35930" y="500880"/>
                      </a:cubicBezTo>
                      <a:lnTo>
                        <a:pt x="628775" y="500880"/>
                      </a:lnTo>
                      <a:cubicBezTo>
                        <a:pt x="638697" y="500880"/>
                        <a:pt x="646740" y="492576"/>
                        <a:pt x="646740" y="482333"/>
                      </a:cubicBezTo>
                      <a:lnTo>
                        <a:pt x="646740" y="111283"/>
                      </a:lnTo>
                      <a:cubicBezTo>
                        <a:pt x="646740" y="101039"/>
                        <a:pt x="638697" y="92736"/>
                        <a:pt x="628775" y="92736"/>
                      </a:cubicBezTo>
                      <a:lnTo>
                        <a:pt x="317927" y="92736"/>
                      </a:lnTo>
                      <a:lnTo>
                        <a:pt x="313435" y="89639"/>
                      </a:lnTo>
                      <a:lnTo>
                        <a:pt x="214628" y="21944"/>
                      </a:lnTo>
                      <a:lnTo>
                        <a:pt x="213810" y="21388"/>
                      </a:lnTo>
                      <a:lnTo>
                        <a:pt x="213056" y="20739"/>
                      </a:lnTo>
                      <a:cubicBezTo>
                        <a:pt x="210606" y="19107"/>
                        <a:pt x="207710" y="18339"/>
                        <a:pt x="204801" y="18550"/>
                      </a:cubicBezTo>
                      <a:lnTo>
                        <a:pt x="35930" y="18550"/>
                      </a:lnTo>
                      <a:close/>
                    </a:path>
                  </a:pathLst>
                </a:custGeom>
                <a:solidFill>
                  <a:srgbClr val="000000"/>
                </a:solidFill>
                <a:ln w="8930" cap="flat">
                  <a:noFill/>
                  <a:prstDash val="solid"/>
                  <a:miter/>
                </a:ln>
              </p:spPr>
              <p:txBody>
                <a:bodyPr wrap="square">
                  <a:noAutofit/>
                </a:bodyPr>
                <a:lstStyle/>
                <a:p>
                  <a:endParaRPr lang="ja-JP" altLang="en-US" sz="2223"/>
                </a:p>
              </p:txBody>
            </p:sp>
          </p:grpSp>
          <p:grpSp>
            <p:nvGrpSpPr>
              <p:cNvPr id="99" name="グループ化 98">
                <a:extLst>
                  <a:ext uri="{FF2B5EF4-FFF2-40B4-BE49-F238E27FC236}">
                    <a16:creationId xmlns:a16="http://schemas.microsoft.com/office/drawing/2014/main" id="{924E803F-EE94-7189-67C3-692909732E22}"/>
                  </a:ext>
                </a:extLst>
              </p:cNvPr>
              <p:cNvGrpSpPr/>
              <p:nvPr/>
            </p:nvGrpSpPr>
            <p:grpSpPr>
              <a:xfrm>
                <a:off x="1220623" y="2526185"/>
                <a:ext cx="720264" cy="614653"/>
                <a:chOff x="3041371" y="2874705"/>
                <a:chExt cx="664705" cy="519436"/>
              </a:xfrm>
            </p:grpSpPr>
            <p:sp>
              <p:nvSpPr>
                <p:cNvPr id="100" name="フリーフォーム: 図形 99" descr="フォルダー 枠線">
                  <a:extLst>
                    <a:ext uri="{FF2B5EF4-FFF2-40B4-BE49-F238E27FC236}">
                      <a16:creationId xmlns:a16="http://schemas.microsoft.com/office/drawing/2014/main" id="{3140C52C-8691-448B-2E43-222A5A5B5C20}"/>
                    </a:ext>
                  </a:extLst>
                </p:cNvPr>
                <p:cNvSpPr/>
                <p:nvPr/>
              </p:nvSpPr>
              <p:spPr>
                <a:xfrm>
                  <a:off x="3059336" y="2893221"/>
                  <a:ext cx="628775" cy="482365"/>
                </a:xfrm>
                <a:custGeom>
                  <a:avLst/>
                  <a:gdLst>
                    <a:gd name="csX0" fmla="*/ 17965 w 628775"/>
                    <a:gd name="csY0" fmla="*/ 35 h 482365"/>
                    <a:gd name="csX1" fmla="*/ 186836 w 628775"/>
                    <a:gd name="csY1" fmla="*/ 35 h 482365"/>
                    <a:gd name="csX2" fmla="*/ 195091 w 628775"/>
                    <a:gd name="csY2" fmla="*/ 2224 h 482365"/>
                    <a:gd name="csX3" fmla="*/ 195845 w 628775"/>
                    <a:gd name="csY3" fmla="*/ 2873 h 482365"/>
                    <a:gd name="csX4" fmla="*/ 196663 w 628775"/>
                    <a:gd name="csY4" fmla="*/ 3429 h 482365"/>
                    <a:gd name="csX5" fmla="*/ 295470 w 628775"/>
                    <a:gd name="csY5" fmla="*/ 71124 h 482365"/>
                    <a:gd name="csX6" fmla="*/ 299962 w 628775"/>
                    <a:gd name="csY6" fmla="*/ 74221 h 482365"/>
                    <a:gd name="csX7" fmla="*/ 610810 w 628775"/>
                    <a:gd name="csY7" fmla="*/ 74221 h 482365"/>
                    <a:gd name="csX8" fmla="*/ 628775 w 628775"/>
                    <a:gd name="csY8" fmla="*/ 92768 h 482365"/>
                    <a:gd name="csX9" fmla="*/ 628775 w 628775"/>
                    <a:gd name="csY9" fmla="*/ 463818 h 482365"/>
                    <a:gd name="csX10" fmla="*/ 610810 w 628775"/>
                    <a:gd name="csY10" fmla="*/ 482365 h 482365"/>
                    <a:gd name="csX11" fmla="*/ 17965 w 628775"/>
                    <a:gd name="csY11" fmla="*/ 482365 h 482365"/>
                    <a:gd name="csX12" fmla="*/ 0 w 628775"/>
                    <a:gd name="csY12" fmla="*/ 463818 h 482365"/>
                    <a:gd name="csX13" fmla="*/ 0 w 628775"/>
                    <a:gd name="csY13" fmla="*/ 18582 h 482365"/>
                    <a:gd name="csX14" fmla="*/ 17965 w 628775"/>
                    <a:gd name="csY14" fmla="*/ 35 h 482365"/>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Lst>
                  <a:rect l="l" t="t" r="r" b="b"/>
                  <a:pathLst>
                    <a:path w="628775" h="482365">
                      <a:moveTo>
                        <a:pt x="17965" y="35"/>
                      </a:moveTo>
                      <a:lnTo>
                        <a:pt x="186836" y="35"/>
                      </a:lnTo>
                      <a:cubicBezTo>
                        <a:pt x="189745" y="-176"/>
                        <a:pt x="192641" y="592"/>
                        <a:pt x="195091" y="2224"/>
                      </a:cubicBezTo>
                      <a:lnTo>
                        <a:pt x="195845" y="2873"/>
                      </a:lnTo>
                      <a:lnTo>
                        <a:pt x="196663" y="3429"/>
                      </a:lnTo>
                      <a:lnTo>
                        <a:pt x="295470" y="71124"/>
                      </a:lnTo>
                      <a:lnTo>
                        <a:pt x="299962" y="74221"/>
                      </a:lnTo>
                      <a:lnTo>
                        <a:pt x="610810" y="74221"/>
                      </a:lnTo>
                      <a:cubicBezTo>
                        <a:pt x="620732" y="74221"/>
                        <a:pt x="628775" y="82524"/>
                        <a:pt x="628775" y="92768"/>
                      </a:cubicBezTo>
                      <a:lnTo>
                        <a:pt x="628775" y="463818"/>
                      </a:lnTo>
                      <a:cubicBezTo>
                        <a:pt x="628775" y="474061"/>
                        <a:pt x="620732" y="482365"/>
                        <a:pt x="610810" y="482365"/>
                      </a:cubicBezTo>
                      <a:lnTo>
                        <a:pt x="17965" y="482365"/>
                      </a:lnTo>
                      <a:cubicBezTo>
                        <a:pt x="8043" y="482365"/>
                        <a:pt x="0" y="474061"/>
                        <a:pt x="0" y="463818"/>
                      </a:cubicBezTo>
                      <a:lnTo>
                        <a:pt x="0" y="18582"/>
                      </a:lnTo>
                      <a:cubicBezTo>
                        <a:pt x="0" y="8338"/>
                        <a:pt x="8043" y="35"/>
                        <a:pt x="17965" y="35"/>
                      </a:cubicBezTo>
                      <a:close/>
                    </a:path>
                  </a:pathLst>
                </a:custGeom>
                <a:solidFill>
                  <a:schemeClr val="bg1"/>
                </a:solidFill>
                <a:ln w="8930" cap="flat">
                  <a:noFill/>
                  <a:prstDash val="solid"/>
                  <a:miter/>
                </a:ln>
              </p:spPr>
              <p:txBody>
                <a:bodyPr wrap="square">
                  <a:noAutofit/>
                </a:bodyPr>
                <a:lstStyle/>
                <a:p>
                  <a:endParaRPr lang="ja-JP" altLang="en-US" sz="2223"/>
                </a:p>
              </p:txBody>
            </p:sp>
            <p:sp>
              <p:nvSpPr>
                <p:cNvPr id="101" name="フリーフォーム: 図形 100" descr="フォルダー 枠線">
                  <a:extLst>
                    <a:ext uri="{FF2B5EF4-FFF2-40B4-BE49-F238E27FC236}">
                      <a16:creationId xmlns:a16="http://schemas.microsoft.com/office/drawing/2014/main" id="{7EAF3A65-8C25-311B-EA10-B786411A18B4}"/>
                    </a:ext>
                  </a:extLst>
                </p:cNvPr>
                <p:cNvSpPr/>
                <p:nvPr/>
              </p:nvSpPr>
              <p:spPr>
                <a:xfrm>
                  <a:off x="3041371" y="2874705"/>
                  <a:ext cx="664705" cy="519436"/>
                </a:xfrm>
                <a:custGeom>
                  <a:avLst/>
                  <a:gdLst>
                    <a:gd name="csX0" fmla="*/ 35930 w 664705"/>
                    <a:gd name="csY0" fmla="*/ 22 h 519436"/>
                    <a:gd name="csX1" fmla="*/ 204801 w 664705"/>
                    <a:gd name="csY1" fmla="*/ 22 h 519436"/>
                    <a:gd name="csX2" fmla="*/ 224563 w 664705"/>
                    <a:gd name="csY2" fmla="*/ 6513 h 519436"/>
                    <a:gd name="csX3" fmla="*/ 323370 w 664705"/>
                    <a:gd name="csY3" fmla="*/ 74208 h 519436"/>
                    <a:gd name="csX4" fmla="*/ 628775 w 664705"/>
                    <a:gd name="csY4" fmla="*/ 74208 h 519436"/>
                    <a:gd name="csX5" fmla="*/ 664705 w 664705"/>
                    <a:gd name="csY5" fmla="*/ 111301 h 519436"/>
                    <a:gd name="csX6" fmla="*/ 664705 w 664705"/>
                    <a:gd name="csY6" fmla="*/ 482343 h 519436"/>
                    <a:gd name="csX7" fmla="*/ 628775 w 664705"/>
                    <a:gd name="csY7" fmla="*/ 519436 h 519436"/>
                    <a:gd name="csX8" fmla="*/ 35930 w 664705"/>
                    <a:gd name="csY8" fmla="*/ 519436 h 519436"/>
                    <a:gd name="csX9" fmla="*/ 0 w 664705"/>
                    <a:gd name="csY9" fmla="*/ 482333 h 519436"/>
                    <a:gd name="csX10" fmla="*/ 0 w 664705"/>
                    <a:gd name="csY10" fmla="*/ 37115 h 519436"/>
                    <a:gd name="csX11" fmla="*/ 35930 w 664705"/>
                    <a:gd name="csY11" fmla="*/ 22 h 519436"/>
                    <a:gd name="csX12" fmla="*/ 35930 w 664705"/>
                    <a:gd name="csY12" fmla="*/ 18550 h 519436"/>
                    <a:gd name="csX13" fmla="*/ 17965 w 664705"/>
                    <a:gd name="csY13" fmla="*/ 37097 h 519436"/>
                    <a:gd name="csX14" fmla="*/ 17965 w 664705"/>
                    <a:gd name="csY14" fmla="*/ 482333 h 519436"/>
                    <a:gd name="csX15" fmla="*/ 35930 w 664705"/>
                    <a:gd name="csY15" fmla="*/ 500880 h 519436"/>
                    <a:gd name="csX16" fmla="*/ 628775 w 664705"/>
                    <a:gd name="csY16" fmla="*/ 500880 h 519436"/>
                    <a:gd name="csX17" fmla="*/ 646740 w 664705"/>
                    <a:gd name="csY17" fmla="*/ 482333 h 519436"/>
                    <a:gd name="csX18" fmla="*/ 646740 w 664705"/>
                    <a:gd name="csY18" fmla="*/ 111283 h 519436"/>
                    <a:gd name="csX19" fmla="*/ 628775 w 664705"/>
                    <a:gd name="csY19" fmla="*/ 92736 h 519436"/>
                    <a:gd name="csX20" fmla="*/ 317927 w 664705"/>
                    <a:gd name="csY20" fmla="*/ 92736 h 519436"/>
                    <a:gd name="csX21" fmla="*/ 313435 w 664705"/>
                    <a:gd name="csY21" fmla="*/ 89639 h 519436"/>
                    <a:gd name="csX22" fmla="*/ 214628 w 664705"/>
                    <a:gd name="csY22" fmla="*/ 21944 h 519436"/>
                    <a:gd name="csX23" fmla="*/ 213810 w 664705"/>
                    <a:gd name="csY23" fmla="*/ 21388 h 519436"/>
                    <a:gd name="csX24" fmla="*/ 213056 w 664705"/>
                    <a:gd name="csY24" fmla="*/ 20739 h 519436"/>
                    <a:gd name="csX25" fmla="*/ 204801 w 664705"/>
                    <a:gd name="csY25" fmla="*/ 18550 h 519436"/>
                    <a:gd name="csX26" fmla="*/ 35930 w 664705"/>
                    <a:gd name="csY26" fmla="*/ 18550 h 519436"/>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Lst>
                  <a:rect l="l" t="t" r="r" b="b"/>
                  <a:pathLst>
                    <a:path w="664705" h="519436">
                      <a:moveTo>
                        <a:pt x="35930" y="22"/>
                      </a:moveTo>
                      <a:lnTo>
                        <a:pt x="204801" y="22"/>
                      </a:lnTo>
                      <a:cubicBezTo>
                        <a:pt x="211919" y="-253"/>
                        <a:pt x="218907" y="2042"/>
                        <a:pt x="224563" y="6513"/>
                      </a:cubicBezTo>
                      <a:lnTo>
                        <a:pt x="323370" y="74208"/>
                      </a:lnTo>
                      <a:lnTo>
                        <a:pt x="628775" y="74208"/>
                      </a:lnTo>
                      <a:cubicBezTo>
                        <a:pt x="648592" y="74274"/>
                        <a:pt x="664641" y="90843"/>
                        <a:pt x="664705" y="111301"/>
                      </a:cubicBezTo>
                      <a:lnTo>
                        <a:pt x="664705" y="482343"/>
                      </a:lnTo>
                      <a:cubicBezTo>
                        <a:pt x="664641" y="502801"/>
                        <a:pt x="648592" y="519370"/>
                        <a:pt x="628775" y="519436"/>
                      </a:cubicBezTo>
                      <a:lnTo>
                        <a:pt x="35930" y="519436"/>
                      </a:lnTo>
                      <a:cubicBezTo>
                        <a:pt x="16107" y="519374"/>
                        <a:pt x="54" y="502797"/>
                        <a:pt x="0" y="482333"/>
                      </a:cubicBezTo>
                      <a:lnTo>
                        <a:pt x="0" y="37115"/>
                      </a:lnTo>
                      <a:cubicBezTo>
                        <a:pt x="59" y="16655"/>
                        <a:pt x="16111" y="83"/>
                        <a:pt x="35930" y="22"/>
                      </a:cubicBezTo>
                      <a:close/>
                      <a:moveTo>
                        <a:pt x="35930" y="18550"/>
                      </a:moveTo>
                      <a:cubicBezTo>
                        <a:pt x="26008" y="18550"/>
                        <a:pt x="17965" y="26853"/>
                        <a:pt x="17965" y="37097"/>
                      </a:cubicBezTo>
                      <a:lnTo>
                        <a:pt x="17965" y="482333"/>
                      </a:lnTo>
                      <a:cubicBezTo>
                        <a:pt x="17965" y="492576"/>
                        <a:pt x="26008" y="500880"/>
                        <a:pt x="35930" y="500880"/>
                      </a:cubicBezTo>
                      <a:lnTo>
                        <a:pt x="628775" y="500880"/>
                      </a:lnTo>
                      <a:cubicBezTo>
                        <a:pt x="638697" y="500880"/>
                        <a:pt x="646740" y="492576"/>
                        <a:pt x="646740" y="482333"/>
                      </a:cubicBezTo>
                      <a:lnTo>
                        <a:pt x="646740" y="111283"/>
                      </a:lnTo>
                      <a:cubicBezTo>
                        <a:pt x="646740" y="101039"/>
                        <a:pt x="638697" y="92736"/>
                        <a:pt x="628775" y="92736"/>
                      </a:cubicBezTo>
                      <a:lnTo>
                        <a:pt x="317927" y="92736"/>
                      </a:lnTo>
                      <a:lnTo>
                        <a:pt x="313435" y="89639"/>
                      </a:lnTo>
                      <a:lnTo>
                        <a:pt x="214628" y="21944"/>
                      </a:lnTo>
                      <a:lnTo>
                        <a:pt x="213810" y="21388"/>
                      </a:lnTo>
                      <a:lnTo>
                        <a:pt x="213056" y="20739"/>
                      </a:lnTo>
                      <a:cubicBezTo>
                        <a:pt x="210606" y="19107"/>
                        <a:pt x="207710" y="18339"/>
                        <a:pt x="204801" y="18550"/>
                      </a:cubicBezTo>
                      <a:lnTo>
                        <a:pt x="35930" y="18550"/>
                      </a:lnTo>
                      <a:close/>
                    </a:path>
                  </a:pathLst>
                </a:custGeom>
                <a:solidFill>
                  <a:srgbClr val="000000"/>
                </a:solidFill>
                <a:ln w="8930" cap="flat">
                  <a:noFill/>
                  <a:prstDash val="solid"/>
                  <a:miter/>
                </a:ln>
              </p:spPr>
              <p:txBody>
                <a:bodyPr wrap="square">
                  <a:noAutofit/>
                </a:bodyPr>
                <a:lstStyle/>
                <a:p>
                  <a:endParaRPr lang="ja-JP" altLang="en-US" sz="2223"/>
                </a:p>
              </p:txBody>
            </p:sp>
          </p:grpSp>
          <p:sp>
            <p:nvSpPr>
              <p:cNvPr id="102" name="テキスト ボックス 101">
                <a:extLst>
                  <a:ext uri="{FF2B5EF4-FFF2-40B4-BE49-F238E27FC236}">
                    <a16:creationId xmlns:a16="http://schemas.microsoft.com/office/drawing/2014/main" id="{4577DE8B-2591-C333-1441-0B60C3737A87}"/>
                  </a:ext>
                </a:extLst>
              </p:cNvPr>
              <p:cNvSpPr txBox="1"/>
              <p:nvPr/>
            </p:nvSpPr>
            <p:spPr>
              <a:xfrm rot="5400000">
                <a:off x="1403660" y="3235316"/>
                <a:ext cx="391833" cy="314590"/>
              </a:xfrm>
              <a:prstGeom prst="rect">
                <a:avLst/>
              </a:prstGeom>
              <a:noFill/>
            </p:spPr>
            <p:txBody>
              <a:bodyPr wrap="square" rtlCol="0">
                <a:spAutoFit/>
              </a:bodyPr>
              <a:lstStyle/>
              <a:p>
                <a:pPr>
                  <a:buClr>
                    <a:schemeClr val="tx1"/>
                  </a:buClr>
                </a:pPr>
                <a:r>
                  <a:rPr lang="en-US" altLang="ja-JP" sz="1729" b="1" dirty="0">
                    <a:latin typeface="メイリオ" panose="020B0604030504040204" pitchFamily="50" charset="-128"/>
                    <a:ea typeface="メイリオ" panose="020B0604030504040204" pitchFamily="50" charset="-128"/>
                  </a:rPr>
                  <a:t>…</a:t>
                </a:r>
              </a:p>
            </p:txBody>
          </p:sp>
          <p:grpSp>
            <p:nvGrpSpPr>
              <p:cNvPr id="103" name="グループ化 102">
                <a:extLst>
                  <a:ext uri="{FF2B5EF4-FFF2-40B4-BE49-F238E27FC236}">
                    <a16:creationId xmlns:a16="http://schemas.microsoft.com/office/drawing/2014/main" id="{29ACCB58-6BBD-0391-A414-768FD57792D4}"/>
                  </a:ext>
                </a:extLst>
              </p:cNvPr>
              <p:cNvGrpSpPr/>
              <p:nvPr/>
            </p:nvGrpSpPr>
            <p:grpSpPr>
              <a:xfrm>
                <a:off x="1210820" y="3579128"/>
                <a:ext cx="720264" cy="614653"/>
                <a:chOff x="3041371" y="2874705"/>
                <a:chExt cx="664705" cy="519436"/>
              </a:xfrm>
            </p:grpSpPr>
            <p:sp>
              <p:nvSpPr>
                <p:cNvPr id="104" name="フリーフォーム: 図形 103" descr="フォルダー 枠線">
                  <a:extLst>
                    <a:ext uri="{FF2B5EF4-FFF2-40B4-BE49-F238E27FC236}">
                      <a16:creationId xmlns:a16="http://schemas.microsoft.com/office/drawing/2014/main" id="{ECF90231-CE36-0F39-E43C-487A834C263E}"/>
                    </a:ext>
                  </a:extLst>
                </p:cNvPr>
                <p:cNvSpPr/>
                <p:nvPr/>
              </p:nvSpPr>
              <p:spPr>
                <a:xfrm>
                  <a:off x="3059336" y="2893221"/>
                  <a:ext cx="628775" cy="482365"/>
                </a:xfrm>
                <a:custGeom>
                  <a:avLst/>
                  <a:gdLst>
                    <a:gd name="csX0" fmla="*/ 17965 w 628775"/>
                    <a:gd name="csY0" fmla="*/ 35 h 482365"/>
                    <a:gd name="csX1" fmla="*/ 186836 w 628775"/>
                    <a:gd name="csY1" fmla="*/ 35 h 482365"/>
                    <a:gd name="csX2" fmla="*/ 195091 w 628775"/>
                    <a:gd name="csY2" fmla="*/ 2224 h 482365"/>
                    <a:gd name="csX3" fmla="*/ 195845 w 628775"/>
                    <a:gd name="csY3" fmla="*/ 2873 h 482365"/>
                    <a:gd name="csX4" fmla="*/ 196663 w 628775"/>
                    <a:gd name="csY4" fmla="*/ 3429 h 482365"/>
                    <a:gd name="csX5" fmla="*/ 295470 w 628775"/>
                    <a:gd name="csY5" fmla="*/ 71124 h 482365"/>
                    <a:gd name="csX6" fmla="*/ 299962 w 628775"/>
                    <a:gd name="csY6" fmla="*/ 74221 h 482365"/>
                    <a:gd name="csX7" fmla="*/ 610810 w 628775"/>
                    <a:gd name="csY7" fmla="*/ 74221 h 482365"/>
                    <a:gd name="csX8" fmla="*/ 628775 w 628775"/>
                    <a:gd name="csY8" fmla="*/ 92768 h 482365"/>
                    <a:gd name="csX9" fmla="*/ 628775 w 628775"/>
                    <a:gd name="csY9" fmla="*/ 463818 h 482365"/>
                    <a:gd name="csX10" fmla="*/ 610810 w 628775"/>
                    <a:gd name="csY10" fmla="*/ 482365 h 482365"/>
                    <a:gd name="csX11" fmla="*/ 17965 w 628775"/>
                    <a:gd name="csY11" fmla="*/ 482365 h 482365"/>
                    <a:gd name="csX12" fmla="*/ 0 w 628775"/>
                    <a:gd name="csY12" fmla="*/ 463818 h 482365"/>
                    <a:gd name="csX13" fmla="*/ 0 w 628775"/>
                    <a:gd name="csY13" fmla="*/ 18582 h 482365"/>
                    <a:gd name="csX14" fmla="*/ 17965 w 628775"/>
                    <a:gd name="csY14" fmla="*/ 35 h 482365"/>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Lst>
                  <a:rect l="l" t="t" r="r" b="b"/>
                  <a:pathLst>
                    <a:path w="628775" h="482365">
                      <a:moveTo>
                        <a:pt x="17965" y="35"/>
                      </a:moveTo>
                      <a:lnTo>
                        <a:pt x="186836" y="35"/>
                      </a:lnTo>
                      <a:cubicBezTo>
                        <a:pt x="189745" y="-176"/>
                        <a:pt x="192641" y="592"/>
                        <a:pt x="195091" y="2224"/>
                      </a:cubicBezTo>
                      <a:lnTo>
                        <a:pt x="195845" y="2873"/>
                      </a:lnTo>
                      <a:lnTo>
                        <a:pt x="196663" y="3429"/>
                      </a:lnTo>
                      <a:lnTo>
                        <a:pt x="295470" y="71124"/>
                      </a:lnTo>
                      <a:lnTo>
                        <a:pt x="299962" y="74221"/>
                      </a:lnTo>
                      <a:lnTo>
                        <a:pt x="610810" y="74221"/>
                      </a:lnTo>
                      <a:cubicBezTo>
                        <a:pt x="620732" y="74221"/>
                        <a:pt x="628775" y="82524"/>
                        <a:pt x="628775" y="92768"/>
                      </a:cubicBezTo>
                      <a:lnTo>
                        <a:pt x="628775" y="463818"/>
                      </a:lnTo>
                      <a:cubicBezTo>
                        <a:pt x="628775" y="474061"/>
                        <a:pt x="620732" y="482365"/>
                        <a:pt x="610810" y="482365"/>
                      </a:cubicBezTo>
                      <a:lnTo>
                        <a:pt x="17965" y="482365"/>
                      </a:lnTo>
                      <a:cubicBezTo>
                        <a:pt x="8043" y="482365"/>
                        <a:pt x="0" y="474061"/>
                        <a:pt x="0" y="463818"/>
                      </a:cubicBezTo>
                      <a:lnTo>
                        <a:pt x="0" y="18582"/>
                      </a:lnTo>
                      <a:cubicBezTo>
                        <a:pt x="0" y="8338"/>
                        <a:pt x="8043" y="35"/>
                        <a:pt x="17965" y="35"/>
                      </a:cubicBezTo>
                      <a:close/>
                    </a:path>
                  </a:pathLst>
                </a:custGeom>
                <a:solidFill>
                  <a:schemeClr val="bg1"/>
                </a:solidFill>
                <a:ln w="8930" cap="flat">
                  <a:noFill/>
                  <a:prstDash val="solid"/>
                  <a:miter/>
                </a:ln>
              </p:spPr>
              <p:txBody>
                <a:bodyPr wrap="square">
                  <a:noAutofit/>
                </a:bodyPr>
                <a:lstStyle/>
                <a:p>
                  <a:endParaRPr lang="ja-JP" altLang="en-US" sz="2223"/>
                </a:p>
              </p:txBody>
            </p:sp>
            <p:sp>
              <p:nvSpPr>
                <p:cNvPr id="105" name="フリーフォーム: 図形 104" descr="フォルダー 枠線">
                  <a:extLst>
                    <a:ext uri="{FF2B5EF4-FFF2-40B4-BE49-F238E27FC236}">
                      <a16:creationId xmlns:a16="http://schemas.microsoft.com/office/drawing/2014/main" id="{72EB19B4-90B3-098F-5B57-5D036255A2CF}"/>
                    </a:ext>
                  </a:extLst>
                </p:cNvPr>
                <p:cNvSpPr/>
                <p:nvPr/>
              </p:nvSpPr>
              <p:spPr>
                <a:xfrm>
                  <a:off x="3041371" y="2874705"/>
                  <a:ext cx="664705" cy="519436"/>
                </a:xfrm>
                <a:custGeom>
                  <a:avLst/>
                  <a:gdLst>
                    <a:gd name="csX0" fmla="*/ 35930 w 664705"/>
                    <a:gd name="csY0" fmla="*/ 22 h 519436"/>
                    <a:gd name="csX1" fmla="*/ 204801 w 664705"/>
                    <a:gd name="csY1" fmla="*/ 22 h 519436"/>
                    <a:gd name="csX2" fmla="*/ 224563 w 664705"/>
                    <a:gd name="csY2" fmla="*/ 6513 h 519436"/>
                    <a:gd name="csX3" fmla="*/ 323370 w 664705"/>
                    <a:gd name="csY3" fmla="*/ 74208 h 519436"/>
                    <a:gd name="csX4" fmla="*/ 628775 w 664705"/>
                    <a:gd name="csY4" fmla="*/ 74208 h 519436"/>
                    <a:gd name="csX5" fmla="*/ 664705 w 664705"/>
                    <a:gd name="csY5" fmla="*/ 111301 h 519436"/>
                    <a:gd name="csX6" fmla="*/ 664705 w 664705"/>
                    <a:gd name="csY6" fmla="*/ 482343 h 519436"/>
                    <a:gd name="csX7" fmla="*/ 628775 w 664705"/>
                    <a:gd name="csY7" fmla="*/ 519436 h 519436"/>
                    <a:gd name="csX8" fmla="*/ 35930 w 664705"/>
                    <a:gd name="csY8" fmla="*/ 519436 h 519436"/>
                    <a:gd name="csX9" fmla="*/ 0 w 664705"/>
                    <a:gd name="csY9" fmla="*/ 482333 h 519436"/>
                    <a:gd name="csX10" fmla="*/ 0 w 664705"/>
                    <a:gd name="csY10" fmla="*/ 37115 h 519436"/>
                    <a:gd name="csX11" fmla="*/ 35930 w 664705"/>
                    <a:gd name="csY11" fmla="*/ 22 h 519436"/>
                    <a:gd name="csX12" fmla="*/ 35930 w 664705"/>
                    <a:gd name="csY12" fmla="*/ 18550 h 519436"/>
                    <a:gd name="csX13" fmla="*/ 17965 w 664705"/>
                    <a:gd name="csY13" fmla="*/ 37097 h 519436"/>
                    <a:gd name="csX14" fmla="*/ 17965 w 664705"/>
                    <a:gd name="csY14" fmla="*/ 482333 h 519436"/>
                    <a:gd name="csX15" fmla="*/ 35930 w 664705"/>
                    <a:gd name="csY15" fmla="*/ 500880 h 519436"/>
                    <a:gd name="csX16" fmla="*/ 628775 w 664705"/>
                    <a:gd name="csY16" fmla="*/ 500880 h 519436"/>
                    <a:gd name="csX17" fmla="*/ 646740 w 664705"/>
                    <a:gd name="csY17" fmla="*/ 482333 h 519436"/>
                    <a:gd name="csX18" fmla="*/ 646740 w 664705"/>
                    <a:gd name="csY18" fmla="*/ 111283 h 519436"/>
                    <a:gd name="csX19" fmla="*/ 628775 w 664705"/>
                    <a:gd name="csY19" fmla="*/ 92736 h 519436"/>
                    <a:gd name="csX20" fmla="*/ 317927 w 664705"/>
                    <a:gd name="csY20" fmla="*/ 92736 h 519436"/>
                    <a:gd name="csX21" fmla="*/ 313435 w 664705"/>
                    <a:gd name="csY21" fmla="*/ 89639 h 519436"/>
                    <a:gd name="csX22" fmla="*/ 214628 w 664705"/>
                    <a:gd name="csY22" fmla="*/ 21944 h 519436"/>
                    <a:gd name="csX23" fmla="*/ 213810 w 664705"/>
                    <a:gd name="csY23" fmla="*/ 21388 h 519436"/>
                    <a:gd name="csX24" fmla="*/ 213056 w 664705"/>
                    <a:gd name="csY24" fmla="*/ 20739 h 519436"/>
                    <a:gd name="csX25" fmla="*/ 204801 w 664705"/>
                    <a:gd name="csY25" fmla="*/ 18550 h 519436"/>
                    <a:gd name="csX26" fmla="*/ 35930 w 664705"/>
                    <a:gd name="csY26" fmla="*/ 18550 h 519436"/>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Lst>
                  <a:rect l="l" t="t" r="r" b="b"/>
                  <a:pathLst>
                    <a:path w="664705" h="519436">
                      <a:moveTo>
                        <a:pt x="35930" y="22"/>
                      </a:moveTo>
                      <a:lnTo>
                        <a:pt x="204801" y="22"/>
                      </a:lnTo>
                      <a:cubicBezTo>
                        <a:pt x="211919" y="-253"/>
                        <a:pt x="218907" y="2042"/>
                        <a:pt x="224563" y="6513"/>
                      </a:cubicBezTo>
                      <a:lnTo>
                        <a:pt x="323370" y="74208"/>
                      </a:lnTo>
                      <a:lnTo>
                        <a:pt x="628775" y="74208"/>
                      </a:lnTo>
                      <a:cubicBezTo>
                        <a:pt x="648592" y="74274"/>
                        <a:pt x="664641" y="90843"/>
                        <a:pt x="664705" y="111301"/>
                      </a:cubicBezTo>
                      <a:lnTo>
                        <a:pt x="664705" y="482343"/>
                      </a:lnTo>
                      <a:cubicBezTo>
                        <a:pt x="664641" y="502801"/>
                        <a:pt x="648592" y="519370"/>
                        <a:pt x="628775" y="519436"/>
                      </a:cubicBezTo>
                      <a:lnTo>
                        <a:pt x="35930" y="519436"/>
                      </a:lnTo>
                      <a:cubicBezTo>
                        <a:pt x="16107" y="519374"/>
                        <a:pt x="54" y="502797"/>
                        <a:pt x="0" y="482333"/>
                      </a:cubicBezTo>
                      <a:lnTo>
                        <a:pt x="0" y="37115"/>
                      </a:lnTo>
                      <a:cubicBezTo>
                        <a:pt x="59" y="16655"/>
                        <a:pt x="16111" y="83"/>
                        <a:pt x="35930" y="22"/>
                      </a:cubicBezTo>
                      <a:close/>
                      <a:moveTo>
                        <a:pt x="35930" y="18550"/>
                      </a:moveTo>
                      <a:cubicBezTo>
                        <a:pt x="26008" y="18550"/>
                        <a:pt x="17965" y="26853"/>
                        <a:pt x="17965" y="37097"/>
                      </a:cubicBezTo>
                      <a:lnTo>
                        <a:pt x="17965" y="482333"/>
                      </a:lnTo>
                      <a:cubicBezTo>
                        <a:pt x="17965" y="492576"/>
                        <a:pt x="26008" y="500880"/>
                        <a:pt x="35930" y="500880"/>
                      </a:cubicBezTo>
                      <a:lnTo>
                        <a:pt x="628775" y="500880"/>
                      </a:lnTo>
                      <a:cubicBezTo>
                        <a:pt x="638697" y="500880"/>
                        <a:pt x="646740" y="492576"/>
                        <a:pt x="646740" y="482333"/>
                      </a:cubicBezTo>
                      <a:lnTo>
                        <a:pt x="646740" y="111283"/>
                      </a:lnTo>
                      <a:cubicBezTo>
                        <a:pt x="646740" y="101039"/>
                        <a:pt x="638697" y="92736"/>
                        <a:pt x="628775" y="92736"/>
                      </a:cubicBezTo>
                      <a:lnTo>
                        <a:pt x="317927" y="92736"/>
                      </a:lnTo>
                      <a:lnTo>
                        <a:pt x="313435" y="89639"/>
                      </a:lnTo>
                      <a:lnTo>
                        <a:pt x="214628" y="21944"/>
                      </a:lnTo>
                      <a:lnTo>
                        <a:pt x="213810" y="21388"/>
                      </a:lnTo>
                      <a:lnTo>
                        <a:pt x="213056" y="20739"/>
                      </a:lnTo>
                      <a:cubicBezTo>
                        <a:pt x="210606" y="19107"/>
                        <a:pt x="207710" y="18339"/>
                        <a:pt x="204801" y="18550"/>
                      </a:cubicBezTo>
                      <a:lnTo>
                        <a:pt x="35930" y="18550"/>
                      </a:lnTo>
                      <a:close/>
                    </a:path>
                  </a:pathLst>
                </a:custGeom>
                <a:solidFill>
                  <a:srgbClr val="000000"/>
                </a:solidFill>
                <a:ln w="8930" cap="flat">
                  <a:noFill/>
                  <a:prstDash val="solid"/>
                  <a:miter/>
                </a:ln>
              </p:spPr>
              <p:txBody>
                <a:bodyPr wrap="square">
                  <a:noAutofit/>
                </a:bodyPr>
                <a:lstStyle/>
                <a:p>
                  <a:endParaRPr lang="ja-JP" altLang="en-US" sz="2223"/>
                </a:p>
              </p:txBody>
            </p:sp>
          </p:grpSp>
          <p:sp>
            <p:nvSpPr>
              <p:cNvPr id="106" name="テキスト ボックス 105">
                <a:extLst>
                  <a:ext uri="{FF2B5EF4-FFF2-40B4-BE49-F238E27FC236}">
                    <a16:creationId xmlns:a16="http://schemas.microsoft.com/office/drawing/2014/main" id="{C0F1F864-50F7-FF1D-EB26-E1AF5B1A799F}"/>
                  </a:ext>
                </a:extLst>
              </p:cNvPr>
              <p:cNvSpPr txBox="1"/>
              <p:nvPr/>
            </p:nvSpPr>
            <p:spPr>
              <a:xfrm>
                <a:off x="1047151" y="2700583"/>
                <a:ext cx="1062451" cy="343542"/>
              </a:xfrm>
              <a:prstGeom prst="rect">
                <a:avLst/>
              </a:prstGeom>
              <a:noFill/>
            </p:spPr>
            <p:txBody>
              <a:bodyPr wrap="square" rtlCol="0">
                <a:spAutoFit/>
              </a:bodyPr>
              <a:lstStyle/>
              <a:p>
                <a:pPr algn="ctr">
                  <a:buClr>
                    <a:schemeClr val="tx1"/>
                  </a:buClr>
                </a:pPr>
                <a:r>
                  <a:rPr lang="en-US" altLang="ja-JP" sz="1729" dirty="0">
                    <a:latin typeface="メイリオ" panose="020B0604030504040204" pitchFamily="50" charset="-128"/>
                    <a:ea typeface="メイリオ" panose="020B0604030504040204" pitchFamily="50" charset="-128"/>
                  </a:rPr>
                  <a:t>app1</a:t>
                </a:r>
              </a:p>
            </p:txBody>
          </p:sp>
          <p:sp>
            <p:nvSpPr>
              <p:cNvPr id="107" name="テキスト ボックス 106">
                <a:extLst>
                  <a:ext uri="{FF2B5EF4-FFF2-40B4-BE49-F238E27FC236}">
                    <a16:creationId xmlns:a16="http://schemas.microsoft.com/office/drawing/2014/main" id="{8ECBB9EF-A014-0DC4-3A8E-6C109F6036FA}"/>
                  </a:ext>
                </a:extLst>
              </p:cNvPr>
              <p:cNvSpPr txBox="1"/>
              <p:nvPr/>
            </p:nvSpPr>
            <p:spPr>
              <a:xfrm>
                <a:off x="1048347" y="3772316"/>
                <a:ext cx="1062451" cy="343542"/>
              </a:xfrm>
              <a:prstGeom prst="rect">
                <a:avLst/>
              </a:prstGeom>
              <a:noFill/>
            </p:spPr>
            <p:txBody>
              <a:bodyPr wrap="square" rtlCol="0">
                <a:spAutoFit/>
              </a:bodyPr>
              <a:lstStyle/>
              <a:p>
                <a:pPr algn="ctr">
                  <a:buClr>
                    <a:schemeClr val="tx1"/>
                  </a:buClr>
                </a:pPr>
                <a:r>
                  <a:rPr lang="en-US" altLang="ja-JP" sz="1729" dirty="0">
                    <a:latin typeface="メイリオ" panose="020B0604030504040204" pitchFamily="50" charset="-128"/>
                    <a:ea typeface="メイリオ" panose="020B0604030504040204" pitchFamily="50" charset="-128"/>
                  </a:rPr>
                  <a:t>app10</a:t>
                </a:r>
              </a:p>
            </p:txBody>
          </p:sp>
        </p:grpSp>
        <p:sp>
          <p:nvSpPr>
            <p:cNvPr id="228" name="テキスト ボックス 227">
              <a:extLst>
                <a:ext uri="{FF2B5EF4-FFF2-40B4-BE49-F238E27FC236}">
                  <a16:creationId xmlns:a16="http://schemas.microsoft.com/office/drawing/2014/main" id="{5B0191E8-7C8C-8F1E-06AC-2D3B7C253121}"/>
                </a:ext>
              </a:extLst>
            </p:cNvPr>
            <p:cNvSpPr txBox="1"/>
            <p:nvPr/>
          </p:nvSpPr>
          <p:spPr>
            <a:xfrm>
              <a:off x="2306291" y="2824486"/>
              <a:ext cx="787742" cy="343542"/>
            </a:xfrm>
            <a:prstGeom prst="rect">
              <a:avLst/>
            </a:prstGeom>
            <a:noFill/>
          </p:spPr>
          <p:txBody>
            <a:bodyPr wrap="square" rtlCol="0">
              <a:spAutoFit/>
            </a:bodyPr>
            <a:lstStyle/>
            <a:p>
              <a:pPr algn="ctr">
                <a:buClr>
                  <a:schemeClr val="tx1"/>
                </a:buClr>
              </a:pPr>
              <a:r>
                <a:rPr lang="en-US" altLang="ja-JP" sz="1729" dirty="0">
                  <a:latin typeface="メイリオ" panose="020B0604030504040204" pitchFamily="50" charset="-128"/>
                  <a:ea typeface="メイリオ" panose="020B0604030504040204" pitchFamily="50" charset="-128"/>
                </a:rPr>
                <a:t>1.</a:t>
              </a:r>
            </a:p>
          </p:txBody>
        </p:sp>
        <p:grpSp>
          <p:nvGrpSpPr>
            <p:cNvPr id="283" name="グループ化 282">
              <a:extLst>
                <a:ext uri="{FF2B5EF4-FFF2-40B4-BE49-F238E27FC236}">
                  <a16:creationId xmlns:a16="http://schemas.microsoft.com/office/drawing/2014/main" id="{5B8C4C81-4F36-E137-5218-5B22FFB4FED9}"/>
                </a:ext>
              </a:extLst>
            </p:cNvPr>
            <p:cNvGrpSpPr/>
            <p:nvPr/>
          </p:nvGrpSpPr>
          <p:grpSpPr>
            <a:xfrm>
              <a:off x="3335902" y="2075607"/>
              <a:ext cx="2156281" cy="2370181"/>
              <a:chOff x="3335902" y="2075607"/>
              <a:chExt cx="2156281" cy="2370181"/>
            </a:xfrm>
          </p:grpSpPr>
          <p:sp>
            <p:nvSpPr>
              <p:cNvPr id="9" name="四角形: 角を丸くする 8">
                <a:extLst>
                  <a:ext uri="{FF2B5EF4-FFF2-40B4-BE49-F238E27FC236}">
                    <a16:creationId xmlns:a16="http://schemas.microsoft.com/office/drawing/2014/main" id="{310CBA6A-7CD0-3AF9-0B0C-1BC1C389116C}"/>
                  </a:ext>
                </a:extLst>
              </p:cNvPr>
              <p:cNvSpPr/>
              <p:nvPr/>
            </p:nvSpPr>
            <p:spPr>
              <a:xfrm>
                <a:off x="3335902" y="2075607"/>
                <a:ext cx="2114765" cy="2324404"/>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2223"/>
              </a:p>
            </p:txBody>
          </p:sp>
          <p:sp>
            <p:nvSpPr>
              <p:cNvPr id="11" name="フローチャート: 書類 10">
                <a:extLst>
                  <a:ext uri="{FF2B5EF4-FFF2-40B4-BE49-F238E27FC236}">
                    <a16:creationId xmlns:a16="http://schemas.microsoft.com/office/drawing/2014/main" id="{0A9BD97E-0F58-0DE2-51E9-909690210615}"/>
                  </a:ext>
                </a:extLst>
              </p:cNvPr>
              <p:cNvSpPr/>
              <p:nvPr/>
            </p:nvSpPr>
            <p:spPr>
              <a:xfrm>
                <a:off x="3421607" y="2414555"/>
                <a:ext cx="787670" cy="677421"/>
              </a:xfrm>
              <a:prstGeom prst="flowChartDocumen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2223"/>
              </a:p>
            </p:txBody>
          </p:sp>
          <p:sp>
            <p:nvSpPr>
              <p:cNvPr id="12" name="テキスト ボックス 11">
                <a:extLst>
                  <a:ext uri="{FF2B5EF4-FFF2-40B4-BE49-F238E27FC236}">
                    <a16:creationId xmlns:a16="http://schemas.microsoft.com/office/drawing/2014/main" id="{C1F5AA04-004A-BFD2-A3C3-0DD903217E66}"/>
                  </a:ext>
                </a:extLst>
              </p:cNvPr>
              <p:cNvSpPr txBox="1"/>
              <p:nvPr/>
            </p:nvSpPr>
            <p:spPr>
              <a:xfrm>
                <a:off x="3348250" y="2414555"/>
                <a:ext cx="934396" cy="598587"/>
              </a:xfrm>
              <a:prstGeom prst="rect">
                <a:avLst/>
              </a:prstGeom>
              <a:noFill/>
            </p:spPr>
            <p:txBody>
              <a:bodyPr wrap="square" rtlCol="0">
                <a:spAutoFit/>
              </a:bodyPr>
              <a:lstStyle/>
              <a:p>
                <a:pPr algn="ctr">
                  <a:buClr>
                    <a:schemeClr val="tx1"/>
                  </a:buClr>
                </a:pPr>
                <a:r>
                  <a:rPr lang="en-US" altLang="ja-JP" sz="1729" dirty="0">
                    <a:latin typeface="メイリオ" panose="020B0604030504040204" pitchFamily="50" charset="-128"/>
                    <a:ea typeface="メイリオ" panose="020B0604030504040204" pitchFamily="50" charset="-128"/>
                  </a:rPr>
                  <a:t>def foo()</a:t>
                </a:r>
              </a:p>
            </p:txBody>
          </p:sp>
          <p:sp>
            <p:nvSpPr>
              <p:cNvPr id="13" name="テキスト ボックス 12">
                <a:extLst>
                  <a:ext uri="{FF2B5EF4-FFF2-40B4-BE49-F238E27FC236}">
                    <a16:creationId xmlns:a16="http://schemas.microsoft.com/office/drawing/2014/main" id="{099FDA53-9702-3392-C6E7-0C31ECF83942}"/>
                  </a:ext>
                </a:extLst>
              </p:cNvPr>
              <p:cNvSpPr txBox="1"/>
              <p:nvPr/>
            </p:nvSpPr>
            <p:spPr>
              <a:xfrm>
                <a:off x="3364669" y="2078428"/>
                <a:ext cx="934396" cy="343542"/>
              </a:xfrm>
              <a:prstGeom prst="rect">
                <a:avLst/>
              </a:prstGeom>
              <a:noFill/>
            </p:spPr>
            <p:txBody>
              <a:bodyPr wrap="square" rtlCol="0">
                <a:spAutoFit/>
              </a:bodyPr>
              <a:lstStyle/>
              <a:p>
                <a:pPr algn="ctr">
                  <a:buClr>
                    <a:schemeClr val="tx1"/>
                  </a:buClr>
                </a:pPr>
                <a:r>
                  <a:rPr lang="en-US" altLang="ja-JP" sz="1729" dirty="0">
                    <a:latin typeface="メイリオ" panose="020B0604030504040204" pitchFamily="50" charset="-128"/>
                    <a:ea typeface="メイリオ" panose="020B0604030504040204" pitchFamily="50" charset="-128"/>
                  </a:rPr>
                  <a:t>lib</a:t>
                </a:r>
              </a:p>
            </p:txBody>
          </p:sp>
          <p:sp>
            <p:nvSpPr>
              <p:cNvPr id="14" name="フローチャート: 書類 13">
                <a:extLst>
                  <a:ext uri="{FF2B5EF4-FFF2-40B4-BE49-F238E27FC236}">
                    <a16:creationId xmlns:a16="http://schemas.microsoft.com/office/drawing/2014/main" id="{0917C135-63FF-E7CF-935E-A06B77FD7991}"/>
                  </a:ext>
                </a:extLst>
              </p:cNvPr>
              <p:cNvSpPr/>
              <p:nvPr/>
            </p:nvSpPr>
            <p:spPr>
              <a:xfrm>
                <a:off x="4435658" y="2399809"/>
                <a:ext cx="910162" cy="770144"/>
              </a:xfrm>
              <a:prstGeom prst="flowChartDocumen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2223"/>
              </a:p>
            </p:txBody>
          </p:sp>
          <p:sp>
            <p:nvSpPr>
              <p:cNvPr id="15" name="テキスト ボックス 14">
                <a:extLst>
                  <a:ext uri="{FF2B5EF4-FFF2-40B4-BE49-F238E27FC236}">
                    <a16:creationId xmlns:a16="http://schemas.microsoft.com/office/drawing/2014/main" id="{B770BAFA-34E5-0D8F-7B36-2A8764F485AB}"/>
                  </a:ext>
                </a:extLst>
              </p:cNvPr>
              <p:cNvSpPr txBox="1"/>
              <p:nvPr/>
            </p:nvSpPr>
            <p:spPr>
              <a:xfrm>
                <a:off x="4323912" y="2399813"/>
                <a:ext cx="1168271" cy="573875"/>
              </a:xfrm>
              <a:prstGeom prst="rect">
                <a:avLst/>
              </a:prstGeom>
              <a:noFill/>
            </p:spPr>
            <p:txBody>
              <a:bodyPr wrap="square" rtlCol="0">
                <a:spAutoFit/>
              </a:bodyPr>
              <a:lstStyle/>
              <a:p>
                <a:pPr algn="ctr">
                  <a:buClr>
                    <a:schemeClr val="tx1"/>
                  </a:buClr>
                </a:pPr>
                <a:r>
                  <a:rPr lang="en-US" altLang="ja-JP" sz="1729" dirty="0">
                    <a:latin typeface="メイリオ" panose="020B0604030504040204" pitchFamily="50" charset="-128"/>
                    <a:ea typeface="メイリオ" panose="020B0604030504040204" pitchFamily="50" charset="-128"/>
                  </a:rPr>
                  <a:t>def </a:t>
                </a:r>
                <a:r>
                  <a:rPr lang="en-US" altLang="ja-JP" sz="1400" dirty="0">
                    <a:latin typeface="メイリオ" panose="020B0604030504040204" pitchFamily="50" charset="-128"/>
                    <a:ea typeface="メイリオ" panose="020B0604030504040204" pitchFamily="50" charset="-128"/>
                  </a:rPr>
                  <a:t>forward()</a:t>
                </a:r>
              </a:p>
            </p:txBody>
          </p:sp>
          <p:sp>
            <p:nvSpPr>
              <p:cNvPr id="16" name="テキスト ボックス 15">
                <a:extLst>
                  <a:ext uri="{FF2B5EF4-FFF2-40B4-BE49-F238E27FC236}">
                    <a16:creationId xmlns:a16="http://schemas.microsoft.com/office/drawing/2014/main" id="{98078E04-D435-10E9-A342-6833127AAEF5}"/>
                  </a:ext>
                </a:extLst>
              </p:cNvPr>
              <p:cNvSpPr txBox="1"/>
              <p:nvPr/>
            </p:nvSpPr>
            <p:spPr>
              <a:xfrm>
                <a:off x="4423539" y="2077340"/>
                <a:ext cx="934396" cy="343542"/>
              </a:xfrm>
              <a:prstGeom prst="rect">
                <a:avLst/>
              </a:prstGeom>
              <a:noFill/>
            </p:spPr>
            <p:txBody>
              <a:bodyPr wrap="square" rtlCol="0">
                <a:spAutoFit/>
              </a:bodyPr>
              <a:lstStyle/>
              <a:p>
                <a:pPr algn="ctr">
                  <a:buClr>
                    <a:schemeClr val="tx1"/>
                  </a:buClr>
                </a:pPr>
                <a:r>
                  <a:rPr lang="en-US" altLang="ja-JP" sz="1729" dirty="0">
                    <a:latin typeface="メイリオ" panose="020B0604030504040204" pitchFamily="50" charset="-128"/>
                    <a:ea typeface="メイリオ" panose="020B0604030504040204" pitchFamily="50" charset="-128"/>
                  </a:rPr>
                  <a:t>app</a:t>
                </a:r>
              </a:p>
            </p:txBody>
          </p:sp>
          <p:sp>
            <p:nvSpPr>
              <p:cNvPr id="108" name="テキスト ボックス 107">
                <a:extLst>
                  <a:ext uri="{FF2B5EF4-FFF2-40B4-BE49-F238E27FC236}">
                    <a16:creationId xmlns:a16="http://schemas.microsoft.com/office/drawing/2014/main" id="{C2BEB1C9-D516-4600-79A0-DCC42C54C44F}"/>
                  </a:ext>
                </a:extLst>
              </p:cNvPr>
              <p:cNvSpPr txBox="1"/>
              <p:nvPr/>
            </p:nvSpPr>
            <p:spPr>
              <a:xfrm>
                <a:off x="3374310" y="4102246"/>
                <a:ext cx="934396" cy="343542"/>
              </a:xfrm>
              <a:prstGeom prst="rect">
                <a:avLst/>
              </a:prstGeom>
              <a:noFill/>
            </p:spPr>
            <p:txBody>
              <a:bodyPr wrap="square" rtlCol="0">
                <a:spAutoFit/>
              </a:bodyPr>
              <a:lstStyle/>
              <a:p>
                <a:pPr algn="ctr">
                  <a:buClr>
                    <a:schemeClr val="tx1"/>
                  </a:buClr>
                </a:pPr>
                <a:r>
                  <a:rPr lang="en-US" altLang="ja-JP" sz="1729" dirty="0">
                    <a:latin typeface="メイリオ" panose="020B0604030504040204" pitchFamily="50" charset="-128"/>
                    <a:ea typeface="メイリオ" panose="020B0604030504040204" pitchFamily="50" charset="-128"/>
                  </a:rPr>
                  <a:t>lib</a:t>
                </a:r>
              </a:p>
            </p:txBody>
          </p:sp>
          <p:sp>
            <p:nvSpPr>
              <p:cNvPr id="215" name="テキスト ボックス 214">
                <a:extLst>
                  <a:ext uri="{FF2B5EF4-FFF2-40B4-BE49-F238E27FC236}">
                    <a16:creationId xmlns:a16="http://schemas.microsoft.com/office/drawing/2014/main" id="{1DB38A67-4661-1755-B1CC-04A4850E7CEE}"/>
                  </a:ext>
                </a:extLst>
              </p:cNvPr>
              <p:cNvSpPr txBox="1"/>
              <p:nvPr/>
            </p:nvSpPr>
            <p:spPr>
              <a:xfrm>
                <a:off x="4419499" y="4068049"/>
                <a:ext cx="934396" cy="343542"/>
              </a:xfrm>
              <a:prstGeom prst="rect">
                <a:avLst/>
              </a:prstGeom>
              <a:noFill/>
            </p:spPr>
            <p:txBody>
              <a:bodyPr wrap="square" rtlCol="0">
                <a:spAutoFit/>
              </a:bodyPr>
              <a:lstStyle/>
              <a:p>
                <a:pPr algn="ctr">
                  <a:buClr>
                    <a:schemeClr val="tx1"/>
                  </a:buClr>
                </a:pPr>
                <a:r>
                  <a:rPr lang="en-US" altLang="ja-JP" sz="1729" dirty="0">
                    <a:latin typeface="メイリオ" panose="020B0604030504040204" pitchFamily="50" charset="-128"/>
                    <a:ea typeface="メイリオ" panose="020B0604030504040204" pitchFamily="50" charset="-128"/>
                  </a:rPr>
                  <a:t>app</a:t>
                </a:r>
              </a:p>
            </p:txBody>
          </p:sp>
          <p:cxnSp>
            <p:nvCxnSpPr>
              <p:cNvPr id="216" name="直線コネクタ 215">
                <a:extLst>
                  <a:ext uri="{FF2B5EF4-FFF2-40B4-BE49-F238E27FC236}">
                    <a16:creationId xmlns:a16="http://schemas.microsoft.com/office/drawing/2014/main" id="{21FB6418-AFCA-E353-F6D2-6532B996A5D8}"/>
                  </a:ext>
                </a:extLst>
              </p:cNvPr>
              <p:cNvCxnSpPr>
                <a:cxnSpLocks/>
                <a:stCxn id="14" idx="2"/>
              </p:cNvCxnSpPr>
              <p:nvPr/>
            </p:nvCxnSpPr>
            <p:spPr>
              <a:xfrm>
                <a:off x="4890739" y="3119038"/>
                <a:ext cx="10377" cy="363245"/>
              </a:xfrm>
              <a:prstGeom prst="line">
                <a:avLst/>
              </a:prstGeom>
              <a:ln w="38100">
                <a:solidFill>
                  <a:srgbClr val="0070C0"/>
                </a:solidFill>
              </a:ln>
            </p:spPr>
            <p:style>
              <a:lnRef idx="2">
                <a:schemeClr val="accent1"/>
              </a:lnRef>
              <a:fillRef idx="0">
                <a:schemeClr val="accent1"/>
              </a:fillRef>
              <a:effectRef idx="1">
                <a:schemeClr val="accent1"/>
              </a:effectRef>
              <a:fontRef idx="minor">
                <a:schemeClr val="tx1"/>
              </a:fontRef>
            </p:style>
          </p:cxnSp>
          <p:cxnSp>
            <p:nvCxnSpPr>
              <p:cNvPr id="217" name="直線コネクタ 216">
                <a:extLst>
                  <a:ext uri="{FF2B5EF4-FFF2-40B4-BE49-F238E27FC236}">
                    <a16:creationId xmlns:a16="http://schemas.microsoft.com/office/drawing/2014/main" id="{7235F8FA-2733-3A42-4AB3-B486817ECCF3}"/>
                  </a:ext>
                </a:extLst>
              </p:cNvPr>
              <p:cNvCxnSpPr>
                <a:cxnSpLocks/>
                <a:stCxn id="11" idx="2"/>
              </p:cNvCxnSpPr>
              <p:nvPr/>
            </p:nvCxnSpPr>
            <p:spPr>
              <a:xfrm flipH="1">
                <a:off x="3815422" y="3047195"/>
                <a:ext cx="29" cy="370421"/>
              </a:xfrm>
              <a:prstGeom prst="line">
                <a:avLst/>
              </a:prstGeom>
              <a:ln w="38100">
                <a:solidFill>
                  <a:srgbClr val="0070C0"/>
                </a:solidFill>
              </a:ln>
            </p:spPr>
            <p:style>
              <a:lnRef idx="2">
                <a:schemeClr val="accent1"/>
              </a:lnRef>
              <a:fillRef idx="0">
                <a:schemeClr val="accent1"/>
              </a:fillRef>
              <a:effectRef idx="1">
                <a:schemeClr val="accent1"/>
              </a:effectRef>
              <a:fontRef idx="minor">
                <a:schemeClr val="tx1"/>
              </a:fontRef>
            </p:style>
          </p:cxnSp>
          <p:cxnSp>
            <p:nvCxnSpPr>
              <p:cNvPr id="218" name="直線コネクタ 217">
                <a:extLst>
                  <a:ext uri="{FF2B5EF4-FFF2-40B4-BE49-F238E27FC236}">
                    <a16:creationId xmlns:a16="http://schemas.microsoft.com/office/drawing/2014/main" id="{AD2EF192-8B91-032D-86D8-5DAF6243FC75}"/>
                  </a:ext>
                </a:extLst>
              </p:cNvPr>
              <p:cNvCxnSpPr>
                <a:cxnSpLocks/>
              </p:cNvCxnSpPr>
              <p:nvPr/>
            </p:nvCxnSpPr>
            <p:spPr>
              <a:xfrm>
                <a:off x="4235674" y="2697166"/>
                <a:ext cx="199984" cy="3417"/>
              </a:xfrm>
              <a:prstGeom prst="line">
                <a:avLst/>
              </a:prstGeom>
              <a:ln w="38100">
                <a:solidFill>
                  <a:srgbClr val="0070C0"/>
                </a:solidFill>
              </a:ln>
            </p:spPr>
            <p:style>
              <a:lnRef idx="2">
                <a:schemeClr val="accent1"/>
              </a:lnRef>
              <a:fillRef idx="0">
                <a:schemeClr val="accent1"/>
              </a:fillRef>
              <a:effectRef idx="1">
                <a:schemeClr val="accent1"/>
              </a:effectRef>
              <a:fontRef idx="minor">
                <a:schemeClr val="tx1"/>
              </a:fontRef>
            </p:style>
          </p:cxnSp>
          <p:cxnSp>
            <p:nvCxnSpPr>
              <p:cNvPr id="219" name="直線コネクタ 218">
                <a:extLst>
                  <a:ext uri="{FF2B5EF4-FFF2-40B4-BE49-F238E27FC236}">
                    <a16:creationId xmlns:a16="http://schemas.microsoft.com/office/drawing/2014/main" id="{2F4DF25B-9618-8FCD-922C-039758CEEBCF}"/>
                  </a:ext>
                </a:extLst>
              </p:cNvPr>
              <p:cNvCxnSpPr>
                <a:cxnSpLocks/>
              </p:cNvCxnSpPr>
              <p:nvPr/>
            </p:nvCxnSpPr>
            <p:spPr>
              <a:xfrm>
                <a:off x="4182513" y="2987173"/>
                <a:ext cx="392654" cy="513933"/>
              </a:xfrm>
              <a:prstGeom prst="line">
                <a:avLst/>
              </a:prstGeom>
              <a:ln w="38100">
                <a:solidFill>
                  <a:srgbClr val="0070C0"/>
                </a:solidFill>
              </a:ln>
            </p:spPr>
            <p:style>
              <a:lnRef idx="2">
                <a:schemeClr val="accent1"/>
              </a:lnRef>
              <a:fillRef idx="0">
                <a:schemeClr val="accent1"/>
              </a:fillRef>
              <a:effectRef idx="1">
                <a:schemeClr val="accent1"/>
              </a:effectRef>
              <a:fontRef idx="minor">
                <a:schemeClr val="tx1"/>
              </a:fontRef>
            </p:style>
          </p:cxnSp>
          <p:cxnSp>
            <p:nvCxnSpPr>
              <p:cNvPr id="220" name="直線コネクタ 219">
                <a:extLst>
                  <a:ext uri="{FF2B5EF4-FFF2-40B4-BE49-F238E27FC236}">
                    <a16:creationId xmlns:a16="http://schemas.microsoft.com/office/drawing/2014/main" id="{053E2864-1729-DDF1-805D-F5868F2CF48A}"/>
                  </a:ext>
                </a:extLst>
              </p:cNvPr>
              <p:cNvCxnSpPr>
                <a:cxnSpLocks/>
              </p:cNvCxnSpPr>
              <p:nvPr/>
            </p:nvCxnSpPr>
            <p:spPr>
              <a:xfrm flipV="1">
                <a:off x="4141682" y="3104693"/>
                <a:ext cx="316241" cy="351826"/>
              </a:xfrm>
              <a:prstGeom prst="line">
                <a:avLst/>
              </a:prstGeom>
              <a:ln w="38100">
                <a:solidFill>
                  <a:srgbClr val="0070C0"/>
                </a:solidFill>
              </a:ln>
            </p:spPr>
            <p:style>
              <a:lnRef idx="2">
                <a:schemeClr val="accent1"/>
              </a:lnRef>
              <a:fillRef idx="0">
                <a:schemeClr val="accent1"/>
              </a:fillRef>
              <a:effectRef idx="1">
                <a:schemeClr val="accent1"/>
              </a:effectRef>
              <a:fontRef idx="minor">
                <a:schemeClr val="tx1"/>
              </a:fontRef>
            </p:style>
          </p:cxnSp>
          <p:sp>
            <p:nvSpPr>
              <p:cNvPr id="223" name="テキスト ボックス 222">
                <a:extLst>
                  <a:ext uri="{FF2B5EF4-FFF2-40B4-BE49-F238E27FC236}">
                    <a16:creationId xmlns:a16="http://schemas.microsoft.com/office/drawing/2014/main" id="{41140C01-1436-A386-5D5E-DF7B78EF9E00}"/>
                  </a:ext>
                </a:extLst>
              </p:cNvPr>
              <p:cNvSpPr txBox="1"/>
              <p:nvPr/>
            </p:nvSpPr>
            <p:spPr>
              <a:xfrm>
                <a:off x="3348121" y="3619984"/>
                <a:ext cx="934396" cy="343542"/>
              </a:xfrm>
              <a:prstGeom prst="rect">
                <a:avLst/>
              </a:prstGeom>
              <a:noFill/>
            </p:spPr>
            <p:txBody>
              <a:bodyPr wrap="square" rtlCol="0">
                <a:spAutoFit/>
              </a:bodyPr>
              <a:lstStyle/>
              <a:p>
                <a:pPr algn="ctr">
                  <a:buClr>
                    <a:schemeClr val="tx1"/>
                  </a:buClr>
                </a:pPr>
                <a:r>
                  <a:rPr lang="en-US" altLang="ja-JP" sz="1729" dirty="0">
                    <a:latin typeface="メイリオ" panose="020B0604030504040204" pitchFamily="50" charset="-128"/>
                    <a:ea typeface="メイリオ" panose="020B0604030504040204" pitchFamily="50" charset="-128"/>
                  </a:rPr>
                  <a:t>test</a:t>
                </a:r>
              </a:p>
            </p:txBody>
          </p:sp>
          <p:sp>
            <p:nvSpPr>
              <p:cNvPr id="224" name="テキスト ボックス 223">
                <a:extLst>
                  <a:ext uri="{FF2B5EF4-FFF2-40B4-BE49-F238E27FC236}">
                    <a16:creationId xmlns:a16="http://schemas.microsoft.com/office/drawing/2014/main" id="{B9902F8A-2E99-1662-4885-BA46C9F11D3F}"/>
                  </a:ext>
                </a:extLst>
              </p:cNvPr>
              <p:cNvSpPr txBox="1"/>
              <p:nvPr/>
            </p:nvSpPr>
            <p:spPr>
              <a:xfrm>
                <a:off x="4493686" y="3621744"/>
                <a:ext cx="934396" cy="343542"/>
              </a:xfrm>
              <a:prstGeom prst="rect">
                <a:avLst/>
              </a:prstGeom>
              <a:noFill/>
            </p:spPr>
            <p:txBody>
              <a:bodyPr wrap="square" rtlCol="0">
                <a:spAutoFit/>
              </a:bodyPr>
              <a:lstStyle/>
              <a:p>
                <a:pPr algn="ctr">
                  <a:buClr>
                    <a:schemeClr val="tx1"/>
                  </a:buClr>
                </a:pPr>
                <a:r>
                  <a:rPr lang="en-US" altLang="ja-JP" sz="1729" dirty="0">
                    <a:latin typeface="メイリオ" panose="020B0604030504040204" pitchFamily="50" charset="-128"/>
                    <a:ea typeface="メイリオ" panose="020B0604030504040204" pitchFamily="50" charset="-128"/>
                  </a:rPr>
                  <a:t>test</a:t>
                </a:r>
              </a:p>
            </p:txBody>
          </p:sp>
          <p:cxnSp>
            <p:nvCxnSpPr>
              <p:cNvPr id="225" name="直線コネクタ 224">
                <a:extLst>
                  <a:ext uri="{FF2B5EF4-FFF2-40B4-BE49-F238E27FC236}">
                    <a16:creationId xmlns:a16="http://schemas.microsoft.com/office/drawing/2014/main" id="{5893004A-48EA-CD64-88F2-115A33709DD7}"/>
                  </a:ext>
                </a:extLst>
              </p:cNvPr>
              <p:cNvCxnSpPr>
                <a:cxnSpLocks/>
              </p:cNvCxnSpPr>
              <p:nvPr/>
            </p:nvCxnSpPr>
            <p:spPr>
              <a:xfrm>
                <a:off x="4180746" y="3693454"/>
                <a:ext cx="394422" cy="0"/>
              </a:xfrm>
              <a:prstGeom prst="line">
                <a:avLst/>
              </a:prstGeom>
              <a:ln w="38100">
                <a:solidFill>
                  <a:srgbClr val="0070C0"/>
                </a:solidFill>
              </a:ln>
            </p:spPr>
            <p:style>
              <a:lnRef idx="2">
                <a:schemeClr val="accent1"/>
              </a:lnRef>
              <a:fillRef idx="0">
                <a:schemeClr val="accent1"/>
              </a:fillRef>
              <a:effectRef idx="1">
                <a:schemeClr val="accent1"/>
              </a:effectRef>
              <a:fontRef idx="minor">
                <a:schemeClr val="tx1"/>
              </a:fontRef>
            </p:style>
          </p:cxnSp>
          <p:sp>
            <p:nvSpPr>
              <p:cNvPr id="232" name="フローチャート: 書類 231">
                <a:extLst>
                  <a:ext uri="{FF2B5EF4-FFF2-40B4-BE49-F238E27FC236}">
                    <a16:creationId xmlns:a16="http://schemas.microsoft.com/office/drawing/2014/main" id="{0D1E51C8-310E-2019-70E7-F4C1A32CA5CC}"/>
                  </a:ext>
                </a:extLst>
              </p:cNvPr>
              <p:cNvSpPr/>
              <p:nvPr/>
            </p:nvSpPr>
            <p:spPr>
              <a:xfrm>
                <a:off x="4542454" y="3452402"/>
                <a:ext cx="787670" cy="677421"/>
              </a:xfrm>
              <a:prstGeom prst="flowChartDocumen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2223"/>
              </a:p>
            </p:txBody>
          </p:sp>
          <p:sp>
            <p:nvSpPr>
              <p:cNvPr id="233" name="フローチャート: 書類 232">
                <a:extLst>
                  <a:ext uri="{FF2B5EF4-FFF2-40B4-BE49-F238E27FC236}">
                    <a16:creationId xmlns:a16="http://schemas.microsoft.com/office/drawing/2014/main" id="{E87A91F6-BD4D-BBF1-A0A8-464BA994E8E3}"/>
                  </a:ext>
                </a:extLst>
              </p:cNvPr>
              <p:cNvSpPr/>
              <p:nvPr/>
            </p:nvSpPr>
            <p:spPr>
              <a:xfrm>
                <a:off x="3423730" y="3452402"/>
                <a:ext cx="787670" cy="677421"/>
              </a:xfrm>
              <a:prstGeom prst="flowChartDocumen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2223"/>
              </a:p>
            </p:txBody>
          </p:sp>
        </p:grpSp>
        <p:sp>
          <p:nvSpPr>
            <p:cNvPr id="226" name="テキスト ボックス 225">
              <a:extLst>
                <a:ext uri="{FF2B5EF4-FFF2-40B4-BE49-F238E27FC236}">
                  <a16:creationId xmlns:a16="http://schemas.microsoft.com/office/drawing/2014/main" id="{CF87A7C6-FA4E-25EB-7114-6FAE2D0D7CF6}"/>
                </a:ext>
              </a:extLst>
            </p:cNvPr>
            <p:cNvSpPr txBox="1"/>
            <p:nvPr/>
          </p:nvSpPr>
          <p:spPr>
            <a:xfrm>
              <a:off x="2673111" y="1664728"/>
              <a:ext cx="3607444" cy="461665"/>
            </a:xfrm>
            <a:prstGeom prst="rect">
              <a:avLst/>
            </a:prstGeom>
            <a:noFill/>
          </p:spPr>
          <p:txBody>
            <a:bodyPr wrap="square" rtlCol="0">
              <a:spAutoFit/>
            </a:bodyPr>
            <a:lstStyle/>
            <a:p>
              <a:pPr algn="ctr">
                <a:buClr>
                  <a:schemeClr val="tx1"/>
                </a:buClr>
              </a:pPr>
              <a:r>
                <a:rPr lang="en-US" altLang="ja-JP" sz="2400" dirty="0">
                  <a:latin typeface="メイリオ" panose="020B0604030504040204" pitchFamily="50" charset="-128"/>
                  <a:ea typeface="メイリオ" panose="020B0604030504040204" pitchFamily="50" charset="-128"/>
                </a:rPr>
                <a:t>3,313,995</a:t>
              </a:r>
              <a:r>
                <a:rPr lang="ja-JP" altLang="en-US" sz="2400" dirty="0">
                  <a:latin typeface="メイリオ" panose="020B0604030504040204" pitchFamily="50" charset="-128"/>
                  <a:ea typeface="メイリオ" panose="020B0604030504040204" pitchFamily="50" charset="-128"/>
                </a:rPr>
                <a:t>ペア</a:t>
              </a:r>
              <a:endParaRPr lang="en-US" altLang="ja-JP" sz="2400" dirty="0">
                <a:latin typeface="メイリオ" panose="020B0604030504040204" pitchFamily="50" charset="-128"/>
                <a:ea typeface="メイリオ" panose="020B0604030504040204" pitchFamily="50" charset="-128"/>
              </a:endParaRPr>
            </a:p>
          </p:txBody>
        </p:sp>
      </p:grpSp>
      <p:grpSp>
        <p:nvGrpSpPr>
          <p:cNvPr id="287" name="グループ化 286">
            <a:extLst>
              <a:ext uri="{FF2B5EF4-FFF2-40B4-BE49-F238E27FC236}">
                <a16:creationId xmlns:a16="http://schemas.microsoft.com/office/drawing/2014/main" id="{8CEEDE43-2CEB-F5A4-2290-D1F7A9A9CE5F}"/>
              </a:ext>
            </a:extLst>
          </p:cNvPr>
          <p:cNvGrpSpPr/>
          <p:nvPr/>
        </p:nvGrpSpPr>
        <p:grpSpPr>
          <a:xfrm>
            <a:off x="4335666" y="1664728"/>
            <a:ext cx="5183223" cy="3775402"/>
            <a:chOff x="4335666" y="1664728"/>
            <a:chExt cx="5183223" cy="3775402"/>
          </a:xfrm>
        </p:grpSpPr>
        <p:sp>
          <p:nvSpPr>
            <p:cNvPr id="17" name="矢印: 右 16">
              <a:extLst>
                <a:ext uri="{FF2B5EF4-FFF2-40B4-BE49-F238E27FC236}">
                  <a16:creationId xmlns:a16="http://schemas.microsoft.com/office/drawing/2014/main" id="{BE0E0277-1988-B031-28CB-B5A6B6B70720}"/>
                </a:ext>
              </a:extLst>
            </p:cNvPr>
            <p:cNvSpPr/>
            <p:nvPr/>
          </p:nvSpPr>
          <p:spPr>
            <a:xfrm>
              <a:off x="5631349" y="2987173"/>
              <a:ext cx="743103" cy="419569"/>
            </a:xfrm>
            <a:prstGeom prst="rightArrow">
              <a:avLst/>
            </a:prstGeom>
            <a:solidFill>
              <a:schemeClr val="tx1">
                <a:lumMod val="50000"/>
                <a:lumOff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2223"/>
            </a:p>
          </p:txBody>
        </p:sp>
        <p:sp>
          <p:nvSpPr>
            <p:cNvPr id="18" name="テキスト ボックス 17">
              <a:extLst>
                <a:ext uri="{FF2B5EF4-FFF2-40B4-BE49-F238E27FC236}">
                  <a16:creationId xmlns:a16="http://schemas.microsoft.com/office/drawing/2014/main" id="{73D58E68-E575-C920-08B4-1C244E4B458F}"/>
                </a:ext>
              </a:extLst>
            </p:cNvPr>
            <p:cNvSpPr txBox="1"/>
            <p:nvPr/>
          </p:nvSpPr>
          <p:spPr>
            <a:xfrm>
              <a:off x="4335666" y="4815600"/>
              <a:ext cx="4126912" cy="624530"/>
            </a:xfrm>
            <a:prstGeom prst="rect">
              <a:avLst/>
            </a:prstGeom>
            <a:noFill/>
          </p:spPr>
          <p:txBody>
            <a:bodyPr wrap="square" rtlCol="0">
              <a:spAutoFit/>
            </a:bodyPr>
            <a:lstStyle/>
            <a:p>
              <a:pPr marL="423351" indent="-423351">
                <a:buClr>
                  <a:schemeClr val="tx1"/>
                </a:buClr>
                <a:buFont typeface="+mj-lt"/>
                <a:buAutoNum type="arabicPeriod" startAt="2"/>
              </a:pPr>
              <a:r>
                <a:rPr lang="ja-JP" altLang="en-US" sz="1729" dirty="0">
                  <a:latin typeface="メイリオ" panose="020B0604030504040204" pitchFamily="50" charset="-128"/>
                  <a:ea typeface="メイリオ" panose="020B0604030504040204" pitchFamily="50" charset="-128"/>
                </a:rPr>
                <a:t>ライブラリ</a:t>
              </a:r>
              <a:r>
                <a:rPr lang="en-US" altLang="ja-JP" sz="1729" dirty="0">
                  <a:latin typeface="メイリオ" panose="020B0604030504040204" pitchFamily="50" charset="-128"/>
                  <a:ea typeface="メイリオ" panose="020B0604030504040204" pitchFamily="50" charset="-128"/>
                </a:rPr>
                <a:t>-</a:t>
              </a:r>
              <a:r>
                <a:rPr lang="ja-JP" altLang="en-US" sz="1729" dirty="0">
                  <a:latin typeface="メイリオ" panose="020B0604030504040204" pitchFamily="50" charset="-128"/>
                  <a:ea typeface="メイリオ" panose="020B0604030504040204" pitchFamily="50" charset="-128"/>
                </a:rPr>
                <a:t>アプリケーション間の</a:t>
              </a:r>
              <a:br>
                <a:rPr lang="en-US" altLang="ja-JP" sz="1729" dirty="0">
                  <a:latin typeface="メイリオ" panose="020B0604030504040204" pitchFamily="50" charset="-128"/>
                  <a:ea typeface="メイリオ" panose="020B0604030504040204" pitchFamily="50" charset="-128"/>
                </a:rPr>
              </a:br>
              <a:r>
                <a:rPr lang="ja-JP" altLang="en-US" sz="1729" dirty="0">
                  <a:latin typeface="メイリオ" panose="020B0604030504040204" pitchFamily="50" charset="-128"/>
                  <a:ea typeface="メイリオ" panose="020B0604030504040204" pitchFamily="50" charset="-128"/>
                </a:rPr>
                <a:t>ペアのみ抽出</a:t>
              </a:r>
              <a:endParaRPr lang="en-US" altLang="ja-JP" sz="1729" dirty="0">
                <a:latin typeface="メイリオ" panose="020B0604030504040204" pitchFamily="50" charset="-128"/>
                <a:ea typeface="メイリオ" panose="020B0604030504040204" pitchFamily="50" charset="-128"/>
              </a:endParaRPr>
            </a:p>
          </p:txBody>
        </p:sp>
        <p:sp>
          <p:nvSpPr>
            <p:cNvPr id="229" name="テキスト ボックス 228">
              <a:extLst>
                <a:ext uri="{FF2B5EF4-FFF2-40B4-BE49-F238E27FC236}">
                  <a16:creationId xmlns:a16="http://schemas.microsoft.com/office/drawing/2014/main" id="{89CBB60C-22A7-408E-D174-395BA1CF16A3}"/>
                </a:ext>
              </a:extLst>
            </p:cNvPr>
            <p:cNvSpPr txBox="1"/>
            <p:nvPr/>
          </p:nvSpPr>
          <p:spPr>
            <a:xfrm>
              <a:off x="5591150" y="2764387"/>
              <a:ext cx="787742" cy="343542"/>
            </a:xfrm>
            <a:prstGeom prst="rect">
              <a:avLst/>
            </a:prstGeom>
            <a:noFill/>
          </p:spPr>
          <p:txBody>
            <a:bodyPr wrap="square" rtlCol="0">
              <a:spAutoFit/>
            </a:bodyPr>
            <a:lstStyle/>
            <a:p>
              <a:pPr algn="ctr">
                <a:buClr>
                  <a:schemeClr val="tx1"/>
                </a:buClr>
              </a:pPr>
              <a:r>
                <a:rPr lang="en-US" altLang="ja-JP" sz="1729" dirty="0">
                  <a:latin typeface="メイリオ" panose="020B0604030504040204" pitchFamily="50" charset="-128"/>
                  <a:ea typeface="メイリオ" panose="020B0604030504040204" pitchFamily="50" charset="-128"/>
                </a:rPr>
                <a:t>2.</a:t>
              </a:r>
            </a:p>
          </p:txBody>
        </p:sp>
        <p:grpSp>
          <p:nvGrpSpPr>
            <p:cNvPr id="284" name="グループ化 283">
              <a:extLst>
                <a:ext uri="{FF2B5EF4-FFF2-40B4-BE49-F238E27FC236}">
                  <a16:creationId xmlns:a16="http://schemas.microsoft.com/office/drawing/2014/main" id="{6DA2055E-8467-5320-BB28-BB4F5A195D14}"/>
                </a:ext>
              </a:extLst>
            </p:cNvPr>
            <p:cNvGrpSpPr/>
            <p:nvPr/>
          </p:nvGrpSpPr>
          <p:grpSpPr>
            <a:xfrm>
              <a:off x="6584863" y="2101971"/>
              <a:ext cx="2156281" cy="2343817"/>
              <a:chOff x="6584863" y="2101971"/>
              <a:chExt cx="2156281" cy="2343817"/>
            </a:xfrm>
          </p:grpSpPr>
          <p:sp>
            <p:nvSpPr>
              <p:cNvPr id="234" name="四角形: 角を丸くする 233">
                <a:extLst>
                  <a:ext uri="{FF2B5EF4-FFF2-40B4-BE49-F238E27FC236}">
                    <a16:creationId xmlns:a16="http://schemas.microsoft.com/office/drawing/2014/main" id="{9BD0C5D4-814E-CC80-A89C-4BFDED7C8396}"/>
                  </a:ext>
                </a:extLst>
              </p:cNvPr>
              <p:cNvSpPr/>
              <p:nvPr/>
            </p:nvSpPr>
            <p:spPr>
              <a:xfrm>
                <a:off x="6584863" y="2101971"/>
                <a:ext cx="2114765" cy="2324404"/>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2223"/>
              </a:p>
            </p:txBody>
          </p:sp>
          <p:sp>
            <p:nvSpPr>
              <p:cNvPr id="235" name="フローチャート: 書類 234">
                <a:extLst>
                  <a:ext uri="{FF2B5EF4-FFF2-40B4-BE49-F238E27FC236}">
                    <a16:creationId xmlns:a16="http://schemas.microsoft.com/office/drawing/2014/main" id="{2217DBAC-03F0-934C-E586-7B847A4F99A4}"/>
                  </a:ext>
                </a:extLst>
              </p:cNvPr>
              <p:cNvSpPr/>
              <p:nvPr/>
            </p:nvSpPr>
            <p:spPr>
              <a:xfrm>
                <a:off x="6670568" y="2440919"/>
                <a:ext cx="787670" cy="677421"/>
              </a:xfrm>
              <a:prstGeom prst="flowChartDocumen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2223"/>
              </a:p>
            </p:txBody>
          </p:sp>
          <p:sp>
            <p:nvSpPr>
              <p:cNvPr id="236" name="テキスト ボックス 235">
                <a:extLst>
                  <a:ext uri="{FF2B5EF4-FFF2-40B4-BE49-F238E27FC236}">
                    <a16:creationId xmlns:a16="http://schemas.microsoft.com/office/drawing/2014/main" id="{B902EB93-6B9F-106E-E46A-6F4D8985A390}"/>
                  </a:ext>
                </a:extLst>
              </p:cNvPr>
              <p:cNvSpPr txBox="1"/>
              <p:nvPr/>
            </p:nvSpPr>
            <p:spPr>
              <a:xfrm>
                <a:off x="6597211" y="2440919"/>
                <a:ext cx="934396" cy="598587"/>
              </a:xfrm>
              <a:prstGeom prst="rect">
                <a:avLst/>
              </a:prstGeom>
              <a:noFill/>
            </p:spPr>
            <p:txBody>
              <a:bodyPr wrap="square" rtlCol="0">
                <a:spAutoFit/>
              </a:bodyPr>
              <a:lstStyle/>
              <a:p>
                <a:pPr algn="ctr">
                  <a:buClr>
                    <a:schemeClr val="tx1"/>
                  </a:buClr>
                </a:pPr>
                <a:r>
                  <a:rPr lang="en-US" altLang="ja-JP" sz="1729" dirty="0">
                    <a:latin typeface="メイリオ" panose="020B0604030504040204" pitchFamily="50" charset="-128"/>
                    <a:ea typeface="メイリオ" panose="020B0604030504040204" pitchFamily="50" charset="-128"/>
                  </a:rPr>
                  <a:t>def foo()</a:t>
                </a:r>
              </a:p>
            </p:txBody>
          </p:sp>
          <p:sp>
            <p:nvSpPr>
              <p:cNvPr id="237" name="テキスト ボックス 236">
                <a:extLst>
                  <a:ext uri="{FF2B5EF4-FFF2-40B4-BE49-F238E27FC236}">
                    <a16:creationId xmlns:a16="http://schemas.microsoft.com/office/drawing/2014/main" id="{C0339F67-96E8-0C03-04FC-FE5A77590F55}"/>
                  </a:ext>
                </a:extLst>
              </p:cNvPr>
              <p:cNvSpPr txBox="1"/>
              <p:nvPr/>
            </p:nvSpPr>
            <p:spPr>
              <a:xfrm>
                <a:off x="6613630" y="2104792"/>
                <a:ext cx="934396" cy="343542"/>
              </a:xfrm>
              <a:prstGeom prst="rect">
                <a:avLst/>
              </a:prstGeom>
              <a:noFill/>
            </p:spPr>
            <p:txBody>
              <a:bodyPr wrap="square" rtlCol="0">
                <a:spAutoFit/>
              </a:bodyPr>
              <a:lstStyle/>
              <a:p>
                <a:pPr algn="ctr">
                  <a:buClr>
                    <a:schemeClr val="tx1"/>
                  </a:buClr>
                </a:pPr>
                <a:r>
                  <a:rPr lang="en-US" altLang="ja-JP" sz="1729" dirty="0">
                    <a:latin typeface="メイリオ" panose="020B0604030504040204" pitchFamily="50" charset="-128"/>
                    <a:ea typeface="メイリオ" panose="020B0604030504040204" pitchFamily="50" charset="-128"/>
                  </a:rPr>
                  <a:t>lib</a:t>
                </a:r>
              </a:p>
            </p:txBody>
          </p:sp>
          <p:sp>
            <p:nvSpPr>
              <p:cNvPr id="238" name="フローチャート: 書類 237">
                <a:extLst>
                  <a:ext uri="{FF2B5EF4-FFF2-40B4-BE49-F238E27FC236}">
                    <a16:creationId xmlns:a16="http://schemas.microsoft.com/office/drawing/2014/main" id="{3F59F404-1E0E-C076-1256-DA3AB2C9BAB3}"/>
                  </a:ext>
                </a:extLst>
              </p:cNvPr>
              <p:cNvSpPr/>
              <p:nvPr/>
            </p:nvSpPr>
            <p:spPr>
              <a:xfrm>
                <a:off x="7684619" y="2426173"/>
                <a:ext cx="910162" cy="770144"/>
              </a:xfrm>
              <a:prstGeom prst="flowChartDocumen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2223"/>
              </a:p>
            </p:txBody>
          </p:sp>
          <p:sp>
            <p:nvSpPr>
              <p:cNvPr id="239" name="テキスト ボックス 238">
                <a:extLst>
                  <a:ext uri="{FF2B5EF4-FFF2-40B4-BE49-F238E27FC236}">
                    <a16:creationId xmlns:a16="http://schemas.microsoft.com/office/drawing/2014/main" id="{9277F79D-2ECE-4BB3-D1BE-0A4B809AFD25}"/>
                  </a:ext>
                </a:extLst>
              </p:cNvPr>
              <p:cNvSpPr txBox="1"/>
              <p:nvPr/>
            </p:nvSpPr>
            <p:spPr>
              <a:xfrm>
                <a:off x="7572873" y="2426177"/>
                <a:ext cx="1168271" cy="573875"/>
              </a:xfrm>
              <a:prstGeom prst="rect">
                <a:avLst/>
              </a:prstGeom>
              <a:noFill/>
            </p:spPr>
            <p:txBody>
              <a:bodyPr wrap="square" rtlCol="0">
                <a:spAutoFit/>
              </a:bodyPr>
              <a:lstStyle/>
              <a:p>
                <a:pPr algn="ctr">
                  <a:buClr>
                    <a:schemeClr val="tx1"/>
                  </a:buClr>
                </a:pPr>
                <a:r>
                  <a:rPr lang="en-US" altLang="ja-JP" sz="1729" dirty="0">
                    <a:latin typeface="メイリオ" panose="020B0604030504040204" pitchFamily="50" charset="-128"/>
                    <a:ea typeface="メイリオ" panose="020B0604030504040204" pitchFamily="50" charset="-128"/>
                  </a:rPr>
                  <a:t>def </a:t>
                </a:r>
                <a:r>
                  <a:rPr lang="en-US" altLang="ja-JP" sz="1400" dirty="0">
                    <a:latin typeface="メイリオ" panose="020B0604030504040204" pitchFamily="50" charset="-128"/>
                    <a:ea typeface="メイリオ" panose="020B0604030504040204" pitchFamily="50" charset="-128"/>
                  </a:rPr>
                  <a:t>forward()</a:t>
                </a:r>
              </a:p>
            </p:txBody>
          </p:sp>
          <p:sp>
            <p:nvSpPr>
              <p:cNvPr id="240" name="テキスト ボックス 239">
                <a:extLst>
                  <a:ext uri="{FF2B5EF4-FFF2-40B4-BE49-F238E27FC236}">
                    <a16:creationId xmlns:a16="http://schemas.microsoft.com/office/drawing/2014/main" id="{DCD07C10-DBE1-4183-51E6-4D6F03B10E00}"/>
                  </a:ext>
                </a:extLst>
              </p:cNvPr>
              <p:cNvSpPr txBox="1"/>
              <p:nvPr/>
            </p:nvSpPr>
            <p:spPr>
              <a:xfrm>
                <a:off x="7672500" y="2103704"/>
                <a:ext cx="934396" cy="343542"/>
              </a:xfrm>
              <a:prstGeom prst="rect">
                <a:avLst/>
              </a:prstGeom>
              <a:noFill/>
            </p:spPr>
            <p:txBody>
              <a:bodyPr wrap="square" rtlCol="0">
                <a:spAutoFit/>
              </a:bodyPr>
              <a:lstStyle/>
              <a:p>
                <a:pPr algn="ctr">
                  <a:buClr>
                    <a:schemeClr val="tx1"/>
                  </a:buClr>
                </a:pPr>
                <a:r>
                  <a:rPr lang="en-US" altLang="ja-JP" sz="1729" dirty="0">
                    <a:latin typeface="メイリオ" panose="020B0604030504040204" pitchFamily="50" charset="-128"/>
                    <a:ea typeface="メイリオ" panose="020B0604030504040204" pitchFamily="50" charset="-128"/>
                  </a:rPr>
                  <a:t>app</a:t>
                </a:r>
              </a:p>
            </p:txBody>
          </p:sp>
          <p:sp>
            <p:nvSpPr>
              <p:cNvPr id="241" name="テキスト ボックス 240">
                <a:extLst>
                  <a:ext uri="{FF2B5EF4-FFF2-40B4-BE49-F238E27FC236}">
                    <a16:creationId xmlns:a16="http://schemas.microsoft.com/office/drawing/2014/main" id="{38D78DAC-0401-343E-9F83-5E92096EAC46}"/>
                  </a:ext>
                </a:extLst>
              </p:cNvPr>
              <p:cNvSpPr txBox="1"/>
              <p:nvPr/>
            </p:nvSpPr>
            <p:spPr>
              <a:xfrm>
                <a:off x="6613630" y="4102246"/>
                <a:ext cx="934396" cy="343542"/>
              </a:xfrm>
              <a:prstGeom prst="rect">
                <a:avLst/>
              </a:prstGeom>
              <a:noFill/>
            </p:spPr>
            <p:txBody>
              <a:bodyPr wrap="square" rtlCol="0">
                <a:spAutoFit/>
              </a:bodyPr>
              <a:lstStyle/>
              <a:p>
                <a:pPr algn="ctr">
                  <a:buClr>
                    <a:schemeClr val="tx1"/>
                  </a:buClr>
                </a:pPr>
                <a:r>
                  <a:rPr lang="en-US" altLang="ja-JP" sz="1729" dirty="0">
                    <a:latin typeface="メイリオ" panose="020B0604030504040204" pitchFamily="50" charset="-128"/>
                    <a:ea typeface="メイリオ" panose="020B0604030504040204" pitchFamily="50" charset="-128"/>
                  </a:rPr>
                  <a:t>lib</a:t>
                </a:r>
              </a:p>
            </p:txBody>
          </p:sp>
          <p:sp>
            <p:nvSpPr>
              <p:cNvPr id="242" name="テキスト ボックス 241">
                <a:extLst>
                  <a:ext uri="{FF2B5EF4-FFF2-40B4-BE49-F238E27FC236}">
                    <a16:creationId xmlns:a16="http://schemas.microsoft.com/office/drawing/2014/main" id="{3031163E-E990-441A-F070-CE128059E8B5}"/>
                  </a:ext>
                </a:extLst>
              </p:cNvPr>
              <p:cNvSpPr txBox="1"/>
              <p:nvPr/>
            </p:nvSpPr>
            <p:spPr>
              <a:xfrm>
                <a:off x="7672049" y="4097070"/>
                <a:ext cx="934396" cy="343542"/>
              </a:xfrm>
              <a:prstGeom prst="rect">
                <a:avLst/>
              </a:prstGeom>
              <a:noFill/>
            </p:spPr>
            <p:txBody>
              <a:bodyPr wrap="square" rtlCol="0">
                <a:spAutoFit/>
              </a:bodyPr>
              <a:lstStyle/>
              <a:p>
                <a:pPr algn="ctr">
                  <a:buClr>
                    <a:schemeClr val="tx1"/>
                  </a:buClr>
                </a:pPr>
                <a:r>
                  <a:rPr lang="en-US" altLang="ja-JP" sz="1729" dirty="0">
                    <a:latin typeface="メイリオ" panose="020B0604030504040204" pitchFamily="50" charset="-128"/>
                    <a:ea typeface="メイリオ" panose="020B0604030504040204" pitchFamily="50" charset="-128"/>
                  </a:rPr>
                  <a:t>app</a:t>
                </a:r>
              </a:p>
            </p:txBody>
          </p:sp>
          <p:cxnSp>
            <p:nvCxnSpPr>
              <p:cNvPr id="243" name="直線コネクタ 242">
                <a:extLst>
                  <a:ext uri="{FF2B5EF4-FFF2-40B4-BE49-F238E27FC236}">
                    <a16:creationId xmlns:a16="http://schemas.microsoft.com/office/drawing/2014/main" id="{21AD811F-7836-5576-11E0-9866E4568304}"/>
                  </a:ext>
                </a:extLst>
              </p:cNvPr>
              <p:cNvCxnSpPr>
                <a:cxnSpLocks/>
                <a:stCxn id="238" idx="2"/>
              </p:cNvCxnSpPr>
              <p:nvPr/>
            </p:nvCxnSpPr>
            <p:spPr>
              <a:xfrm>
                <a:off x="8139700" y="3145402"/>
                <a:ext cx="10377" cy="363245"/>
              </a:xfrm>
              <a:prstGeom prst="line">
                <a:avLst/>
              </a:prstGeom>
              <a:ln w="38100">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244" name="直線コネクタ 243">
                <a:extLst>
                  <a:ext uri="{FF2B5EF4-FFF2-40B4-BE49-F238E27FC236}">
                    <a16:creationId xmlns:a16="http://schemas.microsoft.com/office/drawing/2014/main" id="{882716BB-B0DB-A605-D88E-793B3ADDF672}"/>
                  </a:ext>
                </a:extLst>
              </p:cNvPr>
              <p:cNvCxnSpPr>
                <a:cxnSpLocks/>
                <a:stCxn id="235" idx="2"/>
              </p:cNvCxnSpPr>
              <p:nvPr/>
            </p:nvCxnSpPr>
            <p:spPr>
              <a:xfrm flipH="1">
                <a:off x="7064383" y="3073560"/>
                <a:ext cx="29" cy="370421"/>
              </a:xfrm>
              <a:prstGeom prst="line">
                <a:avLst/>
              </a:prstGeom>
              <a:ln w="38100">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245" name="直線コネクタ 244">
                <a:extLst>
                  <a:ext uri="{FF2B5EF4-FFF2-40B4-BE49-F238E27FC236}">
                    <a16:creationId xmlns:a16="http://schemas.microsoft.com/office/drawing/2014/main" id="{EF89D467-92EC-BD11-99EB-0A946D799188}"/>
                  </a:ext>
                </a:extLst>
              </p:cNvPr>
              <p:cNvCxnSpPr>
                <a:cxnSpLocks/>
              </p:cNvCxnSpPr>
              <p:nvPr/>
            </p:nvCxnSpPr>
            <p:spPr>
              <a:xfrm>
                <a:off x="7484634" y="2723530"/>
                <a:ext cx="199059" cy="0"/>
              </a:xfrm>
              <a:prstGeom prst="line">
                <a:avLst/>
              </a:prstGeom>
              <a:ln w="38100">
                <a:solidFill>
                  <a:srgbClr val="0070C0"/>
                </a:solidFill>
              </a:ln>
            </p:spPr>
            <p:style>
              <a:lnRef idx="2">
                <a:schemeClr val="accent1"/>
              </a:lnRef>
              <a:fillRef idx="0">
                <a:schemeClr val="accent1"/>
              </a:fillRef>
              <a:effectRef idx="1">
                <a:schemeClr val="accent1"/>
              </a:effectRef>
              <a:fontRef idx="minor">
                <a:schemeClr val="tx1"/>
              </a:fontRef>
            </p:style>
          </p:cxnSp>
          <p:cxnSp>
            <p:nvCxnSpPr>
              <p:cNvPr id="246" name="直線コネクタ 245">
                <a:extLst>
                  <a:ext uri="{FF2B5EF4-FFF2-40B4-BE49-F238E27FC236}">
                    <a16:creationId xmlns:a16="http://schemas.microsoft.com/office/drawing/2014/main" id="{748ED9D2-F6BD-CFE0-2771-575A5DEA909B}"/>
                  </a:ext>
                </a:extLst>
              </p:cNvPr>
              <p:cNvCxnSpPr>
                <a:cxnSpLocks/>
              </p:cNvCxnSpPr>
              <p:nvPr/>
            </p:nvCxnSpPr>
            <p:spPr>
              <a:xfrm>
                <a:off x="7431474" y="3013537"/>
                <a:ext cx="392654" cy="513933"/>
              </a:xfrm>
              <a:prstGeom prst="line">
                <a:avLst/>
              </a:prstGeom>
              <a:ln w="38100">
                <a:solidFill>
                  <a:srgbClr val="0070C0"/>
                </a:solidFill>
              </a:ln>
            </p:spPr>
            <p:style>
              <a:lnRef idx="2">
                <a:schemeClr val="accent1"/>
              </a:lnRef>
              <a:fillRef idx="0">
                <a:schemeClr val="accent1"/>
              </a:fillRef>
              <a:effectRef idx="1">
                <a:schemeClr val="accent1"/>
              </a:effectRef>
              <a:fontRef idx="minor">
                <a:schemeClr val="tx1"/>
              </a:fontRef>
            </p:style>
          </p:cxnSp>
          <p:cxnSp>
            <p:nvCxnSpPr>
              <p:cNvPr id="247" name="直線コネクタ 246">
                <a:extLst>
                  <a:ext uri="{FF2B5EF4-FFF2-40B4-BE49-F238E27FC236}">
                    <a16:creationId xmlns:a16="http://schemas.microsoft.com/office/drawing/2014/main" id="{1592948D-548D-E853-5D9C-FAEF47952357}"/>
                  </a:ext>
                </a:extLst>
              </p:cNvPr>
              <p:cNvCxnSpPr>
                <a:cxnSpLocks/>
              </p:cNvCxnSpPr>
              <p:nvPr/>
            </p:nvCxnSpPr>
            <p:spPr>
              <a:xfrm flipV="1">
                <a:off x="7390643" y="3146647"/>
                <a:ext cx="335439" cy="336236"/>
              </a:xfrm>
              <a:prstGeom prst="line">
                <a:avLst/>
              </a:prstGeom>
              <a:ln w="38100">
                <a:solidFill>
                  <a:srgbClr val="0070C0"/>
                </a:solidFill>
              </a:ln>
            </p:spPr>
            <p:style>
              <a:lnRef idx="2">
                <a:schemeClr val="accent1"/>
              </a:lnRef>
              <a:fillRef idx="0">
                <a:schemeClr val="accent1"/>
              </a:fillRef>
              <a:effectRef idx="1">
                <a:schemeClr val="accent1"/>
              </a:effectRef>
              <a:fontRef idx="minor">
                <a:schemeClr val="tx1"/>
              </a:fontRef>
            </p:style>
          </p:cxnSp>
          <p:sp>
            <p:nvSpPr>
              <p:cNvPr id="248" name="テキスト ボックス 247">
                <a:extLst>
                  <a:ext uri="{FF2B5EF4-FFF2-40B4-BE49-F238E27FC236}">
                    <a16:creationId xmlns:a16="http://schemas.microsoft.com/office/drawing/2014/main" id="{51A6A7F2-AC0B-C314-005F-E5C207FD14F5}"/>
                  </a:ext>
                </a:extLst>
              </p:cNvPr>
              <p:cNvSpPr txBox="1"/>
              <p:nvPr/>
            </p:nvSpPr>
            <p:spPr>
              <a:xfrm>
                <a:off x="6597082" y="3646348"/>
                <a:ext cx="934396" cy="343542"/>
              </a:xfrm>
              <a:prstGeom prst="rect">
                <a:avLst/>
              </a:prstGeom>
              <a:noFill/>
            </p:spPr>
            <p:txBody>
              <a:bodyPr wrap="square" rtlCol="0">
                <a:spAutoFit/>
              </a:bodyPr>
              <a:lstStyle/>
              <a:p>
                <a:pPr algn="ctr">
                  <a:buClr>
                    <a:schemeClr val="tx1"/>
                  </a:buClr>
                </a:pPr>
                <a:r>
                  <a:rPr lang="en-US" altLang="ja-JP" sz="1729" dirty="0">
                    <a:latin typeface="メイリオ" panose="020B0604030504040204" pitchFamily="50" charset="-128"/>
                    <a:ea typeface="メイリオ" panose="020B0604030504040204" pitchFamily="50" charset="-128"/>
                  </a:rPr>
                  <a:t>test</a:t>
                </a:r>
              </a:p>
            </p:txBody>
          </p:sp>
          <p:sp>
            <p:nvSpPr>
              <p:cNvPr id="249" name="テキスト ボックス 248">
                <a:extLst>
                  <a:ext uri="{FF2B5EF4-FFF2-40B4-BE49-F238E27FC236}">
                    <a16:creationId xmlns:a16="http://schemas.microsoft.com/office/drawing/2014/main" id="{B4274CA1-EF4C-31C4-47D3-6D67C25C45F5}"/>
                  </a:ext>
                </a:extLst>
              </p:cNvPr>
              <p:cNvSpPr txBox="1"/>
              <p:nvPr/>
            </p:nvSpPr>
            <p:spPr>
              <a:xfrm>
                <a:off x="7742647" y="3648108"/>
                <a:ext cx="934396" cy="343542"/>
              </a:xfrm>
              <a:prstGeom prst="rect">
                <a:avLst/>
              </a:prstGeom>
              <a:noFill/>
            </p:spPr>
            <p:txBody>
              <a:bodyPr wrap="square" rtlCol="0">
                <a:spAutoFit/>
              </a:bodyPr>
              <a:lstStyle/>
              <a:p>
                <a:pPr algn="ctr">
                  <a:buClr>
                    <a:schemeClr val="tx1"/>
                  </a:buClr>
                </a:pPr>
                <a:r>
                  <a:rPr lang="en-US" altLang="ja-JP" sz="1729" dirty="0">
                    <a:latin typeface="メイリオ" panose="020B0604030504040204" pitchFamily="50" charset="-128"/>
                    <a:ea typeface="メイリオ" panose="020B0604030504040204" pitchFamily="50" charset="-128"/>
                  </a:rPr>
                  <a:t>test</a:t>
                </a:r>
              </a:p>
            </p:txBody>
          </p:sp>
          <p:cxnSp>
            <p:nvCxnSpPr>
              <p:cNvPr id="250" name="直線コネクタ 249">
                <a:extLst>
                  <a:ext uri="{FF2B5EF4-FFF2-40B4-BE49-F238E27FC236}">
                    <a16:creationId xmlns:a16="http://schemas.microsoft.com/office/drawing/2014/main" id="{659AD586-C22F-053A-1B5D-9434836E2AAB}"/>
                  </a:ext>
                </a:extLst>
              </p:cNvPr>
              <p:cNvCxnSpPr>
                <a:cxnSpLocks/>
              </p:cNvCxnSpPr>
              <p:nvPr/>
            </p:nvCxnSpPr>
            <p:spPr>
              <a:xfrm>
                <a:off x="7429707" y="3719818"/>
                <a:ext cx="394422" cy="0"/>
              </a:xfrm>
              <a:prstGeom prst="line">
                <a:avLst/>
              </a:prstGeom>
              <a:ln w="38100">
                <a:solidFill>
                  <a:srgbClr val="0070C0"/>
                </a:solidFill>
              </a:ln>
            </p:spPr>
            <p:style>
              <a:lnRef idx="2">
                <a:schemeClr val="accent1"/>
              </a:lnRef>
              <a:fillRef idx="0">
                <a:schemeClr val="accent1"/>
              </a:fillRef>
              <a:effectRef idx="1">
                <a:schemeClr val="accent1"/>
              </a:effectRef>
              <a:fontRef idx="minor">
                <a:schemeClr val="tx1"/>
              </a:fontRef>
            </p:style>
          </p:cxnSp>
          <p:sp>
            <p:nvSpPr>
              <p:cNvPr id="251" name="フローチャート: 書類 250">
                <a:extLst>
                  <a:ext uri="{FF2B5EF4-FFF2-40B4-BE49-F238E27FC236}">
                    <a16:creationId xmlns:a16="http://schemas.microsoft.com/office/drawing/2014/main" id="{6AA86143-7AD2-DE04-B7A6-7D7F5F3616D0}"/>
                  </a:ext>
                </a:extLst>
              </p:cNvPr>
              <p:cNvSpPr/>
              <p:nvPr/>
            </p:nvSpPr>
            <p:spPr>
              <a:xfrm>
                <a:off x="7791414" y="3478766"/>
                <a:ext cx="787670" cy="677421"/>
              </a:xfrm>
              <a:prstGeom prst="flowChartDocumen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2223"/>
              </a:p>
            </p:txBody>
          </p:sp>
          <p:sp>
            <p:nvSpPr>
              <p:cNvPr id="252" name="フローチャート: 書類 251">
                <a:extLst>
                  <a:ext uri="{FF2B5EF4-FFF2-40B4-BE49-F238E27FC236}">
                    <a16:creationId xmlns:a16="http://schemas.microsoft.com/office/drawing/2014/main" id="{D7E8838F-88C6-886E-2168-26D6321F5E2A}"/>
                  </a:ext>
                </a:extLst>
              </p:cNvPr>
              <p:cNvSpPr/>
              <p:nvPr/>
            </p:nvSpPr>
            <p:spPr>
              <a:xfrm>
                <a:off x="6672691" y="3478766"/>
                <a:ext cx="787670" cy="677421"/>
              </a:xfrm>
              <a:prstGeom prst="flowChartDocumen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2223"/>
              </a:p>
            </p:txBody>
          </p:sp>
          <p:grpSp>
            <p:nvGrpSpPr>
              <p:cNvPr id="253" name="グループ化 252">
                <a:extLst>
                  <a:ext uri="{FF2B5EF4-FFF2-40B4-BE49-F238E27FC236}">
                    <a16:creationId xmlns:a16="http://schemas.microsoft.com/office/drawing/2014/main" id="{BC8AE2CA-28E3-C542-E22D-2CBBB24EDE81}"/>
                  </a:ext>
                </a:extLst>
              </p:cNvPr>
              <p:cNvGrpSpPr/>
              <p:nvPr/>
            </p:nvGrpSpPr>
            <p:grpSpPr>
              <a:xfrm>
                <a:off x="6926356" y="3132879"/>
                <a:ext cx="270133" cy="248556"/>
                <a:chOff x="12369557" y="1689471"/>
                <a:chExt cx="307779" cy="259328"/>
              </a:xfrm>
            </p:grpSpPr>
            <p:sp>
              <p:nvSpPr>
                <p:cNvPr id="254" name="正方形/長方形 253">
                  <a:extLst>
                    <a:ext uri="{FF2B5EF4-FFF2-40B4-BE49-F238E27FC236}">
                      <a16:creationId xmlns:a16="http://schemas.microsoft.com/office/drawing/2014/main" id="{A7C780E6-DB62-34C4-0D43-98A850FB8940}"/>
                    </a:ext>
                  </a:extLst>
                </p:cNvPr>
                <p:cNvSpPr/>
                <p:nvPr/>
              </p:nvSpPr>
              <p:spPr>
                <a:xfrm>
                  <a:off x="12441324" y="1691990"/>
                  <a:ext cx="215781" cy="256805"/>
                </a:xfrm>
                <a:prstGeom prst="rect">
                  <a:avLst/>
                </a:prstGeom>
                <a:solidFill>
                  <a:schemeClr val="bg1"/>
                </a:solidFill>
                <a:ln w="8930" cap="flat">
                  <a:noFill/>
                  <a:prstDash val="solid"/>
                  <a:miter/>
                </a:ln>
              </p:spPr>
              <p:txBody>
                <a:bodyPr rtlCol="0" anchor="ctr"/>
                <a:lstStyle/>
                <a:p>
                  <a:pPr algn="l"/>
                  <a:endParaRPr lang="ja-JP" altLang="en-US" sz="2223"/>
                </a:p>
              </p:txBody>
            </p:sp>
            <p:sp>
              <p:nvSpPr>
                <p:cNvPr id="255" name="乗算記号 254">
                  <a:extLst>
                    <a:ext uri="{FF2B5EF4-FFF2-40B4-BE49-F238E27FC236}">
                      <a16:creationId xmlns:a16="http://schemas.microsoft.com/office/drawing/2014/main" id="{3E2DFDF8-B556-1277-E815-7B3F4668174D}"/>
                    </a:ext>
                  </a:extLst>
                </p:cNvPr>
                <p:cNvSpPr/>
                <p:nvPr/>
              </p:nvSpPr>
              <p:spPr>
                <a:xfrm>
                  <a:off x="12369557" y="1689471"/>
                  <a:ext cx="307779" cy="259328"/>
                </a:xfrm>
                <a:prstGeom prst="mathMultiply">
                  <a:avLst/>
                </a:prstGeom>
                <a:solidFill>
                  <a:srgbClr val="FF0000">
                    <a:alpha val="8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2223"/>
                </a:p>
              </p:txBody>
            </p:sp>
          </p:grpSp>
          <p:grpSp>
            <p:nvGrpSpPr>
              <p:cNvPr id="256" name="グループ化 255">
                <a:extLst>
                  <a:ext uri="{FF2B5EF4-FFF2-40B4-BE49-F238E27FC236}">
                    <a16:creationId xmlns:a16="http://schemas.microsoft.com/office/drawing/2014/main" id="{B34D5B6A-CB81-C143-9E65-EA814A481F47}"/>
                  </a:ext>
                </a:extLst>
              </p:cNvPr>
              <p:cNvGrpSpPr/>
              <p:nvPr/>
            </p:nvGrpSpPr>
            <p:grpSpPr>
              <a:xfrm>
                <a:off x="8005110" y="3200893"/>
                <a:ext cx="270133" cy="248556"/>
                <a:chOff x="12369557" y="1689471"/>
                <a:chExt cx="307779" cy="259328"/>
              </a:xfrm>
            </p:grpSpPr>
            <p:sp>
              <p:nvSpPr>
                <p:cNvPr id="257" name="正方形/長方形 256">
                  <a:extLst>
                    <a:ext uri="{FF2B5EF4-FFF2-40B4-BE49-F238E27FC236}">
                      <a16:creationId xmlns:a16="http://schemas.microsoft.com/office/drawing/2014/main" id="{CC827330-1ABF-0D57-9634-48973CED8316}"/>
                    </a:ext>
                  </a:extLst>
                </p:cNvPr>
                <p:cNvSpPr/>
                <p:nvPr/>
              </p:nvSpPr>
              <p:spPr>
                <a:xfrm>
                  <a:off x="12441324" y="1691990"/>
                  <a:ext cx="215781" cy="256805"/>
                </a:xfrm>
                <a:prstGeom prst="rect">
                  <a:avLst/>
                </a:prstGeom>
                <a:solidFill>
                  <a:schemeClr val="bg1"/>
                </a:solidFill>
                <a:ln w="8930" cap="flat">
                  <a:noFill/>
                  <a:prstDash val="solid"/>
                  <a:miter/>
                </a:ln>
              </p:spPr>
              <p:txBody>
                <a:bodyPr rtlCol="0" anchor="ctr"/>
                <a:lstStyle/>
                <a:p>
                  <a:pPr algn="l"/>
                  <a:endParaRPr lang="ja-JP" altLang="en-US" sz="2223"/>
                </a:p>
              </p:txBody>
            </p:sp>
            <p:sp>
              <p:nvSpPr>
                <p:cNvPr id="258" name="乗算記号 257">
                  <a:extLst>
                    <a:ext uri="{FF2B5EF4-FFF2-40B4-BE49-F238E27FC236}">
                      <a16:creationId xmlns:a16="http://schemas.microsoft.com/office/drawing/2014/main" id="{E02B42C8-BABD-F5EA-5950-240880A798C8}"/>
                    </a:ext>
                  </a:extLst>
                </p:cNvPr>
                <p:cNvSpPr/>
                <p:nvPr/>
              </p:nvSpPr>
              <p:spPr>
                <a:xfrm>
                  <a:off x="12369557" y="1689471"/>
                  <a:ext cx="307779" cy="259328"/>
                </a:xfrm>
                <a:prstGeom prst="mathMultiply">
                  <a:avLst/>
                </a:prstGeom>
                <a:solidFill>
                  <a:srgbClr val="FF0000">
                    <a:alpha val="8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2223"/>
                </a:p>
              </p:txBody>
            </p:sp>
          </p:grpSp>
        </p:grpSp>
        <p:sp>
          <p:nvSpPr>
            <p:cNvPr id="227" name="テキスト ボックス 226">
              <a:extLst>
                <a:ext uri="{FF2B5EF4-FFF2-40B4-BE49-F238E27FC236}">
                  <a16:creationId xmlns:a16="http://schemas.microsoft.com/office/drawing/2014/main" id="{4C32E537-881C-155C-0BCE-C24D150E16D2}"/>
                </a:ext>
              </a:extLst>
            </p:cNvPr>
            <p:cNvSpPr txBox="1"/>
            <p:nvPr/>
          </p:nvSpPr>
          <p:spPr>
            <a:xfrm>
              <a:off x="5911445" y="1664728"/>
              <a:ext cx="3607444" cy="461665"/>
            </a:xfrm>
            <a:prstGeom prst="rect">
              <a:avLst/>
            </a:prstGeom>
            <a:noFill/>
          </p:spPr>
          <p:txBody>
            <a:bodyPr wrap="square" rtlCol="0">
              <a:spAutoFit/>
            </a:bodyPr>
            <a:lstStyle/>
            <a:p>
              <a:pPr algn="ctr">
                <a:buClr>
                  <a:schemeClr val="tx1"/>
                </a:buClr>
              </a:pPr>
              <a:r>
                <a:rPr lang="en-US" altLang="ja-JP" sz="2400" dirty="0">
                  <a:latin typeface="メイリオ" panose="020B0604030504040204" pitchFamily="50" charset="-128"/>
                  <a:ea typeface="メイリオ" panose="020B0604030504040204" pitchFamily="50" charset="-128"/>
                </a:rPr>
                <a:t>1,000</a:t>
              </a:r>
              <a:r>
                <a:rPr lang="ja-JP" altLang="en-US" sz="2400" dirty="0">
                  <a:latin typeface="メイリオ" panose="020B0604030504040204" pitchFamily="50" charset="-128"/>
                  <a:ea typeface="メイリオ" panose="020B0604030504040204" pitchFamily="50" charset="-128"/>
                </a:rPr>
                <a:t>ペア</a:t>
              </a:r>
              <a:endParaRPr lang="en-US" altLang="ja-JP" sz="2400" dirty="0">
                <a:latin typeface="メイリオ" panose="020B0604030504040204" pitchFamily="50" charset="-128"/>
                <a:ea typeface="メイリオ" panose="020B0604030504040204" pitchFamily="50" charset="-128"/>
              </a:endParaRPr>
            </a:p>
          </p:txBody>
        </p:sp>
      </p:grpSp>
      <p:grpSp>
        <p:nvGrpSpPr>
          <p:cNvPr id="109" name="グループ化 108">
            <a:extLst>
              <a:ext uri="{FF2B5EF4-FFF2-40B4-BE49-F238E27FC236}">
                <a16:creationId xmlns:a16="http://schemas.microsoft.com/office/drawing/2014/main" id="{868CBDC8-B482-0208-3121-F4338A7EC35C}"/>
              </a:ext>
            </a:extLst>
          </p:cNvPr>
          <p:cNvGrpSpPr/>
          <p:nvPr/>
        </p:nvGrpSpPr>
        <p:grpSpPr>
          <a:xfrm>
            <a:off x="8462578" y="1664728"/>
            <a:ext cx="4156858" cy="3973045"/>
            <a:chOff x="8462578" y="1664728"/>
            <a:chExt cx="4156858" cy="3973045"/>
          </a:xfrm>
        </p:grpSpPr>
        <p:sp>
          <p:nvSpPr>
            <p:cNvPr id="221" name="テキスト ボックス 220">
              <a:extLst>
                <a:ext uri="{FF2B5EF4-FFF2-40B4-BE49-F238E27FC236}">
                  <a16:creationId xmlns:a16="http://schemas.microsoft.com/office/drawing/2014/main" id="{420B7717-F226-684B-3E22-B85DB9163E38}"/>
                </a:ext>
              </a:extLst>
            </p:cNvPr>
            <p:cNvSpPr txBox="1"/>
            <p:nvPr/>
          </p:nvSpPr>
          <p:spPr>
            <a:xfrm>
              <a:off x="8462578" y="4784141"/>
              <a:ext cx="3631039" cy="853632"/>
            </a:xfrm>
            <a:prstGeom prst="rect">
              <a:avLst/>
            </a:prstGeom>
            <a:noFill/>
          </p:spPr>
          <p:txBody>
            <a:bodyPr wrap="square" rtlCol="0">
              <a:spAutoFit/>
            </a:bodyPr>
            <a:lstStyle/>
            <a:p>
              <a:pPr marL="423351" indent="-423351">
                <a:buClr>
                  <a:schemeClr val="tx1"/>
                </a:buClr>
                <a:buFont typeface="+mj-lt"/>
                <a:buAutoNum type="arabicPeriod" startAt="3"/>
              </a:pPr>
              <a:r>
                <a:rPr lang="ja-JP" altLang="en-US" sz="1729" dirty="0">
                  <a:latin typeface="メイリオ" panose="020B0604030504040204" pitchFamily="50" charset="-128"/>
                  <a:ea typeface="メイリオ" panose="020B0604030504040204" pitchFamily="50" charset="-128"/>
                </a:rPr>
                <a:t>ライブラリ側がテストでなく</a:t>
              </a:r>
              <a:br>
                <a:rPr lang="en-US" altLang="ja-JP" sz="1729" dirty="0">
                  <a:latin typeface="メイリオ" panose="020B0604030504040204" pitchFamily="50" charset="-128"/>
                  <a:ea typeface="メイリオ" panose="020B0604030504040204" pitchFamily="50" charset="-128"/>
                </a:rPr>
              </a:br>
              <a:r>
                <a:rPr lang="en-US" altLang="ja-JP" sz="1729" dirty="0">
                  <a:latin typeface="メイリオ" panose="020B0604030504040204" pitchFamily="50" charset="-128"/>
                  <a:ea typeface="メイリオ" panose="020B0604030504040204" pitchFamily="50" charset="-128"/>
                </a:rPr>
                <a:t>forward</a:t>
              </a:r>
              <a:r>
                <a:rPr lang="ja-JP" altLang="en-US" sz="1729" dirty="0">
                  <a:latin typeface="メイリオ" panose="020B0604030504040204" pitchFamily="50" charset="-128"/>
                  <a:ea typeface="メイリオ" panose="020B0604030504040204" pitchFamily="50" charset="-128"/>
                </a:rPr>
                <a:t>関数が含まれない</a:t>
              </a:r>
              <a:br>
                <a:rPr lang="en-US" altLang="ja-JP" sz="1729" dirty="0">
                  <a:latin typeface="メイリオ" panose="020B0604030504040204" pitchFamily="50" charset="-128"/>
                  <a:ea typeface="メイリオ" panose="020B0604030504040204" pitchFamily="50" charset="-128"/>
                </a:rPr>
              </a:br>
              <a:r>
                <a:rPr lang="ja-JP" altLang="en-US" sz="1729" dirty="0">
                  <a:latin typeface="メイリオ" panose="020B0604030504040204" pitchFamily="50" charset="-128"/>
                  <a:ea typeface="メイリオ" panose="020B0604030504040204" pitchFamily="50" charset="-128"/>
                </a:rPr>
                <a:t>ペアのみ抽出</a:t>
              </a:r>
              <a:endParaRPr lang="en-US" altLang="ja-JP" sz="1729" dirty="0">
                <a:latin typeface="メイリオ" panose="020B0604030504040204" pitchFamily="50" charset="-128"/>
                <a:ea typeface="メイリオ" panose="020B0604030504040204" pitchFamily="50" charset="-128"/>
              </a:endParaRPr>
            </a:p>
          </p:txBody>
        </p:sp>
        <p:sp>
          <p:nvSpPr>
            <p:cNvPr id="222" name="矢印: 右 221">
              <a:extLst>
                <a:ext uri="{FF2B5EF4-FFF2-40B4-BE49-F238E27FC236}">
                  <a16:creationId xmlns:a16="http://schemas.microsoft.com/office/drawing/2014/main" id="{6E62AFEB-152A-5B62-33FA-448706CC4764}"/>
                </a:ext>
              </a:extLst>
            </p:cNvPr>
            <p:cNvSpPr/>
            <p:nvPr/>
          </p:nvSpPr>
          <p:spPr>
            <a:xfrm>
              <a:off x="8903875" y="2958564"/>
              <a:ext cx="743103" cy="419569"/>
            </a:xfrm>
            <a:prstGeom prst="rightArrow">
              <a:avLst/>
            </a:prstGeom>
            <a:solidFill>
              <a:schemeClr val="tx1">
                <a:lumMod val="50000"/>
                <a:lumOff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2223"/>
            </a:p>
          </p:txBody>
        </p:sp>
        <p:sp>
          <p:nvSpPr>
            <p:cNvPr id="230" name="テキスト ボックス 229">
              <a:extLst>
                <a:ext uri="{FF2B5EF4-FFF2-40B4-BE49-F238E27FC236}">
                  <a16:creationId xmlns:a16="http://schemas.microsoft.com/office/drawing/2014/main" id="{1A1E17DA-BBC2-E7B6-A458-BC330DD3AA10}"/>
                </a:ext>
              </a:extLst>
            </p:cNvPr>
            <p:cNvSpPr txBox="1"/>
            <p:nvPr/>
          </p:nvSpPr>
          <p:spPr>
            <a:xfrm>
              <a:off x="8892485" y="2777600"/>
              <a:ext cx="787742" cy="343542"/>
            </a:xfrm>
            <a:prstGeom prst="rect">
              <a:avLst/>
            </a:prstGeom>
            <a:noFill/>
          </p:spPr>
          <p:txBody>
            <a:bodyPr wrap="square" rtlCol="0">
              <a:spAutoFit/>
            </a:bodyPr>
            <a:lstStyle/>
            <a:p>
              <a:pPr algn="ctr">
                <a:buClr>
                  <a:schemeClr val="tx1"/>
                </a:buClr>
              </a:pPr>
              <a:r>
                <a:rPr lang="en-US" altLang="ja-JP" sz="1729" dirty="0">
                  <a:latin typeface="メイリオ" panose="020B0604030504040204" pitchFamily="50" charset="-128"/>
                  <a:ea typeface="メイリオ" panose="020B0604030504040204" pitchFamily="50" charset="-128"/>
                </a:rPr>
                <a:t>3.</a:t>
              </a:r>
            </a:p>
          </p:txBody>
        </p:sp>
        <p:sp>
          <p:nvSpPr>
            <p:cNvPr id="266" name="テキスト ボックス 265">
              <a:extLst>
                <a:ext uri="{FF2B5EF4-FFF2-40B4-BE49-F238E27FC236}">
                  <a16:creationId xmlns:a16="http://schemas.microsoft.com/office/drawing/2014/main" id="{5D89C24F-4164-D90F-5165-60C5E01789FF}"/>
                </a:ext>
              </a:extLst>
            </p:cNvPr>
            <p:cNvSpPr txBox="1"/>
            <p:nvPr/>
          </p:nvSpPr>
          <p:spPr>
            <a:xfrm>
              <a:off x="9833017" y="4093135"/>
              <a:ext cx="934396" cy="343542"/>
            </a:xfrm>
            <a:prstGeom prst="rect">
              <a:avLst/>
            </a:prstGeom>
            <a:noFill/>
          </p:spPr>
          <p:txBody>
            <a:bodyPr wrap="square" rtlCol="0">
              <a:spAutoFit/>
            </a:bodyPr>
            <a:lstStyle/>
            <a:p>
              <a:pPr algn="ctr">
                <a:buClr>
                  <a:schemeClr val="tx1"/>
                </a:buClr>
              </a:pPr>
              <a:r>
                <a:rPr lang="en-US" altLang="ja-JP" sz="1729" dirty="0">
                  <a:latin typeface="メイリオ" panose="020B0604030504040204" pitchFamily="50" charset="-128"/>
                  <a:ea typeface="メイリオ" panose="020B0604030504040204" pitchFamily="50" charset="-128"/>
                </a:rPr>
                <a:t>lib</a:t>
              </a:r>
            </a:p>
          </p:txBody>
        </p:sp>
        <p:sp>
          <p:nvSpPr>
            <p:cNvPr id="267" name="テキスト ボックス 266">
              <a:extLst>
                <a:ext uri="{FF2B5EF4-FFF2-40B4-BE49-F238E27FC236}">
                  <a16:creationId xmlns:a16="http://schemas.microsoft.com/office/drawing/2014/main" id="{FA16A416-CD07-82AB-014B-8892440A6108}"/>
                </a:ext>
              </a:extLst>
            </p:cNvPr>
            <p:cNvSpPr txBox="1"/>
            <p:nvPr/>
          </p:nvSpPr>
          <p:spPr>
            <a:xfrm>
              <a:off x="10891436" y="4102246"/>
              <a:ext cx="934396" cy="343542"/>
            </a:xfrm>
            <a:prstGeom prst="rect">
              <a:avLst/>
            </a:prstGeom>
            <a:noFill/>
          </p:spPr>
          <p:txBody>
            <a:bodyPr wrap="square" rtlCol="0">
              <a:spAutoFit/>
            </a:bodyPr>
            <a:lstStyle/>
            <a:p>
              <a:pPr algn="ctr">
                <a:buClr>
                  <a:schemeClr val="tx1"/>
                </a:buClr>
              </a:pPr>
              <a:r>
                <a:rPr lang="en-US" altLang="ja-JP" sz="1729" dirty="0">
                  <a:latin typeface="メイリオ" panose="020B0604030504040204" pitchFamily="50" charset="-128"/>
                  <a:ea typeface="メイリオ" panose="020B0604030504040204" pitchFamily="50" charset="-128"/>
                </a:rPr>
                <a:t>app</a:t>
              </a:r>
            </a:p>
          </p:txBody>
        </p:sp>
        <p:grpSp>
          <p:nvGrpSpPr>
            <p:cNvPr id="285" name="グループ化 284">
              <a:extLst>
                <a:ext uri="{FF2B5EF4-FFF2-40B4-BE49-F238E27FC236}">
                  <a16:creationId xmlns:a16="http://schemas.microsoft.com/office/drawing/2014/main" id="{8FE6488F-1F84-4D59-7E9F-BF2A6E2FAD73}"/>
                </a:ext>
              </a:extLst>
            </p:cNvPr>
            <p:cNvGrpSpPr/>
            <p:nvPr/>
          </p:nvGrpSpPr>
          <p:grpSpPr>
            <a:xfrm>
              <a:off x="9804250" y="2092562"/>
              <a:ext cx="2156280" cy="2324404"/>
              <a:chOff x="9804250" y="2092562"/>
              <a:chExt cx="2156280" cy="2324404"/>
            </a:xfrm>
          </p:grpSpPr>
          <p:sp>
            <p:nvSpPr>
              <p:cNvPr id="259" name="四角形: 角を丸くする 258">
                <a:extLst>
                  <a:ext uri="{FF2B5EF4-FFF2-40B4-BE49-F238E27FC236}">
                    <a16:creationId xmlns:a16="http://schemas.microsoft.com/office/drawing/2014/main" id="{F72D8D2B-0B06-CAF5-7E34-EE6F36F300FF}"/>
                  </a:ext>
                </a:extLst>
              </p:cNvPr>
              <p:cNvSpPr/>
              <p:nvPr/>
            </p:nvSpPr>
            <p:spPr>
              <a:xfrm>
                <a:off x="9804250" y="2092562"/>
                <a:ext cx="2114765" cy="2324404"/>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2223"/>
              </a:p>
            </p:txBody>
          </p:sp>
          <p:sp>
            <p:nvSpPr>
              <p:cNvPr id="260" name="フローチャート: 書類 259">
                <a:extLst>
                  <a:ext uri="{FF2B5EF4-FFF2-40B4-BE49-F238E27FC236}">
                    <a16:creationId xmlns:a16="http://schemas.microsoft.com/office/drawing/2014/main" id="{3D25A29E-6758-6010-9875-BCB6EBDDBFAA}"/>
                  </a:ext>
                </a:extLst>
              </p:cNvPr>
              <p:cNvSpPr/>
              <p:nvPr/>
            </p:nvSpPr>
            <p:spPr>
              <a:xfrm>
                <a:off x="9889955" y="2431510"/>
                <a:ext cx="787670" cy="677421"/>
              </a:xfrm>
              <a:prstGeom prst="flowChartDocumen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2223"/>
              </a:p>
            </p:txBody>
          </p:sp>
          <p:sp>
            <p:nvSpPr>
              <p:cNvPr id="261" name="テキスト ボックス 260">
                <a:extLst>
                  <a:ext uri="{FF2B5EF4-FFF2-40B4-BE49-F238E27FC236}">
                    <a16:creationId xmlns:a16="http://schemas.microsoft.com/office/drawing/2014/main" id="{F498F993-97DB-E514-5005-0A8B6A1C639F}"/>
                  </a:ext>
                </a:extLst>
              </p:cNvPr>
              <p:cNvSpPr txBox="1"/>
              <p:nvPr/>
            </p:nvSpPr>
            <p:spPr>
              <a:xfrm>
                <a:off x="9816598" y="2431510"/>
                <a:ext cx="934396" cy="598587"/>
              </a:xfrm>
              <a:prstGeom prst="rect">
                <a:avLst/>
              </a:prstGeom>
              <a:noFill/>
            </p:spPr>
            <p:txBody>
              <a:bodyPr wrap="square" rtlCol="0">
                <a:spAutoFit/>
              </a:bodyPr>
              <a:lstStyle/>
              <a:p>
                <a:pPr algn="ctr">
                  <a:buClr>
                    <a:schemeClr val="tx1"/>
                  </a:buClr>
                </a:pPr>
                <a:r>
                  <a:rPr lang="en-US" altLang="ja-JP" sz="1729" dirty="0">
                    <a:latin typeface="メイリオ" panose="020B0604030504040204" pitchFamily="50" charset="-128"/>
                    <a:ea typeface="メイリオ" panose="020B0604030504040204" pitchFamily="50" charset="-128"/>
                  </a:rPr>
                  <a:t>def foo()</a:t>
                </a:r>
              </a:p>
            </p:txBody>
          </p:sp>
          <p:sp>
            <p:nvSpPr>
              <p:cNvPr id="262" name="テキスト ボックス 261">
                <a:extLst>
                  <a:ext uri="{FF2B5EF4-FFF2-40B4-BE49-F238E27FC236}">
                    <a16:creationId xmlns:a16="http://schemas.microsoft.com/office/drawing/2014/main" id="{255A06E8-2D4C-AB6F-3F98-D7969FC95D42}"/>
                  </a:ext>
                </a:extLst>
              </p:cNvPr>
              <p:cNvSpPr txBox="1"/>
              <p:nvPr/>
            </p:nvSpPr>
            <p:spPr>
              <a:xfrm>
                <a:off x="9833017" y="2095383"/>
                <a:ext cx="934396" cy="343542"/>
              </a:xfrm>
              <a:prstGeom prst="rect">
                <a:avLst/>
              </a:prstGeom>
              <a:noFill/>
            </p:spPr>
            <p:txBody>
              <a:bodyPr wrap="square" rtlCol="0">
                <a:spAutoFit/>
              </a:bodyPr>
              <a:lstStyle/>
              <a:p>
                <a:pPr algn="ctr">
                  <a:buClr>
                    <a:schemeClr val="tx1"/>
                  </a:buClr>
                </a:pPr>
                <a:r>
                  <a:rPr lang="en-US" altLang="ja-JP" sz="1729" dirty="0">
                    <a:latin typeface="メイリオ" panose="020B0604030504040204" pitchFamily="50" charset="-128"/>
                    <a:ea typeface="メイリオ" panose="020B0604030504040204" pitchFamily="50" charset="-128"/>
                  </a:rPr>
                  <a:t>lib</a:t>
                </a:r>
              </a:p>
            </p:txBody>
          </p:sp>
          <p:sp>
            <p:nvSpPr>
              <p:cNvPr id="263" name="フローチャート: 書類 262">
                <a:extLst>
                  <a:ext uri="{FF2B5EF4-FFF2-40B4-BE49-F238E27FC236}">
                    <a16:creationId xmlns:a16="http://schemas.microsoft.com/office/drawing/2014/main" id="{15D28D6E-8C99-9140-C2DB-27DBCD60A80C}"/>
                  </a:ext>
                </a:extLst>
              </p:cNvPr>
              <p:cNvSpPr/>
              <p:nvPr/>
            </p:nvSpPr>
            <p:spPr>
              <a:xfrm>
                <a:off x="10904005" y="2416764"/>
                <a:ext cx="910162" cy="770144"/>
              </a:xfrm>
              <a:prstGeom prst="flowChartDocumen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2223"/>
              </a:p>
            </p:txBody>
          </p:sp>
          <p:sp>
            <p:nvSpPr>
              <p:cNvPr id="264" name="テキスト ボックス 263">
                <a:extLst>
                  <a:ext uri="{FF2B5EF4-FFF2-40B4-BE49-F238E27FC236}">
                    <a16:creationId xmlns:a16="http://schemas.microsoft.com/office/drawing/2014/main" id="{C38964E1-BD9B-61CC-0F39-E600152B9067}"/>
                  </a:ext>
                </a:extLst>
              </p:cNvPr>
              <p:cNvSpPr txBox="1"/>
              <p:nvPr/>
            </p:nvSpPr>
            <p:spPr>
              <a:xfrm>
                <a:off x="10792259" y="2416768"/>
                <a:ext cx="1168271" cy="573875"/>
              </a:xfrm>
              <a:prstGeom prst="rect">
                <a:avLst/>
              </a:prstGeom>
              <a:noFill/>
            </p:spPr>
            <p:txBody>
              <a:bodyPr wrap="square" rtlCol="0">
                <a:spAutoFit/>
              </a:bodyPr>
              <a:lstStyle/>
              <a:p>
                <a:pPr algn="ctr">
                  <a:buClr>
                    <a:schemeClr val="tx1"/>
                  </a:buClr>
                </a:pPr>
                <a:r>
                  <a:rPr lang="en-US" altLang="ja-JP" sz="1729" dirty="0">
                    <a:latin typeface="メイリオ" panose="020B0604030504040204" pitchFamily="50" charset="-128"/>
                    <a:ea typeface="メイリオ" panose="020B0604030504040204" pitchFamily="50" charset="-128"/>
                  </a:rPr>
                  <a:t>def </a:t>
                </a:r>
                <a:r>
                  <a:rPr lang="en-US" altLang="ja-JP" sz="1400" dirty="0">
                    <a:latin typeface="メイリオ" panose="020B0604030504040204" pitchFamily="50" charset="-128"/>
                    <a:ea typeface="メイリオ" panose="020B0604030504040204" pitchFamily="50" charset="-128"/>
                  </a:rPr>
                  <a:t>forward()</a:t>
                </a:r>
              </a:p>
            </p:txBody>
          </p:sp>
          <p:sp>
            <p:nvSpPr>
              <p:cNvPr id="265" name="テキスト ボックス 264">
                <a:extLst>
                  <a:ext uri="{FF2B5EF4-FFF2-40B4-BE49-F238E27FC236}">
                    <a16:creationId xmlns:a16="http://schemas.microsoft.com/office/drawing/2014/main" id="{7A6661EF-A6FF-7E1D-5DF2-9E390F1317F4}"/>
                  </a:ext>
                </a:extLst>
              </p:cNvPr>
              <p:cNvSpPr txBox="1"/>
              <p:nvPr/>
            </p:nvSpPr>
            <p:spPr>
              <a:xfrm>
                <a:off x="10891886" y="2094295"/>
                <a:ext cx="934396" cy="343542"/>
              </a:xfrm>
              <a:prstGeom prst="rect">
                <a:avLst/>
              </a:prstGeom>
              <a:noFill/>
            </p:spPr>
            <p:txBody>
              <a:bodyPr wrap="square" rtlCol="0">
                <a:spAutoFit/>
              </a:bodyPr>
              <a:lstStyle/>
              <a:p>
                <a:pPr algn="ctr">
                  <a:buClr>
                    <a:schemeClr val="tx1"/>
                  </a:buClr>
                </a:pPr>
                <a:r>
                  <a:rPr lang="en-US" altLang="ja-JP" sz="1729" dirty="0">
                    <a:latin typeface="メイリオ" panose="020B0604030504040204" pitchFamily="50" charset="-128"/>
                    <a:ea typeface="メイリオ" panose="020B0604030504040204" pitchFamily="50" charset="-128"/>
                  </a:rPr>
                  <a:t>app</a:t>
                </a:r>
              </a:p>
            </p:txBody>
          </p:sp>
          <p:cxnSp>
            <p:nvCxnSpPr>
              <p:cNvPr id="268" name="直線コネクタ 267">
                <a:extLst>
                  <a:ext uri="{FF2B5EF4-FFF2-40B4-BE49-F238E27FC236}">
                    <a16:creationId xmlns:a16="http://schemas.microsoft.com/office/drawing/2014/main" id="{0812F893-0BEF-B2E4-ADE3-052811C748E3}"/>
                  </a:ext>
                </a:extLst>
              </p:cNvPr>
              <p:cNvCxnSpPr>
                <a:cxnSpLocks/>
              </p:cNvCxnSpPr>
              <p:nvPr/>
            </p:nvCxnSpPr>
            <p:spPr>
              <a:xfrm>
                <a:off x="10704020" y="2714121"/>
                <a:ext cx="199059" cy="0"/>
              </a:xfrm>
              <a:prstGeom prst="line">
                <a:avLst/>
              </a:prstGeom>
              <a:ln w="38100">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269" name="直線コネクタ 268">
                <a:extLst>
                  <a:ext uri="{FF2B5EF4-FFF2-40B4-BE49-F238E27FC236}">
                    <a16:creationId xmlns:a16="http://schemas.microsoft.com/office/drawing/2014/main" id="{45F1EA9E-79A3-9154-217D-186FDF575889}"/>
                  </a:ext>
                </a:extLst>
              </p:cNvPr>
              <p:cNvCxnSpPr>
                <a:cxnSpLocks/>
              </p:cNvCxnSpPr>
              <p:nvPr/>
            </p:nvCxnSpPr>
            <p:spPr>
              <a:xfrm>
                <a:off x="10650860" y="3004128"/>
                <a:ext cx="392654" cy="513933"/>
              </a:xfrm>
              <a:prstGeom prst="line">
                <a:avLst/>
              </a:prstGeom>
              <a:ln w="38100">
                <a:solidFill>
                  <a:srgbClr val="0070C0"/>
                </a:solidFill>
              </a:ln>
            </p:spPr>
            <p:style>
              <a:lnRef idx="2">
                <a:schemeClr val="accent1"/>
              </a:lnRef>
              <a:fillRef idx="0">
                <a:schemeClr val="accent1"/>
              </a:fillRef>
              <a:effectRef idx="1">
                <a:schemeClr val="accent1"/>
              </a:effectRef>
              <a:fontRef idx="minor">
                <a:schemeClr val="tx1"/>
              </a:fontRef>
            </p:style>
          </p:cxnSp>
          <p:cxnSp>
            <p:nvCxnSpPr>
              <p:cNvPr id="270" name="直線コネクタ 269">
                <a:extLst>
                  <a:ext uri="{FF2B5EF4-FFF2-40B4-BE49-F238E27FC236}">
                    <a16:creationId xmlns:a16="http://schemas.microsoft.com/office/drawing/2014/main" id="{D632E31D-D953-B10D-906F-A38D5D902E90}"/>
                  </a:ext>
                </a:extLst>
              </p:cNvPr>
              <p:cNvCxnSpPr>
                <a:cxnSpLocks/>
              </p:cNvCxnSpPr>
              <p:nvPr/>
            </p:nvCxnSpPr>
            <p:spPr>
              <a:xfrm flipV="1">
                <a:off x="10610030" y="3153518"/>
                <a:ext cx="297667" cy="319955"/>
              </a:xfrm>
              <a:prstGeom prst="line">
                <a:avLst/>
              </a:prstGeom>
              <a:ln w="38100">
                <a:solidFill>
                  <a:srgbClr val="FF0000"/>
                </a:solidFill>
              </a:ln>
            </p:spPr>
            <p:style>
              <a:lnRef idx="2">
                <a:schemeClr val="accent1"/>
              </a:lnRef>
              <a:fillRef idx="0">
                <a:schemeClr val="accent1"/>
              </a:fillRef>
              <a:effectRef idx="1">
                <a:schemeClr val="accent1"/>
              </a:effectRef>
              <a:fontRef idx="minor">
                <a:schemeClr val="tx1"/>
              </a:fontRef>
            </p:style>
          </p:cxnSp>
          <p:sp>
            <p:nvSpPr>
              <p:cNvPr id="271" name="テキスト ボックス 270">
                <a:extLst>
                  <a:ext uri="{FF2B5EF4-FFF2-40B4-BE49-F238E27FC236}">
                    <a16:creationId xmlns:a16="http://schemas.microsoft.com/office/drawing/2014/main" id="{9472053E-7F35-319E-5C3B-272FA926E71A}"/>
                  </a:ext>
                </a:extLst>
              </p:cNvPr>
              <p:cNvSpPr txBox="1"/>
              <p:nvPr/>
            </p:nvSpPr>
            <p:spPr>
              <a:xfrm>
                <a:off x="9816469" y="3636939"/>
                <a:ext cx="934396" cy="343542"/>
              </a:xfrm>
              <a:prstGeom prst="rect">
                <a:avLst/>
              </a:prstGeom>
              <a:noFill/>
            </p:spPr>
            <p:txBody>
              <a:bodyPr wrap="square" rtlCol="0">
                <a:spAutoFit/>
              </a:bodyPr>
              <a:lstStyle/>
              <a:p>
                <a:pPr algn="ctr">
                  <a:buClr>
                    <a:schemeClr val="tx1"/>
                  </a:buClr>
                </a:pPr>
                <a:r>
                  <a:rPr lang="en-US" altLang="ja-JP" sz="1729" dirty="0">
                    <a:latin typeface="メイリオ" panose="020B0604030504040204" pitchFamily="50" charset="-128"/>
                    <a:ea typeface="メイリオ" panose="020B0604030504040204" pitchFamily="50" charset="-128"/>
                  </a:rPr>
                  <a:t>test</a:t>
                </a:r>
              </a:p>
            </p:txBody>
          </p:sp>
          <p:sp>
            <p:nvSpPr>
              <p:cNvPr id="272" name="テキスト ボックス 271">
                <a:extLst>
                  <a:ext uri="{FF2B5EF4-FFF2-40B4-BE49-F238E27FC236}">
                    <a16:creationId xmlns:a16="http://schemas.microsoft.com/office/drawing/2014/main" id="{0AF7D7C0-037C-564B-D34C-601F3FC9D5AB}"/>
                  </a:ext>
                </a:extLst>
              </p:cNvPr>
              <p:cNvSpPr txBox="1"/>
              <p:nvPr/>
            </p:nvSpPr>
            <p:spPr>
              <a:xfrm>
                <a:off x="10962033" y="3638699"/>
                <a:ext cx="934396" cy="343542"/>
              </a:xfrm>
              <a:prstGeom prst="rect">
                <a:avLst/>
              </a:prstGeom>
              <a:noFill/>
            </p:spPr>
            <p:txBody>
              <a:bodyPr wrap="square" rtlCol="0">
                <a:spAutoFit/>
              </a:bodyPr>
              <a:lstStyle/>
              <a:p>
                <a:pPr algn="ctr">
                  <a:buClr>
                    <a:schemeClr val="tx1"/>
                  </a:buClr>
                </a:pPr>
                <a:r>
                  <a:rPr lang="en-US" altLang="ja-JP" sz="1729" dirty="0">
                    <a:latin typeface="メイリオ" panose="020B0604030504040204" pitchFamily="50" charset="-128"/>
                    <a:ea typeface="メイリオ" panose="020B0604030504040204" pitchFamily="50" charset="-128"/>
                  </a:rPr>
                  <a:t>test</a:t>
                </a:r>
              </a:p>
            </p:txBody>
          </p:sp>
          <p:cxnSp>
            <p:nvCxnSpPr>
              <p:cNvPr id="273" name="直線コネクタ 272">
                <a:extLst>
                  <a:ext uri="{FF2B5EF4-FFF2-40B4-BE49-F238E27FC236}">
                    <a16:creationId xmlns:a16="http://schemas.microsoft.com/office/drawing/2014/main" id="{C110E73C-4250-C2DF-9A89-2B4524E45713}"/>
                  </a:ext>
                </a:extLst>
              </p:cNvPr>
              <p:cNvCxnSpPr>
                <a:cxnSpLocks/>
              </p:cNvCxnSpPr>
              <p:nvPr/>
            </p:nvCxnSpPr>
            <p:spPr>
              <a:xfrm>
                <a:off x="10649094" y="3710409"/>
                <a:ext cx="394422" cy="0"/>
              </a:xfrm>
              <a:prstGeom prst="line">
                <a:avLst/>
              </a:prstGeom>
              <a:ln w="38100">
                <a:solidFill>
                  <a:srgbClr val="FF0000"/>
                </a:solidFill>
              </a:ln>
            </p:spPr>
            <p:style>
              <a:lnRef idx="2">
                <a:schemeClr val="accent1"/>
              </a:lnRef>
              <a:fillRef idx="0">
                <a:schemeClr val="accent1"/>
              </a:fillRef>
              <a:effectRef idx="1">
                <a:schemeClr val="accent1"/>
              </a:effectRef>
              <a:fontRef idx="minor">
                <a:schemeClr val="tx1"/>
              </a:fontRef>
            </p:style>
          </p:cxnSp>
          <p:sp>
            <p:nvSpPr>
              <p:cNvPr id="274" name="フローチャート: 書類 273">
                <a:extLst>
                  <a:ext uri="{FF2B5EF4-FFF2-40B4-BE49-F238E27FC236}">
                    <a16:creationId xmlns:a16="http://schemas.microsoft.com/office/drawing/2014/main" id="{28AD54DE-8777-DE6D-8B39-B33E63BBBD87}"/>
                  </a:ext>
                </a:extLst>
              </p:cNvPr>
              <p:cNvSpPr/>
              <p:nvPr/>
            </p:nvSpPr>
            <p:spPr>
              <a:xfrm>
                <a:off x="11010801" y="3469357"/>
                <a:ext cx="787670" cy="677421"/>
              </a:xfrm>
              <a:prstGeom prst="flowChartDocumen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2223"/>
              </a:p>
            </p:txBody>
          </p:sp>
          <p:sp>
            <p:nvSpPr>
              <p:cNvPr id="275" name="フローチャート: 書類 274">
                <a:extLst>
                  <a:ext uri="{FF2B5EF4-FFF2-40B4-BE49-F238E27FC236}">
                    <a16:creationId xmlns:a16="http://schemas.microsoft.com/office/drawing/2014/main" id="{CE3BC2F5-FA96-6D0F-3FD2-D7BD1C7F5699}"/>
                  </a:ext>
                </a:extLst>
              </p:cNvPr>
              <p:cNvSpPr/>
              <p:nvPr/>
            </p:nvSpPr>
            <p:spPr>
              <a:xfrm>
                <a:off x="9892077" y="3469357"/>
                <a:ext cx="787670" cy="677421"/>
              </a:xfrm>
              <a:prstGeom prst="flowChartDocumen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2223"/>
              </a:p>
            </p:txBody>
          </p:sp>
          <p:grpSp>
            <p:nvGrpSpPr>
              <p:cNvPr id="276" name="グループ化 275">
                <a:extLst>
                  <a:ext uri="{FF2B5EF4-FFF2-40B4-BE49-F238E27FC236}">
                    <a16:creationId xmlns:a16="http://schemas.microsoft.com/office/drawing/2014/main" id="{5A0B8446-61B7-4B9B-00F8-05BCEE5110FB}"/>
                  </a:ext>
                </a:extLst>
              </p:cNvPr>
              <p:cNvGrpSpPr/>
              <p:nvPr/>
            </p:nvGrpSpPr>
            <p:grpSpPr>
              <a:xfrm>
                <a:off x="10628973" y="2593511"/>
                <a:ext cx="303573" cy="832833"/>
                <a:chOff x="12369557" y="1079871"/>
                <a:chExt cx="345879" cy="868928"/>
              </a:xfrm>
            </p:grpSpPr>
            <p:sp>
              <p:nvSpPr>
                <p:cNvPr id="277" name="正方形/長方形 276">
                  <a:extLst>
                    <a:ext uri="{FF2B5EF4-FFF2-40B4-BE49-F238E27FC236}">
                      <a16:creationId xmlns:a16="http://schemas.microsoft.com/office/drawing/2014/main" id="{3D8CEBC0-D261-B6C3-26EC-E59C37AA51F9}"/>
                    </a:ext>
                  </a:extLst>
                </p:cNvPr>
                <p:cNvSpPr/>
                <p:nvPr/>
              </p:nvSpPr>
              <p:spPr>
                <a:xfrm>
                  <a:off x="12441324" y="1705779"/>
                  <a:ext cx="165203" cy="243016"/>
                </a:xfrm>
                <a:prstGeom prst="rect">
                  <a:avLst/>
                </a:prstGeom>
                <a:solidFill>
                  <a:schemeClr val="bg1"/>
                </a:solidFill>
                <a:ln w="8930" cap="flat">
                  <a:noFill/>
                  <a:prstDash val="solid"/>
                  <a:miter/>
                </a:ln>
              </p:spPr>
              <p:txBody>
                <a:bodyPr rtlCol="0" anchor="ctr"/>
                <a:lstStyle/>
                <a:p>
                  <a:pPr algn="l"/>
                  <a:endParaRPr lang="ja-JP" altLang="en-US" sz="2223"/>
                </a:p>
              </p:txBody>
            </p:sp>
            <p:sp>
              <p:nvSpPr>
                <p:cNvPr id="278" name="乗算記号 277">
                  <a:extLst>
                    <a:ext uri="{FF2B5EF4-FFF2-40B4-BE49-F238E27FC236}">
                      <a16:creationId xmlns:a16="http://schemas.microsoft.com/office/drawing/2014/main" id="{F8273C72-CA81-F63F-98DA-6E448A0FA64E}"/>
                    </a:ext>
                  </a:extLst>
                </p:cNvPr>
                <p:cNvSpPr/>
                <p:nvPr/>
              </p:nvSpPr>
              <p:spPr>
                <a:xfrm>
                  <a:off x="12369557" y="1689471"/>
                  <a:ext cx="307779" cy="259328"/>
                </a:xfrm>
                <a:prstGeom prst="mathMultiply">
                  <a:avLst/>
                </a:prstGeom>
                <a:solidFill>
                  <a:srgbClr val="FF0000">
                    <a:alpha val="8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2223" dirty="0"/>
                </a:p>
              </p:txBody>
            </p:sp>
            <p:sp>
              <p:nvSpPr>
                <p:cNvPr id="421" name="正方形/長方形 420">
                  <a:extLst>
                    <a:ext uri="{FF2B5EF4-FFF2-40B4-BE49-F238E27FC236}">
                      <a16:creationId xmlns:a16="http://schemas.microsoft.com/office/drawing/2014/main" id="{041E7915-DE66-1594-93D7-DEE6C456A804}"/>
                    </a:ext>
                  </a:extLst>
                </p:cNvPr>
                <p:cNvSpPr/>
                <p:nvPr/>
              </p:nvSpPr>
              <p:spPr>
                <a:xfrm>
                  <a:off x="12479424" y="1096179"/>
                  <a:ext cx="165203" cy="243016"/>
                </a:xfrm>
                <a:prstGeom prst="rect">
                  <a:avLst/>
                </a:prstGeom>
                <a:solidFill>
                  <a:schemeClr val="bg1"/>
                </a:solidFill>
                <a:ln w="8930" cap="flat">
                  <a:noFill/>
                  <a:prstDash val="solid"/>
                  <a:miter/>
                </a:ln>
              </p:spPr>
              <p:txBody>
                <a:bodyPr rtlCol="0" anchor="ctr"/>
                <a:lstStyle/>
                <a:p>
                  <a:pPr algn="l"/>
                  <a:endParaRPr lang="ja-JP" altLang="en-US" sz="2223"/>
                </a:p>
              </p:txBody>
            </p:sp>
            <p:sp>
              <p:nvSpPr>
                <p:cNvPr id="422" name="乗算記号 421">
                  <a:extLst>
                    <a:ext uri="{FF2B5EF4-FFF2-40B4-BE49-F238E27FC236}">
                      <a16:creationId xmlns:a16="http://schemas.microsoft.com/office/drawing/2014/main" id="{B9325C40-6A80-E2B6-A68B-112EF384203F}"/>
                    </a:ext>
                  </a:extLst>
                </p:cNvPr>
                <p:cNvSpPr/>
                <p:nvPr/>
              </p:nvSpPr>
              <p:spPr>
                <a:xfrm>
                  <a:off x="12407657" y="1079871"/>
                  <a:ext cx="307779" cy="259328"/>
                </a:xfrm>
                <a:prstGeom prst="mathMultiply">
                  <a:avLst/>
                </a:prstGeom>
                <a:solidFill>
                  <a:srgbClr val="FF0000">
                    <a:alpha val="8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2223" dirty="0"/>
                </a:p>
              </p:txBody>
            </p:sp>
          </p:grpSp>
          <p:grpSp>
            <p:nvGrpSpPr>
              <p:cNvPr id="279" name="グループ化 278">
                <a:extLst>
                  <a:ext uri="{FF2B5EF4-FFF2-40B4-BE49-F238E27FC236}">
                    <a16:creationId xmlns:a16="http://schemas.microsoft.com/office/drawing/2014/main" id="{B4D7D74F-D7EE-9CCE-2176-3339CDF5023B}"/>
                  </a:ext>
                </a:extLst>
              </p:cNvPr>
              <p:cNvGrpSpPr/>
              <p:nvPr/>
            </p:nvGrpSpPr>
            <p:grpSpPr>
              <a:xfrm>
                <a:off x="10716245" y="3594518"/>
                <a:ext cx="270133" cy="248556"/>
                <a:chOff x="12369557" y="1689471"/>
                <a:chExt cx="307779" cy="259328"/>
              </a:xfrm>
            </p:grpSpPr>
            <p:sp>
              <p:nvSpPr>
                <p:cNvPr id="280" name="正方形/長方形 279">
                  <a:extLst>
                    <a:ext uri="{FF2B5EF4-FFF2-40B4-BE49-F238E27FC236}">
                      <a16:creationId xmlns:a16="http://schemas.microsoft.com/office/drawing/2014/main" id="{4943E2E8-BA98-6D1A-7B50-BB2CE0EA9208}"/>
                    </a:ext>
                  </a:extLst>
                </p:cNvPr>
                <p:cNvSpPr/>
                <p:nvPr/>
              </p:nvSpPr>
              <p:spPr>
                <a:xfrm>
                  <a:off x="12434434" y="1691991"/>
                  <a:ext cx="222671" cy="202596"/>
                </a:xfrm>
                <a:prstGeom prst="rect">
                  <a:avLst/>
                </a:prstGeom>
                <a:solidFill>
                  <a:schemeClr val="bg1"/>
                </a:solidFill>
                <a:ln w="8930" cap="flat">
                  <a:noFill/>
                  <a:prstDash val="solid"/>
                  <a:miter/>
                </a:ln>
              </p:spPr>
              <p:txBody>
                <a:bodyPr rtlCol="0" anchor="ctr"/>
                <a:lstStyle/>
                <a:p>
                  <a:pPr algn="l"/>
                  <a:endParaRPr lang="ja-JP" altLang="en-US" sz="2223"/>
                </a:p>
              </p:txBody>
            </p:sp>
            <p:sp>
              <p:nvSpPr>
                <p:cNvPr id="281" name="乗算記号 280">
                  <a:extLst>
                    <a:ext uri="{FF2B5EF4-FFF2-40B4-BE49-F238E27FC236}">
                      <a16:creationId xmlns:a16="http://schemas.microsoft.com/office/drawing/2014/main" id="{DDEC0B4C-CD40-99C3-D31D-F1CC5F2C01D8}"/>
                    </a:ext>
                  </a:extLst>
                </p:cNvPr>
                <p:cNvSpPr/>
                <p:nvPr/>
              </p:nvSpPr>
              <p:spPr>
                <a:xfrm>
                  <a:off x="12369557" y="1689471"/>
                  <a:ext cx="307779" cy="259328"/>
                </a:xfrm>
                <a:prstGeom prst="mathMultiply">
                  <a:avLst/>
                </a:prstGeom>
                <a:solidFill>
                  <a:srgbClr val="FF0000">
                    <a:alpha val="8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2223"/>
                </a:p>
              </p:txBody>
            </p:sp>
          </p:grpSp>
        </p:grpSp>
        <p:sp>
          <p:nvSpPr>
            <p:cNvPr id="231" name="テキスト ボックス 230">
              <a:extLst>
                <a:ext uri="{FF2B5EF4-FFF2-40B4-BE49-F238E27FC236}">
                  <a16:creationId xmlns:a16="http://schemas.microsoft.com/office/drawing/2014/main" id="{F0B87741-ACEC-7D5E-62E1-2486E6EE2DBE}"/>
                </a:ext>
              </a:extLst>
            </p:cNvPr>
            <p:cNvSpPr txBox="1"/>
            <p:nvPr/>
          </p:nvSpPr>
          <p:spPr>
            <a:xfrm>
              <a:off x="9011992" y="1664728"/>
              <a:ext cx="3607444" cy="461665"/>
            </a:xfrm>
            <a:prstGeom prst="rect">
              <a:avLst/>
            </a:prstGeom>
            <a:noFill/>
          </p:spPr>
          <p:txBody>
            <a:bodyPr wrap="square" rtlCol="0">
              <a:spAutoFit/>
            </a:bodyPr>
            <a:lstStyle/>
            <a:p>
              <a:pPr algn="ctr">
                <a:buClr>
                  <a:schemeClr val="tx1"/>
                </a:buClr>
              </a:pPr>
              <a:r>
                <a:rPr lang="en-US" altLang="ja-JP" sz="2400" dirty="0">
                  <a:latin typeface="メイリオ" panose="020B0604030504040204" pitchFamily="50" charset="-128"/>
                  <a:ea typeface="メイリオ" panose="020B0604030504040204" pitchFamily="50" charset="-128"/>
                </a:rPr>
                <a:t>399</a:t>
              </a:r>
              <a:r>
                <a:rPr lang="ja-JP" altLang="en-US" sz="2400" dirty="0">
                  <a:latin typeface="メイリオ" panose="020B0604030504040204" pitchFamily="50" charset="-128"/>
                  <a:ea typeface="メイリオ" panose="020B0604030504040204" pitchFamily="50" charset="-128"/>
                </a:rPr>
                <a:t>ペア</a:t>
              </a:r>
              <a:endParaRPr lang="en-US" altLang="ja-JP" sz="2400" dirty="0">
                <a:latin typeface="メイリオ" panose="020B0604030504040204" pitchFamily="50" charset="-128"/>
                <a:ea typeface="メイリオ" panose="020B0604030504040204" pitchFamily="50" charset="-128"/>
              </a:endParaRPr>
            </a:p>
          </p:txBody>
        </p:sp>
      </p:grpSp>
      <p:sp>
        <p:nvSpPr>
          <p:cNvPr id="110" name="正方形/長方形 109">
            <a:extLst>
              <a:ext uri="{FF2B5EF4-FFF2-40B4-BE49-F238E27FC236}">
                <a16:creationId xmlns:a16="http://schemas.microsoft.com/office/drawing/2014/main" id="{7C5875EA-A9C7-0C86-6F28-2A8D1FABCF74}"/>
              </a:ext>
            </a:extLst>
          </p:cNvPr>
          <p:cNvSpPr/>
          <p:nvPr/>
        </p:nvSpPr>
        <p:spPr>
          <a:xfrm>
            <a:off x="98383" y="1220227"/>
            <a:ext cx="11924244" cy="4417545"/>
          </a:xfrm>
          <a:prstGeom prst="rect">
            <a:avLst/>
          </a:prstGeom>
          <a:solidFill>
            <a:srgbClr val="FFFFFF">
              <a:alpha val="69804"/>
            </a:srgbClr>
          </a:solidFill>
          <a:ln w="8930" cap="flat">
            <a:noFill/>
            <a:prstDash val="solid"/>
            <a:miter/>
          </a:ln>
        </p:spPr>
        <p:txBody>
          <a:bodyPr rtlCol="0" anchor="ctr"/>
          <a:lstStyle/>
          <a:p>
            <a:pPr algn="l"/>
            <a:endParaRPr kumimoji="1" lang="ja-JP" altLang="en-US"/>
          </a:p>
        </p:txBody>
      </p:sp>
      <p:sp>
        <p:nvSpPr>
          <p:cNvPr id="111" name="テキスト ボックス 110">
            <a:extLst>
              <a:ext uri="{FF2B5EF4-FFF2-40B4-BE49-F238E27FC236}">
                <a16:creationId xmlns:a16="http://schemas.microsoft.com/office/drawing/2014/main" id="{C03E4850-8858-3131-68D7-2F6D1B4A9D6E}"/>
              </a:ext>
            </a:extLst>
          </p:cNvPr>
          <p:cNvSpPr txBox="1"/>
          <p:nvPr/>
        </p:nvSpPr>
        <p:spPr>
          <a:xfrm>
            <a:off x="377950" y="5520948"/>
            <a:ext cx="11484198" cy="1261884"/>
          </a:xfrm>
          <a:prstGeom prst="rect">
            <a:avLst/>
          </a:prstGeom>
          <a:noFill/>
        </p:spPr>
        <p:txBody>
          <a:bodyPr wrap="square" rtlCol="0">
            <a:spAutoFit/>
          </a:bodyPr>
          <a:lstStyle/>
          <a:p>
            <a:pPr>
              <a:buClr>
                <a:schemeClr val="tx1"/>
              </a:buClr>
            </a:pPr>
            <a:r>
              <a:rPr lang="en-US" altLang="ja-JP" sz="2800" b="1" dirty="0">
                <a:latin typeface="メイリオ" panose="020B0604030504040204" pitchFamily="50" charset="-128"/>
                <a:ea typeface="メイリオ" panose="020B0604030504040204" pitchFamily="50" charset="-128"/>
              </a:rPr>
              <a:t>(2) </a:t>
            </a:r>
            <a:r>
              <a:rPr lang="ja-JP" altLang="en-US" sz="2800" b="1" dirty="0">
                <a:latin typeface="メイリオ" panose="020B0604030504040204" pitchFamily="50" charset="-128"/>
                <a:ea typeface="メイリオ" panose="020B0604030504040204" pitchFamily="50" charset="-128"/>
              </a:rPr>
              <a:t>目視確認</a:t>
            </a:r>
            <a:endParaRPr lang="en-US" altLang="ja-JP" sz="2800" b="1" dirty="0">
              <a:latin typeface="メイリオ" panose="020B0604030504040204" pitchFamily="50" charset="-128"/>
              <a:ea typeface="メイリオ" panose="020B0604030504040204" pitchFamily="50" charset="-128"/>
            </a:endParaRPr>
          </a:p>
          <a:p>
            <a:pPr lvl="1">
              <a:buClr>
                <a:schemeClr val="tx1"/>
              </a:buClr>
            </a:pPr>
            <a:r>
              <a:rPr lang="ja-JP" altLang="en-US" sz="2400" dirty="0">
                <a:latin typeface="メイリオ" panose="020B0604030504040204" pitchFamily="50" charset="-128"/>
                <a:ea typeface="メイリオ" panose="020B0604030504040204" pitchFamily="50" charset="-128"/>
              </a:rPr>
              <a:t>関数の長さ上位</a:t>
            </a:r>
            <a:r>
              <a:rPr lang="en-US" altLang="ja-JP" sz="2400" dirty="0">
                <a:latin typeface="メイリオ" panose="020B0604030504040204" pitchFamily="50" charset="-128"/>
                <a:ea typeface="メイリオ" panose="020B0604030504040204" pitchFamily="50" charset="-128"/>
              </a:rPr>
              <a:t>100</a:t>
            </a:r>
            <a:r>
              <a:rPr lang="ja-JP" altLang="en-US" sz="2400" dirty="0">
                <a:latin typeface="メイリオ" panose="020B0604030504040204" pitchFamily="50" charset="-128"/>
                <a:ea typeface="メイリオ" panose="020B0604030504040204" pitchFamily="50" charset="-128"/>
              </a:rPr>
              <a:t>個のクローンペアについて目視確認し</a:t>
            </a:r>
            <a:br>
              <a:rPr lang="en-US" altLang="ja-JP" sz="2400" dirty="0">
                <a:latin typeface="メイリオ" panose="020B0604030504040204" pitchFamily="50" charset="-128"/>
                <a:ea typeface="メイリオ" panose="020B0604030504040204" pitchFamily="50" charset="-128"/>
              </a:rPr>
            </a:br>
            <a:r>
              <a:rPr lang="ja-JP" altLang="en-US" sz="2400" dirty="0">
                <a:latin typeface="メイリオ" panose="020B0604030504040204" pitchFamily="50" charset="-128"/>
                <a:ea typeface="メイリオ" panose="020B0604030504040204" pitchFamily="50" charset="-128"/>
              </a:rPr>
              <a:t>再実装の発生数・性質を調査</a:t>
            </a:r>
            <a:endParaRPr lang="en-US" altLang="ja-JP" sz="24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9271493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32729A-CFF7-8168-124D-70B8590A8A2D}"/>
            </a:ext>
          </a:extLst>
        </p:cNvPr>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401D0EFC-A31C-4EC2-9843-A294B21828D4}"/>
              </a:ext>
            </a:extLst>
          </p:cNvPr>
          <p:cNvSpPr txBox="1"/>
          <p:nvPr/>
        </p:nvSpPr>
        <p:spPr>
          <a:xfrm>
            <a:off x="377950" y="237804"/>
            <a:ext cx="11135623" cy="584775"/>
          </a:xfrm>
          <a:prstGeom prst="rect">
            <a:avLst/>
          </a:prstGeom>
          <a:noFill/>
        </p:spPr>
        <p:txBody>
          <a:bodyPr wrap="square" rtlCol="0">
            <a:spAutoFit/>
          </a:bodyPr>
          <a:lstStyle/>
          <a:p>
            <a:r>
              <a:rPr lang="en-US" altLang="ja-JP" sz="3200" dirty="0">
                <a:latin typeface="メイリオ" panose="020B0604030504040204" pitchFamily="50" charset="-128"/>
                <a:ea typeface="メイリオ" panose="020B0604030504040204" pitchFamily="50" charset="-128"/>
              </a:rPr>
              <a:t>RQ2.1:</a:t>
            </a:r>
            <a:r>
              <a:rPr lang="ja-JP" altLang="en-US" sz="3200" dirty="0">
                <a:latin typeface="メイリオ" panose="020B0604030504040204" pitchFamily="50" charset="-128"/>
                <a:ea typeface="メイリオ" panose="020B0604030504040204" pitchFamily="50" charset="-128"/>
              </a:rPr>
              <a:t> 再実装の発生数とリスク</a:t>
            </a:r>
            <a:endParaRPr kumimoji="1" lang="en-US" altLang="ja-JP" sz="3200" dirty="0">
              <a:latin typeface="メイリオ" panose="020B0604030504040204" pitchFamily="50" charset="-128"/>
              <a:ea typeface="メイリオ" panose="020B0604030504040204" pitchFamily="50" charset="-128"/>
            </a:endParaRPr>
          </a:p>
        </p:txBody>
      </p:sp>
      <p:cxnSp>
        <p:nvCxnSpPr>
          <p:cNvPr id="3" name="直線コネクタ 2">
            <a:extLst>
              <a:ext uri="{FF2B5EF4-FFF2-40B4-BE49-F238E27FC236}">
                <a16:creationId xmlns:a16="http://schemas.microsoft.com/office/drawing/2014/main" id="{59FE0851-D037-EE80-D5FE-450AC758DCD2}"/>
              </a:ext>
            </a:extLst>
          </p:cNvPr>
          <p:cNvCxnSpPr>
            <a:cxnSpLocks/>
          </p:cNvCxnSpPr>
          <p:nvPr/>
        </p:nvCxnSpPr>
        <p:spPr>
          <a:xfrm>
            <a:off x="0" y="822579"/>
            <a:ext cx="12192000" cy="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sp>
        <p:nvSpPr>
          <p:cNvPr id="4" name="スライド番号プレースホルダー 3">
            <a:extLst>
              <a:ext uri="{FF2B5EF4-FFF2-40B4-BE49-F238E27FC236}">
                <a16:creationId xmlns:a16="http://schemas.microsoft.com/office/drawing/2014/main" id="{04CDB562-7679-AA18-1D27-2D592676DB67}"/>
              </a:ext>
            </a:extLst>
          </p:cNvPr>
          <p:cNvSpPr>
            <a:spLocks noGrp="1"/>
          </p:cNvSpPr>
          <p:nvPr>
            <p:ph type="sldNum" sz="quarter" idx="12"/>
          </p:nvPr>
        </p:nvSpPr>
        <p:spPr/>
        <p:txBody>
          <a:bodyPr/>
          <a:lstStyle/>
          <a:p>
            <a:fld id="{2D31B8D3-B62F-4668-934E-50753AD4DB86}" type="slidenum">
              <a:rPr kumimoji="1" lang="ja-JP" altLang="en-US" smtClean="0"/>
              <a:t>16</a:t>
            </a:fld>
            <a:endParaRPr kumimoji="1" lang="ja-JP" altLang="en-US" dirty="0"/>
          </a:p>
        </p:txBody>
      </p:sp>
      <p:sp>
        <p:nvSpPr>
          <p:cNvPr id="5" name="テキスト ボックス 4">
            <a:extLst>
              <a:ext uri="{FF2B5EF4-FFF2-40B4-BE49-F238E27FC236}">
                <a16:creationId xmlns:a16="http://schemas.microsoft.com/office/drawing/2014/main" id="{5A26BDC9-A7C9-731C-5A8F-9E7312B74883}"/>
              </a:ext>
            </a:extLst>
          </p:cNvPr>
          <p:cNvSpPr txBox="1"/>
          <p:nvPr/>
        </p:nvSpPr>
        <p:spPr>
          <a:xfrm>
            <a:off x="377950" y="1260000"/>
            <a:ext cx="11484198" cy="3354765"/>
          </a:xfrm>
          <a:prstGeom prst="rect">
            <a:avLst/>
          </a:prstGeom>
          <a:noFill/>
        </p:spPr>
        <p:txBody>
          <a:bodyPr wrap="square" rtlCol="0">
            <a:spAutoFit/>
          </a:bodyPr>
          <a:lstStyle/>
          <a:p>
            <a:pPr>
              <a:buClr>
                <a:schemeClr val="tx1"/>
              </a:buClr>
            </a:pPr>
            <a:r>
              <a:rPr lang="ja-JP" altLang="en-US" sz="2800" dirty="0">
                <a:latin typeface="メイリオ" panose="020B0604030504040204" pitchFamily="50" charset="-128"/>
                <a:ea typeface="メイリオ" panose="020B0604030504040204" pitchFamily="50" charset="-128"/>
              </a:rPr>
              <a:t>最終的に残ったクローンペアは</a:t>
            </a:r>
            <a:r>
              <a:rPr lang="en-US" altLang="ja-JP" sz="2800" b="1" dirty="0">
                <a:latin typeface="メイリオ" panose="020B0604030504040204" pitchFamily="50" charset="-128"/>
                <a:ea typeface="メイリオ" panose="020B0604030504040204" pitchFamily="50" charset="-128"/>
              </a:rPr>
              <a:t>399</a:t>
            </a:r>
            <a:r>
              <a:rPr lang="ja-JP" altLang="en-US" sz="2800" b="1" dirty="0">
                <a:latin typeface="メイリオ" panose="020B0604030504040204" pitchFamily="50" charset="-128"/>
                <a:ea typeface="メイリオ" panose="020B0604030504040204" pitchFamily="50" charset="-128"/>
              </a:rPr>
              <a:t>個</a:t>
            </a:r>
            <a:endParaRPr lang="en-US" altLang="ja-JP" sz="2800" b="1" dirty="0">
              <a:latin typeface="メイリオ" panose="020B0604030504040204" pitchFamily="50" charset="-128"/>
              <a:ea typeface="メイリオ" panose="020B0604030504040204" pitchFamily="50" charset="-128"/>
            </a:endParaRPr>
          </a:p>
          <a:p>
            <a:pPr>
              <a:buClr>
                <a:schemeClr val="tx1"/>
              </a:buClr>
            </a:pPr>
            <a:endParaRPr lang="en-US" altLang="ja-JP" sz="2800" dirty="0">
              <a:latin typeface="メイリオ" panose="020B0604030504040204" pitchFamily="50" charset="-128"/>
              <a:ea typeface="メイリオ" panose="020B0604030504040204" pitchFamily="50" charset="-128"/>
            </a:endParaRPr>
          </a:p>
          <a:p>
            <a:pPr>
              <a:buClr>
                <a:schemeClr val="tx1"/>
              </a:buClr>
            </a:pPr>
            <a:r>
              <a:rPr lang="ja-JP" altLang="en-US" sz="2800" dirty="0">
                <a:latin typeface="メイリオ" panose="020B0604030504040204" pitchFamily="50" charset="-128"/>
                <a:ea typeface="メイリオ" panose="020B0604030504040204" pitchFamily="50" charset="-128"/>
              </a:rPr>
              <a:t>長さ上位</a:t>
            </a:r>
            <a:r>
              <a:rPr lang="en-US" altLang="ja-JP" sz="2800" dirty="0">
                <a:latin typeface="メイリオ" panose="020B0604030504040204" pitchFamily="50" charset="-128"/>
                <a:ea typeface="メイリオ" panose="020B0604030504040204" pitchFamily="50" charset="-128"/>
              </a:rPr>
              <a:t>100</a:t>
            </a:r>
            <a:r>
              <a:rPr lang="ja-JP" altLang="en-US" sz="2800" dirty="0">
                <a:latin typeface="メイリオ" panose="020B0604030504040204" pitchFamily="50" charset="-128"/>
                <a:ea typeface="メイリオ" panose="020B0604030504040204" pitchFamily="50" charset="-128"/>
              </a:rPr>
              <a:t>個のクローンペア中、</a:t>
            </a:r>
            <a:r>
              <a:rPr lang="en-US" altLang="ja-JP" sz="2800" b="1" dirty="0">
                <a:latin typeface="メイリオ" panose="020B0604030504040204" pitchFamily="50" charset="-128"/>
                <a:ea typeface="メイリオ" panose="020B0604030504040204" pitchFamily="50" charset="-128"/>
              </a:rPr>
              <a:t>76</a:t>
            </a:r>
            <a:r>
              <a:rPr lang="ja-JP" altLang="en-US" sz="2800" b="1" dirty="0">
                <a:latin typeface="メイリオ" panose="020B0604030504040204" pitchFamily="50" charset="-128"/>
                <a:ea typeface="メイリオ" panose="020B0604030504040204" pitchFamily="50" charset="-128"/>
              </a:rPr>
              <a:t>件</a:t>
            </a:r>
            <a:r>
              <a:rPr lang="ja-JP" altLang="en-US" sz="2800" dirty="0">
                <a:latin typeface="メイリオ" panose="020B0604030504040204" pitchFamily="50" charset="-128"/>
                <a:ea typeface="メイリオ" panose="020B0604030504040204" pitchFamily="50" charset="-128"/>
              </a:rPr>
              <a:t>が再実装</a:t>
            </a:r>
            <a:endParaRPr lang="en-US" altLang="ja-JP" sz="2800" dirty="0">
              <a:latin typeface="メイリオ" panose="020B0604030504040204" pitchFamily="50" charset="-128"/>
              <a:ea typeface="メイリオ" panose="020B0604030504040204" pitchFamily="50" charset="-128"/>
            </a:endParaRPr>
          </a:p>
          <a:p>
            <a:pPr lvl="1">
              <a:buClr>
                <a:schemeClr val="tx1"/>
              </a:buClr>
            </a:pPr>
            <a:r>
              <a:rPr lang="ja-JP" altLang="en-US" sz="2400" dirty="0">
                <a:latin typeface="メイリオ" panose="020B0604030504040204" pitchFamily="50" charset="-128"/>
                <a:ea typeface="メイリオ" panose="020B0604030504040204" pitchFamily="50" charset="-128"/>
              </a:rPr>
              <a:t>⇒ 著名なライブラリとアプリケーションの間でも、再実装は稀な現象ではない</a:t>
            </a:r>
            <a:endParaRPr lang="en-US" altLang="ja-JP" sz="2400" dirty="0">
              <a:latin typeface="メイリオ" panose="020B0604030504040204" pitchFamily="50" charset="-128"/>
              <a:ea typeface="メイリオ" panose="020B0604030504040204" pitchFamily="50" charset="-128"/>
            </a:endParaRPr>
          </a:p>
          <a:p>
            <a:pPr>
              <a:buClr>
                <a:schemeClr val="tx1"/>
              </a:buClr>
            </a:pPr>
            <a:endParaRPr lang="en-US" altLang="ja-JP" sz="2800" dirty="0">
              <a:latin typeface="メイリオ" panose="020B0604030504040204" pitchFamily="50" charset="-128"/>
              <a:ea typeface="メイリオ" panose="020B0604030504040204" pitchFamily="50" charset="-128"/>
            </a:endParaRPr>
          </a:p>
          <a:p>
            <a:pPr>
              <a:buClr>
                <a:schemeClr val="tx1"/>
              </a:buClr>
            </a:pPr>
            <a:r>
              <a:rPr lang="ja-JP" altLang="en-US" sz="2800" b="1" dirty="0">
                <a:latin typeface="メイリオ" panose="020B0604030504040204" pitchFamily="50" charset="-128"/>
                <a:ea typeface="メイリオ" panose="020B0604030504040204" pitchFamily="50" charset="-128"/>
              </a:rPr>
              <a:t>再実装のリスク</a:t>
            </a:r>
            <a:endParaRPr lang="en-US" altLang="ja-JP" sz="2800" b="1" dirty="0">
              <a:latin typeface="メイリオ" panose="020B0604030504040204" pitchFamily="50" charset="-128"/>
              <a:ea typeface="メイリオ" panose="020B0604030504040204" pitchFamily="50" charset="-128"/>
            </a:endParaRPr>
          </a:p>
          <a:p>
            <a:pPr lvl="1">
              <a:buClr>
                <a:schemeClr val="tx1"/>
              </a:buClr>
            </a:pPr>
            <a:r>
              <a:rPr lang="ja-JP" altLang="en-US" sz="2400" dirty="0">
                <a:latin typeface="メイリオ" panose="020B0604030504040204" pitchFamily="50" charset="-128"/>
                <a:ea typeface="メイリオ" panose="020B0604030504040204" pitchFamily="50" charset="-128"/>
              </a:rPr>
              <a:t>コピペ元の変更にアプリケーション側が追随しない場合に</a:t>
            </a:r>
            <a:br>
              <a:rPr lang="en-US" altLang="ja-JP" sz="2400" dirty="0">
                <a:latin typeface="メイリオ" panose="020B0604030504040204" pitchFamily="50" charset="-128"/>
                <a:ea typeface="メイリオ" panose="020B0604030504040204" pitchFamily="50" charset="-128"/>
              </a:rPr>
            </a:br>
            <a:r>
              <a:rPr lang="ja-JP" altLang="en-US" sz="2400" dirty="0">
                <a:latin typeface="メイリオ" panose="020B0604030504040204" pitchFamily="50" charset="-128"/>
                <a:ea typeface="メイリオ" panose="020B0604030504040204" pitchFamily="50" charset="-128"/>
              </a:rPr>
              <a:t>不具合を含んだままリリースされるリスク</a:t>
            </a:r>
            <a:endParaRPr lang="en-US" altLang="ja-JP" sz="24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0248719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FBB83F-EFFF-52D9-4783-F22DAF9BC2FB}"/>
            </a:ext>
          </a:extLst>
        </p:cNvPr>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AA56142F-EC70-824B-5938-896534DC75B9}"/>
              </a:ext>
            </a:extLst>
          </p:cNvPr>
          <p:cNvSpPr txBox="1"/>
          <p:nvPr/>
        </p:nvSpPr>
        <p:spPr>
          <a:xfrm>
            <a:off x="377950" y="237804"/>
            <a:ext cx="11135623" cy="584775"/>
          </a:xfrm>
          <a:prstGeom prst="rect">
            <a:avLst/>
          </a:prstGeom>
          <a:noFill/>
        </p:spPr>
        <p:txBody>
          <a:bodyPr wrap="square" rtlCol="0">
            <a:spAutoFit/>
          </a:bodyPr>
          <a:lstStyle/>
          <a:p>
            <a:r>
              <a:rPr kumimoji="1" lang="ja-JP" altLang="en-US" sz="3200" dirty="0">
                <a:latin typeface="メイリオ" panose="020B0604030504040204" pitchFamily="50" charset="-128"/>
                <a:ea typeface="メイリオ" panose="020B0604030504040204" pitchFamily="50" charset="-128"/>
              </a:rPr>
              <a:t>再実装の発生数に基づく開発者への提言</a:t>
            </a:r>
            <a:endParaRPr kumimoji="1" lang="en-US" altLang="ja-JP" sz="3200" dirty="0">
              <a:latin typeface="メイリオ" panose="020B0604030504040204" pitchFamily="50" charset="-128"/>
              <a:ea typeface="メイリオ" panose="020B0604030504040204" pitchFamily="50" charset="-128"/>
            </a:endParaRPr>
          </a:p>
        </p:txBody>
      </p:sp>
      <p:cxnSp>
        <p:nvCxnSpPr>
          <p:cNvPr id="3" name="直線コネクタ 2">
            <a:extLst>
              <a:ext uri="{FF2B5EF4-FFF2-40B4-BE49-F238E27FC236}">
                <a16:creationId xmlns:a16="http://schemas.microsoft.com/office/drawing/2014/main" id="{657D7AF7-9516-8456-6682-D3595CCF0DF9}"/>
              </a:ext>
            </a:extLst>
          </p:cNvPr>
          <p:cNvCxnSpPr>
            <a:cxnSpLocks/>
          </p:cNvCxnSpPr>
          <p:nvPr/>
        </p:nvCxnSpPr>
        <p:spPr>
          <a:xfrm>
            <a:off x="0" y="822579"/>
            <a:ext cx="12192000" cy="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sp>
        <p:nvSpPr>
          <p:cNvPr id="4" name="スライド番号プレースホルダー 3">
            <a:extLst>
              <a:ext uri="{FF2B5EF4-FFF2-40B4-BE49-F238E27FC236}">
                <a16:creationId xmlns:a16="http://schemas.microsoft.com/office/drawing/2014/main" id="{AC6A0C55-B8CD-C5CC-E434-20D381892DAF}"/>
              </a:ext>
            </a:extLst>
          </p:cNvPr>
          <p:cNvSpPr>
            <a:spLocks noGrp="1"/>
          </p:cNvSpPr>
          <p:nvPr>
            <p:ph type="sldNum" sz="quarter" idx="12"/>
          </p:nvPr>
        </p:nvSpPr>
        <p:spPr/>
        <p:txBody>
          <a:bodyPr/>
          <a:lstStyle/>
          <a:p>
            <a:fld id="{2D31B8D3-B62F-4668-934E-50753AD4DB86}" type="slidenum">
              <a:rPr kumimoji="1" lang="ja-JP" altLang="en-US" smtClean="0"/>
              <a:t>17</a:t>
            </a:fld>
            <a:endParaRPr kumimoji="1" lang="ja-JP" altLang="en-US" dirty="0"/>
          </a:p>
        </p:txBody>
      </p:sp>
      <p:sp>
        <p:nvSpPr>
          <p:cNvPr id="5" name="テキスト ボックス 4">
            <a:extLst>
              <a:ext uri="{FF2B5EF4-FFF2-40B4-BE49-F238E27FC236}">
                <a16:creationId xmlns:a16="http://schemas.microsoft.com/office/drawing/2014/main" id="{FCC3E425-3244-6E13-DE69-0F8CFF9F157E}"/>
              </a:ext>
            </a:extLst>
          </p:cNvPr>
          <p:cNvSpPr txBox="1"/>
          <p:nvPr/>
        </p:nvSpPr>
        <p:spPr>
          <a:xfrm>
            <a:off x="377950" y="1260000"/>
            <a:ext cx="11484198" cy="3231654"/>
          </a:xfrm>
          <a:prstGeom prst="rect">
            <a:avLst/>
          </a:prstGeom>
          <a:noFill/>
        </p:spPr>
        <p:txBody>
          <a:bodyPr wrap="square" rtlCol="0">
            <a:spAutoFit/>
          </a:bodyPr>
          <a:lstStyle/>
          <a:p>
            <a:pPr>
              <a:buClr>
                <a:schemeClr val="tx1"/>
              </a:buClr>
            </a:pPr>
            <a:r>
              <a:rPr lang="ja-JP" altLang="en-US" sz="2800" b="1" dirty="0">
                <a:latin typeface="メイリオ" panose="020B0604030504040204" pitchFamily="50" charset="-128"/>
                <a:ea typeface="メイリオ" panose="020B0604030504040204" pitchFamily="50" charset="-128"/>
              </a:rPr>
              <a:t>アプリケーション開発者への提言</a:t>
            </a:r>
            <a:endParaRPr lang="en-US" altLang="ja-JP" sz="2800" b="1" dirty="0">
              <a:latin typeface="メイリオ" panose="020B0604030504040204" pitchFamily="50" charset="-128"/>
              <a:ea typeface="メイリオ" panose="020B0604030504040204" pitchFamily="50" charset="-128"/>
            </a:endParaRPr>
          </a:p>
          <a:p>
            <a:pPr lvl="1">
              <a:buClr>
                <a:schemeClr val="tx1"/>
              </a:buClr>
            </a:pPr>
            <a:r>
              <a:rPr lang="ja-JP" altLang="en-US" sz="2400" dirty="0">
                <a:latin typeface="メイリオ" panose="020B0604030504040204" pitchFamily="50" charset="-128"/>
                <a:ea typeface="メイリオ" panose="020B0604030504040204" pitchFamily="50" charset="-128"/>
              </a:rPr>
              <a:t>コメントやドキュメントにコピー元の情報 </a:t>
            </a:r>
            <a:r>
              <a:rPr lang="en-US" altLang="ja-JP" sz="2400" dirty="0">
                <a:latin typeface="メイリオ" panose="020B0604030504040204" pitchFamily="50" charset="-128"/>
                <a:ea typeface="メイリオ" panose="020B0604030504040204" pitchFamily="50" charset="-128"/>
              </a:rPr>
              <a:t>(GitHub</a:t>
            </a:r>
            <a:r>
              <a:rPr lang="ja-JP" altLang="en-US" sz="2400" dirty="0">
                <a:latin typeface="メイリオ" panose="020B0604030504040204" pitchFamily="50" charset="-128"/>
                <a:ea typeface="メイリオ" panose="020B0604030504040204" pitchFamily="50" charset="-128"/>
              </a:rPr>
              <a:t>の</a:t>
            </a:r>
            <a:r>
              <a:rPr lang="en-US" altLang="ja-JP" sz="2400" dirty="0">
                <a:latin typeface="メイリオ" panose="020B0604030504040204" pitchFamily="50" charset="-128"/>
                <a:ea typeface="メイリオ" panose="020B0604030504040204" pitchFamily="50" charset="-128"/>
              </a:rPr>
              <a:t>URL </a:t>
            </a:r>
            <a:r>
              <a:rPr lang="ja-JP" altLang="en-US" sz="2400" dirty="0">
                <a:latin typeface="メイリオ" panose="020B0604030504040204" pitchFamily="50" charset="-128"/>
                <a:ea typeface="メイリオ" panose="020B0604030504040204" pitchFamily="50" charset="-128"/>
              </a:rPr>
              <a:t>など</a:t>
            </a:r>
            <a:r>
              <a:rPr lang="en-US" altLang="ja-JP" sz="2400" dirty="0">
                <a:latin typeface="メイリオ" panose="020B0604030504040204" pitchFamily="50" charset="-128"/>
                <a:ea typeface="メイリオ" panose="020B0604030504040204" pitchFamily="50" charset="-128"/>
              </a:rPr>
              <a:t>) </a:t>
            </a:r>
            <a:r>
              <a:rPr lang="ja-JP" altLang="en-US" sz="2400" dirty="0">
                <a:latin typeface="メイリオ" panose="020B0604030504040204" pitchFamily="50" charset="-128"/>
                <a:ea typeface="メイリオ" panose="020B0604030504040204" pitchFamily="50" charset="-128"/>
              </a:rPr>
              <a:t>を記録すべき</a:t>
            </a:r>
            <a:endParaRPr lang="en-US" altLang="ja-JP" sz="2400" dirty="0">
              <a:latin typeface="メイリオ" panose="020B0604030504040204" pitchFamily="50" charset="-128"/>
              <a:ea typeface="メイリオ" panose="020B0604030504040204" pitchFamily="50" charset="-128"/>
            </a:endParaRPr>
          </a:p>
          <a:p>
            <a:pPr lvl="2">
              <a:buClr>
                <a:schemeClr val="tx1"/>
              </a:buClr>
            </a:pPr>
            <a:r>
              <a:rPr lang="ja-JP" altLang="en-US" sz="2400" dirty="0">
                <a:latin typeface="メイリオ" panose="020B0604030504040204" pitchFamily="50" charset="-128"/>
                <a:ea typeface="メイリオ" panose="020B0604030504040204" pitchFamily="50" charset="-128"/>
              </a:rPr>
              <a:t>⇒ 再実装元の関数の更新に追随できる可能性を高められる</a:t>
            </a:r>
            <a:endParaRPr lang="en-US" altLang="ja-JP" sz="2400" dirty="0">
              <a:latin typeface="メイリオ" panose="020B0604030504040204" pitchFamily="50" charset="-128"/>
              <a:ea typeface="メイリオ" panose="020B0604030504040204" pitchFamily="50" charset="-128"/>
            </a:endParaRPr>
          </a:p>
          <a:p>
            <a:pPr lvl="2">
              <a:buClr>
                <a:schemeClr val="tx1"/>
              </a:buClr>
            </a:pPr>
            <a:endParaRPr lang="en-US" altLang="ja-JP" sz="2800" dirty="0">
              <a:latin typeface="メイリオ" panose="020B0604030504040204" pitchFamily="50" charset="-128"/>
              <a:ea typeface="メイリオ" panose="020B0604030504040204" pitchFamily="50" charset="-128"/>
            </a:endParaRPr>
          </a:p>
          <a:p>
            <a:pPr>
              <a:buClr>
                <a:schemeClr val="tx1"/>
              </a:buClr>
            </a:pPr>
            <a:r>
              <a:rPr lang="ja-JP" altLang="en-US" sz="2800" b="1" dirty="0">
                <a:latin typeface="メイリオ" panose="020B0604030504040204" pitchFamily="50" charset="-128"/>
                <a:ea typeface="メイリオ" panose="020B0604030504040204" pitchFamily="50" charset="-128"/>
              </a:rPr>
              <a:t>ライブラリ開発者への提言</a:t>
            </a:r>
            <a:endParaRPr lang="en-US" altLang="ja-JP" sz="2800" b="1" dirty="0">
              <a:latin typeface="メイリオ" panose="020B0604030504040204" pitchFamily="50" charset="-128"/>
              <a:ea typeface="メイリオ" panose="020B0604030504040204" pitchFamily="50" charset="-128"/>
            </a:endParaRPr>
          </a:p>
          <a:p>
            <a:pPr lvl="1">
              <a:buClr>
                <a:schemeClr val="tx1"/>
              </a:buClr>
            </a:pPr>
            <a:r>
              <a:rPr lang="ja-JP" altLang="en-US" sz="2400" dirty="0">
                <a:latin typeface="メイリオ" panose="020B0604030504040204" pitchFamily="50" charset="-128"/>
                <a:ea typeface="メイリオ" panose="020B0604030504040204" pitchFamily="50" charset="-128"/>
              </a:rPr>
              <a:t>バグ修正などの重要な変更を行う場合は、外部からの利用を</a:t>
            </a:r>
            <a:br>
              <a:rPr lang="en-US" altLang="ja-JP" sz="2400" dirty="0">
                <a:latin typeface="メイリオ" panose="020B0604030504040204" pitchFamily="50" charset="-128"/>
                <a:ea typeface="メイリオ" panose="020B0604030504040204" pitchFamily="50" charset="-128"/>
              </a:rPr>
            </a:br>
            <a:r>
              <a:rPr lang="ja-JP" altLang="en-US" sz="2400" dirty="0">
                <a:latin typeface="メイリオ" panose="020B0604030504040204" pitchFamily="50" charset="-128"/>
                <a:ea typeface="メイリオ" panose="020B0604030504040204" pitchFamily="50" charset="-128"/>
              </a:rPr>
              <a:t>想定していない関数でもリリースの実施 </a:t>
            </a:r>
            <a:r>
              <a:rPr lang="en-US" altLang="ja-JP" sz="2400" dirty="0">
                <a:latin typeface="メイリオ" panose="020B0604030504040204" pitchFamily="50" charset="-128"/>
                <a:ea typeface="メイリオ" panose="020B0604030504040204" pitchFamily="50" charset="-128"/>
              </a:rPr>
              <a:t>/ </a:t>
            </a:r>
            <a:r>
              <a:rPr lang="ja-JP" altLang="en-US" sz="2400" dirty="0">
                <a:latin typeface="メイリオ" panose="020B0604030504040204" pitchFamily="50" charset="-128"/>
                <a:ea typeface="メイリオ" panose="020B0604030504040204" pitchFamily="50" charset="-128"/>
              </a:rPr>
              <a:t>リリースノートへの明記を行うべき</a:t>
            </a:r>
            <a:endParaRPr lang="en-US" altLang="ja-JP" sz="2400" dirty="0">
              <a:latin typeface="メイリオ" panose="020B0604030504040204" pitchFamily="50" charset="-128"/>
              <a:ea typeface="メイリオ" panose="020B0604030504040204" pitchFamily="50" charset="-128"/>
            </a:endParaRPr>
          </a:p>
          <a:p>
            <a:pPr lvl="2">
              <a:buClr>
                <a:schemeClr val="tx1"/>
              </a:buClr>
            </a:pPr>
            <a:r>
              <a:rPr lang="ja-JP" altLang="en-US" sz="2400" dirty="0">
                <a:latin typeface="メイリオ" panose="020B0604030504040204" pitchFamily="50" charset="-128"/>
                <a:ea typeface="メイリオ" panose="020B0604030504040204" pitchFamily="50" charset="-128"/>
              </a:rPr>
              <a:t>⇒ ライブラリの利用側に変更を周知できる</a:t>
            </a:r>
            <a:endParaRPr lang="en-US" altLang="ja-JP" sz="24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3068236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FCAEA7-7069-D09A-AD0B-2C85EC101B92}"/>
            </a:ext>
          </a:extLst>
        </p:cNvPr>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A9988F22-7385-8306-1616-4350567E5BED}"/>
              </a:ext>
            </a:extLst>
          </p:cNvPr>
          <p:cNvSpPr txBox="1"/>
          <p:nvPr/>
        </p:nvSpPr>
        <p:spPr>
          <a:xfrm>
            <a:off x="377950" y="237804"/>
            <a:ext cx="11135623" cy="584775"/>
          </a:xfrm>
          <a:prstGeom prst="rect">
            <a:avLst/>
          </a:prstGeom>
          <a:noFill/>
        </p:spPr>
        <p:txBody>
          <a:bodyPr wrap="square" rtlCol="0">
            <a:spAutoFit/>
          </a:bodyPr>
          <a:lstStyle/>
          <a:p>
            <a:r>
              <a:rPr lang="en-US" altLang="ja-JP" sz="3200" dirty="0">
                <a:latin typeface="メイリオ" panose="020B0604030504040204" pitchFamily="50" charset="-128"/>
                <a:ea typeface="メイリオ" panose="020B0604030504040204" pitchFamily="50" charset="-128"/>
              </a:rPr>
              <a:t>RQ2.2:</a:t>
            </a:r>
            <a:r>
              <a:rPr lang="ja-JP" altLang="en-US" sz="3200" dirty="0">
                <a:latin typeface="メイリオ" panose="020B0604030504040204" pitchFamily="50" charset="-128"/>
                <a:ea typeface="メイリオ" panose="020B0604030504040204" pitchFamily="50" charset="-128"/>
              </a:rPr>
              <a:t> 再実装の分類</a:t>
            </a:r>
            <a:endParaRPr kumimoji="1" lang="en-US" altLang="ja-JP" sz="3200" dirty="0">
              <a:latin typeface="メイリオ" panose="020B0604030504040204" pitchFamily="50" charset="-128"/>
              <a:ea typeface="メイリオ" panose="020B0604030504040204" pitchFamily="50" charset="-128"/>
            </a:endParaRPr>
          </a:p>
        </p:txBody>
      </p:sp>
      <p:cxnSp>
        <p:nvCxnSpPr>
          <p:cNvPr id="3" name="直線コネクタ 2">
            <a:extLst>
              <a:ext uri="{FF2B5EF4-FFF2-40B4-BE49-F238E27FC236}">
                <a16:creationId xmlns:a16="http://schemas.microsoft.com/office/drawing/2014/main" id="{8118BF88-D61B-8C3E-F67A-3F23E3F5B845}"/>
              </a:ext>
            </a:extLst>
          </p:cNvPr>
          <p:cNvCxnSpPr>
            <a:cxnSpLocks/>
          </p:cNvCxnSpPr>
          <p:nvPr/>
        </p:nvCxnSpPr>
        <p:spPr>
          <a:xfrm>
            <a:off x="0" y="822579"/>
            <a:ext cx="12192000" cy="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sp>
        <p:nvSpPr>
          <p:cNvPr id="4" name="スライド番号プレースホルダー 3">
            <a:extLst>
              <a:ext uri="{FF2B5EF4-FFF2-40B4-BE49-F238E27FC236}">
                <a16:creationId xmlns:a16="http://schemas.microsoft.com/office/drawing/2014/main" id="{E9B1BB41-2E1A-A44C-85D3-8C61FB4B38E8}"/>
              </a:ext>
            </a:extLst>
          </p:cNvPr>
          <p:cNvSpPr>
            <a:spLocks noGrp="1"/>
          </p:cNvSpPr>
          <p:nvPr>
            <p:ph type="sldNum" sz="quarter" idx="12"/>
          </p:nvPr>
        </p:nvSpPr>
        <p:spPr/>
        <p:txBody>
          <a:bodyPr/>
          <a:lstStyle/>
          <a:p>
            <a:fld id="{2D31B8D3-B62F-4668-934E-50753AD4DB86}" type="slidenum">
              <a:rPr kumimoji="1" lang="ja-JP" altLang="en-US" smtClean="0"/>
              <a:t>18</a:t>
            </a:fld>
            <a:endParaRPr kumimoji="1" lang="ja-JP" altLang="en-US" dirty="0"/>
          </a:p>
        </p:txBody>
      </p:sp>
      <p:sp>
        <p:nvSpPr>
          <p:cNvPr id="5" name="テキスト ボックス 4">
            <a:extLst>
              <a:ext uri="{FF2B5EF4-FFF2-40B4-BE49-F238E27FC236}">
                <a16:creationId xmlns:a16="http://schemas.microsoft.com/office/drawing/2014/main" id="{857895B3-8F54-5E98-2291-5B5DE11F5821}"/>
              </a:ext>
            </a:extLst>
          </p:cNvPr>
          <p:cNvSpPr txBox="1"/>
          <p:nvPr/>
        </p:nvSpPr>
        <p:spPr>
          <a:xfrm>
            <a:off x="377950" y="1260000"/>
            <a:ext cx="11484198" cy="5447645"/>
          </a:xfrm>
          <a:prstGeom prst="rect">
            <a:avLst/>
          </a:prstGeom>
          <a:noFill/>
        </p:spPr>
        <p:txBody>
          <a:bodyPr wrap="square" rtlCol="0">
            <a:spAutoFit/>
          </a:bodyPr>
          <a:lstStyle/>
          <a:p>
            <a:pPr>
              <a:buClr>
                <a:schemeClr val="tx1"/>
              </a:buClr>
            </a:pPr>
            <a:r>
              <a:rPr lang="ja-JP" altLang="en-US" sz="2800" dirty="0">
                <a:latin typeface="メイリオ" panose="020B0604030504040204" pitchFamily="50" charset="-128"/>
                <a:ea typeface="メイリオ" panose="020B0604030504040204" pitchFamily="50" charset="-128"/>
              </a:rPr>
              <a:t>再実装の性質を調べるため、目視確認しながら分類した</a:t>
            </a:r>
            <a:endParaRPr lang="en-US" altLang="ja-JP" sz="2800" dirty="0">
              <a:latin typeface="メイリオ" panose="020B0604030504040204" pitchFamily="50" charset="-128"/>
              <a:ea typeface="メイリオ" panose="020B0604030504040204" pitchFamily="50" charset="-128"/>
            </a:endParaRPr>
          </a:p>
          <a:p>
            <a:pPr>
              <a:buClr>
                <a:schemeClr val="tx1"/>
              </a:buClr>
            </a:pPr>
            <a:endParaRPr lang="en-US" altLang="ja-JP" sz="2800" dirty="0">
              <a:latin typeface="メイリオ" panose="020B0604030504040204" pitchFamily="50" charset="-128"/>
              <a:ea typeface="メイリオ" panose="020B0604030504040204" pitchFamily="50" charset="-128"/>
            </a:endParaRPr>
          </a:p>
          <a:p>
            <a:pPr>
              <a:buClr>
                <a:schemeClr val="tx1"/>
              </a:buClr>
            </a:pPr>
            <a:r>
              <a:rPr lang="ja-JP" altLang="en-US" sz="2800" b="1" dirty="0">
                <a:latin typeface="メイリオ" panose="020B0604030504040204" pitchFamily="50" charset="-128"/>
                <a:ea typeface="メイリオ" panose="020B0604030504040204" pitchFamily="50" charset="-128"/>
              </a:rPr>
              <a:t>分類</a:t>
            </a:r>
            <a:endParaRPr lang="en-US" altLang="ja-JP" sz="2800" b="1" dirty="0">
              <a:latin typeface="メイリオ" panose="020B0604030504040204" pitchFamily="50" charset="-128"/>
              <a:ea typeface="メイリオ" panose="020B0604030504040204" pitchFamily="50" charset="-128"/>
            </a:endParaRPr>
          </a:p>
          <a:p>
            <a:pPr marL="914400" lvl="1" indent="-457200">
              <a:buClr>
                <a:schemeClr val="tx1"/>
              </a:buClr>
              <a:buFont typeface="+mj-lt"/>
              <a:buAutoNum type="arabicPeriod"/>
            </a:pPr>
            <a:r>
              <a:rPr lang="ja-JP" altLang="en-US" sz="2400" dirty="0">
                <a:latin typeface="メイリオ" panose="020B0604030504040204" pitchFamily="50" charset="-128"/>
                <a:ea typeface="メイリオ" panose="020B0604030504040204" pitchFamily="50" charset="-128"/>
              </a:rPr>
              <a:t>書き方の違い</a:t>
            </a:r>
            <a:r>
              <a:rPr lang="en-US" altLang="ja-JP" sz="2400" dirty="0">
                <a:latin typeface="メイリオ" panose="020B0604030504040204" pitchFamily="50" charset="-128"/>
                <a:ea typeface="メイリオ" panose="020B0604030504040204" pitchFamily="50" charset="-128"/>
              </a:rPr>
              <a:t> (</a:t>
            </a:r>
            <a:r>
              <a:rPr lang="ja-JP" altLang="en-US" sz="2400" dirty="0">
                <a:latin typeface="メイリオ" panose="020B0604030504040204" pitchFamily="50" charset="-128"/>
                <a:ea typeface="メイリオ" panose="020B0604030504040204" pitchFamily="50" charset="-128"/>
              </a:rPr>
              <a:t>変数名が異なる</a:t>
            </a:r>
            <a:r>
              <a:rPr lang="en-US" altLang="ja-JP" sz="2400" dirty="0">
                <a:latin typeface="メイリオ" panose="020B0604030504040204" pitchFamily="50" charset="-128"/>
                <a:ea typeface="メイリオ" panose="020B0604030504040204" pitchFamily="50" charset="-128"/>
              </a:rPr>
              <a:t>, </a:t>
            </a:r>
            <a:r>
              <a:rPr lang="ja-JP" altLang="en-US" sz="2400" dirty="0">
                <a:latin typeface="メイリオ" panose="020B0604030504040204" pitchFamily="50" charset="-128"/>
                <a:ea typeface="メイリオ" panose="020B0604030504040204" pitchFamily="50" charset="-128"/>
              </a:rPr>
              <a:t>利用ライブラリが異なる など</a:t>
            </a:r>
            <a:r>
              <a:rPr lang="en-US" altLang="ja-JP" sz="2400" dirty="0">
                <a:latin typeface="メイリオ" panose="020B0604030504040204" pitchFamily="50" charset="-128"/>
                <a:ea typeface="メイリオ" panose="020B0604030504040204" pitchFamily="50" charset="-128"/>
              </a:rPr>
              <a:t>)</a:t>
            </a:r>
          </a:p>
          <a:p>
            <a:pPr marL="914400" lvl="1" indent="-457200">
              <a:buClr>
                <a:schemeClr val="tx1"/>
              </a:buClr>
              <a:buFont typeface="+mj-lt"/>
              <a:buAutoNum type="arabicPeriod"/>
            </a:pPr>
            <a:endParaRPr lang="en-US" altLang="ja-JP" sz="2400" b="1" dirty="0">
              <a:latin typeface="メイリオ" panose="020B0604030504040204" pitchFamily="50" charset="-128"/>
              <a:ea typeface="メイリオ" panose="020B0604030504040204" pitchFamily="50" charset="-128"/>
            </a:endParaRPr>
          </a:p>
          <a:p>
            <a:pPr marL="914400" lvl="1" indent="-457200">
              <a:buClr>
                <a:schemeClr val="tx1"/>
              </a:buClr>
              <a:buFont typeface="+mj-lt"/>
              <a:buAutoNum type="arabicPeriod"/>
            </a:pPr>
            <a:r>
              <a:rPr lang="ja-JP" altLang="en-US" sz="2400" dirty="0">
                <a:latin typeface="メイリオ" panose="020B0604030504040204" pitchFamily="50" charset="-128"/>
                <a:ea typeface="メイリオ" panose="020B0604030504040204" pitchFamily="50" charset="-128"/>
              </a:rPr>
              <a:t>機能の追加 または 削減 </a:t>
            </a:r>
            <a:r>
              <a:rPr lang="en-US" altLang="ja-JP" sz="2400" dirty="0">
                <a:latin typeface="メイリオ" panose="020B0604030504040204" pitchFamily="50" charset="-128"/>
                <a:ea typeface="メイリオ" panose="020B0604030504040204" pitchFamily="50" charset="-128"/>
              </a:rPr>
              <a:t>(</a:t>
            </a:r>
            <a:r>
              <a:rPr lang="ja-JP" altLang="en-US" sz="2400" dirty="0">
                <a:latin typeface="メイリオ" panose="020B0604030504040204" pitchFamily="50" charset="-128"/>
                <a:ea typeface="メイリオ" panose="020B0604030504040204" pitchFamily="50" charset="-128"/>
              </a:rPr>
              <a:t>引数や分岐</a:t>
            </a:r>
            <a:r>
              <a:rPr lang="en-US" altLang="ja-JP" sz="2400" dirty="0">
                <a:latin typeface="メイリオ" panose="020B0604030504040204" pitchFamily="50" charset="-128"/>
                <a:ea typeface="メイリオ" panose="020B0604030504040204" pitchFamily="50" charset="-128"/>
              </a:rPr>
              <a:t>, </a:t>
            </a:r>
            <a:r>
              <a:rPr lang="ja-JP" altLang="en-US" sz="2400" dirty="0">
                <a:latin typeface="メイリオ" panose="020B0604030504040204" pitchFamily="50" charset="-128"/>
                <a:ea typeface="メイリオ" panose="020B0604030504040204" pitchFamily="50" charset="-128"/>
              </a:rPr>
              <a:t>機能の数に差がある</a:t>
            </a:r>
            <a:r>
              <a:rPr lang="en-US" altLang="ja-JP" sz="2400" dirty="0">
                <a:latin typeface="メイリオ" panose="020B0604030504040204" pitchFamily="50" charset="-128"/>
                <a:ea typeface="メイリオ" panose="020B0604030504040204" pitchFamily="50" charset="-128"/>
              </a:rPr>
              <a:t>)</a:t>
            </a:r>
            <a:endParaRPr lang="en-US" altLang="ja-JP" sz="2400" b="1" dirty="0">
              <a:latin typeface="メイリオ" panose="020B0604030504040204" pitchFamily="50" charset="-128"/>
              <a:ea typeface="メイリオ" panose="020B0604030504040204" pitchFamily="50" charset="-128"/>
            </a:endParaRPr>
          </a:p>
          <a:p>
            <a:pPr marL="914400" lvl="1" indent="-457200">
              <a:buClr>
                <a:schemeClr val="tx1"/>
              </a:buClr>
              <a:buFont typeface="+mj-lt"/>
              <a:buAutoNum type="arabicPeriod"/>
            </a:pPr>
            <a:endParaRPr lang="en-US" altLang="ja-JP" sz="2400" b="1" dirty="0">
              <a:latin typeface="メイリオ" panose="020B0604030504040204" pitchFamily="50" charset="-128"/>
              <a:ea typeface="メイリオ" panose="020B0604030504040204" pitchFamily="50" charset="-128"/>
            </a:endParaRPr>
          </a:p>
          <a:p>
            <a:pPr marL="914400" lvl="1" indent="-457200">
              <a:buClr>
                <a:schemeClr val="tx1"/>
              </a:buClr>
              <a:buFont typeface="+mj-lt"/>
              <a:buAutoNum type="arabicPeriod"/>
            </a:pPr>
            <a:r>
              <a:rPr lang="ja-JP" altLang="en-US" sz="2400" dirty="0">
                <a:latin typeface="メイリオ" panose="020B0604030504040204" pitchFamily="50" charset="-128"/>
                <a:ea typeface="メイリオ" panose="020B0604030504040204" pitchFamily="50" charset="-128"/>
              </a:rPr>
              <a:t>コピー </a:t>
            </a:r>
            <a:r>
              <a:rPr lang="en-US" altLang="ja-JP" sz="2400" dirty="0">
                <a:latin typeface="メイリオ" panose="020B0604030504040204" pitchFamily="50" charset="-128"/>
                <a:ea typeface="メイリオ" panose="020B0604030504040204" pitchFamily="50" charset="-128"/>
              </a:rPr>
              <a:t>&amp; </a:t>
            </a:r>
            <a:r>
              <a:rPr lang="ja-JP" altLang="en-US" sz="2400" dirty="0">
                <a:latin typeface="メイリオ" panose="020B0604030504040204" pitchFamily="50" charset="-128"/>
                <a:ea typeface="メイリオ" panose="020B0604030504040204" pitchFamily="50" charset="-128"/>
              </a:rPr>
              <a:t>ペースト</a:t>
            </a:r>
            <a:endParaRPr lang="en-US" altLang="ja-JP" sz="2400" dirty="0">
              <a:latin typeface="メイリオ" panose="020B0604030504040204" pitchFamily="50" charset="-128"/>
              <a:ea typeface="メイリオ" panose="020B0604030504040204" pitchFamily="50" charset="-128"/>
            </a:endParaRPr>
          </a:p>
          <a:p>
            <a:pPr marL="914400" lvl="1" indent="-457200">
              <a:buClr>
                <a:schemeClr val="tx1"/>
              </a:buClr>
              <a:buFont typeface="+mj-lt"/>
              <a:buAutoNum type="arabicPeriod"/>
            </a:pPr>
            <a:endParaRPr lang="en-US" altLang="ja-JP" sz="2400" dirty="0">
              <a:latin typeface="メイリオ" panose="020B0604030504040204" pitchFamily="50" charset="-128"/>
              <a:ea typeface="メイリオ" panose="020B0604030504040204" pitchFamily="50" charset="-128"/>
            </a:endParaRPr>
          </a:p>
          <a:p>
            <a:pPr marL="914400" lvl="1" indent="-457200">
              <a:buClr>
                <a:schemeClr val="tx1"/>
              </a:buClr>
              <a:buFont typeface="+mj-lt"/>
              <a:buAutoNum type="arabicPeriod"/>
            </a:pPr>
            <a:r>
              <a:rPr lang="ja-JP" altLang="en-US" sz="2400" dirty="0">
                <a:latin typeface="メイリオ" panose="020B0604030504040204" pitchFamily="50" charset="-128"/>
                <a:ea typeface="メイリオ" panose="020B0604030504040204" pitchFamily="50" charset="-128"/>
              </a:rPr>
              <a:t>独自要素 </a:t>
            </a:r>
            <a:r>
              <a:rPr lang="en-US" altLang="ja-JP" sz="2400" dirty="0">
                <a:latin typeface="メイリオ" panose="020B0604030504040204" pitchFamily="50" charset="-128"/>
                <a:ea typeface="メイリオ" panose="020B0604030504040204" pitchFamily="50" charset="-128"/>
              </a:rPr>
              <a:t>(</a:t>
            </a:r>
            <a:r>
              <a:rPr lang="ja-JP" altLang="en-US" sz="2400" dirty="0">
                <a:latin typeface="メイリオ" panose="020B0604030504040204" pitchFamily="50" charset="-128"/>
                <a:ea typeface="メイリオ" panose="020B0604030504040204" pitchFamily="50" charset="-128"/>
              </a:rPr>
              <a:t>プロジェクト名</a:t>
            </a:r>
            <a:r>
              <a:rPr lang="en-US" altLang="ja-JP" sz="2400" dirty="0">
                <a:latin typeface="メイリオ" panose="020B0604030504040204" pitchFamily="50" charset="-128"/>
                <a:ea typeface="メイリオ" panose="020B0604030504040204" pitchFamily="50" charset="-128"/>
              </a:rPr>
              <a:t>, </a:t>
            </a:r>
            <a:r>
              <a:rPr lang="ja-JP" altLang="en-US" sz="2400" dirty="0">
                <a:latin typeface="メイリオ" panose="020B0604030504040204" pitchFamily="50" charset="-128"/>
                <a:ea typeface="メイリオ" panose="020B0604030504040204" pitchFamily="50" charset="-128"/>
              </a:rPr>
              <a:t>独自の例外 など</a:t>
            </a:r>
            <a:r>
              <a:rPr lang="en-US" altLang="ja-JP" sz="2400" dirty="0">
                <a:latin typeface="メイリオ" panose="020B0604030504040204" pitchFamily="50" charset="-128"/>
                <a:ea typeface="メイリオ" panose="020B0604030504040204" pitchFamily="50" charset="-128"/>
              </a:rPr>
              <a:t>) </a:t>
            </a:r>
            <a:r>
              <a:rPr lang="ja-JP" altLang="en-US" sz="2400" dirty="0">
                <a:latin typeface="メイリオ" panose="020B0604030504040204" pitchFamily="50" charset="-128"/>
                <a:ea typeface="メイリオ" panose="020B0604030504040204" pitchFamily="50" charset="-128"/>
              </a:rPr>
              <a:t>への置換または挿入</a:t>
            </a:r>
            <a:endParaRPr lang="en-US" altLang="ja-JP" sz="2400" dirty="0">
              <a:latin typeface="メイリオ" panose="020B0604030504040204" pitchFamily="50" charset="-128"/>
              <a:ea typeface="メイリオ" panose="020B0604030504040204" pitchFamily="50" charset="-128"/>
            </a:endParaRPr>
          </a:p>
          <a:p>
            <a:pPr marL="971550" lvl="1" indent="-514350">
              <a:buClr>
                <a:schemeClr val="tx1"/>
              </a:buClr>
              <a:buAutoNum type="arabicPeriod"/>
            </a:pPr>
            <a:endParaRPr lang="en-US" altLang="ja-JP" sz="2400" dirty="0">
              <a:latin typeface="メイリオ" panose="020B0604030504040204" pitchFamily="50" charset="-128"/>
              <a:ea typeface="メイリオ" panose="020B0604030504040204" pitchFamily="50" charset="-128"/>
            </a:endParaRPr>
          </a:p>
          <a:p>
            <a:pPr marL="971550" lvl="1" indent="-514350">
              <a:buClr>
                <a:schemeClr val="tx1"/>
              </a:buClr>
              <a:buAutoNum type="arabicPeriod"/>
            </a:pPr>
            <a:r>
              <a:rPr lang="ja-JP" altLang="en-US" sz="2400" dirty="0">
                <a:latin typeface="メイリオ" panose="020B0604030504040204" pitchFamily="50" charset="-128"/>
                <a:ea typeface="メイリオ" panose="020B0604030504040204" pitchFamily="50" charset="-128"/>
              </a:rPr>
              <a:t>互換性対応</a:t>
            </a:r>
            <a:endParaRPr lang="en-US" altLang="ja-JP" sz="2400" dirty="0">
              <a:latin typeface="メイリオ" panose="020B0604030504040204" pitchFamily="50" charset="-128"/>
              <a:ea typeface="メイリオ" panose="020B0604030504040204" pitchFamily="50" charset="-128"/>
            </a:endParaRPr>
          </a:p>
          <a:p>
            <a:pPr marL="971550" lvl="1" indent="-514350">
              <a:buClr>
                <a:schemeClr val="tx1"/>
              </a:buClr>
              <a:buAutoNum type="arabicPeriod"/>
            </a:pPr>
            <a:endParaRPr lang="en-US" altLang="ja-JP" sz="2400" dirty="0">
              <a:latin typeface="メイリオ" panose="020B0604030504040204" pitchFamily="50" charset="-128"/>
              <a:ea typeface="メイリオ" panose="020B0604030504040204" pitchFamily="50" charset="-128"/>
            </a:endParaRPr>
          </a:p>
          <a:p>
            <a:pPr marL="971550" lvl="1" indent="-514350">
              <a:buClr>
                <a:schemeClr val="tx1"/>
              </a:buClr>
              <a:buAutoNum type="arabicPeriod"/>
            </a:pPr>
            <a:r>
              <a:rPr lang="ja-JP" altLang="en-US" sz="2400" dirty="0">
                <a:latin typeface="メイリオ" panose="020B0604030504040204" pitchFamily="50" charset="-128"/>
                <a:ea typeface="メイリオ" panose="020B0604030504040204" pitchFamily="50" charset="-128"/>
              </a:rPr>
              <a:t>バグ修正</a:t>
            </a:r>
            <a:endParaRPr lang="en-US" altLang="ja-JP" sz="24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8223671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4D470A-37BC-1F84-DCD2-F1F20AB09196}"/>
            </a:ext>
          </a:extLst>
        </p:cNvPr>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82F44774-D42E-918C-A34F-984E133BF22A}"/>
              </a:ext>
            </a:extLst>
          </p:cNvPr>
          <p:cNvSpPr txBox="1"/>
          <p:nvPr/>
        </p:nvSpPr>
        <p:spPr>
          <a:xfrm>
            <a:off x="377950" y="237804"/>
            <a:ext cx="11135623" cy="584775"/>
          </a:xfrm>
          <a:prstGeom prst="rect">
            <a:avLst/>
          </a:prstGeom>
          <a:noFill/>
        </p:spPr>
        <p:txBody>
          <a:bodyPr wrap="square" rtlCol="0">
            <a:spAutoFit/>
          </a:bodyPr>
          <a:lstStyle/>
          <a:p>
            <a:r>
              <a:rPr lang="ja-JP" altLang="en-US" sz="3200" dirty="0">
                <a:latin typeface="メイリオ" panose="020B0604030504040204" pitchFamily="50" charset="-128"/>
                <a:ea typeface="メイリオ" panose="020B0604030504040204" pitchFamily="50" charset="-128"/>
              </a:rPr>
              <a:t>既存ライブラリ機能とは</a:t>
            </a:r>
            <a:endParaRPr kumimoji="1" lang="en-US" altLang="ja-JP" sz="3200" dirty="0">
              <a:latin typeface="メイリオ" panose="020B0604030504040204" pitchFamily="50" charset="-128"/>
              <a:ea typeface="メイリオ" panose="020B0604030504040204" pitchFamily="50" charset="-128"/>
            </a:endParaRPr>
          </a:p>
        </p:txBody>
      </p:sp>
      <p:sp>
        <p:nvSpPr>
          <p:cNvPr id="14" name="テキスト ボックス 13">
            <a:extLst>
              <a:ext uri="{FF2B5EF4-FFF2-40B4-BE49-F238E27FC236}">
                <a16:creationId xmlns:a16="http://schemas.microsoft.com/office/drawing/2014/main" id="{9BF05F71-85FA-14FF-59F8-93C5C7A5D19A}"/>
              </a:ext>
            </a:extLst>
          </p:cNvPr>
          <p:cNvSpPr txBox="1"/>
          <p:nvPr/>
        </p:nvSpPr>
        <p:spPr>
          <a:xfrm>
            <a:off x="377950" y="1260000"/>
            <a:ext cx="10664296" cy="954107"/>
          </a:xfrm>
          <a:prstGeom prst="rect">
            <a:avLst/>
          </a:prstGeom>
          <a:noFill/>
        </p:spPr>
        <p:txBody>
          <a:bodyPr wrap="square" rtlCol="0">
            <a:spAutoFit/>
          </a:bodyPr>
          <a:lstStyle/>
          <a:p>
            <a:pPr>
              <a:buClr>
                <a:schemeClr val="tx1"/>
              </a:buClr>
            </a:pPr>
            <a:r>
              <a:rPr lang="ja-JP" altLang="en-US" sz="2800" dirty="0">
                <a:latin typeface="メイリオ" panose="020B0604030504040204" pitchFamily="50" charset="-128"/>
                <a:ea typeface="メイリオ" panose="020B0604030504040204" pitchFamily="50" charset="-128"/>
              </a:rPr>
              <a:t>パッケージ管理システム </a:t>
            </a:r>
            <a:r>
              <a:rPr lang="en-US" altLang="ja-JP" sz="2800" dirty="0">
                <a:latin typeface="メイリオ" panose="020B0604030504040204" pitchFamily="50" charset="-128"/>
                <a:ea typeface="メイリオ" panose="020B0604030504040204" pitchFamily="50" charset="-128"/>
              </a:rPr>
              <a:t>(</a:t>
            </a:r>
            <a:r>
              <a:rPr lang="en-US" altLang="ja-JP" sz="2800" dirty="0" err="1">
                <a:latin typeface="メイリオ" panose="020B0604030504040204" pitchFamily="50" charset="-128"/>
                <a:ea typeface="メイリオ" panose="020B0604030504040204" pitchFamily="50" charset="-128"/>
              </a:rPr>
              <a:t>PyPI</a:t>
            </a:r>
            <a:r>
              <a:rPr lang="en-US" altLang="ja-JP" sz="2800" dirty="0">
                <a:latin typeface="メイリオ" panose="020B0604030504040204" pitchFamily="50" charset="-128"/>
                <a:ea typeface="メイリオ" panose="020B0604030504040204" pitchFamily="50" charset="-128"/>
              </a:rPr>
              <a:t> </a:t>
            </a:r>
            <a:r>
              <a:rPr lang="ja-JP" altLang="en-US" sz="2800" dirty="0">
                <a:latin typeface="メイリオ" panose="020B0604030504040204" pitchFamily="50" charset="-128"/>
                <a:ea typeface="メイリオ" panose="020B0604030504040204" pitchFamily="50" charset="-128"/>
              </a:rPr>
              <a:t>など</a:t>
            </a:r>
            <a:r>
              <a:rPr lang="en-US" altLang="ja-JP" sz="2800" dirty="0">
                <a:latin typeface="メイリオ" panose="020B0604030504040204" pitchFamily="50" charset="-128"/>
                <a:ea typeface="メイリオ" panose="020B0604030504040204" pitchFamily="50" charset="-128"/>
              </a:rPr>
              <a:t>) </a:t>
            </a:r>
            <a:r>
              <a:rPr lang="ja-JP" altLang="en-US" sz="2800" dirty="0">
                <a:latin typeface="メイリオ" panose="020B0604030504040204" pitchFamily="50" charset="-128"/>
                <a:ea typeface="メイリオ" panose="020B0604030504040204" pitchFamily="50" charset="-128"/>
              </a:rPr>
              <a:t>で配布されている</a:t>
            </a:r>
            <a:br>
              <a:rPr lang="en-US" altLang="ja-JP" sz="2800" dirty="0">
                <a:latin typeface="メイリオ" panose="020B0604030504040204" pitchFamily="50" charset="-128"/>
                <a:ea typeface="メイリオ" panose="020B0604030504040204" pitchFamily="50" charset="-128"/>
              </a:rPr>
            </a:br>
            <a:r>
              <a:rPr lang="ja-JP" altLang="en-US" sz="2800" dirty="0">
                <a:latin typeface="メイリオ" panose="020B0604030504040204" pitchFamily="50" charset="-128"/>
                <a:ea typeface="メイリオ" panose="020B0604030504040204" pitchFamily="50" charset="-128"/>
              </a:rPr>
              <a:t>ライブラリに含まれる機能</a:t>
            </a:r>
            <a:endParaRPr lang="en-US" altLang="ja-JP" sz="2400" dirty="0">
              <a:latin typeface="メイリオ" panose="020B0604030504040204" pitchFamily="50" charset="-128"/>
              <a:ea typeface="メイリオ" panose="020B0604030504040204" pitchFamily="50" charset="-128"/>
            </a:endParaRPr>
          </a:p>
        </p:txBody>
      </p:sp>
      <p:cxnSp>
        <p:nvCxnSpPr>
          <p:cNvPr id="3" name="直線コネクタ 2">
            <a:extLst>
              <a:ext uri="{FF2B5EF4-FFF2-40B4-BE49-F238E27FC236}">
                <a16:creationId xmlns:a16="http://schemas.microsoft.com/office/drawing/2014/main" id="{8705D356-B0E8-F658-0418-7535955525E1}"/>
              </a:ext>
            </a:extLst>
          </p:cNvPr>
          <p:cNvCxnSpPr/>
          <p:nvPr/>
        </p:nvCxnSpPr>
        <p:spPr>
          <a:xfrm>
            <a:off x="0" y="822579"/>
            <a:ext cx="12192000" cy="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sp>
        <p:nvSpPr>
          <p:cNvPr id="4" name="スライド番号プレースホルダー 3">
            <a:extLst>
              <a:ext uri="{FF2B5EF4-FFF2-40B4-BE49-F238E27FC236}">
                <a16:creationId xmlns:a16="http://schemas.microsoft.com/office/drawing/2014/main" id="{3066CD0A-A773-162C-0F62-BE477BBDB3FC}"/>
              </a:ext>
            </a:extLst>
          </p:cNvPr>
          <p:cNvSpPr>
            <a:spLocks noGrp="1"/>
          </p:cNvSpPr>
          <p:nvPr>
            <p:ph type="sldNum" sz="quarter" idx="12"/>
          </p:nvPr>
        </p:nvSpPr>
        <p:spPr/>
        <p:txBody>
          <a:bodyPr/>
          <a:lstStyle/>
          <a:p>
            <a:fld id="{2D31B8D3-B62F-4668-934E-50753AD4DB86}" type="slidenum">
              <a:rPr kumimoji="1" lang="ja-JP" altLang="en-US" smtClean="0"/>
              <a:t>1</a:t>
            </a:fld>
            <a:endParaRPr kumimoji="1" lang="ja-JP" altLang="en-US"/>
          </a:p>
        </p:txBody>
      </p:sp>
      <p:pic>
        <p:nvPicPr>
          <p:cNvPr id="6" name="図 5" descr="グラフィカル ユーザー インターフェイス, テキスト, アプリケーション, チャットまたはテキスト メッセージ&#10;&#10;AI 生成コンテンツは誤りを含む可能性があります。">
            <a:extLst>
              <a:ext uri="{FF2B5EF4-FFF2-40B4-BE49-F238E27FC236}">
                <a16:creationId xmlns:a16="http://schemas.microsoft.com/office/drawing/2014/main" id="{CAD6BEAC-3D99-52D9-7D50-6CBF7D9A3667}"/>
              </a:ext>
            </a:extLst>
          </p:cNvPr>
          <p:cNvPicPr>
            <a:picLocks noChangeAspect="1"/>
          </p:cNvPicPr>
          <p:nvPr/>
        </p:nvPicPr>
        <p:blipFill>
          <a:blip r:embed="rId3">
            <a:extLst>
              <a:ext uri="{28A0092B-C50C-407E-A947-70E740481C1C}">
                <a14:useLocalDpi xmlns:a14="http://schemas.microsoft.com/office/drawing/2010/main" val="0"/>
              </a:ext>
            </a:extLst>
          </a:blip>
          <a:srcRect l="5653" r="433" b="64217"/>
          <a:stretch>
            <a:fillRect/>
          </a:stretch>
        </p:blipFill>
        <p:spPr>
          <a:xfrm>
            <a:off x="1061382" y="2335295"/>
            <a:ext cx="10069233" cy="1532169"/>
          </a:xfrm>
          <a:prstGeom prst="rect">
            <a:avLst/>
          </a:prstGeom>
        </p:spPr>
      </p:pic>
      <p:sp>
        <p:nvSpPr>
          <p:cNvPr id="9" name="テキスト ボックス 8">
            <a:extLst>
              <a:ext uri="{FF2B5EF4-FFF2-40B4-BE49-F238E27FC236}">
                <a16:creationId xmlns:a16="http://schemas.microsoft.com/office/drawing/2014/main" id="{E7318F6A-A086-60A6-06B5-15AAFA5E974B}"/>
              </a:ext>
            </a:extLst>
          </p:cNvPr>
          <p:cNvSpPr txBox="1"/>
          <p:nvPr/>
        </p:nvSpPr>
        <p:spPr>
          <a:xfrm>
            <a:off x="3996653" y="6220086"/>
            <a:ext cx="4198690" cy="400110"/>
          </a:xfrm>
          <a:prstGeom prst="rect">
            <a:avLst/>
          </a:prstGeom>
          <a:noFill/>
        </p:spPr>
        <p:txBody>
          <a:bodyPr wrap="square" rtlCol="0">
            <a:spAutoFit/>
          </a:bodyPr>
          <a:lstStyle/>
          <a:p>
            <a:pPr algn="ctr"/>
            <a:r>
              <a:rPr kumimoji="1" lang="ja-JP" altLang="en-US" sz="2000" dirty="0">
                <a:latin typeface="メイリオ" panose="020B0604030504040204" pitchFamily="50" charset="-128"/>
                <a:ea typeface="メイリオ" panose="020B0604030504040204" pitchFamily="50" charset="-128"/>
              </a:rPr>
              <a:t>既存ライブラリ機能の利用例</a:t>
            </a:r>
          </a:p>
        </p:txBody>
      </p:sp>
      <p:grpSp>
        <p:nvGrpSpPr>
          <p:cNvPr id="10" name="グループ化 9">
            <a:extLst>
              <a:ext uri="{FF2B5EF4-FFF2-40B4-BE49-F238E27FC236}">
                <a16:creationId xmlns:a16="http://schemas.microsoft.com/office/drawing/2014/main" id="{A01A2AE1-61B3-5726-73E9-4F9FDA045762}"/>
              </a:ext>
            </a:extLst>
          </p:cNvPr>
          <p:cNvGrpSpPr/>
          <p:nvPr/>
        </p:nvGrpSpPr>
        <p:grpSpPr>
          <a:xfrm>
            <a:off x="2172828" y="4229314"/>
            <a:ext cx="7846340" cy="1806107"/>
            <a:chOff x="7918882" y="2772249"/>
            <a:chExt cx="7846340" cy="1806107"/>
          </a:xfrm>
        </p:grpSpPr>
        <p:sp>
          <p:nvSpPr>
            <p:cNvPr id="5" name="テキスト ボックス 4">
              <a:extLst>
                <a:ext uri="{FF2B5EF4-FFF2-40B4-BE49-F238E27FC236}">
                  <a16:creationId xmlns:a16="http://schemas.microsoft.com/office/drawing/2014/main" id="{3428916C-D259-A0B1-3FF2-E120A94DA22A}"/>
                </a:ext>
              </a:extLst>
            </p:cNvPr>
            <p:cNvSpPr txBox="1"/>
            <p:nvPr/>
          </p:nvSpPr>
          <p:spPr>
            <a:xfrm>
              <a:off x="7918882" y="2992567"/>
              <a:ext cx="7763704" cy="1384995"/>
            </a:xfrm>
            <a:prstGeom prst="rect">
              <a:avLst/>
            </a:prstGeom>
            <a:noFill/>
            <a:ln>
              <a:noFill/>
            </a:ln>
          </p:spPr>
          <p:txBody>
            <a:bodyPr wrap="square">
              <a:spAutoFit/>
            </a:bodyPr>
            <a:lstStyle/>
            <a:p>
              <a:r>
                <a:rPr lang="en-US" altLang="ja-JP" sz="2800" dirty="0">
                  <a:latin typeface="Consolas" panose="020B0609020204030204" pitchFamily="49" charset="0"/>
                </a:rPr>
                <a:t>from transformers import </a:t>
              </a:r>
              <a:r>
                <a:rPr lang="en-US" altLang="ja-JP" sz="2800" dirty="0">
                  <a:solidFill>
                    <a:schemeClr val="accent3"/>
                  </a:solidFill>
                  <a:latin typeface="Consolas" panose="020B0609020204030204" pitchFamily="49" charset="0"/>
                </a:rPr>
                <a:t>pipeline</a:t>
              </a:r>
            </a:p>
            <a:p>
              <a:pPr algn="ctr"/>
              <a:r>
                <a:rPr lang="en-US" altLang="ja-JP" sz="2800" dirty="0">
                  <a:latin typeface="Consolas" panose="020B0609020204030204" pitchFamily="49" charset="0"/>
                </a:rPr>
                <a:t>…</a:t>
              </a:r>
            </a:p>
            <a:p>
              <a:r>
                <a:rPr lang="en-US" altLang="ja-JP" sz="2800" dirty="0">
                  <a:latin typeface="Consolas" panose="020B0609020204030204" pitchFamily="49" charset="0"/>
                </a:rPr>
                <a:t>model = </a:t>
              </a:r>
              <a:r>
                <a:rPr lang="en-US" altLang="ja-JP" sz="2800" dirty="0">
                  <a:solidFill>
                    <a:schemeClr val="accent3"/>
                  </a:solidFill>
                  <a:latin typeface="Consolas" panose="020B0609020204030204" pitchFamily="49" charset="0"/>
                </a:rPr>
                <a:t>pipeline(…)</a:t>
              </a:r>
              <a:endParaRPr lang="ja-JP" altLang="en-US" sz="2800" dirty="0">
                <a:solidFill>
                  <a:schemeClr val="accent3"/>
                </a:solidFill>
                <a:latin typeface="Consolas" panose="020B0609020204030204" pitchFamily="49" charset="0"/>
              </a:endParaRPr>
            </a:p>
          </p:txBody>
        </p:sp>
        <p:sp>
          <p:nvSpPr>
            <p:cNvPr id="7" name="正方形/長方形 6">
              <a:extLst>
                <a:ext uri="{FF2B5EF4-FFF2-40B4-BE49-F238E27FC236}">
                  <a16:creationId xmlns:a16="http://schemas.microsoft.com/office/drawing/2014/main" id="{60085B8E-848B-CB5D-0765-508AF8544E91}"/>
                </a:ext>
              </a:extLst>
            </p:cNvPr>
            <p:cNvSpPr/>
            <p:nvPr/>
          </p:nvSpPr>
          <p:spPr>
            <a:xfrm>
              <a:off x="7918882" y="2772249"/>
              <a:ext cx="7846340" cy="1806107"/>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3000"/>
            </a:p>
          </p:txBody>
        </p:sp>
      </p:grpSp>
    </p:spTree>
    <p:extLst>
      <p:ext uri="{BB962C8B-B14F-4D97-AF65-F5344CB8AC3E}">
        <p14:creationId xmlns:p14="http://schemas.microsoft.com/office/powerpoint/2010/main" val="2802914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DBE318-62E9-2B33-9B22-DE198DCCEE4C}"/>
            </a:ext>
          </a:extLst>
        </p:cNvPr>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DFB11F33-5004-CCB8-51B7-324F704685FD}"/>
              </a:ext>
            </a:extLst>
          </p:cNvPr>
          <p:cNvSpPr txBox="1"/>
          <p:nvPr/>
        </p:nvSpPr>
        <p:spPr>
          <a:xfrm>
            <a:off x="377950" y="237804"/>
            <a:ext cx="11135623" cy="584775"/>
          </a:xfrm>
          <a:prstGeom prst="rect">
            <a:avLst/>
          </a:prstGeom>
          <a:noFill/>
        </p:spPr>
        <p:txBody>
          <a:bodyPr wrap="square" rtlCol="0">
            <a:spAutoFit/>
          </a:bodyPr>
          <a:lstStyle/>
          <a:p>
            <a:r>
              <a:rPr lang="en-US" altLang="ja-JP" sz="3200" dirty="0">
                <a:latin typeface="メイリオ" panose="020B0604030504040204" pitchFamily="50" charset="-128"/>
                <a:ea typeface="メイリオ" panose="020B0604030504040204" pitchFamily="50" charset="-128"/>
              </a:rPr>
              <a:t>RQ2.2:</a:t>
            </a:r>
            <a:r>
              <a:rPr lang="ja-JP" altLang="en-US" sz="3200" dirty="0">
                <a:latin typeface="メイリオ" panose="020B0604030504040204" pitchFamily="50" charset="-128"/>
                <a:ea typeface="メイリオ" panose="020B0604030504040204" pitchFamily="50" charset="-128"/>
              </a:rPr>
              <a:t> 再実装の分類結果</a:t>
            </a:r>
            <a:endParaRPr kumimoji="1" lang="en-US" altLang="ja-JP" sz="3200" dirty="0">
              <a:latin typeface="メイリオ" panose="020B0604030504040204" pitchFamily="50" charset="-128"/>
              <a:ea typeface="メイリオ" panose="020B0604030504040204" pitchFamily="50" charset="-128"/>
            </a:endParaRPr>
          </a:p>
        </p:txBody>
      </p:sp>
      <p:cxnSp>
        <p:nvCxnSpPr>
          <p:cNvPr id="3" name="直線コネクタ 2">
            <a:extLst>
              <a:ext uri="{FF2B5EF4-FFF2-40B4-BE49-F238E27FC236}">
                <a16:creationId xmlns:a16="http://schemas.microsoft.com/office/drawing/2014/main" id="{D14FF971-627D-92DB-B292-EEA7343022A1}"/>
              </a:ext>
            </a:extLst>
          </p:cNvPr>
          <p:cNvCxnSpPr>
            <a:cxnSpLocks/>
          </p:cNvCxnSpPr>
          <p:nvPr/>
        </p:nvCxnSpPr>
        <p:spPr>
          <a:xfrm>
            <a:off x="0" y="822579"/>
            <a:ext cx="12192000" cy="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sp>
        <p:nvSpPr>
          <p:cNvPr id="4" name="スライド番号プレースホルダー 3">
            <a:extLst>
              <a:ext uri="{FF2B5EF4-FFF2-40B4-BE49-F238E27FC236}">
                <a16:creationId xmlns:a16="http://schemas.microsoft.com/office/drawing/2014/main" id="{156F8D8A-4E0B-7D56-5A5C-CE2C31D46233}"/>
              </a:ext>
            </a:extLst>
          </p:cNvPr>
          <p:cNvSpPr>
            <a:spLocks noGrp="1"/>
          </p:cNvSpPr>
          <p:nvPr>
            <p:ph type="sldNum" sz="quarter" idx="12"/>
          </p:nvPr>
        </p:nvSpPr>
        <p:spPr/>
        <p:txBody>
          <a:bodyPr/>
          <a:lstStyle/>
          <a:p>
            <a:fld id="{2D31B8D3-B62F-4668-934E-50753AD4DB86}" type="slidenum">
              <a:rPr kumimoji="1" lang="ja-JP" altLang="en-US" smtClean="0"/>
              <a:t>19</a:t>
            </a:fld>
            <a:endParaRPr kumimoji="1" lang="ja-JP" altLang="en-US" dirty="0"/>
          </a:p>
        </p:txBody>
      </p:sp>
      <p:sp>
        <p:nvSpPr>
          <p:cNvPr id="6" name="テキスト ボックス 5">
            <a:extLst>
              <a:ext uri="{FF2B5EF4-FFF2-40B4-BE49-F238E27FC236}">
                <a16:creationId xmlns:a16="http://schemas.microsoft.com/office/drawing/2014/main" id="{2F6C1C07-B2BE-7F9C-9636-220E91531FE2}"/>
              </a:ext>
            </a:extLst>
          </p:cNvPr>
          <p:cNvSpPr txBox="1"/>
          <p:nvPr/>
        </p:nvSpPr>
        <p:spPr>
          <a:xfrm>
            <a:off x="1937854" y="1047386"/>
            <a:ext cx="8316289" cy="461665"/>
          </a:xfrm>
          <a:prstGeom prst="rect">
            <a:avLst/>
          </a:prstGeom>
          <a:noFill/>
        </p:spPr>
        <p:txBody>
          <a:bodyPr wrap="square" rtlCol="0">
            <a:spAutoFit/>
          </a:bodyPr>
          <a:lstStyle/>
          <a:p>
            <a:pPr algn="ctr">
              <a:buClr>
                <a:schemeClr val="tx1"/>
              </a:buClr>
            </a:pPr>
            <a:r>
              <a:rPr lang="ja-JP" altLang="en-US" sz="2400" dirty="0">
                <a:latin typeface="メイリオ" panose="020B0604030504040204" pitchFamily="50" charset="-128"/>
                <a:ea typeface="メイリオ" panose="020B0604030504040204" pitchFamily="50" charset="-128"/>
              </a:rPr>
              <a:t>分類ごとの発生数 </a:t>
            </a:r>
            <a:r>
              <a:rPr lang="en-US" altLang="ja-JP" sz="2400" dirty="0">
                <a:latin typeface="メイリオ" panose="020B0604030504040204" pitchFamily="50" charset="-128"/>
                <a:ea typeface="メイリオ" panose="020B0604030504040204" pitchFamily="50" charset="-128"/>
              </a:rPr>
              <a:t>(76</a:t>
            </a:r>
            <a:r>
              <a:rPr lang="ja-JP" altLang="en-US" sz="2400" dirty="0">
                <a:latin typeface="メイリオ" panose="020B0604030504040204" pitchFamily="50" charset="-128"/>
                <a:ea typeface="メイリオ" panose="020B0604030504040204" pitchFamily="50" charset="-128"/>
              </a:rPr>
              <a:t>件の再実装</a:t>
            </a:r>
            <a:r>
              <a:rPr lang="en-US" altLang="ja-JP" sz="2400" dirty="0">
                <a:latin typeface="メイリオ" panose="020B0604030504040204" pitchFamily="50" charset="-128"/>
                <a:ea typeface="メイリオ" panose="020B0604030504040204" pitchFamily="50" charset="-128"/>
              </a:rPr>
              <a:t>)</a:t>
            </a:r>
          </a:p>
        </p:txBody>
      </p:sp>
      <p:graphicFrame>
        <p:nvGraphicFramePr>
          <p:cNvPr id="7" name="表 6">
            <a:extLst>
              <a:ext uri="{FF2B5EF4-FFF2-40B4-BE49-F238E27FC236}">
                <a16:creationId xmlns:a16="http://schemas.microsoft.com/office/drawing/2014/main" id="{F54F1CCA-C466-99FE-98FC-D11B19C8C3F5}"/>
              </a:ext>
            </a:extLst>
          </p:cNvPr>
          <p:cNvGraphicFramePr>
            <a:graphicFrameLocks noGrp="1"/>
          </p:cNvGraphicFramePr>
          <p:nvPr>
            <p:extLst>
              <p:ext uri="{D42A27DB-BD31-4B8C-83A1-F6EECF244321}">
                <p14:modId xmlns:p14="http://schemas.microsoft.com/office/powerpoint/2010/main" val="4131797807"/>
              </p:ext>
            </p:extLst>
          </p:nvPr>
        </p:nvGraphicFramePr>
        <p:xfrm>
          <a:off x="1855893" y="1552227"/>
          <a:ext cx="8480213" cy="3648960"/>
        </p:xfrm>
        <a:graphic>
          <a:graphicData uri="http://schemas.openxmlformats.org/drawingml/2006/table">
            <a:tbl>
              <a:tblPr firstRow="1" bandRow="1">
                <a:tableStyleId>{073A0DAA-6AF3-43AB-8588-CEC1D06C72B9}</a:tableStyleId>
              </a:tblPr>
              <a:tblGrid>
                <a:gridCol w="6370110">
                  <a:extLst>
                    <a:ext uri="{9D8B030D-6E8A-4147-A177-3AD203B41FA5}">
                      <a16:colId xmlns:a16="http://schemas.microsoft.com/office/drawing/2014/main" val="2121605353"/>
                    </a:ext>
                  </a:extLst>
                </a:gridCol>
                <a:gridCol w="2110103">
                  <a:extLst>
                    <a:ext uri="{9D8B030D-6E8A-4147-A177-3AD203B41FA5}">
                      <a16:colId xmlns:a16="http://schemas.microsoft.com/office/drawing/2014/main" val="212249949"/>
                    </a:ext>
                  </a:extLst>
                </a:gridCol>
              </a:tblGrid>
              <a:tr h="540000">
                <a:tc>
                  <a:txBody>
                    <a:bodyPr/>
                    <a:lstStyle/>
                    <a:p>
                      <a:pPr algn="l"/>
                      <a:r>
                        <a:rPr kumimoji="1" lang="ja-JP" altLang="en-US" sz="2800" dirty="0">
                          <a:latin typeface="メイリオ" panose="020B0604030504040204" pitchFamily="50" charset="-128"/>
                          <a:ea typeface="メイリオ" panose="020B0604030504040204" pitchFamily="50" charset="-128"/>
                        </a:rPr>
                        <a:t>分類</a:t>
                      </a:r>
                      <a:r>
                        <a:rPr kumimoji="1" lang="en-US" altLang="ja-JP" sz="2800" baseline="30000" dirty="0">
                          <a:latin typeface="メイリオ" panose="020B0604030504040204" pitchFamily="50" charset="-128"/>
                          <a:ea typeface="メイリオ" panose="020B0604030504040204" pitchFamily="50" charset="-128"/>
                        </a:rPr>
                        <a:t>※</a:t>
                      </a:r>
                      <a:endParaRPr kumimoji="1" lang="ja-JP" altLang="en-US" sz="2800" baseline="30000" dirty="0">
                        <a:latin typeface="メイリオ" panose="020B0604030504040204" pitchFamily="50" charset="-128"/>
                        <a:ea typeface="メイリオ" panose="020B0604030504040204" pitchFamily="50" charset="-128"/>
                      </a:endParaRPr>
                    </a:p>
                  </a:txBody>
                  <a:tcPr/>
                </a:tc>
                <a:tc>
                  <a:txBody>
                    <a:bodyPr/>
                    <a:lstStyle/>
                    <a:p>
                      <a:pPr algn="r"/>
                      <a:r>
                        <a:rPr kumimoji="1" lang="ja-JP" altLang="en-US" sz="2800" dirty="0">
                          <a:latin typeface="メイリオ" panose="020B0604030504040204" pitchFamily="50" charset="-128"/>
                          <a:ea typeface="メイリオ" panose="020B0604030504040204" pitchFamily="50" charset="-128"/>
                        </a:rPr>
                        <a:t>発生数</a:t>
                      </a:r>
                    </a:p>
                  </a:txBody>
                  <a:tcPr/>
                </a:tc>
                <a:extLst>
                  <a:ext uri="{0D108BD9-81ED-4DB2-BD59-A6C34878D82A}">
                    <a16:rowId xmlns:a16="http://schemas.microsoft.com/office/drawing/2014/main" val="2922158558"/>
                  </a:ext>
                </a:extLst>
              </a:tr>
              <a:tr h="44836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800" dirty="0">
                          <a:latin typeface="メイリオ" panose="020B0604030504040204" pitchFamily="50" charset="-128"/>
                          <a:ea typeface="メイリオ" panose="020B0604030504040204" pitchFamily="50" charset="-128"/>
                        </a:rPr>
                        <a:t>書き方の違い</a:t>
                      </a:r>
                      <a:endParaRPr lang="en-US" altLang="ja-JP" sz="2800" dirty="0">
                        <a:latin typeface="メイリオ" panose="020B0604030504040204" pitchFamily="50" charset="-128"/>
                        <a:ea typeface="メイリオ" panose="020B0604030504040204" pitchFamily="50" charset="-128"/>
                      </a:endParaRPr>
                    </a:p>
                  </a:txBody>
                  <a:tcPr/>
                </a:tc>
                <a:tc>
                  <a:txBody>
                    <a:bodyPr/>
                    <a:lstStyle/>
                    <a:p>
                      <a:pPr algn="r"/>
                      <a:r>
                        <a:rPr kumimoji="1" lang="en-US" altLang="ja-JP" sz="2800" b="1" dirty="0">
                          <a:latin typeface="メイリオ" panose="020B0604030504040204" pitchFamily="50" charset="-128"/>
                          <a:ea typeface="メイリオ" panose="020B0604030504040204" pitchFamily="50" charset="-128"/>
                        </a:rPr>
                        <a:t>40</a:t>
                      </a:r>
                      <a:endParaRPr kumimoji="1" lang="ja-JP" altLang="en-US" sz="2800" b="1"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426327090"/>
                  </a:ext>
                </a:extLst>
              </a:tr>
              <a:tr h="44836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800" dirty="0">
                          <a:latin typeface="メイリオ" panose="020B0604030504040204" pitchFamily="50" charset="-128"/>
                          <a:ea typeface="メイリオ" panose="020B0604030504040204" pitchFamily="50" charset="-128"/>
                        </a:rPr>
                        <a:t>機能の追加 または 削減</a:t>
                      </a:r>
                      <a:endParaRPr lang="en-US" altLang="ja-JP" sz="2800" dirty="0">
                        <a:latin typeface="メイリオ" panose="020B0604030504040204" pitchFamily="50" charset="-128"/>
                        <a:ea typeface="メイリオ" panose="020B0604030504040204" pitchFamily="50" charset="-128"/>
                      </a:endParaRPr>
                    </a:p>
                  </a:txBody>
                  <a:tcPr/>
                </a:tc>
                <a:tc>
                  <a:txBody>
                    <a:bodyPr/>
                    <a:lstStyle/>
                    <a:p>
                      <a:pPr algn="r"/>
                      <a:r>
                        <a:rPr kumimoji="1" lang="en-US" altLang="ja-JP" sz="2800" b="1" dirty="0">
                          <a:latin typeface="メイリオ" panose="020B0604030504040204" pitchFamily="50" charset="-128"/>
                          <a:ea typeface="メイリオ" panose="020B0604030504040204" pitchFamily="50" charset="-128"/>
                        </a:rPr>
                        <a:t>31</a:t>
                      </a:r>
                      <a:endParaRPr kumimoji="1" lang="ja-JP" altLang="en-US" sz="2800" b="1"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10391155"/>
                  </a:ext>
                </a:extLst>
              </a:tr>
              <a:tr h="44836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800" dirty="0">
                          <a:latin typeface="メイリオ" panose="020B0604030504040204" pitchFamily="50" charset="-128"/>
                          <a:ea typeface="メイリオ" panose="020B0604030504040204" pitchFamily="50" charset="-128"/>
                        </a:rPr>
                        <a:t>コピー </a:t>
                      </a:r>
                      <a:r>
                        <a:rPr lang="en-US" altLang="ja-JP" sz="2800" dirty="0">
                          <a:latin typeface="メイリオ" panose="020B0604030504040204" pitchFamily="50" charset="-128"/>
                          <a:ea typeface="メイリオ" panose="020B0604030504040204" pitchFamily="50" charset="-128"/>
                        </a:rPr>
                        <a:t>&amp; </a:t>
                      </a:r>
                      <a:r>
                        <a:rPr lang="ja-JP" altLang="en-US" sz="2800" dirty="0">
                          <a:latin typeface="メイリオ" panose="020B0604030504040204" pitchFamily="50" charset="-128"/>
                          <a:ea typeface="メイリオ" panose="020B0604030504040204" pitchFamily="50" charset="-128"/>
                        </a:rPr>
                        <a:t>ペースト</a:t>
                      </a:r>
                      <a:endParaRPr lang="en-US" altLang="ja-JP" sz="2800" dirty="0">
                        <a:latin typeface="メイリオ" panose="020B0604030504040204" pitchFamily="50" charset="-128"/>
                        <a:ea typeface="メイリオ" panose="020B0604030504040204" pitchFamily="50" charset="-128"/>
                      </a:endParaRPr>
                    </a:p>
                  </a:txBody>
                  <a:tcPr/>
                </a:tc>
                <a:tc>
                  <a:txBody>
                    <a:bodyPr/>
                    <a:lstStyle/>
                    <a:p>
                      <a:pPr algn="r"/>
                      <a:r>
                        <a:rPr kumimoji="1" lang="en-US" altLang="ja-JP" sz="2800" dirty="0">
                          <a:latin typeface="メイリオ" panose="020B0604030504040204" pitchFamily="50" charset="-128"/>
                          <a:ea typeface="メイリオ" panose="020B0604030504040204" pitchFamily="50" charset="-128"/>
                        </a:rPr>
                        <a:t>20</a:t>
                      </a:r>
                      <a:endParaRPr kumimoji="1" lang="ja-JP" altLang="en-US" sz="2800"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3003040330"/>
                  </a:ext>
                </a:extLst>
              </a:tr>
              <a:tr h="448366">
                <a:tc>
                  <a:txBody>
                    <a:bodyPr/>
                    <a:lstStyle/>
                    <a:p>
                      <a:r>
                        <a:rPr lang="ja-JP" altLang="en-US" sz="2800" dirty="0">
                          <a:latin typeface="メイリオ" panose="020B0604030504040204" pitchFamily="50" charset="-128"/>
                          <a:ea typeface="メイリオ" panose="020B0604030504040204" pitchFamily="50" charset="-128"/>
                        </a:rPr>
                        <a:t>独自要素への置換または挿入</a:t>
                      </a:r>
                      <a:endParaRPr kumimoji="1" lang="ja-JP" altLang="en-US" sz="2800" dirty="0">
                        <a:latin typeface="メイリオ" panose="020B0604030504040204" pitchFamily="50" charset="-128"/>
                        <a:ea typeface="メイリオ" panose="020B0604030504040204" pitchFamily="50" charset="-128"/>
                      </a:endParaRPr>
                    </a:p>
                  </a:txBody>
                  <a:tcPr/>
                </a:tc>
                <a:tc>
                  <a:txBody>
                    <a:bodyPr/>
                    <a:lstStyle/>
                    <a:p>
                      <a:pPr algn="r"/>
                      <a:r>
                        <a:rPr kumimoji="1" lang="en-US" altLang="ja-JP" sz="2800" dirty="0">
                          <a:latin typeface="メイリオ" panose="020B0604030504040204" pitchFamily="50" charset="-128"/>
                          <a:ea typeface="メイリオ" panose="020B0604030504040204" pitchFamily="50" charset="-128"/>
                        </a:rPr>
                        <a:t>11</a:t>
                      </a:r>
                      <a:endParaRPr kumimoji="1" lang="ja-JP" altLang="en-US" sz="2800"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3690803950"/>
                  </a:ext>
                </a:extLst>
              </a:tr>
              <a:tr h="44836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800" dirty="0">
                          <a:latin typeface="メイリオ" panose="020B0604030504040204" pitchFamily="50" charset="-128"/>
                          <a:ea typeface="メイリオ" panose="020B0604030504040204" pitchFamily="50" charset="-128"/>
                        </a:rPr>
                        <a:t>互換性対応</a:t>
                      </a:r>
                      <a:endParaRPr lang="en-US" altLang="ja-JP" sz="2800" dirty="0">
                        <a:latin typeface="メイリオ" panose="020B0604030504040204" pitchFamily="50" charset="-128"/>
                        <a:ea typeface="メイリオ" panose="020B0604030504040204" pitchFamily="50" charset="-128"/>
                      </a:endParaRPr>
                    </a:p>
                  </a:txBody>
                  <a:tcPr/>
                </a:tc>
                <a:tc>
                  <a:txBody>
                    <a:bodyPr/>
                    <a:lstStyle/>
                    <a:p>
                      <a:pPr algn="r"/>
                      <a:r>
                        <a:rPr kumimoji="1" lang="en-US" altLang="ja-JP" sz="2800" dirty="0">
                          <a:latin typeface="メイリオ" panose="020B0604030504040204" pitchFamily="50" charset="-128"/>
                          <a:ea typeface="メイリオ" panose="020B0604030504040204" pitchFamily="50" charset="-128"/>
                        </a:rPr>
                        <a:t>6</a:t>
                      </a:r>
                      <a:endParaRPr kumimoji="1" lang="ja-JP" altLang="en-US" sz="2800"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2692896373"/>
                  </a:ext>
                </a:extLst>
              </a:tr>
              <a:tr h="448366">
                <a:tc>
                  <a:txBody>
                    <a:bodyPr/>
                    <a:lstStyle/>
                    <a:p>
                      <a:r>
                        <a:rPr lang="ja-JP" altLang="en-US" sz="2800" dirty="0">
                          <a:latin typeface="メイリオ" panose="020B0604030504040204" pitchFamily="50" charset="-128"/>
                          <a:ea typeface="メイリオ" panose="020B0604030504040204" pitchFamily="50" charset="-128"/>
                        </a:rPr>
                        <a:t>バグ修正</a:t>
                      </a:r>
                      <a:endParaRPr kumimoji="1" lang="ja-JP" altLang="en-US" sz="2800" dirty="0">
                        <a:latin typeface="メイリオ" panose="020B0604030504040204" pitchFamily="50" charset="-128"/>
                        <a:ea typeface="メイリオ" panose="020B0604030504040204" pitchFamily="50" charset="-128"/>
                      </a:endParaRPr>
                    </a:p>
                  </a:txBody>
                  <a:tcPr/>
                </a:tc>
                <a:tc>
                  <a:txBody>
                    <a:bodyPr/>
                    <a:lstStyle/>
                    <a:p>
                      <a:pPr algn="r"/>
                      <a:r>
                        <a:rPr kumimoji="1" lang="en-US" altLang="ja-JP" sz="2800" dirty="0">
                          <a:latin typeface="メイリオ" panose="020B0604030504040204" pitchFamily="50" charset="-128"/>
                          <a:ea typeface="メイリオ" panose="020B0604030504040204" pitchFamily="50" charset="-128"/>
                        </a:rPr>
                        <a:t>1</a:t>
                      </a:r>
                      <a:endParaRPr kumimoji="1" lang="ja-JP" altLang="en-US" sz="2800"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2706038127"/>
                  </a:ext>
                </a:extLst>
              </a:tr>
            </a:tbl>
          </a:graphicData>
        </a:graphic>
      </p:graphicFrame>
      <p:sp>
        <p:nvSpPr>
          <p:cNvPr id="8" name="テキスト ボックス 7">
            <a:extLst>
              <a:ext uri="{FF2B5EF4-FFF2-40B4-BE49-F238E27FC236}">
                <a16:creationId xmlns:a16="http://schemas.microsoft.com/office/drawing/2014/main" id="{70142850-3ECE-ED40-4685-251A1A5988A9}"/>
              </a:ext>
            </a:extLst>
          </p:cNvPr>
          <p:cNvSpPr txBox="1"/>
          <p:nvPr/>
        </p:nvSpPr>
        <p:spPr>
          <a:xfrm>
            <a:off x="377950" y="5596116"/>
            <a:ext cx="11484198" cy="1261884"/>
          </a:xfrm>
          <a:prstGeom prst="rect">
            <a:avLst/>
          </a:prstGeom>
          <a:noFill/>
        </p:spPr>
        <p:txBody>
          <a:bodyPr wrap="square" rtlCol="0">
            <a:spAutoFit/>
          </a:bodyPr>
          <a:lstStyle/>
          <a:p>
            <a:pPr>
              <a:buClr>
                <a:schemeClr val="tx1"/>
              </a:buClr>
            </a:pPr>
            <a:r>
              <a:rPr lang="ja-JP" altLang="en-US" sz="2800" b="1" dirty="0">
                <a:latin typeface="メイリオ" panose="020B0604030504040204" pitchFamily="50" charset="-128"/>
                <a:ea typeface="メイリオ" panose="020B0604030504040204" pitchFamily="50" charset="-128"/>
              </a:rPr>
              <a:t>再実装が発生しやすい可能性があるケース</a:t>
            </a:r>
            <a:endParaRPr lang="en-US" altLang="ja-JP" sz="2800" b="1" dirty="0">
              <a:latin typeface="メイリオ" panose="020B0604030504040204" pitchFamily="50" charset="-128"/>
              <a:ea typeface="メイリオ" panose="020B0604030504040204" pitchFamily="50" charset="-128"/>
            </a:endParaRPr>
          </a:p>
          <a:p>
            <a:pPr marL="800100" lvl="1" indent="-342900">
              <a:buClr>
                <a:schemeClr val="tx1"/>
              </a:buClr>
              <a:buFont typeface="Arial" panose="020B0604020202020204" pitchFamily="34" charset="0"/>
              <a:buChar char="•"/>
            </a:pPr>
            <a:r>
              <a:rPr lang="ja-JP" altLang="en-US" sz="2400" dirty="0">
                <a:latin typeface="メイリオ" panose="020B0604030504040204" pitchFamily="50" charset="-128"/>
                <a:ea typeface="メイリオ" panose="020B0604030504040204" pitchFamily="50" charset="-128"/>
              </a:rPr>
              <a:t>ライブラリの関数の機能が不足または過剰</a:t>
            </a:r>
            <a:endParaRPr lang="en-US" altLang="ja-JP" sz="2400" dirty="0">
              <a:latin typeface="メイリオ" panose="020B0604030504040204" pitchFamily="50" charset="-128"/>
              <a:ea typeface="メイリオ" panose="020B0604030504040204" pitchFamily="50" charset="-128"/>
            </a:endParaRPr>
          </a:p>
          <a:p>
            <a:pPr marL="800100" lvl="1" indent="-342900">
              <a:buClr>
                <a:schemeClr val="tx1"/>
              </a:buClr>
              <a:buFont typeface="Arial" panose="020B0604020202020204" pitchFamily="34" charset="0"/>
              <a:buChar char="•"/>
            </a:pPr>
            <a:r>
              <a:rPr lang="ja-JP" altLang="en-US" sz="2400" dirty="0">
                <a:latin typeface="メイリオ" panose="020B0604030504040204" pitchFamily="50" charset="-128"/>
                <a:ea typeface="メイリオ" panose="020B0604030504040204" pitchFamily="50" charset="-128"/>
              </a:rPr>
              <a:t>アプリケーション側の要件とライブラリ側の依存先が異なる</a:t>
            </a:r>
            <a:endParaRPr lang="en-US" altLang="ja-JP" sz="2400" dirty="0">
              <a:latin typeface="メイリオ" panose="020B0604030504040204" pitchFamily="50" charset="-128"/>
              <a:ea typeface="メイリオ" panose="020B0604030504040204" pitchFamily="50" charset="-128"/>
            </a:endParaRPr>
          </a:p>
        </p:txBody>
      </p:sp>
      <p:sp>
        <p:nvSpPr>
          <p:cNvPr id="9" name="テキスト ボックス 8">
            <a:extLst>
              <a:ext uri="{FF2B5EF4-FFF2-40B4-BE49-F238E27FC236}">
                <a16:creationId xmlns:a16="http://schemas.microsoft.com/office/drawing/2014/main" id="{F4E53B30-8DE2-AA27-3B0D-F63DAFEC8215}"/>
              </a:ext>
            </a:extLst>
          </p:cNvPr>
          <p:cNvSpPr txBox="1"/>
          <p:nvPr/>
        </p:nvSpPr>
        <p:spPr>
          <a:xfrm>
            <a:off x="6551153" y="5244363"/>
            <a:ext cx="6214503" cy="400110"/>
          </a:xfrm>
          <a:prstGeom prst="rect">
            <a:avLst/>
          </a:prstGeom>
          <a:noFill/>
        </p:spPr>
        <p:txBody>
          <a:bodyPr wrap="square" rtlCol="0">
            <a:spAutoFit/>
          </a:bodyPr>
          <a:lstStyle/>
          <a:p>
            <a:pPr algn="ctr">
              <a:buClr>
                <a:schemeClr val="tx1"/>
              </a:buClr>
            </a:pPr>
            <a:r>
              <a:rPr lang="en-US" altLang="ja-JP" sz="2000" dirty="0">
                <a:latin typeface="メイリオ" panose="020B0604030504040204" pitchFamily="50" charset="-128"/>
                <a:ea typeface="メイリオ" panose="020B0604030504040204" pitchFamily="50" charset="-128"/>
              </a:rPr>
              <a:t>※ </a:t>
            </a:r>
            <a:r>
              <a:rPr lang="ja-JP" altLang="en-US" sz="2000" dirty="0">
                <a:latin typeface="メイリオ" panose="020B0604030504040204" pitchFamily="50" charset="-128"/>
                <a:ea typeface="メイリオ" panose="020B0604030504040204" pitchFamily="50" charset="-128"/>
              </a:rPr>
              <a:t>複数の分類に当てはまる可能性あり</a:t>
            </a:r>
            <a:endParaRPr lang="en-US" altLang="ja-JP" sz="20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1084769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E3B508-D83B-1CA5-4350-BA839434CE4A}"/>
            </a:ext>
          </a:extLst>
        </p:cNvPr>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8AA85A3B-9F74-2410-A472-E43B07686FDF}"/>
              </a:ext>
            </a:extLst>
          </p:cNvPr>
          <p:cNvSpPr txBox="1"/>
          <p:nvPr/>
        </p:nvSpPr>
        <p:spPr>
          <a:xfrm>
            <a:off x="377950" y="237804"/>
            <a:ext cx="11135623" cy="584775"/>
          </a:xfrm>
          <a:prstGeom prst="rect">
            <a:avLst/>
          </a:prstGeom>
          <a:noFill/>
        </p:spPr>
        <p:txBody>
          <a:bodyPr wrap="square" rtlCol="0">
            <a:spAutoFit/>
          </a:bodyPr>
          <a:lstStyle/>
          <a:p>
            <a:r>
              <a:rPr lang="ja-JP" altLang="en-US" sz="3200" dirty="0">
                <a:latin typeface="メイリオ" panose="020B0604030504040204" pitchFamily="50" charset="-128"/>
                <a:ea typeface="メイリオ" panose="020B0604030504040204" pitchFamily="50" charset="-128"/>
              </a:rPr>
              <a:t>再実装が発生しやすい可能性があるケースの例</a:t>
            </a:r>
            <a:endParaRPr kumimoji="1" lang="en-US" altLang="ja-JP" sz="3200" dirty="0">
              <a:latin typeface="メイリオ" panose="020B0604030504040204" pitchFamily="50" charset="-128"/>
              <a:ea typeface="メイリオ" panose="020B0604030504040204" pitchFamily="50" charset="-128"/>
            </a:endParaRPr>
          </a:p>
        </p:txBody>
      </p:sp>
      <p:cxnSp>
        <p:nvCxnSpPr>
          <p:cNvPr id="3" name="直線コネクタ 2">
            <a:extLst>
              <a:ext uri="{FF2B5EF4-FFF2-40B4-BE49-F238E27FC236}">
                <a16:creationId xmlns:a16="http://schemas.microsoft.com/office/drawing/2014/main" id="{49979828-0C05-40CB-F7D5-A60738E05969}"/>
              </a:ext>
            </a:extLst>
          </p:cNvPr>
          <p:cNvCxnSpPr>
            <a:cxnSpLocks/>
          </p:cNvCxnSpPr>
          <p:nvPr/>
        </p:nvCxnSpPr>
        <p:spPr>
          <a:xfrm>
            <a:off x="0" y="822579"/>
            <a:ext cx="12192000" cy="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sp>
        <p:nvSpPr>
          <p:cNvPr id="4" name="スライド番号プレースホルダー 3">
            <a:extLst>
              <a:ext uri="{FF2B5EF4-FFF2-40B4-BE49-F238E27FC236}">
                <a16:creationId xmlns:a16="http://schemas.microsoft.com/office/drawing/2014/main" id="{ADC643B0-A27F-F504-CABC-50833BF347BC}"/>
              </a:ext>
            </a:extLst>
          </p:cNvPr>
          <p:cNvSpPr>
            <a:spLocks noGrp="1"/>
          </p:cNvSpPr>
          <p:nvPr>
            <p:ph type="sldNum" sz="quarter" idx="12"/>
          </p:nvPr>
        </p:nvSpPr>
        <p:spPr/>
        <p:txBody>
          <a:bodyPr/>
          <a:lstStyle/>
          <a:p>
            <a:fld id="{2D31B8D3-B62F-4668-934E-50753AD4DB86}" type="slidenum">
              <a:rPr kumimoji="1" lang="ja-JP" altLang="en-US" smtClean="0"/>
              <a:t>20</a:t>
            </a:fld>
            <a:endParaRPr kumimoji="1" lang="ja-JP" altLang="en-US" dirty="0"/>
          </a:p>
        </p:txBody>
      </p:sp>
      <p:sp>
        <p:nvSpPr>
          <p:cNvPr id="6" name="テキスト ボックス 5">
            <a:extLst>
              <a:ext uri="{FF2B5EF4-FFF2-40B4-BE49-F238E27FC236}">
                <a16:creationId xmlns:a16="http://schemas.microsoft.com/office/drawing/2014/main" id="{C5EC3FC4-E507-FCB7-2843-29F1BB8CEC4E}"/>
              </a:ext>
            </a:extLst>
          </p:cNvPr>
          <p:cNvSpPr txBox="1"/>
          <p:nvPr/>
        </p:nvSpPr>
        <p:spPr>
          <a:xfrm>
            <a:off x="1515897" y="6035421"/>
            <a:ext cx="9160205" cy="830997"/>
          </a:xfrm>
          <a:prstGeom prst="rect">
            <a:avLst/>
          </a:prstGeom>
          <a:noFill/>
        </p:spPr>
        <p:txBody>
          <a:bodyPr wrap="square" rtlCol="0">
            <a:spAutoFit/>
          </a:bodyPr>
          <a:lstStyle/>
          <a:p>
            <a:pPr algn="ctr">
              <a:buClr>
                <a:schemeClr val="tx1"/>
              </a:buClr>
            </a:pPr>
            <a:r>
              <a:rPr lang="ja-JP" altLang="en-US" sz="2400" dirty="0">
                <a:latin typeface="メイリオ" panose="020B0604030504040204" pitchFamily="50" charset="-128"/>
                <a:ea typeface="メイリオ" panose="020B0604030504040204" pitchFamily="50" charset="-128"/>
              </a:rPr>
              <a:t>アプリケーション側の要件とライブラリ側の依存先が異なる例</a:t>
            </a:r>
            <a:endParaRPr lang="en-US" altLang="ja-JP" sz="2400" dirty="0">
              <a:latin typeface="メイリオ" panose="020B0604030504040204" pitchFamily="50" charset="-128"/>
              <a:ea typeface="メイリオ" panose="020B0604030504040204" pitchFamily="50" charset="-128"/>
            </a:endParaRPr>
          </a:p>
          <a:p>
            <a:pPr algn="ctr">
              <a:buClr>
                <a:schemeClr val="tx1"/>
              </a:buClr>
            </a:pPr>
            <a:r>
              <a:rPr lang="en-US" altLang="ja-JP" sz="2400" dirty="0">
                <a:latin typeface="メイリオ" panose="020B0604030504040204" pitchFamily="50" charset="-128"/>
                <a:ea typeface="メイリオ" panose="020B0604030504040204" pitchFamily="50" charset="-128"/>
              </a:rPr>
              <a:t>(</a:t>
            </a:r>
            <a:r>
              <a:rPr lang="en-US" altLang="ja-JP" sz="2400" dirty="0" err="1">
                <a:latin typeface="メイリオ" panose="020B0604030504040204" pitchFamily="50" charset="-128"/>
                <a:ea typeface="メイリオ" panose="020B0604030504040204" pitchFamily="50" charset="-128"/>
              </a:rPr>
              <a:t>tf</a:t>
            </a:r>
            <a:r>
              <a:rPr lang="ja-JP" altLang="en-US" sz="2400" dirty="0">
                <a:latin typeface="メイリオ" panose="020B0604030504040204" pitchFamily="50" charset="-128"/>
                <a:ea typeface="メイリオ" panose="020B0604030504040204" pitchFamily="50" charset="-128"/>
              </a:rPr>
              <a:t>は</a:t>
            </a:r>
            <a:r>
              <a:rPr lang="en-US" altLang="ja-JP" sz="2400" dirty="0">
                <a:latin typeface="メイリオ" panose="020B0604030504040204" pitchFamily="50" charset="-128"/>
                <a:ea typeface="メイリオ" panose="020B0604030504040204" pitchFamily="50" charset="-128"/>
              </a:rPr>
              <a:t>TensorFlow, np</a:t>
            </a:r>
            <a:r>
              <a:rPr lang="ja-JP" altLang="en-US" sz="2400" dirty="0">
                <a:latin typeface="メイリオ" panose="020B0604030504040204" pitchFamily="50" charset="-128"/>
                <a:ea typeface="メイリオ" panose="020B0604030504040204" pitchFamily="50" charset="-128"/>
              </a:rPr>
              <a:t>は</a:t>
            </a:r>
            <a:r>
              <a:rPr lang="en-US" altLang="ja-JP" sz="2400" dirty="0">
                <a:latin typeface="メイリオ" panose="020B0604030504040204" pitchFamily="50" charset="-128"/>
                <a:ea typeface="メイリオ" panose="020B0604030504040204" pitchFamily="50" charset="-128"/>
              </a:rPr>
              <a:t>NumPy)</a:t>
            </a:r>
          </a:p>
        </p:txBody>
      </p:sp>
      <p:grpSp>
        <p:nvGrpSpPr>
          <p:cNvPr id="17" name="グループ化 16">
            <a:extLst>
              <a:ext uri="{FF2B5EF4-FFF2-40B4-BE49-F238E27FC236}">
                <a16:creationId xmlns:a16="http://schemas.microsoft.com/office/drawing/2014/main" id="{E4D4972E-AD8A-D774-3214-B768EE5D7975}"/>
              </a:ext>
            </a:extLst>
          </p:cNvPr>
          <p:cNvGrpSpPr/>
          <p:nvPr/>
        </p:nvGrpSpPr>
        <p:grpSpPr>
          <a:xfrm>
            <a:off x="67055" y="1205313"/>
            <a:ext cx="12057888" cy="4678206"/>
            <a:chOff x="0" y="828286"/>
            <a:chExt cx="12057888" cy="4678206"/>
          </a:xfrm>
        </p:grpSpPr>
        <p:sp>
          <p:nvSpPr>
            <p:cNvPr id="9" name="テキスト ボックス 8">
              <a:extLst>
                <a:ext uri="{FF2B5EF4-FFF2-40B4-BE49-F238E27FC236}">
                  <a16:creationId xmlns:a16="http://schemas.microsoft.com/office/drawing/2014/main" id="{E351CDF0-1139-D153-0620-457E9E6F4FCE}"/>
                </a:ext>
              </a:extLst>
            </p:cNvPr>
            <p:cNvSpPr txBox="1"/>
            <p:nvPr/>
          </p:nvSpPr>
          <p:spPr>
            <a:xfrm>
              <a:off x="0" y="1351508"/>
              <a:ext cx="6096000" cy="4154984"/>
            </a:xfrm>
            <a:prstGeom prst="rect">
              <a:avLst/>
            </a:prstGeom>
            <a:noFill/>
            <a:ln w="19050">
              <a:solidFill>
                <a:schemeClr val="tx1"/>
              </a:solidFill>
            </a:ln>
          </p:spPr>
          <p:txBody>
            <a:bodyPr wrap="square">
              <a:spAutoFit/>
            </a:bodyPr>
            <a:lstStyle/>
            <a:p>
              <a:r>
                <a:rPr lang="en-US" altLang="ja-JP" sz="2400" dirty="0">
                  <a:latin typeface="Consolas" panose="020B0609020204030204" pitchFamily="49" charset="0"/>
                </a:rPr>
                <a:t>def get_2d_sincos_pos_embed(</a:t>
              </a:r>
              <a:r>
                <a:rPr lang="en-US" altLang="ja-JP" sz="2400" dirty="0" err="1">
                  <a:latin typeface="Consolas" panose="020B0609020204030204" pitchFamily="49" charset="0"/>
                </a:rPr>
                <a:t>embed_dim</a:t>
              </a:r>
              <a:r>
                <a:rPr lang="en-US" altLang="ja-JP" sz="2400" dirty="0">
                  <a:latin typeface="Consolas" panose="020B0609020204030204" pitchFamily="49" charset="0"/>
                </a:rPr>
                <a:t>, </a:t>
              </a:r>
              <a:r>
                <a:rPr lang="en-US" altLang="ja-JP" sz="2400" dirty="0" err="1">
                  <a:latin typeface="Consolas" panose="020B0609020204030204" pitchFamily="49" charset="0"/>
                </a:rPr>
                <a:t>grid_size</a:t>
              </a:r>
              <a:r>
                <a:rPr lang="en-US" altLang="ja-JP" sz="2400" dirty="0">
                  <a:latin typeface="Consolas" panose="020B0609020204030204" pitchFamily="49" charset="0"/>
                </a:rPr>
                <a:t>, </a:t>
              </a:r>
              <a:r>
                <a:rPr lang="en-US" altLang="ja-JP" sz="2400" dirty="0" err="1">
                  <a:latin typeface="Consolas" panose="020B0609020204030204" pitchFamily="49" charset="0"/>
                </a:rPr>
                <a:t>add_cls_token</a:t>
              </a:r>
              <a:r>
                <a:rPr lang="en-US" altLang="ja-JP" sz="2400" dirty="0">
                  <a:latin typeface="Consolas" panose="020B0609020204030204" pitchFamily="49" charset="0"/>
                </a:rPr>
                <a:t>=False):</a:t>
              </a:r>
            </a:p>
            <a:p>
              <a:endParaRPr lang="en-US" altLang="ja-JP" sz="2400" dirty="0">
                <a:latin typeface="Consolas" panose="020B0609020204030204" pitchFamily="49" charset="0"/>
              </a:endParaRPr>
            </a:p>
            <a:p>
              <a:endParaRPr lang="en-US" altLang="ja-JP" sz="2400" dirty="0">
                <a:latin typeface="Consolas" panose="020B0609020204030204" pitchFamily="49" charset="0"/>
              </a:endParaRPr>
            </a:p>
            <a:p>
              <a:endParaRPr lang="en-US" altLang="ja-JP" sz="2400" dirty="0">
                <a:latin typeface="Consolas" panose="020B0609020204030204" pitchFamily="49" charset="0"/>
              </a:endParaRPr>
            </a:p>
            <a:p>
              <a:r>
                <a:rPr lang="en-US" altLang="ja-JP" sz="2400" dirty="0">
                  <a:latin typeface="Consolas" panose="020B0609020204030204" pitchFamily="49" charset="0"/>
                </a:rPr>
                <a:t>    </a:t>
              </a:r>
              <a:r>
                <a:rPr lang="en-US" altLang="ja-JP" sz="2400" dirty="0" err="1">
                  <a:latin typeface="Consolas" panose="020B0609020204030204" pitchFamily="49" charset="0"/>
                </a:rPr>
                <a:t>grid_h</a:t>
              </a:r>
              <a:r>
                <a:rPr lang="en-US" altLang="ja-JP" sz="2400" dirty="0">
                  <a:latin typeface="Consolas" panose="020B0609020204030204" pitchFamily="49" charset="0"/>
                </a:rPr>
                <a:t> = </a:t>
              </a:r>
              <a:r>
                <a:rPr lang="en-US" altLang="ja-JP" sz="2400" dirty="0" err="1">
                  <a:latin typeface="Consolas" panose="020B0609020204030204" pitchFamily="49" charset="0"/>
                </a:rPr>
                <a:t>tf.range</a:t>
              </a:r>
              <a:r>
                <a:rPr lang="en-US" altLang="ja-JP" sz="2400" dirty="0">
                  <a:latin typeface="Consolas" panose="020B0609020204030204" pitchFamily="49" charset="0"/>
                </a:rPr>
                <a:t>(</a:t>
              </a:r>
              <a:r>
                <a:rPr lang="en-US" altLang="ja-JP" sz="2400" dirty="0" err="1">
                  <a:latin typeface="Consolas" panose="020B0609020204030204" pitchFamily="49" charset="0"/>
                </a:rPr>
                <a:t>grid_size</a:t>
              </a:r>
              <a:r>
                <a:rPr lang="en-US" altLang="ja-JP" sz="2400" dirty="0">
                  <a:latin typeface="Consolas" panose="020B0609020204030204" pitchFamily="49" charset="0"/>
                </a:rPr>
                <a:t>, </a:t>
              </a:r>
              <a:r>
                <a:rPr lang="en-US" altLang="ja-JP" sz="2400" dirty="0" err="1">
                  <a:latin typeface="Consolas" panose="020B0609020204030204" pitchFamily="49" charset="0"/>
                </a:rPr>
                <a:t>dtype</a:t>
              </a:r>
              <a:r>
                <a:rPr lang="en-US" altLang="ja-JP" sz="2400" dirty="0">
                  <a:latin typeface="Consolas" panose="020B0609020204030204" pitchFamily="49" charset="0"/>
                </a:rPr>
                <a:t>=tf.float32)</a:t>
              </a:r>
            </a:p>
            <a:p>
              <a:r>
                <a:rPr lang="en-US" altLang="ja-JP" sz="2400" dirty="0">
                  <a:latin typeface="Consolas" panose="020B0609020204030204" pitchFamily="49" charset="0"/>
                </a:rPr>
                <a:t>    </a:t>
              </a:r>
              <a:r>
                <a:rPr lang="en-US" altLang="ja-JP" sz="2400" dirty="0" err="1">
                  <a:latin typeface="Consolas" panose="020B0609020204030204" pitchFamily="49" charset="0"/>
                </a:rPr>
                <a:t>grid_w</a:t>
              </a:r>
              <a:r>
                <a:rPr lang="en-US" altLang="ja-JP" sz="2400" dirty="0">
                  <a:latin typeface="Consolas" panose="020B0609020204030204" pitchFamily="49" charset="0"/>
                </a:rPr>
                <a:t> = </a:t>
              </a:r>
              <a:r>
                <a:rPr lang="en-US" altLang="ja-JP" sz="2400" dirty="0" err="1">
                  <a:latin typeface="Consolas" panose="020B0609020204030204" pitchFamily="49" charset="0"/>
                </a:rPr>
                <a:t>tf.range</a:t>
              </a:r>
              <a:r>
                <a:rPr lang="en-US" altLang="ja-JP" sz="2400" dirty="0">
                  <a:latin typeface="Consolas" panose="020B0609020204030204" pitchFamily="49" charset="0"/>
                </a:rPr>
                <a:t>(</a:t>
              </a:r>
              <a:r>
                <a:rPr lang="en-US" altLang="ja-JP" sz="2400" dirty="0" err="1">
                  <a:latin typeface="Consolas" panose="020B0609020204030204" pitchFamily="49" charset="0"/>
                </a:rPr>
                <a:t>grid_size</a:t>
              </a:r>
              <a:r>
                <a:rPr lang="en-US" altLang="ja-JP" sz="2400" dirty="0">
                  <a:latin typeface="Consolas" panose="020B0609020204030204" pitchFamily="49" charset="0"/>
                </a:rPr>
                <a:t>, </a:t>
              </a:r>
              <a:r>
                <a:rPr lang="en-US" altLang="ja-JP" sz="2400" dirty="0" err="1">
                  <a:latin typeface="Consolas" panose="020B0609020204030204" pitchFamily="49" charset="0"/>
                </a:rPr>
                <a:t>dtype</a:t>
              </a:r>
              <a:r>
                <a:rPr lang="en-US" altLang="ja-JP" sz="2400" dirty="0">
                  <a:latin typeface="Consolas" panose="020B0609020204030204" pitchFamily="49" charset="0"/>
                </a:rPr>
                <a:t>=tf.float32)</a:t>
              </a:r>
            </a:p>
            <a:p>
              <a:pPr algn="ctr"/>
              <a:r>
                <a:rPr lang="en-US" altLang="ja-JP" sz="2400" dirty="0">
                  <a:latin typeface="Consolas" panose="020B0609020204030204" pitchFamily="49" charset="0"/>
                </a:rPr>
                <a:t>…</a:t>
              </a:r>
            </a:p>
          </p:txBody>
        </p:sp>
        <p:sp>
          <p:nvSpPr>
            <p:cNvPr id="10" name="テキスト ボックス 9">
              <a:extLst>
                <a:ext uri="{FF2B5EF4-FFF2-40B4-BE49-F238E27FC236}">
                  <a16:creationId xmlns:a16="http://schemas.microsoft.com/office/drawing/2014/main" id="{F1255078-6D91-7202-0ACC-A6CEB6235362}"/>
                </a:ext>
              </a:extLst>
            </p:cNvPr>
            <p:cNvSpPr txBox="1"/>
            <p:nvPr/>
          </p:nvSpPr>
          <p:spPr>
            <a:xfrm>
              <a:off x="6099810" y="1351508"/>
              <a:ext cx="5958078" cy="4154984"/>
            </a:xfrm>
            <a:prstGeom prst="rect">
              <a:avLst/>
            </a:prstGeom>
            <a:noFill/>
            <a:ln w="19050">
              <a:solidFill>
                <a:schemeClr val="tx1"/>
              </a:solidFill>
            </a:ln>
          </p:spPr>
          <p:txBody>
            <a:bodyPr wrap="square">
              <a:spAutoFit/>
            </a:bodyPr>
            <a:lstStyle/>
            <a:p>
              <a:r>
                <a:rPr lang="en-US" altLang="ja-JP" sz="2400" dirty="0">
                  <a:latin typeface="Consolas" panose="020B0609020204030204" pitchFamily="49" charset="0"/>
                </a:rPr>
                <a:t>def get_2d_sincos_pos_embed(</a:t>
              </a:r>
              <a:r>
                <a:rPr lang="en-US" altLang="ja-JP" sz="2400" dirty="0" err="1">
                  <a:latin typeface="Consolas" panose="020B0609020204030204" pitchFamily="49" charset="0"/>
                </a:rPr>
                <a:t>embed_dim</a:t>
              </a:r>
              <a:r>
                <a:rPr lang="en-US" altLang="ja-JP" sz="2400" dirty="0">
                  <a:latin typeface="Consolas" panose="020B0609020204030204" pitchFamily="49" charset="0"/>
                </a:rPr>
                <a:t>, </a:t>
              </a:r>
              <a:r>
                <a:rPr lang="en-US" altLang="ja-JP" sz="2400" dirty="0" err="1">
                  <a:latin typeface="Consolas" panose="020B0609020204030204" pitchFamily="49" charset="0"/>
                </a:rPr>
                <a:t>grid_size</a:t>
              </a:r>
              <a:r>
                <a:rPr lang="en-US" altLang="ja-JP" sz="2400" dirty="0">
                  <a:latin typeface="Consolas" panose="020B0609020204030204" pitchFamily="49" charset="0"/>
                </a:rPr>
                <a:t>, </a:t>
              </a:r>
              <a:r>
                <a:rPr lang="en-US" altLang="ja-JP" sz="2400" dirty="0" err="1">
                  <a:latin typeface="Consolas" panose="020B0609020204030204" pitchFamily="49" charset="0"/>
                </a:rPr>
                <a:t>cls_token</a:t>
              </a:r>
              <a:r>
                <a:rPr lang="en-US" altLang="ja-JP" sz="2400" dirty="0">
                  <a:latin typeface="Consolas" panose="020B0609020204030204" pitchFamily="49" charset="0"/>
                </a:rPr>
                <a:t>=False, </a:t>
              </a:r>
              <a:r>
                <a:rPr lang="en-US" altLang="ja-JP" sz="2400" dirty="0" err="1">
                  <a:latin typeface="Consolas" panose="020B0609020204030204" pitchFamily="49" charset="0"/>
                </a:rPr>
                <a:t>extra_tokens</a:t>
              </a:r>
              <a:r>
                <a:rPr lang="en-US" altLang="ja-JP" sz="2400" dirty="0">
                  <a:latin typeface="Consolas" panose="020B0609020204030204" pitchFamily="49" charset="0"/>
                </a:rPr>
                <a:t>=0, </a:t>
              </a:r>
              <a:r>
                <a:rPr lang="en-US" altLang="ja-JP" sz="2400" dirty="0" err="1">
                  <a:latin typeface="Consolas" panose="020B0609020204030204" pitchFamily="49" charset="0"/>
                </a:rPr>
                <a:t>scaling_factor</a:t>
              </a:r>
              <a:r>
                <a:rPr lang="en-US" altLang="ja-JP" sz="2400" dirty="0">
                  <a:latin typeface="Consolas" panose="020B0609020204030204" pitchFamily="49" charset="0"/>
                </a:rPr>
                <a:t>=None, offset=None,):</a:t>
              </a:r>
            </a:p>
            <a:p>
              <a:r>
                <a:rPr lang="en-US" altLang="ja-JP" sz="2400" dirty="0">
                  <a:latin typeface="Consolas" panose="020B0609020204030204" pitchFamily="49" charset="0"/>
                </a:rPr>
                <a:t>    </a:t>
              </a:r>
              <a:r>
                <a:rPr lang="en-US" altLang="ja-JP" sz="2400" dirty="0" err="1">
                  <a:latin typeface="Consolas" panose="020B0609020204030204" pitchFamily="49" charset="0"/>
                </a:rPr>
                <a:t>grid_h</a:t>
              </a:r>
              <a:r>
                <a:rPr lang="en-US" altLang="ja-JP" sz="2400" dirty="0">
                  <a:latin typeface="Consolas" panose="020B0609020204030204" pitchFamily="49" charset="0"/>
                </a:rPr>
                <a:t> = </a:t>
              </a:r>
              <a:r>
                <a:rPr lang="en-US" altLang="ja-JP" sz="2400" dirty="0" err="1">
                  <a:latin typeface="Consolas" panose="020B0609020204030204" pitchFamily="49" charset="0"/>
                </a:rPr>
                <a:t>np.arange</a:t>
              </a:r>
              <a:r>
                <a:rPr lang="en-US" altLang="ja-JP" sz="2400" dirty="0">
                  <a:latin typeface="Consolas" panose="020B0609020204030204" pitchFamily="49" charset="0"/>
                </a:rPr>
                <a:t>(</a:t>
              </a:r>
              <a:r>
                <a:rPr lang="en-US" altLang="ja-JP" sz="2400" dirty="0" err="1">
                  <a:latin typeface="Consolas" panose="020B0609020204030204" pitchFamily="49" charset="0"/>
                </a:rPr>
                <a:t>grid_size</a:t>
              </a:r>
              <a:r>
                <a:rPr lang="en-US" altLang="ja-JP" sz="2400" dirty="0">
                  <a:latin typeface="Consolas" panose="020B0609020204030204" pitchFamily="49" charset="0"/>
                </a:rPr>
                <a:t>, </a:t>
              </a:r>
              <a:r>
                <a:rPr lang="en-US" altLang="ja-JP" sz="2400" dirty="0" err="1">
                  <a:latin typeface="Consolas" panose="020B0609020204030204" pitchFamily="49" charset="0"/>
                </a:rPr>
                <a:t>dtype</a:t>
              </a:r>
              <a:r>
                <a:rPr lang="en-US" altLang="ja-JP" sz="2400" dirty="0">
                  <a:latin typeface="Consolas" panose="020B0609020204030204" pitchFamily="49" charset="0"/>
                </a:rPr>
                <a:t>=np.float32)</a:t>
              </a:r>
            </a:p>
            <a:p>
              <a:r>
                <a:rPr lang="en-US" altLang="ja-JP" sz="2400" dirty="0">
                  <a:latin typeface="Consolas" panose="020B0609020204030204" pitchFamily="49" charset="0"/>
                </a:rPr>
                <a:t>    </a:t>
              </a:r>
              <a:r>
                <a:rPr lang="en-US" altLang="ja-JP" sz="2400" dirty="0" err="1">
                  <a:latin typeface="Consolas" panose="020B0609020204030204" pitchFamily="49" charset="0"/>
                </a:rPr>
                <a:t>grid_w</a:t>
              </a:r>
              <a:r>
                <a:rPr lang="en-US" altLang="ja-JP" sz="2400" dirty="0">
                  <a:latin typeface="Consolas" panose="020B0609020204030204" pitchFamily="49" charset="0"/>
                </a:rPr>
                <a:t> = </a:t>
              </a:r>
              <a:r>
                <a:rPr lang="en-US" altLang="ja-JP" sz="2400" dirty="0" err="1">
                  <a:latin typeface="Consolas" panose="020B0609020204030204" pitchFamily="49" charset="0"/>
                </a:rPr>
                <a:t>np.arange</a:t>
              </a:r>
              <a:r>
                <a:rPr lang="en-US" altLang="ja-JP" sz="2400" dirty="0">
                  <a:latin typeface="Consolas" panose="020B0609020204030204" pitchFamily="49" charset="0"/>
                </a:rPr>
                <a:t>(</a:t>
              </a:r>
              <a:r>
                <a:rPr lang="en-US" altLang="ja-JP" sz="2400" dirty="0" err="1">
                  <a:latin typeface="Consolas" panose="020B0609020204030204" pitchFamily="49" charset="0"/>
                </a:rPr>
                <a:t>grid_size</a:t>
              </a:r>
              <a:r>
                <a:rPr lang="en-US" altLang="ja-JP" sz="2400" dirty="0">
                  <a:latin typeface="Consolas" panose="020B0609020204030204" pitchFamily="49" charset="0"/>
                </a:rPr>
                <a:t>, </a:t>
              </a:r>
              <a:r>
                <a:rPr lang="en-US" altLang="ja-JP" sz="2400" dirty="0" err="1">
                  <a:latin typeface="Consolas" panose="020B0609020204030204" pitchFamily="49" charset="0"/>
                </a:rPr>
                <a:t>dtype</a:t>
              </a:r>
              <a:r>
                <a:rPr lang="en-US" altLang="ja-JP" sz="2400" dirty="0">
                  <a:latin typeface="Consolas" panose="020B0609020204030204" pitchFamily="49" charset="0"/>
                </a:rPr>
                <a:t>=np.float32)</a:t>
              </a:r>
            </a:p>
            <a:p>
              <a:pPr algn="ctr"/>
              <a:r>
                <a:rPr lang="en-US" altLang="ja-JP" sz="2400" dirty="0">
                  <a:latin typeface="Consolas" panose="020B0609020204030204" pitchFamily="49" charset="0"/>
                </a:rPr>
                <a:t>…</a:t>
              </a:r>
            </a:p>
          </p:txBody>
        </p:sp>
        <p:sp>
          <p:nvSpPr>
            <p:cNvPr id="11" name="正方形/長方形 10">
              <a:extLst>
                <a:ext uri="{FF2B5EF4-FFF2-40B4-BE49-F238E27FC236}">
                  <a16:creationId xmlns:a16="http://schemas.microsoft.com/office/drawing/2014/main" id="{BF193D90-7924-E8E8-F5CC-CCB63AC173C9}"/>
                </a:ext>
              </a:extLst>
            </p:cNvPr>
            <p:cNvSpPr/>
            <p:nvPr/>
          </p:nvSpPr>
          <p:spPr>
            <a:xfrm>
              <a:off x="8348750" y="3621456"/>
              <a:ext cx="422001" cy="341045"/>
            </a:xfrm>
            <a:prstGeom prst="rect">
              <a:avLst/>
            </a:prstGeom>
            <a:solidFill>
              <a:srgbClr val="98FB98">
                <a:alpha val="4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2" name="正方形/長方形 11">
              <a:extLst>
                <a:ext uri="{FF2B5EF4-FFF2-40B4-BE49-F238E27FC236}">
                  <a16:creationId xmlns:a16="http://schemas.microsoft.com/office/drawing/2014/main" id="{C4B25874-2749-7064-9672-7A1F2773283C}"/>
                </a:ext>
              </a:extLst>
            </p:cNvPr>
            <p:cNvSpPr/>
            <p:nvPr/>
          </p:nvSpPr>
          <p:spPr>
            <a:xfrm>
              <a:off x="8343157" y="4398679"/>
              <a:ext cx="422001" cy="271581"/>
            </a:xfrm>
            <a:prstGeom prst="rect">
              <a:avLst/>
            </a:prstGeom>
            <a:solidFill>
              <a:srgbClr val="98FB98">
                <a:alpha val="4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3" name="テキスト ボックス 12">
              <a:extLst>
                <a:ext uri="{FF2B5EF4-FFF2-40B4-BE49-F238E27FC236}">
                  <a16:creationId xmlns:a16="http://schemas.microsoft.com/office/drawing/2014/main" id="{8E2BA4FB-947D-B1E6-D6E6-29610D38F70D}"/>
                </a:ext>
              </a:extLst>
            </p:cNvPr>
            <p:cNvSpPr txBox="1"/>
            <p:nvPr/>
          </p:nvSpPr>
          <p:spPr>
            <a:xfrm>
              <a:off x="1479804" y="828286"/>
              <a:ext cx="3136392" cy="461665"/>
            </a:xfrm>
            <a:prstGeom prst="rect">
              <a:avLst/>
            </a:prstGeom>
            <a:noFill/>
          </p:spPr>
          <p:txBody>
            <a:bodyPr wrap="square" rtlCol="0">
              <a:spAutoFit/>
            </a:bodyPr>
            <a:lstStyle/>
            <a:p>
              <a:pPr algn="ctr"/>
              <a:r>
                <a:rPr lang="ja-JP" altLang="en-US" sz="2400" dirty="0">
                  <a:latin typeface="メイリオ" panose="020B0604030504040204" pitchFamily="50" charset="-128"/>
                  <a:ea typeface="メイリオ" panose="020B0604030504040204" pitchFamily="50" charset="-128"/>
                </a:rPr>
                <a:t>ライブラリ</a:t>
              </a:r>
            </a:p>
          </p:txBody>
        </p:sp>
        <p:sp>
          <p:nvSpPr>
            <p:cNvPr id="14" name="テキスト ボックス 13">
              <a:extLst>
                <a:ext uri="{FF2B5EF4-FFF2-40B4-BE49-F238E27FC236}">
                  <a16:creationId xmlns:a16="http://schemas.microsoft.com/office/drawing/2014/main" id="{93D50354-4BF8-D8D6-51B3-451EC4DC1235}"/>
                </a:ext>
              </a:extLst>
            </p:cNvPr>
            <p:cNvSpPr txBox="1"/>
            <p:nvPr/>
          </p:nvSpPr>
          <p:spPr>
            <a:xfrm>
              <a:off x="7510653" y="828286"/>
              <a:ext cx="3136392" cy="461665"/>
            </a:xfrm>
            <a:prstGeom prst="rect">
              <a:avLst/>
            </a:prstGeom>
            <a:noFill/>
          </p:spPr>
          <p:txBody>
            <a:bodyPr wrap="square" rtlCol="0">
              <a:spAutoFit/>
            </a:bodyPr>
            <a:lstStyle/>
            <a:p>
              <a:pPr algn="ctr"/>
              <a:r>
                <a:rPr lang="ja-JP" altLang="en-US" sz="2400" dirty="0">
                  <a:latin typeface="メイリオ" panose="020B0604030504040204" pitchFamily="50" charset="-128"/>
                  <a:ea typeface="メイリオ" panose="020B0604030504040204" pitchFamily="50" charset="-128"/>
                </a:rPr>
                <a:t>アプリケーション</a:t>
              </a:r>
            </a:p>
          </p:txBody>
        </p:sp>
        <p:sp>
          <p:nvSpPr>
            <p:cNvPr id="15" name="正方形/長方形 14">
              <a:extLst>
                <a:ext uri="{FF2B5EF4-FFF2-40B4-BE49-F238E27FC236}">
                  <a16:creationId xmlns:a16="http://schemas.microsoft.com/office/drawing/2014/main" id="{106BA67D-0B00-6281-B54E-3324C0946A48}"/>
                </a:ext>
              </a:extLst>
            </p:cNvPr>
            <p:cNvSpPr/>
            <p:nvPr/>
          </p:nvSpPr>
          <p:spPr>
            <a:xfrm>
              <a:off x="2247157" y="3621456"/>
              <a:ext cx="422001" cy="341045"/>
            </a:xfrm>
            <a:prstGeom prst="rect">
              <a:avLst/>
            </a:prstGeom>
            <a:solidFill>
              <a:srgbClr val="98FB98">
                <a:alpha val="4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6" name="正方形/長方形 15">
              <a:extLst>
                <a:ext uri="{FF2B5EF4-FFF2-40B4-BE49-F238E27FC236}">
                  <a16:creationId xmlns:a16="http://schemas.microsoft.com/office/drawing/2014/main" id="{340E58DC-BED5-88BC-B4F0-9372F8180F11}"/>
                </a:ext>
              </a:extLst>
            </p:cNvPr>
            <p:cNvSpPr/>
            <p:nvPr/>
          </p:nvSpPr>
          <p:spPr>
            <a:xfrm>
              <a:off x="2247157" y="4329215"/>
              <a:ext cx="422001" cy="341045"/>
            </a:xfrm>
            <a:prstGeom prst="rect">
              <a:avLst/>
            </a:prstGeom>
            <a:solidFill>
              <a:srgbClr val="98FB98">
                <a:alpha val="4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a:p>
          </p:txBody>
        </p:sp>
      </p:grpSp>
    </p:spTree>
    <p:extLst>
      <p:ext uri="{BB962C8B-B14F-4D97-AF65-F5344CB8AC3E}">
        <p14:creationId xmlns:p14="http://schemas.microsoft.com/office/powerpoint/2010/main" val="33931500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F7C5BA-FB41-3438-932D-C9BC5FFBD8BC}"/>
            </a:ext>
          </a:extLst>
        </p:cNvPr>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ACE8F831-FD46-0F83-84E3-6F75B8FA33BA}"/>
              </a:ext>
            </a:extLst>
          </p:cNvPr>
          <p:cNvSpPr txBox="1"/>
          <p:nvPr/>
        </p:nvSpPr>
        <p:spPr>
          <a:xfrm>
            <a:off x="377950" y="237804"/>
            <a:ext cx="11135623" cy="584775"/>
          </a:xfrm>
          <a:prstGeom prst="rect">
            <a:avLst/>
          </a:prstGeom>
          <a:noFill/>
        </p:spPr>
        <p:txBody>
          <a:bodyPr wrap="square" rtlCol="0">
            <a:spAutoFit/>
          </a:bodyPr>
          <a:lstStyle/>
          <a:p>
            <a:r>
              <a:rPr kumimoji="1" lang="ja-JP" altLang="en-US" sz="3200" dirty="0">
                <a:latin typeface="メイリオ" panose="020B0604030504040204" pitchFamily="50" charset="-128"/>
                <a:ea typeface="メイリオ" panose="020B0604030504040204" pitchFamily="50" charset="-128"/>
              </a:rPr>
              <a:t>再実装の分類に基づく開発者への提言</a:t>
            </a:r>
            <a:endParaRPr kumimoji="1" lang="en-US" altLang="ja-JP" sz="3200" dirty="0">
              <a:latin typeface="メイリオ" panose="020B0604030504040204" pitchFamily="50" charset="-128"/>
              <a:ea typeface="メイリオ" panose="020B0604030504040204" pitchFamily="50" charset="-128"/>
            </a:endParaRPr>
          </a:p>
        </p:txBody>
      </p:sp>
      <p:cxnSp>
        <p:nvCxnSpPr>
          <p:cNvPr id="3" name="直線コネクタ 2">
            <a:extLst>
              <a:ext uri="{FF2B5EF4-FFF2-40B4-BE49-F238E27FC236}">
                <a16:creationId xmlns:a16="http://schemas.microsoft.com/office/drawing/2014/main" id="{D6914594-14F3-C6E9-78B7-4E282AE3696D}"/>
              </a:ext>
            </a:extLst>
          </p:cNvPr>
          <p:cNvCxnSpPr>
            <a:cxnSpLocks/>
          </p:cNvCxnSpPr>
          <p:nvPr/>
        </p:nvCxnSpPr>
        <p:spPr>
          <a:xfrm>
            <a:off x="0" y="822579"/>
            <a:ext cx="12192000" cy="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sp>
        <p:nvSpPr>
          <p:cNvPr id="4" name="スライド番号プレースホルダー 3">
            <a:extLst>
              <a:ext uri="{FF2B5EF4-FFF2-40B4-BE49-F238E27FC236}">
                <a16:creationId xmlns:a16="http://schemas.microsoft.com/office/drawing/2014/main" id="{94498A4E-FAFF-E747-4A5B-E01F05DFD9D3}"/>
              </a:ext>
            </a:extLst>
          </p:cNvPr>
          <p:cNvSpPr>
            <a:spLocks noGrp="1"/>
          </p:cNvSpPr>
          <p:nvPr>
            <p:ph type="sldNum" sz="quarter" idx="12"/>
          </p:nvPr>
        </p:nvSpPr>
        <p:spPr/>
        <p:txBody>
          <a:bodyPr/>
          <a:lstStyle/>
          <a:p>
            <a:fld id="{2D31B8D3-B62F-4668-934E-50753AD4DB86}" type="slidenum">
              <a:rPr kumimoji="1" lang="ja-JP" altLang="en-US" smtClean="0"/>
              <a:t>21</a:t>
            </a:fld>
            <a:endParaRPr kumimoji="1" lang="ja-JP" altLang="en-US" dirty="0"/>
          </a:p>
        </p:txBody>
      </p:sp>
      <p:sp>
        <p:nvSpPr>
          <p:cNvPr id="5" name="テキスト ボックス 4">
            <a:extLst>
              <a:ext uri="{FF2B5EF4-FFF2-40B4-BE49-F238E27FC236}">
                <a16:creationId xmlns:a16="http://schemas.microsoft.com/office/drawing/2014/main" id="{DCA7246E-832B-CA76-395B-C3A29DCE6CC2}"/>
              </a:ext>
            </a:extLst>
          </p:cNvPr>
          <p:cNvSpPr txBox="1"/>
          <p:nvPr/>
        </p:nvSpPr>
        <p:spPr>
          <a:xfrm>
            <a:off x="377950" y="1260000"/>
            <a:ext cx="11484198" cy="3108543"/>
          </a:xfrm>
          <a:prstGeom prst="rect">
            <a:avLst/>
          </a:prstGeom>
          <a:noFill/>
        </p:spPr>
        <p:txBody>
          <a:bodyPr wrap="square" rtlCol="0">
            <a:spAutoFit/>
          </a:bodyPr>
          <a:lstStyle/>
          <a:p>
            <a:pPr>
              <a:buClr>
                <a:schemeClr val="tx1"/>
              </a:buClr>
            </a:pPr>
            <a:r>
              <a:rPr lang="ja-JP" altLang="en-US" sz="2800" b="1" dirty="0">
                <a:latin typeface="メイリオ" panose="020B0604030504040204" pitchFamily="50" charset="-128"/>
                <a:ea typeface="メイリオ" panose="020B0604030504040204" pitchFamily="50" charset="-128"/>
              </a:rPr>
              <a:t>アプリケーション開発者への提言</a:t>
            </a:r>
            <a:endParaRPr lang="en-US" altLang="ja-JP" sz="2800" b="1" dirty="0">
              <a:latin typeface="メイリオ" panose="020B0604030504040204" pitchFamily="50" charset="-128"/>
              <a:ea typeface="メイリオ" panose="020B0604030504040204" pitchFamily="50" charset="-128"/>
            </a:endParaRPr>
          </a:p>
          <a:p>
            <a:pPr marL="800100" lvl="1" indent="-342900">
              <a:buClr>
                <a:schemeClr val="tx1"/>
              </a:buClr>
              <a:buFont typeface="Arial" panose="020B0604020202020204" pitchFamily="34" charset="0"/>
              <a:buChar char="•"/>
            </a:pPr>
            <a:r>
              <a:rPr lang="ja-JP" altLang="en-US" sz="2400" dirty="0">
                <a:latin typeface="メイリオ" panose="020B0604030504040204" pitchFamily="50" charset="-128"/>
                <a:ea typeface="メイリオ" panose="020B0604030504040204" pitchFamily="50" charset="-128"/>
              </a:rPr>
              <a:t>単に変数名を変えるなど、軽微な変更が目的の場合は</a:t>
            </a:r>
            <a:br>
              <a:rPr lang="en-US" altLang="ja-JP" sz="2400" dirty="0">
                <a:latin typeface="メイリオ" panose="020B0604030504040204" pitchFamily="50" charset="-128"/>
                <a:ea typeface="メイリオ" panose="020B0604030504040204" pitchFamily="50" charset="-128"/>
              </a:rPr>
            </a:br>
            <a:r>
              <a:rPr lang="ja-JP" altLang="en-US" sz="2400" dirty="0">
                <a:latin typeface="メイリオ" panose="020B0604030504040204" pitchFamily="50" charset="-128"/>
                <a:ea typeface="メイリオ" panose="020B0604030504040204" pitchFamily="50" charset="-128"/>
              </a:rPr>
              <a:t>ライブラリの既存機能の利用を検討すべき</a:t>
            </a:r>
            <a:endParaRPr lang="en-US" altLang="ja-JP" sz="2400" dirty="0">
              <a:latin typeface="メイリオ" panose="020B0604030504040204" pitchFamily="50" charset="-128"/>
              <a:ea typeface="メイリオ" panose="020B0604030504040204" pitchFamily="50" charset="-128"/>
            </a:endParaRPr>
          </a:p>
          <a:p>
            <a:pPr marL="800100" lvl="1" indent="-342900">
              <a:buClr>
                <a:schemeClr val="tx1"/>
              </a:buClr>
              <a:buFont typeface="Arial" panose="020B0604020202020204" pitchFamily="34" charset="0"/>
              <a:buChar char="•"/>
            </a:pPr>
            <a:endParaRPr lang="en-US" altLang="ja-JP" sz="2400" dirty="0">
              <a:latin typeface="メイリオ" panose="020B0604030504040204" pitchFamily="50" charset="-128"/>
              <a:ea typeface="メイリオ" panose="020B0604030504040204" pitchFamily="50" charset="-128"/>
            </a:endParaRPr>
          </a:p>
          <a:p>
            <a:pPr marL="800100" lvl="1" indent="-342900">
              <a:buClr>
                <a:schemeClr val="tx1"/>
              </a:buClr>
              <a:buFont typeface="Arial" panose="020B0604020202020204" pitchFamily="34" charset="0"/>
              <a:buChar char="•"/>
            </a:pPr>
            <a:r>
              <a:rPr lang="ja-JP" altLang="en-US" sz="2400" dirty="0">
                <a:latin typeface="メイリオ" panose="020B0604030504040204" pitchFamily="50" charset="-128"/>
                <a:ea typeface="メイリオ" panose="020B0604030504040204" pitchFamily="50" charset="-128"/>
              </a:rPr>
              <a:t>ライブラリの既存機能に処理を加える際は、コピー </a:t>
            </a:r>
            <a:r>
              <a:rPr lang="en-US" altLang="ja-JP" sz="2400" dirty="0">
                <a:latin typeface="メイリオ" panose="020B0604030504040204" pitchFamily="50" charset="-128"/>
                <a:ea typeface="メイリオ" panose="020B0604030504040204" pitchFamily="50" charset="-128"/>
              </a:rPr>
              <a:t>&amp; </a:t>
            </a:r>
            <a:r>
              <a:rPr lang="ja-JP" altLang="en-US" sz="2400" dirty="0">
                <a:latin typeface="メイリオ" panose="020B0604030504040204" pitchFamily="50" charset="-128"/>
                <a:ea typeface="メイリオ" panose="020B0604030504040204" pitchFamily="50" charset="-128"/>
              </a:rPr>
              <a:t>ペーストせず</a:t>
            </a:r>
            <a:br>
              <a:rPr lang="en-US" altLang="ja-JP" sz="2400" dirty="0">
                <a:latin typeface="メイリオ" panose="020B0604030504040204" pitchFamily="50" charset="-128"/>
                <a:ea typeface="メイリオ" panose="020B0604030504040204" pitchFamily="50" charset="-128"/>
              </a:rPr>
            </a:br>
            <a:r>
              <a:rPr lang="ja-JP" altLang="en-US" sz="2400" dirty="0">
                <a:latin typeface="メイリオ" panose="020B0604030504040204" pitchFamily="50" charset="-128"/>
                <a:ea typeface="メイリオ" panose="020B0604030504040204" pitchFamily="50" charset="-128"/>
              </a:rPr>
              <a:t>デコレータなどの拡張手段を利用して機能を追加すべき</a:t>
            </a:r>
            <a:endParaRPr lang="en-US" altLang="ja-JP" sz="2400" dirty="0">
              <a:latin typeface="メイリオ" panose="020B0604030504040204" pitchFamily="50" charset="-128"/>
              <a:ea typeface="メイリオ" panose="020B0604030504040204" pitchFamily="50" charset="-128"/>
            </a:endParaRPr>
          </a:p>
          <a:p>
            <a:pPr lvl="2">
              <a:buClr>
                <a:schemeClr val="tx1"/>
              </a:buClr>
            </a:pPr>
            <a:endParaRPr lang="en-US" altLang="ja-JP" sz="2400" dirty="0">
              <a:latin typeface="メイリオ" panose="020B0604030504040204" pitchFamily="50" charset="-128"/>
              <a:ea typeface="メイリオ" panose="020B0604030504040204" pitchFamily="50" charset="-128"/>
            </a:endParaRPr>
          </a:p>
          <a:p>
            <a:pPr lvl="1">
              <a:buClr>
                <a:schemeClr val="tx1"/>
              </a:buClr>
            </a:pPr>
            <a:r>
              <a:rPr lang="ja-JP" altLang="en-US" sz="2400" dirty="0">
                <a:latin typeface="メイリオ" panose="020B0604030504040204" pitchFamily="50" charset="-128"/>
                <a:ea typeface="メイリオ" panose="020B0604030504040204" pitchFamily="50" charset="-128"/>
              </a:rPr>
              <a:t>⇒ 保守コストを抑えられる</a:t>
            </a:r>
            <a:endParaRPr lang="en-US" altLang="ja-JP" sz="2400" dirty="0">
              <a:latin typeface="メイリオ" panose="020B0604030504040204" pitchFamily="50" charset="-128"/>
              <a:ea typeface="メイリオ" panose="020B0604030504040204" pitchFamily="50" charset="-128"/>
            </a:endParaRPr>
          </a:p>
        </p:txBody>
      </p:sp>
      <p:sp>
        <p:nvSpPr>
          <p:cNvPr id="7" name="テキスト ボックス 6">
            <a:extLst>
              <a:ext uri="{FF2B5EF4-FFF2-40B4-BE49-F238E27FC236}">
                <a16:creationId xmlns:a16="http://schemas.microsoft.com/office/drawing/2014/main" id="{9932C914-29CC-E9AC-5D7E-AD340C9FE826}"/>
              </a:ext>
            </a:extLst>
          </p:cNvPr>
          <p:cNvSpPr txBox="1"/>
          <p:nvPr/>
        </p:nvSpPr>
        <p:spPr>
          <a:xfrm>
            <a:off x="377949" y="4805963"/>
            <a:ext cx="11484198" cy="892552"/>
          </a:xfrm>
          <a:prstGeom prst="rect">
            <a:avLst/>
          </a:prstGeom>
          <a:noFill/>
        </p:spPr>
        <p:txBody>
          <a:bodyPr wrap="square">
            <a:spAutoFit/>
          </a:bodyPr>
          <a:lstStyle/>
          <a:p>
            <a:pPr>
              <a:buClr>
                <a:schemeClr val="tx1"/>
              </a:buClr>
            </a:pPr>
            <a:r>
              <a:rPr lang="ja-JP" altLang="en-US" sz="2800" b="1" dirty="0">
                <a:latin typeface="メイリオ" panose="020B0604030504040204" pitchFamily="50" charset="-128"/>
                <a:ea typeface="メイリオ" panose="020B0604030504040204" pitchFamily="50" charset="-128"/>
              </a:rPr>
              <a:t>ライブラリ開発者への提言</a:t>
            </a:r>
            <a:endParaRPr lang="en-US" altLang="ja-JP" sz="2800" b="1" dirty="0">
              <a:latin typeface="メイリオ" panose="020B0604030504040204" pitchFamily="50" charset="-128"/>
              <a:ea typeface="メイリオ" panose="020B0604030504040204" pitchFamily="50" charset="-128"/>
            </a:endParaRPr>
          </a:p>
          <a:p>
            <a:pPr lvl="1">
              <a:buClr>
                <a:schemeClr val="tx1"/>
              </a:buClr>
            </a:pPr>
            <a:r>
              <a:rPr lang="ja-JP" altLang="en-US" sz="2400">
                <a:latin typeface="メイリオ" panose="020B0604030504040204" pitchFamily="50" charset="-128"/>
                <a:ea typeface="メイリオ" panose="020B0604030504040204" pitchFamily="50" charset="-128"/>
              </a:rPr>
              <a:t>一部の引数のみ</a:t>
            </a:r>
            <a:r>
              <a:rPr lang="ja-JP" altLang="en-US" sz="2400" dirty="0">
                <a:latin typeface="メイリオ" panose="020B0604030504040204" pitchFamily="50" charset="-128"/>
                <a:ea typeface="メイリオ" panose="020B0604030504040204" pitchFamily="50" charset="-128"/>
              </a:rPr>
              <a:t>指定しても動作する、柔軟な関数を実装すべき</a:t>
            </a:r>
            <a:endParaRPr lang="en-US" altLang="ja-JP" sz="2400" b="1"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510331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09EB4E-4FFD-1E4E-50CA-945B99222BE4}"/>
            </a:ext>
          </a:extLst>
        </p:cNvPr>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37785404-EA44-B0A7-EFAC-E6CA53536358}"/>
              </a:ext>
            </a:extLst>
          </p:cNvPr>
          <p:cNvSpPr txBox="1"/>
          <p:nvPr/>
        </p:nvSpPr>
        <p:spPr>
          <a:xfrm>
            <a:off x="377950" y="237804"/>
            <a:ext cx="11135623" cy="584775"/>
          </a:xfrm>
          <a:prstGeom prst="rect">
            <a:avLst/>
          </a:prstGeom>
          <a:noFill/>
        </p:spPr>
        <p:txBody>
          <a:bodyPr wrap="square" rtlCol="0">
            <a:spAutoFit/>
          </a:bodyPr>
          <a:lstStyle/>
          <a:p>
            <a:r>
              <a:rPr lang="en-US" altLang="ja-JP" sz="3200" dirty="0">
                <a:latin typeface="メイリオ" panose="020B0604030504040204" pitchFamily="50" charset="-128"/>
                <a:ea typeface="メイリオ" panose="020B0604030504040204" pitchFamily="50" charset="-128"/>
              </a:rPr>
              <a:t>RQ2.3:</a:t>
            </a:r>
            <a:r>
              <a:rPr lang="ja-JP" altLang="en-US" sz="3200" dirty="0">
                <a:latin typeface="メイリオ" panose="020B0604030504040204" pitchFamily="50" charset="-128"/>
                <a:ea typeface="メイリオ" panose="020B0604030504040204" pitchFamily="50" charset="-128"/>
              </a:rPr>
              <a:t> 各ライブラリとアプリケーション間の再実装発生数</a:t>
            </a:r>
            <a:endParaRPr kumimoji="1" lang="en-US" altLang="ja-JP" sz="3200" dirty="0">
              <a:latin typeface="メイリオ" panose="020B0604030504040204" pitchFamily="50" charset="-128"/>
              <a:ea typeface="メイリオ" panose="020B0604030504040204" pitchFamily="50" charset="-128"/>
            </a:endParaRPr>
          </a:p>
        </p:txBody>
      </p:sp>
      <p:cxnSp>
        <p:nvCxnSpPr>
          <p:cNvPr id="3" name="直線コネクタ 2">
            <a:extLst>
              <a:ext uri="{FF2B5EF4-FFF2-40B4-BE49-F238E27FC236}">
                <a16:creationId xmlns:a16="http://schemas.microsoft.com/office/drawing/2014/main" id="{CF7FCFD2-893B-BE3D-BAF2-3E709D7DE530}"/>
              </a:ext>
            </a:extLst>
          </p:cNvPr>
          <p:cNvCxnSpPr>
            <a:cxnSpLocks/>
          </p:cNvCxnSpPr>
          <p:nvPr/>
        </p:nvCxnSpPr>
        <p:spPr>
          <a:xfrm>
            <a:off x="0" y="822579"/>
            <a:ext cx="12192000" cy="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sp>
        <p:nvSpPr>
          <p:cNvPr id="4" name="スライド番号プレースホルダー 3">
            <a:extLst>
              <a:ext uri="{FF2B5EF4-FFF2-40B4-BE49-F238E27FC236}">
                <a16:creationId xmlns:a16="http://schemas.microsoft.com/office/drawing/2014/main" id="{8A13FF34-3742-AB47-8157-5CF43779A9C8}"/>
              </a:ext>
            </a:extLst>
          </p:cNvPr>
          <p:cNvSpPr>
            <a:spLocks noGrp="1"/>
          </p:cNvSpPr>
          <p:nvPr>
            <p:ph type="sldNum" sz="quarter" idx="12"/>
          </p:nvPr>
        </p:nvSpPr>
        <p:spPr/>
        <p:txBody>
          <a:bodyPr/>
          <a:lstStyle/>
          <a:p>
            <a:fld id="{2D31B8D3-B62F-4668-934E-50753AD4DB86}" type="slidenum">
              <a:rPr kumimoji="1" lang="ja-JP" altLang="en-US" smtClean="0"/>
              <a:t>22</a:t>
            </a:fld>
            <a:endParaRPr kumimoji="1" lang="ja-JP" altLang="en-US" dirty="0"/>
          </a:p>
        </p:txBody>
      </p:sp>
      <p:sp>
        <p:nvSpPr>
          <p:cNvPr id="5" name="テキスト ボックス 4">
            <a:extLst>
              <a:ext uri="{FF2B5EF4-FFF2-40B4-BE49-F238E27FC236}">
                <a16:creationId xmlns:a16="http://schemas.microsoft.com/office/drawing/2014/main" id="{DC83E191-45DE-2948-FDF7-C1F075431D0B}"/>
              </a:ext>
            </a:extLst>
          </p:cNvPr>
          <p:cNvSpPr txBox="1"/>
          <p:nvPr/>
        </p:nvSpPr>
        <p:spPr>
          <a:xfrm>
            <a:off x="1251956" y="4902458"/>
            <a:ext cx="9688088" cy="461665"/>
          </a:xfrm>
          <a:prstGeom prst="rect">
            <a:avLst/>
          </a:prstGeom>
          <a:noFill/>
        </p:spPr>
        <p:txBody>
          <a:bodyPr wrap="square" rtlCol="0">
            <a:spAutoFit/>
          </a:bodyPr>
          <a:lstStyle/>
          <a:p>
            <a:pPr algn="ctr">
              <a:buClr>
                <a:schemeClr val="tx1"/>
              </a:buClr>
            </a:pPr>
            <a:r>
              <a:rPr lang="ja-JP" altLang="en-US" sz="2400" dirty="0">
                <a:latin typeface="メイリオ" panose="020B0604030504040204" pitchFamily="50" charset="-128"/>
                <a:ea typeface="メイリオ" panose="020B0604030504040204" pitchFamily="50" charset="-128"/>
              </a:rPr>
              <a:t>各ライブラリ</a:t>
            </a:r>
            <a:r>
              <a:rPr lang="en-US" altLang="ja-JP" sz="2400" dirty="0">
                <a:latin typeface="メイリオ" panose="020B0604030504040204" pitchFamily="50" charset="-128"/>
                <a:ea typeface="メイリオ" panose="020B0604030504040204" pitchFamily="50" charset="-128"/>
              </a:rPr>
              <a:t>-</a:t>
            </a:r>
            <a:r>
              <a:rPr lang="ja-JP" altLang="en-US" sz="2400" dirty="0">
                <a:latin typeface="メイリオ" panose="020B0604030504040204" pitchFamily="50" charset="-128"/>
                <a:ea typeface="メイリオ" panose="020B0604030504040204" pitchFamily="50" charset="-128"/>
              </a:rPr>
              <a:t>アプリケーション間の再実装発生数 </a:t>
            </a:r>
            <a:r>
              <a:rPr lang="en-US" altLang="ja-JP" sz="2400" dirty="0">
                <a:latin typeface="メイリオ" panose="020B0604030504040204" pitchFamily="50" charset="-128"/>
                <a:ea typeface="メイリオ" panose="020B0604030504040204" pitchFamily="50" charset="-128"/>
              </a:rPr>
              <a:t>(76</a:t>
            </a:r>
            <a:r>
              <a:rPr lang="ja-JP" altLang="en-US" sz="2400" dirty="0">
                <a:latin typeface="メイリオ" panose="020B0604030504040204" pitchFamily="50" charset="-128"/>
                <a:ea typeface="メイリオ" panose="020B0604030504040204" pitchFamily="50" charset="-128"/>
              </a:rPr>
              <a:t>件の再実装</a:t>
            </a:r>
            <a:r>
              <a:rPr lang="en-US" altLang="ja-JP" sz="2400" dirty="0">
                <a:latin typeface="メイリオ" panose="020B0604030504040204" pitchFamily="50" charset="-128"/>
                <a:ea typeface="メイリオ" panose="020B0604030504040204" pitchFamily="50" charset="-128"/>
              </a:rPr>
              <a:t>)</a:t>
            </a:r>
          </a:p>
        </p:txBody>
      </p:sp>
      <p:sp>
        <p:nvSpPr>
          <p:cNvPr id="7" name="テキスト ボックス 6">
            <a:extLst>
              <a:ext uri="{FF2B5EF4-FFF2-40B4-BE49-F238E27FC236}">
                <a16:creationId xmlns:a16="http://schemas.microsoft.com/office/drawing/2014/main" id="{FDAFEDCB-3A72-2E0E-4F12-23E1DC023D06}"/>
              </a:ext>
            </a:extLst>
          </p:cNvPr>
          <p:cNvSpPr txBox="1"/>
          <p:nvPr/>
        </p:nvSpPr>
        <p:spPr>
          <a:xfrm>
            <a:off x="377950" y="5875614"/>
            <a:ext cx="11814050" cy="954107"/>
          </a:xfrm>
          <a:prstGeom prst="rect">
            <a:avLst/>
          </a:prstGeom>
          <a:noFill/>
        </p:spPr>
        <p:txBody>
          <a:bodyPr wrap="square" rtlCol="0">
            <a:spAutoFit/>
          </a:bodyPr>
          <a:lstStyle/>
          <a:p>
            <a:pPr>
              <a:buClr>
                <a:schemeClr val="tx1"/>
              </a:buClr>
            </a:pPr>
            <a:r>
              <a:rPr lang="ja-JP" altLang="en-US" sz="2800" dirty="0">
                <a:latin typeface="メイリオ" panose="020B0604030504040204" pitchFamily="50" charset="-128"/>
                <a:ea typeface="メイリオ" panose="020B0604030504040204" pitchFamily="50" charset="-128"/>
              </a:rPr>
              <a:t>言語モデル関連のライブラリと画像生成</a:t>
            </a:r>
            <a:r>
              <a:rPr lang="en-US" altLang="ja-JP" sz="2800" dirty="0">
                <a:latin typeface="メイリオ" panose="020B0604030504040204" pitchFamily="50" charset="-128"/>
                <a:ea typeface="メイリオ" panose="020B0604030504040204" pitchFamily="50" charset="-128"/>
              </a:rPr>
              <a:t>AI</a:t>
            </a:r>
            <a:r>
              <a:rPr lang="ja-JP" altLang="en-US" sz="2800" dirty="0">
                <a:latin typeface="メイリオ" panose="020B0604030504040204" pitchFamily="50" charset="-128"/>
                <a:ea typeface="メイリオ" panose="020B0604030504040204" pitchFamily="50" charset="-128"/>
              </a:rPr>
              <a:t>関連のアプリケーション間で頻繁に再実装が発生</a:t>
            </a:r>
            <a:endParaRPr lang="en-US" altLang="ja-JP" sz="2800" dirty="0">
              <a:latin typeface="メイリオ" panose="020B0604030504040204" pitchFamily="50" charset="-128"/>
              <a:ea typeface="メイリオ" panose="020B0604030504040204" pitchFamily="50" charset="-128"/>
            </a:endParaRPr>
          </a:p>
        </p:txBody>
      </p:sp>
      <p:sp>
        <p:nvSpPr>
          <p:cNvPr id="15" name="テキスト ボックス 14">
            <a:extLst>
              <a:ext uri="{FF2B5EF4-FFF2-40B4-BE49-F238E27FC236}">
                <a16:creationId xmlns:a16="http://schemas.microsoft.com/office/drawing/2014/main" id="{BDE46720-8EA4-FD70-BAB6-CD5A2A5A4685}"/>
              </a:ext>
            </a:extLst>
          </p:cNvPr>
          <p:cNvSpPr txBox="1"/>
          <p:nvPr/>
        </p:nvSpPr>
        <p:spPr>
          <a:xfrm>
            <a:off x="1546859" y="974479"/>
            <a:ext cx="3136392" cy="461665"/>
          </a:xfrm>
          <a:prstGeom prst="rect">
            <a:avLst/>
          </a:prstGeom>
          <a:noFill/>
        </p:spPr>
        <p:txBody>
          <a:bodyPr wrap="square" rtlCol="0">
            <a:spAutoFit/>
          </a:bodyPr>
          <a:lstStyle/>
          <a:p>
            <a:pPr algn="ctr"/>
            <a:r>
              <a:rPr lang="ja-JP" altLang="en-US" sz="2400" dirty="0">
                <a:latin typeface="メイリオ" panose="020B0604030504040204" pitchFamily="50" charset="-128"/>
                <a:ea typeface="メイリオ" panose="020B0604030504040204" pitchFamily="50" charset="-128"/>
              </a:rPr>
              <a:t>ライブラリ</a:t>
            </a:r>
          </a:p>
        </p:txBody>
      </p:sp>
      <p:sp>
        <p:nvSpPr>
          <p:cNvPr id="19" name="テキスト ボックス 18">
            <a:extLst>
              <a:ext uri="{FF2B5EF4-FFF2-40B4-BE49-F238E27FC236}">
                <a16:creationId xmlns:a16="http://schemas.microsoft.com/office/drawing/2014/main" id="{6AFC8DC1-8492-7DA2-1661-861A7FE115A5}"/>
              </a:ext>
            </a:extLst>
          </p:cNvPr>
          <p:cNvSpPr txBox="1"/>
          <p:nvPr/>
        </p:nvSpPr>
        <p:spPr>
          <a:xfrm>
            <a:off x="7508751" y="974479"/>
            <a:ext cx="3136392" cy="461665"/>
          </a:xfrm>
          <a:prstGeom prst="rect">
            <a:avLst/>
          </a:prstGeom>
          <a:noFill/>
        </p:spPr>
        <p:txBody>
          <a:bodyPr wrap="square" rtlCol="0">
            <a:spAutoFit/>
          </a:bodyPr>
          <a:lstStyle/>
          <a:p>
            <a:pPr algn="ctr"/>
            <a:r>
              <a:rPr lang="ja-JP" altLang="en-US" sz="2400" dirty="0">
                <a:latin typeface="メイリオ" panose="020B0604030504040204" pitchFamily="50" charset="-128"/>
                <a:ea typeface="メイリオ" panose="020B0604030504040204" pitchFamily="50" charset="-128"/>
              </a:rPr>
              <a:t>アプリケーション</a:t>
            </a:r>
          </a:p>
        </p:txBody>
      </p:sp>
      <p:sp>
        <p:nvSpPr>
          <p:cNvPr id="26" name="テキスト ボックス 25">
            <a:extLst>
              <a:ext uri="{FF2B5EF4-FFF2-40B4-BE49-F238E27FC236}">
                <a16:creationId xmlns:a16="http://schemas.microsoft.com/office/drawing/2014/main" id="{B0E35C33-8F63-2067-F5B7-BCD0C5BD62D6}"/>
              </a:ext>
            </a:extLst>
          </p:cNvPr>
          <p:cNvSpPr txBox="1"/>
          <p:nvPr/>
        </p:nvSpPr>
        <p:spPr>
          <a:xfrm>
            <a:off x="1546859" y="1592894"/>
            <a:ext cx="3136392" cy="461665"/>
          </a:xfrm>
          <a:prstGeom prst="rect">
            <a:avLst/>
          </a:prstGeom>
          <a:noFill/>
        </p:spPr>
        <p:txBody>
          <a:bodyPr wrap="square" rtlCol="0">
            <a:spAutoFit/>
          </a:bodyPr>
          <a:lstStyle/>
          <a:p>
            <a:pPr algn="ctr"/>
            <a:r>
              <a:rPr lang="en-US" altLang="ja-JP" sz="2400" dirty="0">
                <a:latin typeface="メイリオ" panose="020B0604030504040204" pitchFamily="50" charset="-128"/>
                <a:ea typeface="メイリオ" panose="020B0604030504040204" pitchFamily="50" charset="-128"/>
              </a:rPr>
              <a:t>Transformers</a:t>
            </a:r>
            <a:endParaRPr lang="ja-JP" altLang="en-US" sz="2400" dirty="0">
              <a:latin typeface="メイリオ" panose="020B0604030504040204" pitchFamily="50" charset="-128"/>
              <a:ea typeface="メイリオ" panose="020B0604030504040204" pitchFamily="50" charset="-128"/>
            </a:endParaRPr>
          </a:p>
        </p:txBody>
      </p:sp>
      <p:sp>
        <p:nvSpPr>
          <p:cNvPr id="27" name="テキスト ボックス 26">
            <a:extLst>
              <a:ext uri="{FF2B5EF4-FFF2-40B4-BE49-F238E27FC236}">
                <a16:creationId xmlns:a16="http://schemas.microsoft.com/office/drawing/2014/main" id="{231D1B8E-2294-CEED-A631-67BA2E4661DE}"/>
              </a:ext>
            </a:extLst>
          </p:cNvPr>
          <p:cNvSpPr txBox="1"/>
          <p:nvPr/>
        </p:nvSpPr>
        <p:spPr>
          <a:xfrm>
            <a:off x="1546859" y="2412508"/>
            <a:ext cx="3136392" cy="461665"/>
          </a:xfrm>
          <a:prstGeom prst="rect">
            <a:avLst/>
          </a:prstGeom>
          <a:noFill/>
        </p:spPr>
        <p:txBody>
          <a:bodyPr wrap="square" rtlCol="0">
            <a:spAutoFit/>
          </a:bodyPr>
          <a:lstStyle/>
          <a:p>
            <a:pPr algn="ctr"/>
            <a:r>
              <a:rPr lang="en-US" altLang="ja-JP" sz="2400" dirty="0" err="1">
                <a:latin typeface="メイリオ" panose="020B0604030504040204" pitchFamily="50" charset="-128"/>
                <a:ea typeface="メイリオ" panose="020B0604030504040204" pitchFamily="50" charset="-128"/>
              </a:rPr>
              <a:t>CPython</a:t>
            </a:r>
            <a:endParaRPr lang="ja-JP" altLang="en-US" sz="2400" dirty="0">
              <a:latin typeface="メイリオ" panose="020B0604030504040204" pitchFamily="50" charset="-128"/>
              <a:ea typeface="メイリオ" panose="020B0604030504040204" pitchFamily="50" charset="-128"/>
            </a:endParaRPr>
          </a:p>
        </p:txBody>
      </p:sp>
      <p:sp>
        <p:nvSpPr>
          <p:cNvPr id="28" name="テキスト ボックス 27">
            <a:extLst>
              <a:ext uri="{FF2B5EF4-FFF2-40B4-BE49-F238E27FC236}">
                <a16:creationId xmlns:a16="http://schemas.microsoft.com/office/drawing/2014/main" id="{B9045236-7D0B-C997-18EA-2F1FCFA2E644}"/>
              </a:ext>
            </a:extLst>
          </p:cNvPr>
          <p:cNvSpPr txBox="1"/>
          <p:nvPr/>
        </p:nvSpPr>
        <p:spPr>
          <a:xfrm>
            <a:off x="1546859" y="3216325"/>
            <a:ext cx="3136392" cy="461665"/>
          </a:xfrm>
          <a:prstGeom prst="rect">
            <a:avLst/>
          </a:prstGeom>
          <a:noFill/>
        </p:spPr>
        <p:txBody>
          <a:bodyPr wrap="square" rtlCol="0">
            <a:spAutoFit/>
          </a:bodyPr>
          <a:lstStyle/>
          <a:p>
            <a:pPr algn="ctr"/>
            <a:r>
              <a:rPr lang="en-US" altLang="ja-JP" sz="2400" dirty="0" err="1">
                <a:latin typeface="メイリオ" panose="020B0604030504040204" pitchFamily="50" charset="-128"/>
                <a:ea typeface="メイリオ" panose="020B0604030504040204" pitchFamily="50" charset="-128"/>
              </a:rPr>
              <a:t>PyTorch</a:t>
            </a:r>
            <a:endParaRPr lang="ja-JP" altLang="en-US" sz="2400" dirty="0">
              <a:latin typeface="メイリオ" panose="020B0604030504040204" pitchFamily="50" charset="-128"/>
              <a:ea typeface="メイリオ" panose="020B0604030504040204" pitchFamily="50" charset="-128"/>
            </a:endParaRPr>
          </a:p>
        </p:txBody>
      </p:sp>
      <p:sp>
        <p:nvSpPr>
          <p:cNvPr id="29" name="テキスト ボックス 28">
            <a:extLst>
              <a:ext uri="{FF2B5EF4-FFF2-40B4-BE49-F238E27FC236}">
                <a16:creationId xmlns:a16="http://schemas.microsoft.com/office/drawing/2014/main" id="{80727078-0AFE-27C8-D3F7-316F6843D3BC}"/>
              </a:ext>
            </a:extLst>
          </p:cNvPr>
          <p:cNvSpPr txBox="1"/>
          <p:nvPr/>
        </p:nvSpPr>
        <p:spPr>
          <a:xfrm>
            <a:off x="1546859" y="4043920"/>
            <a:ext cx="3136392" cy="461665"/>
          </a:xfrm>
          <a:prstGeom prst="rect">
            <a:avLst/>
          </a:prstGeom>
          <a:noFill/>
        </p:spPr>
        <p:txBody>
          <a:bodyPr wrap="square" rtlCol="0">
            <a:spAutoFit/>
          </a:bodyPr>
          <a:lstStyle/>
          <a:p>
            <a:pPr algn="ctr"/>
            <a:r>
              <a:rPr lang="en-US" altLang="ja-JP" sz="2400" dirty="0">
                <a:latin typeface="メイリオ" panose="020B0604030504040204" pitchFamily="50" charset="-128"/>
                <a:ea typeface="メイリオ" panose="020B0604030504040204" pitchFamily="50" charset="-128"/>
              </a:rPr>
              <a:t>Django</a:t>
            </a:r>
            <a:endParaRPr lang="ja-JP" altLang="en-US" sz="2400" dirty="0">
              <a:latin typeface="メイリオ" panose="020B0604030504040204" pitchFamily="50" charset="-128"/>
              <a:ea typeface="メイリオ" panose="020B0604030504040204" pitchFamily="50" charset="-128"/>
            </a:endParaRPr>
          </a:p>
        </p:txBody>
      </p:sp>
      <p:sp>
        <p:nvSpPr>
          <p:cNvPr id="30" name="テキスト ボックス 29">
            <a:extLst>
              <a:ext uri="{FF2B5EF4-FFF2-40B4-BE49-F238E27FC236}">
                <a16:creationId xmlns:a16="http://schemas.microsoft.com/office/drawing/2014/main" id="{F46C904D-9372-32D8-84EB-0614554DEE85}"/>
              </a:ext>
            </a:extLst>
          </p:cNvPr>
          <p:cNvSpPr txBox="1"/>
          <p:nvPr/>
        </p:nvSpPr>
        <p:spPr>
          <a:xfrm>
            <a:off x="7508751" y="1645013"/>
            <a:ext cx="3136392" cy="461665"/>
          </a:xfrm>
          <a:prstGeom prst="rect">
            <a:avLst/>
          </a:prstGeom>
          <a:noFill/>
        </p:spPr>
        <p:txBody>
          <a:bodyPr wrap="square" rtlCol="0">
            <a:spAutoFit/>
          </a:bodyPr>
          <a:lstStyle/>
          <a:p>
            <a:pPr algn="ctr"/>
            <a:r>
              <a:rPr lang="en-US" altLang="ja-JP" sz="2400" dirty="0" err="1">
                <a:latin typeface="メイリオ" panose="020B0604030504040204" pitchFamily="50" charset="-128"/>
                <a:ea typeface="メイリオ" panose="020B0604030504040204" pitchFamily="50" charset="-128"/>
              </a:rPr>
              <a:t>ComfyUI</a:t>
            </a:r>
            <a:endParaRPr lang="ja-JP" altLang="en-US" sz="2400" dirty="0">
              <a:latin typeface="メイリオ" panose="020B0604030504040204" pitchFamily="50" charset="-128"/>
              <a:ea typeface="メイリオ" panose="020B0604030504040204" pitchFamily="50" charset="-128"/>
            </a:endParaRPr>
          </a:p>
        </p:txBody>
      </p:sp>
      <p:sp>
        <p:nvSpPr>
          <p:cNvPr id="31" name="テキスト ボックス 30">
            <a:extLst>
              <a:ext uri="{FF2B5EF4-FFF2-40B4-BE49-F238E27FC236}">
                <a16:creationId xmlns:a16="http://schemas.microsoft.com/office/drawing/2014/main" id="{BCDC3F6D-F0E3-4510-AB0C-BE3B97377887}"/>
              </a:ext>
            </a:extLst>
          </p:cNvPr>
          <p:cNvSpPr txBox="1"/>
          <p:nvPr/>
        </p:nvSpPr>
        <p:spPr>
          <a:xfrm>
            <a:off x="7508751" y="2235413"/>
            <a:ext cx="3136392" cy="461665"/>
          </a:xfrm>
          <a:prstGeom prst="rect">
            <a:avLst/>
          </a:prstGeom>
          <a:noFill/>
        </p:spPr>
        <p:txBody>
          <a:bodyPr wrap="square" rtlCol="0">
            <a:spAutoFit/>
          </a:bodyPr>
          <a:lstStyle/>
          <a:p>
            <a:pPr algn="ctr"/>
            <a:r>
              <a:rPr lang="en-US" altLang="ja-JP" sz="2400" dirty="0">
                <a:latin typeface="メイリオ" panose="020B0604030504040204" pitchFamily="50" charset="-128"/>
                <a:ea typeface="メイリオ" panose="020B0604030504040204" pitchFamily="50" charset="-128"/>
              </a:rPr>
              <a:t>Stable Diffusion</a:t>
            </a:r>
            <a:endParaRPr lang="ja-JP" altLang="en-US" sz="2400" dirty="0">
              <a:latin typeface="メイリオ" panose="020B0604030504040204" pitchFamily="50" charset="-128"/>
              <a:ea typeface="メイリオ" panose="020B0604030504040204" pitchFamily="50" charset="-128"/>
            </a:endParaRPr>
          </a:p>
        </p:txBody>
      </p:sp>
      <p:sp>
        <p:nvSpPr>
          <p:cNvPr id="32" name="テキスト ボックス 31">
            <a:extLst>
              <a:ext uri="{FF2B5EF4-FFF2-40B4-BE49-F238E27FC236}">
                <a16:creationId xmlns:a16="http://schemas.microsoft.com/office/drawing/2014/main" id="{B941FB05-B834-8EC7-88B1-FE374F9872B9}"/>
              </a:ext>
            </a:extLst>
          </p:cNvPr>
          <p:cNvSpPr txBox="1"/>
          <p:nvPr/>
        </p:nvSpPr>
        <p:spPr>
          <a:xfrm>
            <a:off x="7508749" y="2831837"/>
            <a:ext cx="3136392" cy="461665"/>
          </a:xfrm>
          <a:prstGeom prst="rect">
            <a:avLst/>
          </a:prstGeom>
          <a:noFill/>
        </p:spPr>
        <p:txBody>
          <a:bodyPr wrap="square" rtlCol="0">
            <a:spAutoFit/>
          </a:bodyPr>
          <a:lstStyle/>
          <a:p>
            <a:pPr algn="ctr"/>
            <a:r>
              <a:rPr lang="en-US" altLang="ja-JP" sz="2400" dirty="0" err="1">
                <a:latin typeface="メイリオ" panose="020B0604030504040204" pitchFamily="50" charset="-128"/>
                <a:ea typeface="メイリオ" panose="020B0604030504040204" pitchFamily="50" charset="-128"/>
              </a:rPr>
              <a:t>youtube</a:t>
            </a:r>
            <a:r>
              <a:rPr lang="en-US" altLang="ja-JP" sz="2400" dirty="0">
                <a:latin typeface="メイリオ" panose="020B0604030504040204" pitchFamily="50" charset="-128"/>
                <a:ea typeface="メイリオ" panose="020B0604030504040204" pitchFamily="50" charset="-128"/>
              </a:rPr>
              <a:t>-dl</a:t>
            </a:r>
            <a:endParaRPr lang="ja-JP" altLang="en-US" sz="2400" dirty="0">
              <a:latin typeface="メイリオ" panose="020B0604030504040204" pitchFamily="50" charset="-128"/>
              <a:ea typeface="メイリオ" panose="020B0604030504040204" pitchFamily="50" charset="-128"/>
            </a:endParaRPr>
          </a:p>
        </p:txBody>
      </p:sp>
      <p:sp>
        <p:nvSpPr>
          <p:cNvPr id="33" name="テキスト ボックス 32">
            <a:extLst>
              <a:ext uri="{FF2B5EF4-FFF2-40B4-BE49-F238E27FC236}">
                <a16:creationId xmlns:a16="http://schemas.microsoft.com/office/drawing/2014/main" id="{E8E8FE01-AF16-A6E1-8E4A-8F6944BD3F85}"/>
              </a:ext>
            </a:extLst>
          </p:cNvPr>
          <p:cNvSpPr txBox="1"/>
          <p:nvPr/>
        </p:nvSpPr>
        <p:spPr>
          <a:xfrm>
            <a:off x="7508749" y="3422237"/>
            <a:ext cx="3136392" cy="461665"/>
          </a:xfrm>
          <a:prstGeom prst="rect">
            <a:avLst/>
          </a:prstGeom>
          <a:noFill/>
        </p:spPr>
        <p:txBody>
          <a:bodyPr wrap="square" rtlCol="0">
            <a:spAutoFit/>
          </a:bodyPr>
          <a:lstStyle/>
          <a:p>
            <a:pPr algn="ctr"/>
            <a:r>
              <a:rPr lang="en-US" altLang="ja-JP" sz="2400" dirty="0">
                <a:latin typeface="メイリオ" panose="020B0604030504040204" pitchFamily="50" charset="-128"/>
                <a:ea typeface="メイリオ" panose="020B0604030504040204" pitchFamily="50" charset="-128"/>
              </a:rPr>
              <a:t>Home Assistant</a:t>
            </a:r>
            <a:endParaRPr lang="ja-JP" altLang="en-US" sz="2400" dirty="0">
              <a:latin typeface="メイリオ" panose="020B0604030504040204" pitchFamily="50" charset="-128"/>
              <a:ea typeface="メイリオ" panose="020B0604030504040204" pitchFamily="50" charset="-128"/>
            </a:endParaRPr>
          </a:p>
        </p:txBody>
      </p:sp>
      <p:sp>
        <p:nvSpPr>
          <p:cNvPr id="34" name="テキスト ボックス 33">
            <a:extLst>
              <a:ext uri="{FF2B5EF4-FFF2-40B4-BE49-F238E27FC236}">
                <a16:creationId xmlns:a16="http://schemas.microsoft.com/office/drawing/2014/main" id="{D9CAAFDA-F2FF-DE26-78C1-A3884BA43B4F}"/>
              </a:ext>
            </a:extLst>
          </p:cNvPr>
          <p:cNvSpPr txBox="1"/>
          <p:nvPr/>
        </p:nvSpPr>
        <p:spPr>
          <a:xfrm>
            <a:off x="7508749" y="4010262"/>
            <a:ext cx="3136392" cy="461665"/>
          </a:xfrm>
          <a:prstGeom prst="rect">
            <a:avLst/>
          </a:prstGeom>
          <a:noFill/>
        </p:spPr>
        <p:txBody>
          <a:bodyPr wrap="square" rtlCol="0">
            <a:spAutoFit/>
          </a:bodyPr>
          <a:lstStyle/>
          <a:p>
            <a:pPr algn="ctr"/>
            <a:r>
              <a:rPr lang="en-US" altLang="ja-JP" sz="2400" dirty="0">
                <a:latin typeface="メイリオ" panose="020B0604030504040204" pitchFamily="50" charset="-128"/>
                <a:ea typeface="メイリオ" panose="020B0604030504040204" pitchFamily="50" charset="-128"/>
              </a:rPr>
              <a:t>GPT Academic</a:t>
            </a:r>
            <a:endParaRPr lang="ja-JP" altLang="en-US" sz="2400" dirty="0">
              <a:latin typeface="メイリオ" panose="020B0604030504040204" pitchFamily="50" charset="-128"/>
              <a:ea typeface="メイリオ" panose="020B0604030504040204" pitchFamily="50" charset="-128"/>
            </a:endParaRPr>
          </a:p>
        </p:txBody>
      </p:sp>
      <p:cxnSp>
        <p:nvCxnSpPr>
          <p:cNvPr id="36" name="直線コネクタ 35">
            <a:extLst>
              <a:ext uri="{FF2B5EF4-FFF2-40B4-BE49-F238E27FC236}">
                <a16:creationId xmlns:a16="http://schemas.microsoft.com/office/drawing/2014/main" id="{B6677C85-312C-ECE7-C5D2-E1E2159E1413}"/>
              </a:ext>
            </a:extLst>
          </p:cNvPr>
          <p:cNvCxnSpPr>
            <a:cxnSpLocks/>
            <a:stCxn id="26" idx="3"/>
            <a:endCxn id="30" idx="1"/>
          </p:cNvCxnSpPr>
          <p:nvPr/>
        </p:nvCxnSpPr>
        <p:spPr>
          <a:xfrm>
            <a:off x="4683251" y="1823727"/>
            <a:ext cx="2825500" cy="52119"/>
          </a:xfrm>
          <a:prstGeom prst="line">
            <a:avLst/>
          </a:prstGeom>
          <a:ln w="114300">
            <a:solidFill>
              <a:schemeClr val="tx1">
                <a:lumMod val="65000"/>
                <a:lumOff val="35000"/>
              </a:schemeClr>
            </a:solidFill>
          </a:ln>
        </p:spPr>
        <p:style>
          <a:lnRef idx="2">
            <a:schemeClr val="accent1"/>
          </a:lnRef>
          <a:fillRef idx="0">
            <a:schemeClr val="accent1"/>
          </a:fillRef>
          <a:effectRef idx="1">
            <a:schemeClr val="accent1"/>
          </a:effectRef>
          <a:fontRef idx="minor">
            <a:schemeClr val="tx1"/>
          </a:fontRef>
        </p:style>
      </p:cxnSp>
      <p:cxnSp>
        <p:nvCxnSpPr>
          <p:cNvPr id="38" name="直線コネクタ 37">
            <a:extLst>
              <a:ext uri="{FF2B5EF4-FFF2-40B4-BE49-F238E27FC236}">
                <a16:creationId xmlns:a16="http://schemas.microsoft.com/office/drawing/2014/main" id="{0BA26DDB-C5F0-1C87-A46C-E5E3AF5DBB01}"/>
              </a:ext>
            </a:extLst>
          </p:cNvPr>
          <p:cNvCxnSpPr>
            <a:cxnSpLocks/>
            <a:stCxn id="26" idx="3"/>
            <a:endCxn id="31" idx="1"/>
          </p:cNvCxnSpPr>
          <p:nvPr/>
        </p:nvCxnSpPr>
        <p:spPr>
          <a:xfrm>
            <a:off x="4683251" y="1823727"/>
            <a:ext cx="2825500" cy="642519"/>
          </a:xfrm>
          <a:prstGeom prst="line">
            <a:avLst/>
          </a:prstGeom>
          <a:ln w="38100">
            <a:solidFill>
              <a:schemeClr val="tx1">
                <a:lumMod val="65000"/>
                <a:lumOff val="35000"/>
              </a:schemeClr>
            </a:solidFill>
          </a:ln>
        </p:spPr>
        <p:style>
          <a:lnRef idx="2">
            <a:schemeClr val="accent1"/>
          </a:lnRef>
          <a:fillRef idx="0">
            <a:schemeClr val="accent1"/>
          </a:fillRef>
          <a:effectRef idx="1">
            <a:schemeClr val="accent1"/>
          </a:effectRef>
          <a:fontRef idx="minor">
            <a:schemeClr val="tx1"/>
          </a:fontRef>
        </p:style>
      </p:cxnSp>
      <p:cxnSp>
        <p:nvCxnSpPr>
          <p:cNvPr id="41" name="直線コネクタ 40">
            <a:extLst>
              <a:ext uri="{FF2B5EF4-FFF2-40B4-BE49-F238E27FC236}">
                <a16:creationId xmlns:a16="http://schemas.microsoft.com/office/drawing/2014/main" id="{02C3E913-83FF-DD10-B4F2-F2534CD2718B}"/>
              </a:ext>
            </a:extLst>
          </p:cNvPr>
          <p:cNvCxnSpPr>
            <a:cxnSpLocks/>
            <a:stCxn id="27" idx="3"/>
            <a:endCxn id="32" idx="1"/>
          </p:cNvCxnSpPr>
          <p:nvPr/>
        </p:nvCxnSpPr>
        <p:spPr>
          <a:xfrm>
            <a:off x="4683251" y="2643341"/>
            <a:ext cx="2825498" cy="419329"/>
          </a:xfrm>
          <a:prstGeom prst="line">
            <a:avLst/>
          </a:prstGeom>
          <a:ln w="25400">
            <a:solidFill>
              <a:schemeClr val="tx1">
                <a:lumMod val="65000"/>
                <a:lumOff val="35000"/>
              </a:schemeClr>
            </a:solidFill>
          </a:ln>
        </p:spPr>
        <p:style>
          <a:lnRef idx="2">
            <a:schemeClr val="accent1"/>
          </a:lnRef>
          <a:fillRef idx="0">
            <a:schemeClr val="accent1"/>
          </a:fillRef>
          <a:effectRef idx="1">
            <a:schemeClr val="accent1"/>
          </a:effectRef>
          <a:fontRef idx="minor">
            <a:schemeClr val="tx1"/>
          </a:fontRef>
        </p:style>
      </p:cxnSp>
      <p:cxnSp>
        <p:nvCxnSpPr>
          <p:cNvPr id="44" name="直線コネクタ 43">
            <a:extLst>
              <a:ext uri="{FF2B5EF4-FFF2-40B4-BE49-F238E27FC236}">
                <a16:creationId xmlns:a16="http://schemas.microsoft.com/office/drawing/2014/main" id="{080FE681-4333-121D-53E0-8C680FD8EA34}"/>
              </a:ext>
            </a:extLst>
          </p:cNvPr>
          <p:cNvCxnSpPr>
            <a:cxnSpLocks/>
            <a:endCxn id="34" idx="1"/>
          </p:cNvCxnSpPr>
          <p:nvPr/>
        </p:nvCxnSpPr>
        <p:spPr>
          <a:xfrm>
            <a:off x="4683250" y="2650741"/>
            <a:ext cx="2825499" cy="1590354"/>
          </a:xfrm>
          <a:prstGeom prst="line">
            <a:avLst/>
          </a:prstGeom>
          <a:ln w="6350">
            <a:solidFill>
              <a:schemeClr val="tx1">
                <a:lumMod val="65000"/>
                <a:lumOff val="35000"/>
              </a:schemeClr>
            </a:solidFill>
          </a:ln>
        </p:spPr>
        <p:style>
          <a:lnRef idx="2">
            <a:schemeClr val="accent1"/>
          </a:lnRef>
          <a:fillRef idx="0">
            <a:schemeClr val="accent1"/>
          </a:fillRef>
          <a:effectRef idx="1">
            <a:schemeClr val="accent1"/>
          </a:effectRef>
          <a:fontRef idx="minor">
            <a:schemeClr val="tx1"/>
          </a:fontRef>
        </p:style>
      </p:cxnSp>
      <p:cxnSp>
        <p:nvCxnSpPr>
          <p:cNvPr id="46" name="直線コネクタ 45">
            <a:extLst>
              <a:ext uri="{FF2B5EF4-FFF2-40B4-BE49-F238E27FC236}">
                <a16:creationId xmlns:a16="http://schemas.microsoft.com/office/drawing/2014/main" id="{CD55AC54-63B6-8301-9D90-173623F90EB6}"/>
              </a:ext>
            </a:extLst>
          </p:cNvPr>
          <p:cNvCxnSpPr>
            <a:cxnSpLocks/>
            <a:stCxn id="28" idx="3"/>
            <a:endCxn id="30" idx="1"/>
          </p:cNvCxnSpPr>
          <p:nvPr/>
        </p:nvCxnSpPr>
        <p:spPr>
          <a:xfrm flipV="1">
            <a:off x="4683251" y="1875846"/>
            <a:ext cx="2825500" cy="1571312"/>
          </a:xfrm>
          <a:prstGeom prst="line">
            <a:avLst/>
          </a:prstGeom>
          <a:ln w="12700">
            <a:solidFill>
              <a:schemeClr val="tx1">
                <a:lumMod val="65000"/>
                <a:lumOff val="35000"/>
              </a:schemeClr>
            </a:solidFill>
          </a:ln>
        </p:spPr>
        <p:style>
          <a:lnRef idx="2">
            <a:schemeClr val="accent1"/>
          </a:lnRef>
          <a:fillRef idx="0">
            <a:schemeClr val="accent1"/>
          </a:fillRef>
          <a:effectRef idx="1">
            <a:schemeClr val="accent1"/>
          </a:effectRef>
          <a:fontRef idx="minor">
            <a:schemeClr val="tx1"/>
          </a:fontRef>
        </p:style>
      </p:cxnSp>
      <p:cxnSp>
        <p:nvCxnSpPr>
          <p:cNvPr id="49" name="直線コネクタ 48">
            <a:extLst>
              <a:ext uri="{FF2B5EF4-FFF2-40B4-BE49-F238E27FC236}">
                <a16:creationId xmlns:a16="http://schemas.microsoft.com/office/drawing/2014/main" id="{18A5C438-4325-3FB8-7B86-649E17B3461E}"/>
              </a:ext>
            </a:extLst>
          </p:cNvPr>
          <p:cNvCxnSpPr>
            <a:cxnSpLocks/>
            <a:stCxn id="28" idx="3"/>
            <a:endCxn id="33" idx="1"/>
          </p:cNvCxnSpPr>
          <p:nvPr/>
        </p:nvCxnSpPr>
        <p:spPr>
          <a:xfrm>
            <a:off x="4683251" y="3447158"/>
            <a:ext cx="2825498" cy="205912"/>
          </a:xfrm>
          <a:prstGeom prst="line">
            <a:avLst/>
          </a:prstGeom>
          <a:ln w="6350">
            <a:solidFill>
              <a:schemeClr val="tx1">
                <a:lumMod val="65000"/>
                <a:lumOff val="35000"/>
              </a:schemeClr>
            </a:solidFill>
          </a:ln>
        </p:spPr>
        <p:style>
          <a:lnRef idx="2">
            <a:schemeClr val="accent1"/>
          </a:lnRef>
          <a:fillRef idx="0">
            <a:schemeClr val="accent1"/>
          </a:fillRef>
          <a:effectRef idx="1">
            <a:schemeClr val="accent1"/>
          </a:effectRef>
          <a:fontRef idx="minor">
            <a:schemeClr val="tx1"/>
          </a:fontRef>
        </p:style>
      </p:cxnSp>
      <p:cxnSp>
        <p:nvCxnSpPr>
          <p:cNvPr id="52" name="直線コネクタ 51">
            <a:extLst>
              <a:ext uri="{FF2B5EF4-FFF2-40B4-BE49-F238E27FC236}">
                <a16:creationId xmlns:a16="http://schemas.microsoft.com/office/drawing/2014/main" id="{1BD1FEBB-7ACD-A071-CBFB-7E0E65E10900}"/>
              </a:ext>
            </a:extLst>
          </p:cNvPr>
          <p:cNvCxnSpPr>
            <a:cxnSpLocks/>
            <a:stCxn id="29" idx="3"/>
            <a:endCxn id="33" idx="1"/>
          </p:cNvCxnSpPr>
          <p:nvPr/>
        </p:nvCxnSpPr>
        <p:spPr>
          <a:xfrm flipV="1">
            <a:off x="4683251" y="3653070"/>
            <a:ext cx="2825498" cy="621683"/>
          </a:xfrm>
          <a:prstGeom prst="line">
            <a:avLst/>
          </a:prstGeom>
          <a:ln w="6350">
            <a:solidFill>
              <a:schemeClr val="tx1">
                <a:lumMod val="65000"/>
                <a:lumOff val="35000"/>
              </a:schemeClr>
            </a:solidFill>
          </a:ln>
        </p:spPr>
        <p:style>
          <a:lnRef idx="2">
            <a:schemeClr val="accent1"/>
          </a:lnRef>
          <a:fillRef idx="0">
            <a:schemeClr val="accent1"/>
          </a:fillRef>
          <a:effectRef idx="1">
            <a:schemeClr val="accent1"/>
          </a:effectRef>
          <a:fontRef idx="minor">
            <a:schemeClr val="tx1"/>
          </a:fontRef>
        </p:style>
      </p:cxnSp>
      <p:sp>
        <p:nvSpPr>
          <p:cNvPr id="56" name="テキスト ボックス 55">
            <a:extLst>
              <a:ext uri="{FF2B5EF4-FFF2-40B4-BE49-F238E27FC236}">
                <a16:creationId xmlns:a16="http://schemas.microsoft.com/office/drawing/2014/main" id="{C96AA464-2EEC-9E6D-AADD-722B6D79A0B7}"/>
              </a:ext>
            </a:extLst>
          </p:cNvPr>
          <p:cNvSpPr txBox="1"/>
          <p:nvPr/>
        </p:nvSpPr>
        <p:spPr>
          <a:xfrm>
            <a:off x="4527803" y="1471223"/>
            <a:ext cx="3136392" cy="400110"/>
          </a:xfrm>
          <a:prstGeom prst="rect">
            <a:avLst/>
          </a:prstGeom>
          <a:noFill/>
        </p:spPr>
        <p:txBody>
          <a:bodyPr wrap="square" rtlCol="0">
            <a:spAutoFit/>
          </a:bodyPr>
          <a:lstStyle/>
          <a:p>
            <a:pPr algn="ctr"/>
            <a:r>
              <a:rPr lang="en-US" altLang="ja-JP" sz="2000" dirty="0">
                <a:latin typeface="メイリオ" panose="020B0604030504040204" pitchFamily="50" charset="-128"/>
                <a:ea typeface="メイリオ" panose="020B0604030504040204" pitchFamily="50" charset="-128"/>
              </a:rPr>
              <a:t>46</a:t>
            </a:r>
            <a:endParaRPr lang="ja-JP" altLang="en-US" sz="2000" dirty="0">
              <a:latin typeface="メイリオ" panose="020B0604030504040204" pitchFamily="50" charset="-128"/>
              <a:ea typeface="メイリオ" panose="020B0604030504040204" pitchFamily="50" charset="-128"/>
            </a:endParaRPr>
          </a:p>
        </p:txBody>
      </p:sp>
      <p:sp>
        <p:nvSpPr>
          <p:cNvPr id="57" name="テキスト ボックス 56">
            <a:extLst>
              <a:ext uri="{FF2B5EF4-FFF2-40B4-BE49-F238E27FC236}">
                <a16:creationId xmlns:a16="http://schemas.microsoft.com/office/drawing/2014/main" id="{0DDA663D-B5A9-2E8A-C03C-33000EFA79A3}"/>
              </a:ext>
            </a:extLst>
          </p:cNvPr>
          <p:cNvSpPr txBox="1"/>
          <p:nvPr/>
        </p:nvSpPr>
        <p:spPr>
          <a:xfrm rot="784402">
            <a:off x="4716778" y="1873894"/>
            <a:ext cx="3136392" cy="400110"/>
          </a:xfrm>
          <a:prstGeom prst="rect">
            <a:avLst/>
          </a:prstGeom>
          <a:noFill/>
        </p:spPr>
        <p:txBody>
          <a:bodyPr wrap="square" rtlCol="0">
            <a:spAutoFit/>
          </a:bodyPr>
          <a:lstStyle/>
          <a:p>
            <a:pPr algn="ctr"/>
            <a:r>
              <a:rPr lang="en-US" altLang="ja-JP" sz="2000" dirty="0">
                <a:latin typeface="メイリオ" panose="020B0604030504040204" pitchFamily="50" charset="-128"/>
                <a:ea typeface="メイリオ" panose="020B0604030504040204" pitchFamily="50" charset="-128"/>
              </a:rPr>
              <a:t>17</a:t>
            </a:r>
            <a:endParaRPr lang="ja-JP" altLang="en-US" sz="2000" dirty="0">
              <a:latin typeface="メイリオ" panose="020B0604030504040204" pitchFamily="50" charset="-128"/>
              <a:ea typeface="メイリオ" panose="020B0604030504040204" pitchFamily="50" charset="-128"/>
            </a:endParaRPr>
          </a:p>
        </p:txBody>
      </p:sp>
      <p:sp>
        <p:nvSpPr>
          <p:cNvPr id="58" name="テキスト ボックス 57">
            <a:extLst>
              <a:ext uri="{FF2B5EF4-FFF2-40B4-BE49-F238E27FC236}">
                <a16:creationId xmlns:a16="http://schemas.microsoft.com/office/drawing/2014/main" id="{1E0A1ABC-8D84-83F0-EE8C-086CBE29BB4C}"/>
              </a:ext>
            </a:extLst>
          </p:cNvPr>
          <p:cNvSpPr txBox="1"/>
          <p:nvPr/>
        </p:nvSpPr>
        <p:spPr>
          <a:xfrm rot="532594">
            <a:off x="4847315" y="2576629"/>
            <a:ext cx="3136392" cy="400110"/>
          </a:xfrm>
          <a:prstGeom prst="rect">
            <a:avLst/>
          </a:prstGeom>
          <a:noFill/>
        </p:spPr>
        <p:txBody>
          <a:bodyPr wrap="square" rtlCol="0">
            <a:spAutoFit/>
          </a:bodyPr>
          <a:lstStyle/>
          <a:p>
            <a:pPr algn="ctr"/>
            <a:r>
              <a:rPr lang="en-US" altLang="ja-JP" sz="2000" dirty="0">
                <a:latin typeface="メイリオ" panose="020B0604030504040204" pitchFamily="50" charset="-128"/>
                <a:ea typeface="メイリオ" panose="020B0604030504040204" pitchFamily="50" charset="-128"/>
              </a:rPr>
              <a:t>6</a:t>
            </a:r>
            <a:endParaRPr lang="ja-JP" altLang="en-US" sz="2000" dirty="0">
              <a:latin typeface="メイリオ" panose="020B0604030504040204" pitchFamily="50" charset="-128"/>
              <a:ea typeface="メイリオ" panose="020B0604030504040204" pitchFamily="50" charset="-128"/>
            </a:endParaRPr>
          </a:p>
        </p:txBody>
      </p:sp>
      <p:sp>
        <p:nvSpPr>
          <p:cNvPr id="59" name="テキスト ボックス 58">
            <a:extLst>
              <a:ext uri="{FF2B5EF4-FFF2-40B4-BE49-F238E27FC236}">
                <a16:creationId xmlns:a16="http://schemas.microsoft.com/office/drawing/2014/main" id="{58389218-7EEC-A752-6FF8-522A19475952}"/>
              </a:ext>
            </a:extLst>
          </p:cNvPr>
          <p:cNvSpPr txBox="1"/>
          <p:nvPr/>
        </p:nvSpPr>
        <p:spPr>
          <a:xfrm rot="19833371">
            <a:off x="4452008" y="2388805"/>
            <a:ext cx="3136392" cy="400110"/>
          </a:xfrm>
          <a:prstGeom prst="rect">
            <a:avLst/>
          </a:prstGeom>
          <a:noFill/>
        </p:spPr>
        <p:txBody>
          <a:bodyPr wrap="square" rtlCol="0">
            <a:spAutoFit/>
          </a:bodyPr>
          <a:lstStyle/>
          <a:p>
            <a:pPr algn="ctr"/>
            <a:r>
              <a:rPr lang="en-US" altLang="ja-JP" sz="2000" dirty="0">
                <a:latin typeface="メイリオ" panose="020B0604030504040204" pitchFamily="50" charset="-128"/>
                <a:ea typeface="メイリオ" panose="020B0604030504040204" pitchFamily="50" charset="-128"/>
              </a:rPr>
              <a:t>4</a:t>
            </a:r>
            <a:endParaRPr lang="ja-JP" altLang="en-US" sz="2000" dirty="0">
              <a:latin typeface="メイリオ" panose="020B0604030504040204" pitchFamily="50" charset="-128"/>
              <a:ea typeface="メイリオ" panose="020B0604030504040204" pitchFamily="50" charset="-128"/>
            </a:endParaRPr>
          </a:p>
        </p:txBody>
      </p:sp>
      <p:sp>
        <p:nvSpPr>
          <p:cNvPr id="60" name="テキスト ボックス 59">
            <a:extLst>
              <a:ext uri="{FF2B5EF4-FFF2-40B4-BE49-F238E27FC236}">
                <a16:creationId xmlns:a16="http://schemas.microsoft.com/office/drawing/2014/main" id="{CD63C73E-0BB7-B925-9637-2D291C1D1B9F}"/>
              </a:ext>
            </a:extLst>
          </p:cNvPr>
          <p:cNvSpPr txBox="1"/>
          <p:nvPr/>
        </p:nvSpPr>
        <p:spPr>
          <a:xfrm rot="1772525">
            <a:off x="4661961" y="3184071"/>
            <a:ext cx="3136392" cy="400110"/>
          </a:xfrm>
          <a:prstGeom prst="rect">
            <a:avLst/>
          </a:prstGeom>
          <a:noFill/>
        </p:spPr>
        <p:txBody>
          <a:bodyPr wrap="square" rtlCol="0">
            <a:spAutoFit/>
          </a:bodyPr>
          <a:lstStyle/>
          <a:p>
            <a:pPr algn="ctr"/>
            <a:r>
              <a:rPr lang="en-US" altLang="ja-JP" sz="2000" dirty="0">
                <a:latin typeface="メイリオ" panose="020B0604030504040204" pitchFamily="50" charset="-128"/>
                <a:ea typeface="メイリオ" panose="020B0604030504040204" pitchFamily="50" charset="-128"/>
              </a:rPr>
              <a:t>1</a:t>
            </a:r>
            <a:endParaRPr lang="ja-JP" altLang="en-US" sz="2000" dirty="0">
              <a:latin typeface="メイリオ" panose="020B0604030504040204" pitchFamily="50" charset="-128"/>
              <a:ea typeface="メイリオ" panose="020B0604030504040204" pitchFamily="50" charset="-128"/>
            </a:endParaRPr>
          </a:p>
        </p:txBody>
      </p:sp>
      <p:sp>
        <p:nvSpPr>
          <p:cNvPr id="61" name="テキスト ボックス 60">
            <a:extLst>
              <a:ext uri="{FF2B5EF4-FFF2-40B4-BE49-F238E27FC236}">
                <a16:creationId xmlns:a16="http://schemas.microsoft.com/office/drawing/2014/main" id="{8FE5BD13-3EF3-B7BE-6EAF-C76641C12635}"/>
              </a:ext>
            </a:extLst>
          </p:cNvPr>
          <p:cNvSpPr txBox="1"/>
          <p:nvPr/>
        </p:nvSpPr>
        <p:spPr>
          <a:xfrm rot="318997">
            <a:off x="3871298" y="3207769"/>
            <a:ext cx="3136392" cy="400110"/>
          </a:xfrm>
          <a:prstGeom prst="rect">
            <a:avLst/>
          </a:prstGeom>
          <a:noFill/>
        </p:spPr>
        <p:txBody>
          <a:bodyPr wrap="square" rtlCol="0">
            <a:spAutoFit/>
          </a:bodyPr>
          <a:lstStyle/>
          <a:p>
            <a:pPr algn="ctr"/>
            <a:r>
              <a:rPr lang="en-US" altLang="ja-JP" sz="2000" dirty="0">
                <a:latin typeface="メイリオ" panose="020B0604030504040204" pitchFamily="50" charset="-128"/>
                <a:ea typeface="メイリオ" panose="020B0604030504040204" pitchFamily="50" charset="-128"/>
              </a:rPr>
              <a:t>1</a:t>
            </a:r>
            <a:endParaRPr lang="ja-JP" altLang="en-US" sz="2000" dirty="0">
              <a:latin typeface="メイリオ" panose="020B0604030504040204" pitchFamily="50" charset="-128"/>
              <a:ea typeface="メイリオ" panose="020B0604030504040204" pitchFamily="50" charset="-128"/>
            </a:endParaRPr>
          </a:p>
        </p:txBody>
      </p:sp>
      <p:sp>
        <p:nvSpPr>
          <p:cNvPr id="62" name="テキスト ボックス 61">
            <a:extLst>
              <a:ext uri="{FF2B5EF4-FFF2-40B4-BE49-F238E27FC236}">
                <a16:creationId xmlns:a16="http://schemas.microsoft.com/office/drawing/2014/main" id="{FBC2AE8B-CBFC-AF30-9675-040EB59C6D16}"/>
              </a:ext>
            </a:extLst>
          </p:cNvPr>
          <p:cNvSpPr txBox="1"/>
          <p:nvPr/>
        </p:nvSpPr>
        <p:spPr>
          <a:xfrm rot="20872216">
            <a:off x="4452008" y="3683893"/>
            <a:ext cx="3136392" cy="400110"/>
          </a:xfrm>
          <a:prstGeom prst="rect">
            <a:avLst/>
          </a:prstGeom>
          <a:noFill/>
        </p:spPr>
        <p:txBody>
          <a:bodyPr wrap="square" rtlCol="0">
            <a:spAutoFit/>
          </a:bodyPr>
          <a:lstStyle/>
          <a:p>
            <a:pPr algn="ctr"/>
            <a:r>
              <a:rPr lang="en-US" altLang="ja-JP" sz="2000" dirty="0">
                <a:latin typeface="メイリオ" panose="020B0604030504040204" pitchFamily="50" charset="-128"/>
                <a:ea typeface="メイリオ" panose="020B0604030504040204" pitchFamily="50" charset="-128"/>
              </a:rPr>
              <a:t>1</a:t>
            </a:r>
            <a:endParaRPr lang="ja-JP" altLang="en-US" sz="2000" dirty="0">
              <a:latin typeface="メイリオ" panose="020B0604030504040204" pitchFamily="50" charset="-128"/>
              <a:ea typeface="メイリオ" panose="020B0604030504040204" pitchFamily="50" charset="-128"/>
            </a:endParaRPr>
          </a:p>
        </p:txBody>
      </p:sp>
      <p:sp>
        <p:nvSpPr>
          <p:cNvPr id="6" name="テキスト ボックス 5">
            <a:extLst>
              <a:ext uri="{FF2B5EF4-FFF2-40B4-BE49-F238E27FC236}">
                <a16:creationId xmlns:a16="http://schemas.microsoft.com/office/drawing/2014/main" id="{673447D6-EB82-A1BF-BF65-613DD8B14540}"/>
              </a:ext>
            </a:extLst>
          </p:cNvPr>
          <p:cNvSpPr txBox="1"/>
          <p:nvPr/>
        </p:nvSpPr>
        <p:spPr>
          <a:xfrm>
            <a:off x="-38251" y="1584813"/>
            <a:ext cx="1963056" cy="461665"/>
          </a:xfrm>
          <a:prstGeom prst="rect">
            <a:avLst/>
          </a:prstGeom>
          <a:noFill/>
        </p:spPr>
        <p:txBody>
          <a:bodyPr wrap="square" rtlCol="0">
            <a:spAutoFit/>
          </a:bodyPr>
          <a:lstStyle/>
          <a:p>
            <a:pPr algn="ctr"/>
            <a:r>
              <a:rPr lang="ja-JP" altLang="en-US" sz="2400" dirty="0">
                <a:latin typeface="メイリオ" panose="020B0604030504040204" pitchFamily="50" charset="-128"/>
                <a:ea typeface="メイリオ" panose="020B0604030504040204" pitchFamily="50" charset="-128"/>
              </a:rPr>
              <a:t>言語モデル</a:t>
            </a:r>
          </a:p>
        </p:txBody>
      </p:sp>
      <p:sp>
        <p:nvSpPr>
          <p:cNvPr id="12" name="テキスト ボックス 11">
            <a:extLst>
              <a:ext uri="{FF2B5EF4-FFF2-40B4-BE49-F238E27FC236}">
                <a16:creationId xmlns:a16="http://schemas.microsoft.com/office/drawing/2014/main" id="{1FB0CC08-E85A-0A72-2845-A1B894ECD7BD}"/>
              </a:ext>
            </a:extLst>
          </p:cNvPr>
          <p:cNvSpPr txBox="1"/>
          <p:nvPr/>
        </p:nvSpPr>
        <p:spPr>
          <a:xfrm>
            <a:off x="9670420" y="1838478"/>
            <a:ext cx="3136392" cy="461665"/>
          </a:xfrm>
          <a:prstGeom prst="rect">
            <a:avLst/>
          </a:prstGeom>
          <a:noFill/>
        </p:spPr>
        <p:txBody>
          <a:bodyPr wrap="square" rtlCol="0">
            <a:spAutoFit/>
          </a:bodyPr>
          <a:lstStyle/>
          <a:p>
            <a:pPr algn="ctr"/>
            <a:r>
              <a:rPr lang="ja-JP" altLang="en-US" sz="2400" dirty="0">
                <a:latin typeface="メイリオ" panose="020B0604030504040204" pitchFamily="50" charset="-128"/>
                <a:ea typeface="メイリオ" panose="020B0604030504040204" pitchFamily="50" charset="-128"/>
              </a:rPr>
              <a:t>画像生成</a:t>
            </a:r>
            <a:r>
              <a:rPr lang="en-US" altLang="ja-JP" sz="2400" dirty="0">
                <a:latin typeface="メイリオ" panose="020B0604030504040204" pitchFamily="50" charset="-128"/>
                <a:ea typeface="メイリオ" panose="020B0604030504040204" pitchFamily="50" charset="-128"/>
              </a:rPr>
              <a:t>AI</a:t>
            </a:r>
            <a:endParaRPr lang="ja-JP" altLang="en-US" sz="2400" dirty="0">
              <a:latin typeface="メイリオ" panose="020B0604030504040204" pitchFamily="50" charset="-128"/>
              <a:ea typeface="メイリオ" panose="020B0604030504040204" pitchFamily="50" charset="-128"/>
            </a:endParaRPr>
          </a:p>
        </p:txBody>
      </p:sp>
      <p:sp>
        <p:nvSpPr>
          <p:cNvPr id="37" name="正方形/長方形 36">
            <a:extLst>
              <a:ext uri="{FF2B5EF4-FFF2-40B4-BE49-F238E27FC236}">
                <a16:creationId xmlns:a16="http://schemas.microsoft.com/office/drawing/2014/main" id="{E3200EEF-DA7C-20A7-D9F0-983C9284386B}"/>
              </a:ext>
            </a:extLst>
          </p:cNvPr>
          <p:cNvSpPr/>
          <p:nvPr/>
        </p:nvSpPr>
        <p:spPr>
          <a:xfrm>
            <a:off x="73081" y="1518827"/>
            <a:ext cx="1788337" cy="527652"/>
          </a:xfrm>
          <a:prstGeom prst="rect">
            <a:avLst/>
          </a:prstGeom>
          <a:noFill/>
          <a:ln w="19050" cap="flat">
            <a:solidFill>
              <a:schemeClr val="tx1"/>
            </a:solidFill>
            <a:prstDash val="solid"/>
            <a:miter/>
          </a:ln>
        </p:spPr>
        <p:txBody>
          <a:bodyPr rtlCol="0" anchor="ctr"/>
          <a:lstStyle/>
          <a:p>
            <a:pPr algn="l"/>
            <a:endParaRPr kumimoji="1" lang="ja-JP" altLang="en-US"/>
          </a:p>
        </p:txBody>
      </p:sp>
      <p:sp>
        <p:nvSpPr>
          <p:cNvPr id="39" name="正方形/長方形 38">
            <a:extLst>
              <a:ext uri="{FF2B5EF4-FFF2-40B4-BE49-F238E27FC236}">
                <a16:creationId xmlns:a16="http://schemas.microsoft.com/office/drawing/2014/main" id="{016ECD7B-41BC-89A1-CA5D-A12D7B853709}"/>
              </a:ext>
            </a:extLst>
          </p:cNvPr>
          <p:cNvSpPr/>
          <p:nvPr/>
        </p:nvSpPr>
        <p:spPr>
          <a:xfrm>
            <a:off x="10344448" y="1514660"/>
            <a:ext cx="1788337" cy="1099185"/>
          </a:xfrm>
          <a:prstGeom prst="rect">
            <a:avLst/>
          </a:prstGeom>
          <a:noFill/>
          <a:ln w="19050" cap="flat">
            <a:solidFill>
              <a:schemeClr val="tx1"/>
            </a:solidFill>
            <a:prstDash val="solid"/>
            <a:miter/>
          </a:ln>
        </p:spPr>
        <p:txBody>
          <a:bodyPr rtlCol="0" anchor="ctr"/>
          <a:lstStyle/>
          <a:p>
            <a:pPr algn="l"/>
            <a:endParaRPr kumimoji="1" lang="ja-JP" altLang="en-US"/>
          </a:p>
        </p:txBody>
      </p:sp>
    </p:spTree>
    <p:extLst>
      <p:ext uri="{BB962C8B-B14F-4D97-AF65-F5344CB8AC3E}">
        <p14:creationId xmlns:p14="http://schemas.microsoft.com/office/powerpoint/2010/main" val="388719799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F8483E-93E4-20D5-6DBD-1945D7AD97E0}"/>
            </a:ext>
          </a:extLst>
        </p:cNvPr>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474ECE87-61BF-FA9E-3EB5-A222473A9429}"/>
              </a:ext>
            </a:extLst>
          </p:cNvPr>
          <p:cNvSpPr txBox="1"/>
          <p:nvPr/>
        </p:nvSpPr>
        <p:spPr>
          <a:xfrm>
            <a:off x="377950" y="237804"/>
            <a:ext cx="11135623" cy="584775"/>
          </a:xfrm>
          <a:prstGeom prst="rect">
            <a:avLst/>
          </a:prstGeom>
          <a:noFill/>
        </p:spPr>
        <p:txBody>
          <a:bodyPr wrap="square" rtlCol="0">
            <a:spAutoFit/>
          </a:bodyPr>
          <a:lstStyle/>
          <a:p>
            <a:r>
              <a:rPr kumimoji="1" lang="ja-JP" altLang="en-US" sz="3200">
                <a:latin typeface="メイリオ" panose="020B0604030504040204" pitchFamily="50" charset="-128"/>
                <a:ea typeface="メイリオ" panose="020B0604030504040204" pitchFamily="50" charset="-128"/>
              </a:rPr>
              <a:t>再実装の傾向</a:t>
            </a:r>
            <a:endParaRPr kumimoji="1" lang="en-US" altLang="ja-JP" sz="3200" dirty="0">
              <a:latin typeface="メイリオ" panose="020B0604030504040204" pitchFamily="50" charset="-128"/>
              <a:ea typeface="メイリオ" panose="020B0604030504040204" pitchFamily="50" charset="-128"/>
            </a:endParaRPr>
          </a:p>
        </p:txBody>
      </p:sp>
      <p:cxnSp>
        <p:nvCxnSpPr>
          <p:cNvPr id="3" name="直線コネクタ 2">
            <a:extLst>
              <a:ext uri="{FF2B5EF4-FFF2-40B4-BE49-F238E27FC236}">
                <a16:creationId xmlns:a16="http://schemas.microsoft.com/office/drawing/2014/main" id="{AA711F4B-E3A4-4D9E-E330-2A84FC467F01}"/>
              </a:ext>
            </a:extLst>
          </p:cNvPr>
          <p:cNvCxnSpPr>
            <a:cxnSpLocks/>
          </p:cNvCxnSpPr>
          <p:nvPr/>
        </p:nvCxnSpPr>
        <p:spPr>
          <a:xfrm>
            <a:off x="0" y="822579"/>
            <a:ext cx="12192000" cy="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sp>
        <p:nvSpPr>
          <p:cNvPr id="4" name="スライド番号プレースホルダー 3">
            <a:extLst>
              <a:ext uri="{FF2B5EF4-FFF2-40B4-BE49-F238E27FC236}">
                <a16:creationId xmlns:a16="http://schemas.microsoft.com/office/drawing/2014/main" id="{4E491481-936E-0FDC-BA9A-02B000198578}"/>
              </a:ext>
            </a:extLst>
          </p:cNvPr>
          <p:cNvSpPr>
            <a:spLocks noGrp="1"/>
          </p:cNvSpPr>
          <p:nvPr>
            <p:ph type="sldNum" sz="quarter" idx="12"/>
          </p:nvPr>
        </p:nvSpPr>
        <p:spPr/>
        <p:txBody>
          <a:bodyPr/>
          <a:lstStyle/>
          <a:p>
            <a:fld id="{2D31B8D3-B62F-4668-934E-50753AD4DB86}" type="slidenum">
              <a:rPr kumimoji="1" lang="ja-JP" altLang="en-US" smtClean="0"/>
              <a:t>23</a:t>
            </a:fld>
            <a:endParaRPr kumimoji="1" lang="ja-JP" altLang="en-US" dirty="0"/>
          </a:p>
        </p:txBody>
      </p:sp>
      <p:sp>
        <p:nvSpPr>
          <p:cNvPr id="7" name="テキスト ボックス 6">
            <a:extLst>
              <a:ext uri="{FF2B5EF4-FFF2-40B4-BE49-F238E27FC236}">
                <a16:creationId xmlns:a16="http://schemas.microsoft.com/office/drawing/2014/main" id="{EC3A5E13-E386-E29D-43BE-AAC4B078836B}"/>
              </a:ext>
            </a:extLst>
          </p:cNvPr>
          <p:cNvSpPr txBox="1"/>
          <p:nvPr/>
        </p:nvSpPr>
        <p:spPr>
          <a:xfrm>
            <a:off x="377950" y="1260000"/>
            <a:ext cx="11484198" cy="892552"/>
          </a:xfrm>
          <a:prstGeom prst="rect">
            <a:avLst/>
          </a:prstGeom>
          <a:noFill/>
        </p:spPr>
        <p:txBody>
          <a:bodyPr wrap="square" rtlCol="0">
            <a:spAutoFit/>
          </a:bodyPr>
          <a:lstStyle/>
          <a:p>
            <a:pPr>
              <a:buClr>
                <a:schemeClr val="tx1"/>
              </a:buClr>
            </a:pPr>
            <a:r>
              <a:rPr lang="ja-JP" altLang="en-US" sz="2800" b="1" dirty="0">
                <a:latin typeface="メイリオ" panose="020B0604030504040204" pitchFamily="50" charset="-128"/>
                <a:ea typeface="メイリオ" panose="020B0604030504040204" pitchFamily="50" charset="-128"/>
              </a:rPr>
              <a:t>示唆</a:t>
            </a:r>
            <a:endParaRPr lang="en-US" altLang="ja-JP" sz="2400" dirty="0">
              <a:latin typeface="メイリオ" panose="020B0604030504040204" pitchFamily="50" charset="-128"/>
              <a:ea typeface="メイリオ" panose="020B0604030504040204" pitchFamily="50" charset="-128"/>
            </a:endParaRPr>
          </a:p>
          <a:p>
            <a:pPr lvl="1">
              <a:buClr>
                <a:schemeClr val="tx1"/>
              </a:buClr>
            </a:pPr>
            <a:r>
              <a:rPr lang="ja-JP" altLang="en-US" sz="2400" dirty="0">
                <a:latin typeface="メイリオ" panose="020B0604030504040204" pitchFamily="50" charset="-128"/>
                <a:ea typeface="メイリオ" panose="020B0604030504040204" pitchFamily="50" charset="-128"/>
              </a:rPr>
              <a:t>言語モデル関連のライブラリが再実装されやすい傾向がある</a:t>
            </a:r>
            <a:endParaRPr lang="en-US" altLang="ja-JP" sz="2400" dirty="0">
              <a:latin typeface="メイリオ" panose="020B0604030504040204" pitchFamily="50" charset="-128"/>
              <a:ea typeface="メイリオ" panose="020B0604030504040204" pitchFamily="50" charset="-128"/>
            </a:endParaRPr>
          </a:p>
        </p:txBody>
      </p:sp>
      <p:sp>
        <p:nvSpPr>
          <p:cNvPr id="8" name="矢印: 下 7">
            <a:extLst>
              <a:ext uri="{FF2B5EF4-FFF2-40B4-BE49-F238E27FC236}">
                <a16:creationId xmlns:a16="http://schemas.microsoft.com/office/drawing/2014/main" id="{F0B87FE0-015A-7F02-DAFC-50FE5A0ECAA6}"/>
              </a:ext>
            </a:extLst>
          </p:cNvPr>
          <p:cNvSpPr/>
          <p:nvPr/>
        </p:nvSpPr>
        <p:spPr>
          <a:xfrm>
            <a:off x="5633271" y="2589972"/>
            <a:ext cx="624980" cy="690794"/>
          </a:xfrm>
          <a:prstGeom prst="downArrow">
            <a:avLst/>
          </a:prstGeom>
          <a:solidFill>
            <a:schemeClr val="tx1">
              <a:lumMod val="50000"/>
              <a:lumOff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a:extLst>
              <a:ext uri="{FF2B5EF4-FFF2-40B4-BE49-F238E27FC236}">
                <a16:creationId xmlns:a16="http://schemas.microsoft.com/office/drawing/2014/main" id="{E297466B-E8F5-41D6-4E64-355B6C38075E}"/>
              </a:ext>
            </a:extLst>
          </p:cNvPr>
          <p:cNvSpPr txBox="1"/>
          <p:nvPr/>
        </p:nvSpPr>
        <p:spPr>
          <a:xfrm>
            <a:off x="377950" y="3777397"/>
            <a:ext cx="11484198" cy="954107"/>
          </a:xfrm>
          <a:prstGeom prst="rect">
            <a:avLst/>
          </a:prstGeom>
          <a:noFill/>
        </p:spPr>
        <p:txBody>
          <a:bodyPr wrap="square" rtlCol="0">
            <a:spAutoFit/>
          </a:bodyPr>
          <a:lstStyle/>
          <a:p>
            <a:pPr>
              <a:buClr>
                <a:schemeClr val="tx1"/>
              </a:buClr>
            </a:pPr>
            <a:r>
              <a:rPr lang="ja-JP" altLang="en-US" sz="2800" dirty="0">
                <a:latin typeface="メイリオ" panose="020B0604030504040204" pitchFamily="50" charset="-128"/>
                <a:ea typeface="メイリオ" panose="020B0604030504040204" pitchFamily="50" charset="-128"/>
              </a:rPr>
              <a:t>モデルの内部実装に含まれる汎用的な関数も需要があるため</a:t>
            </a:r>
            <a:br>
              <a:rPr lang="en-US" altLang="ja-JP" sz="2800" dirty="0">
                <a:latin typeface="メイリオ" panose="020B0604030504040204" pitchFamily="50" charset="-128"/>
                <a:ea typeface="メイリオ" panose="020B0604030504040204" pitchFamily="50" charset="-128"/>
              </a:rPr>
            </a:br>
            <a:r>
              <a:rPr lang="ja-JP" altLang="en-US" sz="2800" dirty="0">
                <a:latin typeface="メイリオ" panose="020B0604030504040204" pitchFamily="50" charset="-128"/>
                <a:ea typeface="メイリオ" panose="020B0604030504040204" pitchFamily="50" charset="-128"/>
              </a:rPr>
              <a:t>外部から利用可能にする</a:t>
            </a:r>
            <a:endParaRPr lang="en-US" altLang="ja-JP" sz="28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70950178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368707-595C-9FE6-5B0C-900B41E4D0A7}"/>
            </a:ext>
          </a:extLst>
        </p:cNvPr>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2ED7717C-8924-67A1-D33D-69DF2AB6075E}"/>
              </a:ext>
            </a:extLst>
          </p:cNvPr>
          <p:cNvSpPr txBox="1"/>
          <p:nvPr/>
        </p:nvSpPr>
        <p:spPr>
          <a:xfrm>
            <a:off x="377950" y="237804"/>
            <a:ext cx="11135623" cy="584775"/>
          </a:xfrm>
          <a:prstGeom prst="rect">
            <a:avLst/>
          </a:prstGeom>
          <a:noFill/>
        </p:spPr>
        <p:txBody>
          <a:bodyPr wrap="square" rtlCol="0">
            <a:spAutoFit/>
          </a:bodyPr>
          <a:lstStyle/>
          <a:p>
            <a:r>
              <a:rPr kumimoji="1" lang="ja-JP" altLang="en-US" sz="3200" dirty="0">
                <a:latin typeface="メイリオ" panose="020B0604030504040204" pitchFamily="50" charset="-128"/>
                <a:ea typeface="メイリオ" panose="020B0604030504040204" pitchFamily="50" charset="-128"/>
              </a:rPr>
              <a:t>調査のまとめ</a:t>
            </a:r>
            <a:endParaRPr kumimoji="1" lang="en-US" altLang="ja-JP" sz="3200" dirty="0">
              <a:latin typeface="メイリオ" panose="020B0604030504040204" pitchFamily="50" charset="-128"/>
              <a:ea typeface="メイリオ" panose="020B0604030504040204" pitchFamily="50" charset="-128"/>
            </a:endParaRPr>
          </a:p>
        </p:txBody>
      </p:sp>
      <p:cxnSp>
        <p:nvCxnSpPr>
          <p:cNvPr id="3" name="直線コネクタ 2">
            <a:extLst>
              <a:ext uri="{FF2B5EF4-FFF2-40B4-BE49-F238E27FC236}">
                <a16:creationId xmlns:a16="http://schemas.microsoft.com/office/drawing/2014/main" id="{267A0173-FEF6-A5AC-4509-D8BC2C1A132A}"/>
              </a:ext>
            </a:extLst>
          </p:cNvPr>
          <p:cNvCxnSpPr>
            <a:cxnSpLocks/>
          </p:cNvCxnSpPr>
          <p:nvPr/>
        </p:nvCxnSpPr>
        <p:spPr>
          <a:xfrm>
            <a:off x="0" y="822579"/>
            <a:ext cx="12192000" cy="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sp>
        <p:nvSpPr>
          <p:cNvPr id="4" name="スライド番号プレースホルダー 3">
            <a:extLst>
              <a:ext uri="{FF2B5EF4-FFF2-40B4-BE49-F238E27FC236}">
                <a16:creationId xmlns:a16="http://schemas.microsoft.com/office/drawing/2014/main" id="{BF897BFC-8E0B-BD53-4235-1BDD432EA213}"/>
              </a:ext>
            </a:extLst>
          </p:cNvPr>
          <p:cNvSpPr>
            <a:spLocks noGrp="1"/>
          </p:cNvSpPr>
          <p:nvPr>
            <p:ph type="sldNum" sz="quarter" idx="12"/>
          </p:nvPr>
        </p:nvSpPr>
        <p:spPr/>
        <p:txBody>
          <a:bodyPr/>
          <a:lstStyle/>
          <a:p>
            <a:fld id="{2D31B8D3-B62F-4668-934E-50753AD4DB86}" type="slidenum">
              <a:rPr kumimoji="1" lang="ja-JP" altLang="en-US" smtClean="0"/>
              <a:t>24</a:t>
            </a:fld>
            <a:endParaRPr kumimoji="1" lang="ja-JP" altLang="en-US" dirty="0"/>
          </a:p>
        </p:txBody>
      </p:sp>
      <p:sp>
        <p:nvSpPr>
          <p:cNvPr id="7" name="テキスト ボックス 6">
            <a:extLst>
              <a:ext uri="{FF2B5EF4-FFF2-40B4-BE49-F238E27FC236}">
                <a16:creationId xmlns:a16="http://schemas.microsoft.com/office/drawing/2014/main" id="{6B4B3E70-1AC4-B89D-F65C-970FBF0D0AA5}"/>
              </a:ext>
            </a:extLst>
          </p:cNvPr>
          <p:cNvSpPr txBox="1"/>
          <p:nvPr/>
        </p:nvSpPr>
        <p:spPr>
          <a:xfrm>
            <a:off x="377950" y="1260000"/>
            <a:ext cx="11484198" cy="3600986"/>
          </a:xfrm>
          <a:prstGeom prst="rect">
            <a:avLst/>
          </a:prstGeom>
          <a:noFill/>
        </p:spPr>
        <p:txBody>
          <a:bodyPr wrap="square" rtlCol="0">
            <a:spAutoFit/>
          </a:bodyPr>
          <a:lstStyle/>
          <a:p>
            <a:pPr>
              <a:buClr>
                <a:schemeClr val="tx1"/>
              </a:buClr>
            </a:pPr>
            <a:r>
              <a:rPr lang="en-US" altLang="ja-JP" sz="2800" b="1" dirty="0">
                <a:latin typeface="メイリオ" panose="020B0604030504040204" pitchFamily="50" charset="-128"/>
                <a:ea typeface="メイリオ" panose="020B0604030504040204" pitchFamily="50" charset="-128"/>
              </a:rPr>
              <a:t>RQ1: </a:t>
            </a:r>
            <a:r>
              <a:rPr lang="ja-JP" altLang="en-US" sz="2800" b="1" dirty="0">
                <a:latin typeface="メイリオ" panose="020B0604030504040204" pitchFamily="50" charset="-128"/>
                <a:ea typeface="メイリオ" panose="020B0604030504040204" pitchFamily="50" charset="-128"/>
              </a:rPr>
              <a:t>先行研究と本研究の再実装の差異に関する調査</a:t>
            </a:r>
            <a:endParaRPr lang="en-US" altLang="ja-JP" sz="2400" dirty="0">
              <a:latin typeface="メイリオ" panose="020B0604030504040204" pitchFamily="50" charset="-128"/>
              <a:ea typeface="メイリオ" panose="020B0604030504040204" pitchFamily="50" charset="-128"/>
            </a:endParaRPr>
          </a:p>
          <a:p>
            <a:pPr lvl="1">
              <a:buClr>
                <a:schemeClr val="tx1"/>
              </a:buClr>
            </a:pPr>
            <a:r>
              <a:rPr lang="ja-JP" altLang="en-US" sz="2400" dirty="0">
                <a:latin typeface="メイリオ" panose="020B0604030504040204" pitchFamily="50" charset="-128"/>
                <a:ea typeface="メイリオ" panose="020B0604030504040204" pitchFamily="50" charset="-128"/>
              </a:rPr>
              <a:t>既存のライブラリ機能を置き換える際は自前で実装することが多い</a:t>
            </a:r>
            <a:endParaRPr lang="en-US" altLang="ja-JP" sz="2400" dirty="0">
              <a:latin typeface="メイリオ" panose="020B0604030504040204" pitchFamily="50" charset="-128"/>
              <a:ea typeface="メイリオ" panose="020B0604030504040204" pitchFamily="50" charset="-128"/>
            </a:endParaRPr>
          </a:p>
          <a:p>
            <a:pPr>
              <a:buClr>
                <a:schemeClr val="tx1"/>
              </a:buClr>
            </a:pPr>
            <a:endParaRPr lang="en-US" altLang="ja-JP" sz="2800" dirty="0">
              <a:latin typeface="メイリオ" panose="020B0604030504040204" pitchFamily="50" charset="-128"/>
              <a:ea typeface="メイリオ" panose="020B0604030504040204" pitchFamily="50" charset="-128"/>
            </a:endParaRPr>
          </a:p>
          <a:p>
            <a:pPr>
              <a:buClr>
                <a:schemeClr val="tx1"/>
              </a:buClr>
            </a:pPr>
            <a:r>
              <a:rPr lang="en-US" altLang="ja-JP" sz="2800" b="1" dirty="0">
                <a:latin typeface="メイリオ" panose="020B0604030504040204" pitchFamily="50" charset="-128"/>
                <a:ea typeface="メイリオ" panose="020B0604030504040204" pitchFamily="50" charset="-128"/>
              </a:rPr>
              <a:t>RQ2: </a:t>
            </a:r>
            <a:r>
              <a:rPr lang="ja-JP" altLang="en-US" sz="2800" b="1" dirty="0">
                <a:latin typeface="メイリオ" panose="020B0604030504040204" pitchFamily="50" charset="-128"/>
                <a:ea typeface="メイリオ" panose="020B0604030504040204" pitchFamily="50" charset="-128"/>
              </a:rPr>
              <a:t>著名なライブラリとアプリケーションでの再実装の実態調査</a:t>
            </a:r>
            <a:endParaRPr lang="en-US" altLang="ja-JP" sz="2400" dirty="0">
              <a:latin typeface="メイリオ" panose="020B0604030504040204" pitchFamily="50" charset="-128"/>
              <a:ea typeface="メイリオ" panose="020B0604030504040204" pitchFamily="50" charset="-128"/>
            </a:endParaRPr>
          </a:p>
          <a:p>
            <a:pPr marL="800100" lvl="1" indent="-342900">
              <a:buClr>
                <a:schemeClr val="tx1"/>
              </a:buClr>
              <a:buFont typeface="Arial" panose="020B0604020202020204" pitchFamily="34" charset="0"/>
              <a:buChar char="•"/>
            </a:pPr>
            <a:r>
              <a:rPr lang="en-US" altLang="ja-JP" sz="2400" dirty="0">
                <a:latin typeface="メイリオ" panose="020B0604030504040204" pitchFamily="50" charset="-128"/>
                <a:ea typeface="メイリオ" panose="020B0604030504040204" pitchFamily="50" charset="-128"/>
              </a:rPr>
              <a:t>76</a:t>
            </a:r>
            <a:r>
              <a:rPr lang="ja-JP" altLang="en-US" sz="2400" dirty="0">
                <a:latin typeface="メイリオ" panose="020B0604030504040204" pitchFamily="50" charset="-128"/>
                <a:ea typeface="メイリオ" panose="020B0604030504040204" pitchFamily="50" charset="-128"/>
              </a:rPr>
              <a:t>件の再実装を発見し、再実装が稀な現象ではない</a:t>
            </a:r>
            <a:endParaRPr lang="en-US" altLang="ja-JP" sz="2400" dirty="0">
              <a:latin typeface="メイリオ" panose="020B0604030504040204" pitchFamily="50" charset="-128"/>
              <a:ea typeface="メイリオ" panose="020B0604030504040204" pitchFamily="50" charset="-128"/>
            </a:endParaRPr>
          </a:p>
          <a:p>
            <a:pPr marL="800100" lvl="1" indent="-342900">
              <a:buClr>
                <a:schemeClr val="tx1"/>
              </a:buClr>
              <a:buFont typeface="Arial" panose="020B0604020202020204" pitchFamily="34" charset="0"/>
              <a:buChar char="•"/>
            </a:pPr>
            <a:endParaRPr lang="en-US" altLang="ja-JP" sz="2400" dirty="0">
              <a:latin typeface="メイリオ" panose="020B0604030504040204" pitchFamily="50" charset="-128"/>
              <a:ea typeface="メイリオ" panose="020B0604030504040204" pitchFamily="50" charset="-128"/>
            </a:endParaRPr>
          </a:p>
          <a:p>
            <a:pPr marL="800100" lvl="1" indent="-342900">
              <a:buClr>
                <a:schemeClr val="tx1"/>
              </a:buClr>
              <a:buFont typeface="Arial" panose="020B0604020202020204" pitchFamily="34" charset="0"/>
              <a:buChar char="•"/>
            </a:pPr>
            <a:r>
              <a:rPr lang="ja-JP" altLang="en-US" sz="2400" dirty="0">
                <a:latin typeface="メイリオ" panose="020B0604030504040204" pitchFamily="50" charset="-128"/>
                <a:ea typeface="メイリオ" panose="020B0604030504040204" pitchFamily="50" charset="-128"/>
              </a:rPr>
              <a:t>ライブラリ機能の過不足や依存先の不一致が再実装を招く</a:t>
            </a:r>
            <a:endParaRPr lang="en-US" altLang="ja-JP" sz="2400" dirty="0">
              <a:latin typeface="メイリオ" panose="020B0604030504040204" pitchFamily="50" charset="-128"/>
              <a:ea typeface="メイリオ" panose="020B0604030504040204" pitchFamily="50" charset="-128"/>
            </a:endParaRPr>
          </a:p>
          <a:p>
            <a:pPr marL="800100" lvl="1" indent="-342900">
              <a:buClr>
                <a:schemeClr val="tx1"/>
              </a:buClr>
              <a:buFont typeface="Arial" panose="020B0604020202020204" pitchFamily="34" charset="0"/>
              <a:buChar char="•"/>
            </a:pPr>
            <a:endParaRPr lang="en-US" altLang="ja-JP" sz="2400" dirty="0">
              <a:latin typeface="メイリオ" panose="020B0604030504040204" pitchFamily="50" charset="-128"/>
              <a:ea typeface="メイリオ" panose="020B0604030504040204" pitchFamily="50" charset="-128"/>
            </a:endParaRPr>
          </a:p>
          <a:p>
            <a:pPr marL="800100" lvl="1" indent="-342900">
              <a:buClr>
                <a:schemeClr val="tx1"/>
              </a:buClr>
              <a:buFont typeface="Arial" panose="020B0604020202020204" pitchFamily="34" charset="0"/>
              <a:buChar char="•"/>
            </a:pPr>
            <a:r>
              <a:rPr lang="ja-JP" altLang="en-US" sz="2400" dirty="0">
                <a:latin typeface="メイリオ" panose="020B0604030504040204" pitchFamily="50" charset="-128"/>
                <a:ea typeface="メイリオ" panose="020B0604030504040204" pitchFamily="50" charset="-128"/>
              </a:rPr>
              <a:t>言語モデルのライブラリが再実装されやすい傾向がある</a:t>
            </a:r>
            <a:endParaRPr lang="en-US" altLang="ja-JP" sz="24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5135429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AC53FB-39E6-0669-B67F-0C6CBD045020}"/>
            </a:ext>
          </a:extLst>
        </p:cNvPr>
        <p:cNvGrpSpPr/>
        <p:nvPr/>
      </p:nvGrpSpPr>
      <p:grpSpPr>
        <a:xfrm>
          <a:off x="0" y="0"/>
          <a:ext cx="0" cy="0"/>
          <a:chOff x="0" y="0"/>
          <a:chExt cx="0" cy="0"/>
        </a:xfrm>
      </p:grpSpPr>
      <p:cxnSp>
        <p:nvCxnSpPr>
          <p:cNvPr id="3" name="直線コネクタ 2">
            <a:extLst>
              <a:ext uri="{FF2B5EF4-FFF2-40B4-BE49-F238E27FC236}">
                <a16:creationId xmlns:a16="http://schemas.microsoft.com/office/drawing/2014/main" id="{56D0355B-225A-CB6C-211D-7E7CF87B524C}"/>
              </a:ext>
            </a:extLst>
          </p:cNvPr>
          <p:cNvCxnSpPr/>
          <p:nvPr/>
        </p:nvCxnSpPr>
        <p:spPr>
          <a:xfrm>
            <a:off x="0" y="822579"/>
            <a:ext cx="12192000" cy="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sp>
        <p:nvSpPr>
          <p:cNvPr id="4" name="スライド番号プレースホルダー 3">
            <a:extLst>
              <a:ext uri="{FF2B5EF4-FFF2-40B4-BE49-F238E27FC236}">
                <a16:creationId xmlns:a16="http://schemas.microsoft.com/office/drawing/2014/main" id="{F1DA9855-4F76-1429-1EC7-1F4CAED3CE3C}"/>
              </a:ext>
            </a:extLst>
          </p:cNvPr>
          <p:cNvSpPr>
            <a:spLocks noGrp="1"/>
          </p:cNvSpPr>
          <p:nvPr>
            <p:ph type="sldNum" sz="quarter" idx="12"/>
          </p:nvPr>
        </p:nvSpPr>
        <p:spPr/>
        <p:txBody>
          <a:bodyPr/>
          <a:lstStyle/>
          <a:p>
            <a:fld id="{2D31B8D3-B62F-4668-934E-50753AD4DB86}" type="slidenum">
              <a:rPr kumimoji="1" lang="ja-JP" altLang="en-US" smtClean="0"/>
              <a:t>25</a:t>
            </a:fld>
            <a:endParaRPr kumimoji="1" lang="ja-JP" altLang="en-US"/>
          </a:p>
        </p:txBody>
      </p:sp>
      <p:sp>
        <p:nvSpPr>
          <p:cNvPr id="5" name="テキスト ボックス 4">
            <a:extLst>
              <a:ext uri="{FF2B5EF4-FFF2-40B4-BE49-F238E27FC236}">
                <a16:creationId xmlns:a16="http://schemas.microsoft.com/office/drawing/2014/main" id="{1E2E1C7B-080C-34E4-8E8D-B311DBFC38CA}"/>
              </a:ext>
            </a:extLst>
          </p:cNvPr>
          <p:cNvSpPr txBox="1"/>
          <p:nvPr/>
        </p:nvSpPr>
        <p:spPr>
          <a:xfrm>
            <a:off x="377950" y="237804"/>
            <a:ext cx="11518394" cy="584775"/>
          </a:xfrm>
          <a:prstGeom prst="rect">
            <a:avLst/>
          </a:prstGeom>
          <a:noFill/>
        </p:spPr>
        <p:txBody>
          <a:bodyPr wrap="square" rtlCol="0">
            <a:spAutoFit/>
          </a:bodyPr>
          <a:lstStyle/>
          <a:p>
            <a:r>
              <a:rPr lang="ja-JP" altLang="en-US" sz="3200" dirty="0">
                <a:latin typeface="メイリオ" panose="020B0604030504040204" pitchFamily="50" charset="-128"/>
                <a:ea typeface="メイリオ" panose="020B0604030504040204" pitchFamily="50" charset="-128"/>
              </a:rPr>
              <a:t>研究のまとめと今後の展望</a:t>
            </a:r>
            <a:endParaRPr kumimoji="1" lang="en-US" altLang="ja-JP" sz="3200" dirty="0">
              <a:latin typeface="メイリオ" panose="020B0604030504040204" pitchFamily="50" charset="-128"/>
              <a:ea typeface="メイリオ" panose="020B0604030504040204" pitchFamily="50" charset="-128"/>
            </a:endParaRPr>
          </a:p>
        </p:txBody>
      </p:sp>
      <p:sp>
        <p:nvSpPr>
          <p:cNvPr id="2" name="テキスト ボックス 1">
            <a:extLst>
              <a:ext uri="{FF2B5EF4-FFF2-40B4-BE49-F238E27FC236}">
                <a16:creationId xmlns:a16="http://schemas.microsoft.com/office/drawing/2014/main" id="{071E4775-03E1-D037-782F-9CD00BE91FDF}"/>
              </a:ext>
            </a:extLst>
          </p:cNvPr>
          <p:cNvSpPr txBox="1"/>
          <p:nvPr/>
        </p:nvSpPr>
        <p:spPr>
          <a:xfrm>
            <a:off x="377950" y="1260000"/>
            <a:ext cx="11814050" cy="2492990"/>
          </a:xfrm>
          <a:prstGeom prst="rect">
            <a:avLst/>
          </a:prstGeom>
          <a:noFill/>
        </p:spPr>
        <p:txBody>
          <a:bodyPr wrap="square" rtlCol="0">
            <a:spAutoFit/>
          </a:bodyPr>
          <a:lstStyle/>
          <a:p>
            <a:pPr>
              <a:buClr>
                <a:schemeClr val="tx1"/>
              </a:buClr>
            </a:pPr>
            <a:r>
              <a:rPr lang="ja-JP" altLang="en-US" sz="2800" b="1" dirty="0">
                <a:latin typeface="メイリオ" panose="020B0604030504040204" pitchFamily="50" charset="-128"/>
                <a:ea typeface="メイリオ" panose="020B0604030504040204" pitchFamily="50" charset="-128"/>
              </a:rPr>
              <a:t>まとめ</a:t>
            </a:r>
            <a:endParaRPr lang="en-US" altLang="ja-JP" sz="2800" b="1" dirty="0">
              <a:latin typeface="メイリオ" panose="020B0604030504040204" pitchFamily="50" charset="-128"/>
              <a:ea typeface="メイリオ" panose="020B0604030504040204" pitchFamily="50" charset="-128"/>
            </a:endParaRPr>
          </a:p>
          <a:p>
            <a:pPr lvl="1">
              <a:buClr>
                <a:schemeClr val="tx1"/>
              </a:buClr>
            </a:pPr>
            <a:r>
              <a:rPr lang="ja-JP" altLang="en-US" sz="2400" dirty="0">
                <a:latin typeface="メイリオ" panose="020B0604030504040204" pitchFamily="50" charset="-128"/>
                <a:ea typeface="メイリオ" panose="020B0604030504040204" pitchFamily="50" charset="-128"/>
              </a:rPr>
              <a:t>先行研究と本研究の再実装の差異や</a:t>
            </a:r>
            <a:r>
              <a:rPr lang="en-US" altLang="ja-JP" sz="2400" dirty="0">
                <a:latin typeface="メイリオ" panose="020B0604030504040204" pitchFamily="50" charset="-128"/>
                <a:ea typeface="メイリオ" panose="020B0604030504040204" pitchFamily="50" charset="-128"/>
              </a:rPr>
              <a:t>, </a:t>
            </a:r>
            <a:r>
              <a:rPr lang="ja-JP" altLang="en-US" sz="2400" dirty="0">
                <a:latin typeface="メイリオ" panose="020B0604030504040204" pitchFamily="50" charset="-128"/>
                <a:ea typeface="メイリオ" panose="020B0604030504040204" pitchFamily="50" charset="-128"/>
              </a:rPr>
              <a:t>著名なライブラリとアプリケーションでの</a:t>
            </a:r>
            <a:br>
              <a:rPr lang="en-US" altLang="ja-JP" sz="2400" dirty="0">
                <a:latin typeface="メイリオ" panose="020B0604030504040204" pitchFamily="50" charset="-128"/>
                <a:ea typeface="メイリオ" panose="020B0604030504040204" pitchFamily="50" charset="-128"/>
              </a:rPr>
            </a:br>
            <a:r>
              <a:rPr lang="ja-JP" altLang="en-US" sz="2400" dirty="0">
                <a:latin typeface="メイリオ" panose="020B0604030504040204" pitchFamily="50" charset="-128"/>
                <a:ea typeface="メイリオ" panose="020B0604030504040204" pitchFamily="50" charset="-128"/>
              </a:rPr>
              <a:t>再実装の発生頻度や性質を明らかにし、開発者への提言をまとめた</a:t>
            </a:r>
            <a:endParaRPr lang="en-US" altLang="ja-JP" sz="2400" dirty="0">
              <a:latin typeface="メイリオ" panose="020B0604030504040204" pitchFamily="50" charset="-128"/>
              <a:ea typeface="メイリオ" panose="020B0604030504040204" pitchFamily="50" charset="-128"/>
            </a:endParaRPr>
          </a:p>
          <a:p>
            <a:pPr lvl="1">
              <a:buClr>
                <a:schemeClr val="tx1"/>
              </a:buClr>
            </a:pPr>
            <a:endParaRPr lang="en-US" altLang="ja-JP" sz="2800" dirty="0">
              <a:latin typeface="メイリオ" panose="020B0604030504040204" pitchFamily="50" charset="-128"/>
              <a:ea typeface="メイリオ" panose="020B0604030504040204" pitchFamily="50" charset="-128"/>
            </a:endParaRPr>
          </a:p>
          <a:p>
            <a:pPr>
              <a:buClr>
                <a:schemeClr val="tx1"/>
              </a:buClr>
            </a:pPr>
            <a:r>
              <a:rPr lang="ja-JP" altLang="en-US" sz="2800" b="1" dirty="0">
                <a:latin typeface="メイリオ" panose="020B0604030504040204" pitchFamily="50" charset="-128"/>
                <a:ea typeface="メイリオ" panose="020B0604030504040204" pitchFamily="50" charset="-128"/>
              </a:rPr>
              <a:t>課題と今後</a:t>
            </a:r>
            <a:endParaRPr lang="en-US" altLang="ja-JP" sz="2800" b="1" dirty="0">
              <a:latin typeface="メイリオ" panose="020B0604030504040204" pitchFamily="50" charset="-128"/>
              <a:ea typeface="メイリオ" panose="020B0604030504040204" pitchFamily="50" charset="-128"/>
            </a:endParaRPr>
          </a:p>
          <a:p>
            <a:pPr lvl="1">
              <a:buClr>
                <a:schemeClr val="tx1"/>
              </a:buClr>
            </a:pPr>
            <a:r>
              <a:rPr lang="ja-JP" altLang="en-US" sz="2400" dirty="0">
                <a:latin typeface="メイリオ" panose="020B0604030504040204" pitchFamily="50" charset="-128"/>
                <a:ea typeface="メイリオ" panose="020B0604030504040204" pitchFamily="50" charset="-128"/>
              </a:rPr>
              <a:t>分類を著者</a:t>
            </a:r>
            <a:r>
              <a:rPr lang="en-US" altLang="ja-JP" sz="2400" dirty="0">
                <a:latin typeface="メイリオ" panose="020B0604030504040204" pitchFamily="50" charset="-128"/>
                <a:ea typeface="メイリオ" panose="020B0604030504040204" pitchFamily="50" charset="-128"/>
              </a:rPr>
              <a:t>1</a:t>
            </a:r>
            <a:r>
              <a:rPr lang="ja-JP" altLang="en-US" sz="2400" dirty="0">
                <a:latin typeface="メイリオ" panose="020B0604030504040204" pitchFamily="50" charset="-128"/>
                <a:ea typeface="メイリオ" panose="020B0604030504040204" pitchFamily="50" charset="-128"/>
              </a:rPr>
              <a:t>人で行った点</a:t>
            </a:r>
            <a:r>
              <a:rPr lang="en-US" altLang="ja-JP" sz="2400" dirty="0">
                <a:latin typeface="メイリオ" panose="020B0604030504040204" pitchFamily="50" charset="-128"/>
                <a:ea typeface="メイリオ" panose="020B0604030504040204" pitchFamily="50" charset="-128"/>
              </a:rPr>
              <a:t>, 100</a:t>
            </a:r>
            <a:r>
              <a:rPr lang="ja-JP" altLang="en-US" sz="2400" dirty="0">
                <a:latin typeface="メイリオ" panose="020B0604030504040204" pitchFamily="50" charset="-128"/>
                <a:ea typeface="メイリオ" panose="020B0604030504040204" pitchFamily="50" charset="-128"/>
              </a:rPr>
              <a:t>個のクローンペアしか確認できていない点が課題</a:t>
            </a:r>
            <a:endParaRPr lang="en-US" altLang="ja-JP" sz="2400" dirty="0">
              <a:latin typeface="メイリオ" panose="020B0604030504040204" pitchFamily="50" charset="-128"/>
              <a:ea typeface="メイリオ" panose="020B0604030504040204" pitchFamily="50" charset="-128"/>
            </a:endParaRPr>
          </a:p>
        </p:txBody>
      </p:sp>
      <p:sp>
        <p:nvSpPr>
          <p:cNvPr id="6" name="矢印: 下 5">
            <a:extLst>
              <a:ext uri="{FF2B5EF4-FFF2-40B4-BE49-F238E27FC236}">
                <a16:creationId xmlns:a16="http://schemas.microsoft.com/office/drawing/2014/main" id="{6F6DF52C-BBF5-215E-8D5B-34F55336FE8D}"/>
              </a:ext>
            </a:extLst>
          </p:cNvPr>
          <p:cNvSpPr/>
          <p:nvPr/>
        </p:nvSpPr>
        <p:spPr>
          <a:xfrm>
            <a:off x="5783510" y="4018479"/>
            <a:ext cx="624980" cy="690794"/>
          </a:xfrm>
          <a:prstGeom prst="downArrow">
            <a:avLst/>
          </a:prstGeom>
          <a:solidFill>
            <a:schemeClr val="tx1">
              <a:lumMod val="50000"/>
              <a:lumOff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id="{4681A2F1-A3E4-8381-E57E-A5CD261D4DC4}"/>
              </a:ext>
            </a:extLst>
          </p:cNvPr>
          <p:cNvSpPr txBox="1"/>
          <p:nvPr/>
        </p:nvSpPr>
        <p:spPr>
          <a:xfrm>
            <a:off x="783771" y="4977726"/>
            <a:ext cx="8360229" cy="461665"/>
          </a:xfrm>
          <a:prstGeom prst="rect">
            <a:avLst/>
          </a:prstGeom>
          <a:noFill/>
        </p:spPr>
        <p:txBody>
          <a:bodyPr wrap="square">
            <a:spAutoFit/>
          </a:bodyPr>
          <a:lstStyle/>
          <a:p>
            <a:r>
              <a:rPr lang="ja-JP" altLang="en-US" sz="2400" dirty="0">
                <a:latin typeface="メイリオ" panose="020B0604030504040204" pitchFamily="50" charset="-128"/>
                <a:ea typeface="メイリオ" panose="020B0604030504040204" pitchFamily="50" charset="-128"/>
              </a:rPr>
              <a:t>検出された</a:t>
            </a:r>
            <a:r>
              <a:rPr lang="en-US" altLang="ja-JP" sz="2400" dirty="0">
                <a:latin typeface="メイリオ" panose="020B0604030504040204" pitchFamily="50" charset="-128"/>
                <a:ea typeface="メイリオ" panose="020B0604030504040204" pitchFamily="50" charset="-128"/>
              </a:rPr>
              <a:t>399</a:t>
            </a:r>
            <a:r>
              <a:rPr lang="ja-JP" altLang="en-US" sz="2400" dirty="0">
                <a:latin typeface="メイリオ" panose="020B0604030504040204" pitchFamily="50" charset="-128"/>
                <a:ea typeface="メイリオ" panose="020B0604030504040204" pitchFamily="50" charset="-128"/>
              </a:rPr>
              <a:t>個のクローンペアを複数人で確認し、分類</a:t>
            </a:r>
            <a:endParaRPr lang="ja-JP" altLang="en-US" sz="2400" dirty="0"/>
          </a:p>
        </p:txBody>
      </p:sp>
    </p:spTree>
    <p:extLst>
      <p:ext uri="{BB962C8B-B14F-4D97-AF65-F5344CB8AC3E}">
        <p14:creationId xmlns:p14="http://schemas.microsoft.com/office/powerpoint/2010/main" val="377961847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7CFF81-74C4-369E-6106-B341A07D47B0}"/>
            </a:ext>
          </a:extLst>
        </p:cNvPr>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63ECAF57-7508-45B0-021C-CAA97F7CEE67}"/>
              </a:ext>
            </a:extLst>
          </p:cNvPr>
          <p:cNvSpPr txBox="1"/>
          <p:nvPr/>
        </p:nvSpPr>
        <p:spPr>
          <a:xfrm>
            <a:off x="257556" y="3044279"/>
            <a:ext cx="11676888" cy="769441"/>
          </a:xfrm>
          <a:prstGeom prst="rect">
            <a:avLst/>
          </a:prstGeom>
          <a:noFill/>
        </p:spPr>
        <p:txBody>
          <a:bodyPr wrap="square" rtlCol="0">
            <a:spAutoFit/>
          </a:bodyPr>
          <a:lstStyle/>
          <a:p>
            <a:pPr algn="ctr"/>
            <a:r>
              <a:rPr lang="ja-JP" altLang="en-US" sz="4400" dirty="0">
                <a:latin typeface="メイリオ" panose="020B0604030504040204" pitchFamily="50" charset="-128"/>
                <a:ea typeface="メイリオ" panose="020B0604030504040204" pitchFamily="50" charset="-128"/>
              </a:rPr>
              <a:t>付録</a:t>
            </a:r>
            <a:endParaRPr kumimoji="1" lang="ja-JP" altLang="en-US" sz="44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420918044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5102CD-D8BD-7037-4589-886C5D31992E}"/>
            </a:ext>
          </a:extLst>
        </p:cNvPr>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09E23950-18D3-A8D9-A58E-C343ED2A700F}"/>
              </a:ext>
            </a:extLst>
          </p:cNvPr>
          <p:cNvSpPr txBox="1"/>
          <p:nvPr/>
        </p:nvSpPr>
        <p:spPr>
          <a:xfrm>
            <a:off x="377950" y="237804"/>
            <a:ext cx="11135623" cy="584775"/>
          </a:xfrm>
          <a:prstGeom prst="rect">
            <a:avLst/>
          </a:prstGeom>
          <a:noFill/>
        </p:spPr>
        <p:txBody>
          <a:bodyPr wrap="square" rtlCol="0">
            <a:spAutoFit/>
          </a:bodyPr>
          <a:lstStyle/>
          <a:p>
            <a:r>
              <a:rPr kumimoji="1" lang="ja-JP" altLang="en-US" sz="3200" dirty="0">
                <a:latin typeface="メイリオ" panose="020B0604030504040204" pitchFamily="50" charset="-128"/>
                <a:ea typeface="メイリオ" panose="020B0604030504040204" pitchFamily="50" charset="-128"/>
              </a:rPr>
              <a:t>コードクローンと検出ツール</a:t>
            </a:r>
            <a:endParaRPr kumimoji="1" lang="en-US" altLang="ja-JP" sz="3200" dirty="0">
              <a:latin typeface="メイリオ" panose="020B0604030504040204" pitchFamily="50" charset="-128"/>
              <a:ea typeface="メイリオ" panose="020B0604030504040204" pitchFamily="50" charset="-128"/>
            </a:endParaRPr>
          </a:p>
        </p:txBody>
      </p:sp>
      <p:sp>
        <p:nvSpPr>
          <p:cNvPr id="14" name="テキスト ボックス 13">
            <a:extLst>
              <a:ext uri="{FF2B5EF4-FFF2-40B4-BE49-F238E27FC236}">
                <a16:creationId xmlns:a16="http://schemas.microsoft.com/office/drawing/2014/main" id="{D2C6E2D9-F006-63F5-99FD-3F9C26272E35}"/>
              </a:ext>
            </a:extLst>
          </p:cNvPr>
          <p:cNvSpPr txBox="1"/>
          <p:nvPr/>
        </p:nvSpPr>
        <p:spPr>
          <a:xfrm>
            <a:off x="377950" y="1260000"/>
            <a:ext cx="11484198" cy="4401205"/>
          </a:xfrm>
          <a:prstGeom prst="rect">
            <a:avLst/>
          </a:prstGeom>
          <a:noFill/>
        </p:spPr>
        <p:txBody>
          <a:bodyPr wrap="square" rtlCol="0">
            <a:spAutoFit/>
          </a:bodyPr>
          <a:lstStyle/>
          <a:p>
            <a:pPr>
              <a:buClr>
                <a:schemeClr val="tx1"/>
              </a:buClr>
            </a:pPr>
            <a:r>
              <a:rPr lang="ja-JP" altLang="en-US" sz="2800" dirty="0">
                <a:latin typeface="メイリオ" panose="020B0604030504040204" pitchFamily="50" charset="-128"/>
                <a:ea typeface="メイリオ" panose="020B0604030504040204" pitchFamily="50" charset="-128"/>
              </a:rPr>
              <a:t>ソースコード中の類似または一致した部分のこと</a:t>
            </a:r>
            <a:endParaRPr lang="en-US" altLang="ja-JP" sz="2800" dirty="0">
              <a:latin typeface="メイリオ" panose="020B0604030504040204" pitchFamily="50" charset="-128"/>
              <a:ea typeface="メイリオ" panose="020B0604030504040204" pitchFamily="50" charset="-128"/>
            </a:endParaRPr>
          </a:p>
          <a:p>
            <a:pPr lvl="1">
              <a:buClr>
                <a:schemeClr val="tx1"/>
              </a:buClr>
            </a:pPr>
            <a:r>
              <a:rPr lang="ja-JP" altLang="en-US" sz="2400" dirty="0">
                <a:latin typeface="メイリオ" panose="020B0604030504040204" pitchFamily="50" charset="-128"/>
                <a:ea typeface="メイリオ" panose="020B0604030504040204" pitchFamily="50" charset="-128"/>
              </a:rPr>
              <a:t>コピー </a:t>
            </a:r>
            <a:r>
              <a:rPr lang="en-US" altLang="ja-JP" sz="2400" dirty="0">
                <a:latin typeface="メイリオ" panose="020B0604030504040204" pitchFamily="50" charset="-128"/>
                <a:ea typeface="メイリオ" panose="020B0604030504040204" pitchFamily="50" charset="-128"/>
              </a:rPr>
              <a:t>&amp; </a:t>
            </a:r>
            <a:r>
              <a:rPr lang="ja-JP" altLang="en-US" sz="2400" dirty="0">
                <a:latin typeface="メイリオ" panose="020B0604030504040204" pitchFamily="50" charset="-128"/>
                <a:ea typeface="メイリオ" panose="020B0604030504040204" pitchFamily="50" charset="-128"/>
              </a:rPr>
              <a:t>ペーストや、そこから少し変更が加えられたコードが含まれる</a:t>
            </a:r>
            <a:endParaRPr lang="en-US" altLang="ja-JP" sz="2400" dirty="0">
              <a:latin typeface="メイリオ" panose="020B0604030504040204" pitchFamily="50" charset="-128"/>
              <a:ea typeface="メイリオ" panose="020B0604030504040204" pitchFamily="50" charset="-128"/>
            </a:endParaRPr>
          </a:p>
          <a:p>
            <a:pPr>
              <a:buClr>
                <a:schemeClr val="tx1"/>
              </a:buClr>
            </a:pPr>
            <a:endParaRPr lang="en-US" altLang="ja-JP" sz="2400" dirty="0">
              <a:latin typeface="メイリオ" panose="020B0604030504040204" pitchFamily="50" charset="-128"/>
              <a:ea typeface="メイリオ" panose="020B0604030504040204" pitchFamily="50" charset="-128"/>
            </a:endParaRPr>
          </a:p>
          <a:p>
            <a:pPr>
              <a:buClr>
                <a:schemeClr val="tx1"/>
              </a:buClr>
            </a:pPr>
            <a:r>
              <a:rPr lang="ja-JP" altLang="en-US" sz="2800" b="1" dirty="0">
                <a:latin typeface="メイリオ" panose="020B0604030504040204" pitchFamily="50" charset="-128"/>
                <a:ea typeface="メイリオ" panose="020B0604030504040204" pitchFamily="50" charset="-128"/>
              </a:rPr>
              <a:t>分類</a:t>
            </a:r>
            <a:endParaRPr lang="en-US" altLang="ja-JP" sz="2800" b="1" dirty="0">
              <a:latin typeface="メイリオ" panose="020B0604030504040204" pitchFamily="50" charset="-128"/>
              <a:ea typeface="メイリオ" panose="020B0604030504040204" pitchFamily="50" charset="-128"/>
            </a:endParaRPr>
          </a:p>
          <a:p>
            <a:pPr lvl="1">
              <a:buClr>
                <a:schemeClr val="tx1"/>
              </a:buClr>
            </a:pPr>
            <a:r>
              <a:rPr lang="en-US" altLang="ja-JP" sz="2400" dirty="0">
                <a:latin typeface="メイリオ" panose="020B0604030504040204" pitchFamily="50" charset="-128"/>
                <a:ea typeface="メイリオ" panose="020B0604030504040204" pitchFamily="50" charset="-128"/>
              </a:rPr>
              <a:t>Type1: </a:t>
            </a:r>
            <a:r>
              <a:rPr lang="ja-JP" altLang="en-US" sz="2400" dirty="0">
                <a:latin typeface="メイリオ" panose="020B0604030504040204" pitchFamily="50" charset="-128"/>
                <a:ea typeface="メイリオ" panose="020B0604030504040204" pitchFamily="50" charset="-128"/>
              </a:rPr>
              <a:t>空白やタブ・改行・コメント以外は一致</a:t>
            </a:r>
            <a:endParaRPr lang="en-US" altLang="ja-JP" sz="2400" dirty="0">
              <a:latin typeface="メイリオ" panose="020B0604030504040204" pitchFamily="50" charset="-128"/>
              <a:ea typeface="メイリオ" panose="020B0604030504040204" pitchFamily="50" charset="-128"/>
            </a:endParaRPr>
          </a:p>
          <a:p>
            <a:pPr lvl="1">
              <a:buClr>
                <a:schemeClr val="tx1"/>
              </a:buClr>
            </a:pPr>
            <a:r>
              <a:rPr lang="en-US" altLang="ja-JP" sz="2400" dirty="0">
                <a:latin typeface="メイリオ" panose="020B0604030504040204" pitchFamily="50" charset="-128"/>
                <a:ea typeface="メイリオ" panose="020B0604030504040204" pitchFamily="50" charset="-128"/>
              </a:rPr>
              <a:t>Type2: Type1</a:t>
            </a:r>
            <a:r>
              <a:rPr lang="ja-JP" altLang="en-US" sz="2400" dirty="0">
                <a:latin typeface="メイリオ" panose="020B0604030504040204" pitchFamily="50" charset="-128"/>
                <a:ea typeface="メイリオ" panose="020B0604030504040204" pitchFamily="50" charset="-128"/>
              </a:rPr>
              <a:t>の違い </a:t>
            </a:r>
            <a:r>
              <a:rPr lang="en-US" altLang="ja-JP" sz="2400" dirty="0">
                <a:latin typeface="メイリオ" panose="020B0604030504040204" pitchFamily="50" charset="-128"/>
                <a:ea typeface="メイリオ" panose="020B0604030504040204" pitchFamily="50" charset="-128"/>
              </a:rPr>
              <a:t>+ </a:t>
            </a:r>
            <a:r>
              <a:rPr lang="ja-JP" altLang="en-US" sz="2400" dirty="0">
                <a:latin typeface="メイリオ" panose="020B0604030504040204" pitchFamily="50" charset="-128"/>
                <a:ea typeface="メイリオ" panose="020B0604030504040204" pitchFamily="50" charset="-128"/>
              </a:rPr>
              <a:t>変数名や関数名</a:t>
            </a:r>
            <a:r>
              <a:rPr lang="en-US" altLang="ja-JP" sz="2400" dirty="0">
                <a:latin typeface="メイリオ" panose="020B0604030504040204" pitchFamily="50" charset="-128"/>
                <a:ea typeface="メイリオ" panose="020B0604030504040204" pitchFamily="50" charset="-128"/>
              </a:rPr>
              <a:t>, </a:t>
            </a:r>
            <a:r>
              <a:rPr lang="ja-JP" altLang="en-US" sz="2400" dirty="0">
                <a:latin typeface="メイリオ" panose="020B0604030504040204" pitchFamily="50" charset="-128"/>
                <a:ea typeface="メイリオ" panose="020B0604030504040204" pitchFamily="50" charset="-128"/>
              </a:rPr>
              <a:t>変数の型が異なる</a:t>
            </a:r>
            <a:endParaRPr lang="en-US" altLang="ja-JP" sz="2400" dirty="0">
              <a:latin typeface="メイリオ" panose="020B0604030504040204" pitchFamily="50" charset="-128"/>
              <a:ea typeface="メイリオ" panose="020B0604030504040204" pitchFamily="50" charset="-128"/>
            </a:endParaRPr>
          </a:p>
          <a:p>
            <a:pPr lvl="1">
              <a:buClr>
                <a:schemeClr val="tx1"/>
              </a:buClr>
            </a:pPr>
            <a:r>
              <a:rPr lang="en-US" altLang="ja-JP" sz="2400" dirty="0">
                <a:latin typeface="メイリオ" panose="020B0604030504040204" pitchFamily="50" charset="-128"/>
                <a:ea typeface="メイリオ" panose="020B0604030504040204" pitchFamily="50" charset="-128"/>
              </a:rPr>
              <a:t>Type3: Type2</a:t>
            </a:r>
            <a:r>
              <a:rPr lang="ja-JP" altLang="en-US" sz="2400" dirty="0">
                <a:latin typeface="メイリオ" panose="020B0604030504040204" pitchFamily="50" charset="-128"/>
                <a:ea typeface="メイリオ" panose="020B0604030504040204" pitchFamily="50" charset="-128"/>
              </a:rPr>
              <a:t>の違い </a:t>
            </a:r>
            <a:r>
              <a:rPr lang="en-US" altLang="ja-JP" sz="2400" dirty="0">
                <a:latin typeface="メイリオ" panose="020B0604030504040204" pitchFamily="50" charset="-128"/>
                <a:ea typeface="メイリオ" panose="020B0604030504040204" pitchFamily="50" charset="-128"/>
              </a:rPr>
              <a:t>+ </a:t>
            </a:r>
            <a:r>
              <a:rPr lang="ja-JP" altLang="en-US" sz="2400" dirty="0">
                <a:latin typeface="メイリオ" panose="020B0604030504040204" pitchFamily="50" charset="-128"/>
                <a:ea typeface="メイリオ" panose="020B0604030504040204" pitchFamily="50" charset="-128"/>
              </a:rPr>
              <a:t>文の挿入や削除変更が異なる</a:t>
            </a:r>
            <a:endParaRPr lang="en-US" altLang="ja-JP" sz="2400" dirty="0">
              <a:latin typeface="メイリオ" panose="020B0604030504040204" pitchFamily="50" charset="-128"/>
              <a:ea typeface="メイリオ" panose="020B0604030504040204" pitchFamily="50" charset="-128"/>
            </a:endParaRPr>
          </a:p>
          <a:p>
            <a:pPr lvl="1">
              <a:buClr>
                <a:schemeClr val="tx1"/>
              </a:buClr>
            </a:pPr>
            <a:r>
              <a:rPr lang="en-US" altLang="ja-JP" sz="2400" dirty="0">
                <a:latin typeface="メイリオ" panose="020B0604030504040204" pitchFamily="50" charset="-128"/>
                <a:ea typeface="メイリオ" panose="020B0604030504040204" pitchFamily="50" charset="-128"/>
              </a:rPr>
              <a:t>Type4: </a:t>
            </a:r>
            <a:r>
              <a:rPr lang="ja-JP" altLang="en-US" sz="2400" dirty="0">
                <a:latin typeface="メイリオ" panose="020B0604030504040204" pitchFamily="50" charset="-128"/>
                <a:ea typeface="メイリオ" panose="020B0604030504040204" pitchFamily="50" charset="-128"/>
              </a:rPr>
              <a:t>処理は同一だが構文上の実装が異なる</a:t>
            </a:r>
            <a:endParaRPr lang="en-US" altLang="ja-JP" sz="2400" dirty="0">
              <a:latin typeface="メイリオ" panose="020B0604030504040204" pitchFamily="50" charset="-128"/>
              <a:ea typeface="メイリオ" panose="020B0604030504040204" pitchFamily="50" charset="-128"/>
            </a:endParaRPr>
          </a:p>
          <a:p>
            <a:pPr>
              <a:buClr>
                <a:schemeClr val="tx1"/>
              </a:buClr>
            </a:pPr>
            <a:endParaRPr lang="en-US" altLang="ja-JP" sz="2800" dirty="0">
              <a:latin typeface="メイリオ" panose="020B0604030504040204" pitchFamily="50" charset="-128"/>
              <a:ea typeface="メイリオ" panose="020B0604030504040204" pitchFamily="50" charset="-128"/>
            </a:endParaRPr>
          </a:p>
          <a:p>
            <a:pPr>
              <a:buClr>
                <a:schemeClr val="tx1"/>
              </a:buClr>
            </a:pPr>
            <a:r>
              <a:rPr lang="ja-JP" altLang="en-US" sz="2800" b="1" dirty="0">
                <a:latin typeface="メイリオ" panose="020B0604030504040204" pitchFamily="50" charset="-128"/>
                <a:ea typeface="メイリオ" panose="020B0604030504040204" pitchFamily="50" charset="-128"/>
              </a:rPr>
              <a:t>検出ツール</a:t>
            </a:r>
            <a:endParaRPr lang="en-US" altLang="ja-JP" sz="2800" b="1" dirty="0">
              <a:latin typeface="メイリオ" panose="020B0604030504040204" pitchFamily="50" charset="-128"/>
              <a:ea typeface="メイリオ" panose="020B0604030504040204" pitchFamily="50" charset="-128"/>
            </a:endParaRPr>
          </a:p>
          <a:p>
            <a:pPr lvl="1">
              <a:buClr>
                <a:schemeClr val="tx1"/>
              </a:buClr>
            </a:pPr>
            <a:r>
              <a:rPr lang="en-US" altLang="ja-JP" sz="2400" dirty="0">
                <a:latin typeface="メイリオ" panose="020B0604030504040204" pitchFamily="50" charset="-128"/>
                <a:ea typeface="メイリオ" panose="020B0604030504040204" pitchFamily="50" charset="-128"/>
              </a:rPr>
              <a:t>Type1</a:t>
            </a:r>
            <a:r>
              <a:rPr lang="ja-JP" altLang="en-US" sz="2400" dirty="0">
                <a:latin typeface="メイリオ" panose="020B0604030504040204" pitchFamily="50" charset="-128"/>
                <a:ea typeface="メイリオ" panose="020B0604030504040204" pitchFamily="50" charset="-128"/>
              </a:rPr>
              <a:t>～</a:t>
            </a:r>
            <a:r>
              <a:rPr lang="en-US" altLang="ja-JP" sz="2400" dirty="0">
                <a:latin typeface="メイリオ" panose="020B0604030504040204" pitchFamily="50" charset="-128"/>
                <a:ea typeface="メイリオ" panose="020B0604030504040204" pitchFamily="50" charset="-128"/>
              </a:rPr>
              <a:t>3 </a:t>
            </a:r>
            <a:r>
              <a:rPr lang="ja-JP" altLang="en-US" sz="2400" dirty="0">
                <a:latin typeface="メイリオ" panose="020B0604030504040204" pitchFamily="50" charset="-128"/>
                <a:ea typeface="メイリオ" panose="020B0604030504040204" pitchFamily="50" charset="-128"/>
              </a:rPr>
              <a:t>を検出可能な</a:t>
            </a:r>
            <a:r>
              <a:rPr lang="en-US" altLang="ja-JP" sz="2400" dirty="0">
                <a:latin typeface="メイリオ" panose="020B0604030504040204" pitchFamily="50" charset="-128"/>
                <a:ea typeface="メイリオ" panose="020B0604030504040204" pitchFamily="50" charset="-128"/>
              </a:rPr>
              <a:t> </a:t>
            </a:r>
            <a:r>
              <a:rPr lang="en-US" altLang="ja-JP" sz="2400" b="1" dirty="0">
                <a:latin typeface="メイリオ" panose="020B0604030504040204" pitchFamily="50" charset="-128"/>
                <a:ea typeface="メイリオ" panose="020B0604030504040204" pitchFamily="50" charset="-128"/>
              </a:rPr>
              <a:t>NIL</a:t>
            </a:r>
            <a:r>
              <a:rPr lang="en-US" altLang="ja-JP" sz="2400" baseline="-25000" dirty="0">
                <a:latin typeface="メイリオ" panose="020B0604030504040204" pitchFamily="50" charset="-128"/>
                <a:ea typeface="メイリオ" panose="020B0604030504040204" pitchFamily="50" charset="-128"/>
              </a:rPr>
              <a:t>[2] </a:t>
            </a:r>
            <a:r>
              <a:rPr lang="ja-JP" altLang="en-US" sz="2400" dirty="0">
                <a:latin typeface="メイリオ" panose="020B0604030504040204" pitchFamily="50" charset="-128"/>
                <a:ea typeface="メイリオ" panose="020B0604030504040204" pitchFamily="50" charset="-128"/>
              </a:rPr>
              <a:t>を利用</a:t>
            </a:r>
            <a:endParaRPr lang="en-US" altLang="ja-JP" sz="2400" dirty="0">
              <a:latin typeface="メイリオ" panose="020B0604030504040204" pitchFamily="50" charset="-128"/>
              <a:ea typeface="メイリオ" panose="020B0604030504040204" pitchFamily="50" charset="-128"/>
            </a:endParaRPr>
          </a:p>
        </p:txBody>
      </p:sp>
      <p:cxnSp>
        <p:nvCxnSpPr>
          <p:cNvPr id="3" name="直線コネクタ 2">
            <a:extLst>
              <a:ext uri="{FF2B5EF4-FFF2-40B4-BE49-F238E27FC236}">
                <a16:creationId xmlns:a16="http://schemas.microsoft.com/office/drawing/2014/main" id="{2AFE8C60-4974-D1C9-6F7B-861DDD41A4A6}"/>
              </a:ext>
            </a:extLst>
          </p:cNvPr>
          <p:cNvCxnSpPr/>
          <p:nvPr/>
        </p:nvCxnSpPr>
        <p:spPr>
          <a:xfrm>
            <a:off x="0" y="822579"/>
            <a:ext cx="12192000" cy="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sp>
        <p:nvSpPr>
          <p:cNvPr id="4" name="スライド番号プレースホルダー 3">
            <a:extLst>
              <a:ext uri="{FF2B5EF4-FFF2-40B4-BE49-F238E27FC236}">
                <a16:creationId xmlns:a16="http://schemas.microsoft.com/office/drawing/2014/main" id="{F66A3F15-726F-9E23-177A-88506E19C378}"/>
              </a:ext>
            </a:extLst>
          </p:cNvPr>
          <p:cNvSpPr>
            <a:spLocks noGrp="1"/>
          </p:cNvSpPr>
          <p:nvPr>
            <p:ph type="sldNum" sz="quarter" idx="12"/>
          </p:nvPr>
        </p:nvSpPr>
        <p:spPr/>
        <p:txBody>
          <a:bodyPr/>
          <a:lstStyle/>
          <a:p>
            <a:fld id="{2D31B8D3-B62F-4668-934E-50753AD4DB86}" type="slidenum">
              <a:rPr kumimoji="1" lang="ja-JP" altLang="en-US" smtClean="0"/>
              <a:t>27</a:t>
            </a:fld>
            <a:endParaRPr kumimoji="1" lang="ja-JP" altLang="en-US" dirty="0"/>
          </a:p>
        </p:txBody>
      </p:sp>
      <p:sp>
        <p:nvSpPr>
          <p:cNvPr id="5" name="テキスト ボックス 4">
            <a:extLst>
              <a:ext uri="{FF2B5EF4-FFF2-40B4-BE49-F238E27FC236}">
                <a16:creationId xmlns:a16="http://schemas.microsoft.com/office/drawing/2014/main" id="{CF9FA1DA-E860-EED0-03AA-B683B54DA024}"/>
              </a:ext>
            </a:extLst>
          </p:cNvPr>
          <p:cNvSpPr txBox="1"/>
          <p:nvPr/>
        </p:nvSpPr>
        <p:spPr>
          <a:xfrm>
            <a:off x="6542737" y="6094739"/>
            <a:ext cx="4499509" cy="261610"/>
          </a:xfrm>
          <a:prstGeom prst="rect">
            <a:avLst/>
          </a:prstGeom>
          <a:noFill/>
        </p:spPr>
        <p:txBody>
          <a:bodyPr wrap="square" rtlCol="0">
            <a:spAutoFit/>
          </a:bodyPr>
          <a:lstStyle/>
          <a:p>
            <a:pPr>
              <a:buClr>
                <a:schemeClr val="tx1"/>
              </a:buClr>
            </a:pPr>
            <a:r>
              <a:rPr lang="en-US" altLang="ja-JP" sz="1100" dirty="0">
                <a:latin typeface="メイリオ" panose="020B0604030504040204" pitchFamily="50" charset="-128"/>
                <a:ea typeface="メイリオ" panose="020B0604030504040204" pitchFamily="50" charset="-128"/>
              </a:rPr>
              <a:t>[2] </a:t>
            </a:r>
            <a:r>
              <a:rPr lang="en-US" altLang="ja-JP" sz="1100" dirty="0" err="1">
                <a:latin typeface="メイリオ" panose="020B0604030504040204" pitchFamily="50" charset="-128"/>
                <a:ea typeface="メイリオ" panose="020B0604030504040204" pitchFamily="50" charset="-128"/>
              </a:rPr>
              <a:t>kusumotolab</a:t>
            </a:r>
            <a:r>
              <a:rPr lang="en-US" altLang="ja-JP" sz="1100" dirty="0">
                <a:latin typeface="メイリオ" panose="020B0604030504040204" pitchFamily="50" charset="-128"/>
                <a:ea typeface="メイリオ" panose="020B0604030504040204" pitchFamily="50" charset="-128"/>
              </a:rPr>
              <a:t>/NIL: </a:t>
            </a:r>
            <a:r>
              <a:rPr lang="en-US" altLang="ja-JP" sz="1100" dirty="0">
                <a:latin typeface="メイリオ" panose="020B0604030504040204" pitchFamily="50" charset="-128"/>
                <a:ea typeface="メイリオ" panose="020B0604030504040204" pitchFamily="50" charset="-128"/>
                <a:hlinkClick r:id="rId3"/>
              </a:rPr>
              <a:t>https://github.com/kusumotolab/NIL</a:t>
            </a:r>
            <a:r>
              <a:rPr lang="en-US" altLang="ja-JP" sz="1100" dirty="0">
                <a:latin typeface="メイリオ" panose="020B0604030504040204" pitchFamily="50" charset="-128"/>
                <a:ea typeface="メイリオ" panose="020B0604030504040204" pitchFamily="50" charset="-128"/>
              </a:rPr>
              <a:t> </a:t>
            </a:r>
          </a:p>
        </p:txBody>
      </p:sp>
    </p:spTree>
    <p:extLst>
      <p:ext uri="{BB962C8B-B14F-4D97-AF65-F5344CB8AC3E}">
        <p14:creationId xmlns:p14="http://schemas.microsoft.com/office/powerpoint/2010/main" val="393008489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D1F9A2-7266-05E5-519A-4C3E37B75146}"/>
            </a:ext>
          </a:extLst>
        </p:cNvPr>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4B31A16D-84A7-44AD-E5C0-C54014FA4D0A}"/>
              </a:ext>
            </a:extLst>
          </p:cNvPr>
          <p:cNvSpPr txBox="1"/>
          <p:nvPr/>
        </p:nvSpPr>
        <p:spPr>
          <a:xfrm>
            <a:off x="377950" y="237804"/>
            <a:ext cx="11135623" cy="584775"/>
          </a:xfrm>
          <a:prstGeom prst="rect">
            <a:avLst/>
          </a:prstGeom>
          <a:noFill/>
        </p:spPr>
        <p:txBody>
          <a:bodyPr wrap="square" rtlCol="0">
            <a:spAutoFit/>
          </a:bodyPr>
          <a:lstStyle/>
          <a:p>
            <a:r>
              <a:rPr kumimoji="1" lang="en-US" altLang="ja-JP" sz="3200" dirty="0">
                <a:latin typeface="メイリオ" panose="020B0604030504040204" pitchFamily="50" charset="-128"/>
                <a:ea typeface="メイリオ" panose="020B0604030504040204" pitchFamily="50" charset="-128"/>
              </a:rPr>
              <a:t>forward</a:t>
            </a:r>
            <a:r>
              <a:rPr kumimoji="1" lang="ja-JP" altLang="en-US" sz="3200" dirty="0">
                <a:latin typeface="メイリオ" panose="020B0604030504040204" pitchFamily="50" charset="-128"/>
                <a:ea typeface="メイリオ" panose="020B0604030504040204" pitchFamily="50" charset="-128"/>
              </a:rPr>
              <a:t>関数とは</a:t>
            </a:r>
            <a:endParaRPr kumimoji="1" lang="en-US" altLang="ja-JP" sz="3200" dirty="0">
              <a:latin typeface="メイリオ" panose="020B0604030504040204" pitchFamily="50" charset="-128"/>
              <a:ea typeface="メイリオ" panose="020B0604030504040204" pitchFamily="50" charset="-128"/>
            </a:endParaRPr>
          </a:p>
        </p:txBody>
      </p:sp>
      <p:sp>
        <p:nvSpPr>
          <p:cNvPr id="14" name="テキスト ボックス 13">
            <a:extLst>
              <a:ext uri="{FF2B5EF4-FFF2-40B4-BE49-F238E27FC236}">
                <a16:creationId xmlns:a16="http://schemas.microsoft.com/office/drawing/2014/main" id="{9F34A328-3208-406A-D5EA-6BB2785325E3}"/>
              </a:ext>
            </a:extLst>
          </p:cNvPr>
          <p:cNvSpPr txBox="1"/>
          <p:nvPr/>
        </p:nvSpPr>
        <p:spPr>
          <a:xfrm>
            <a:off x="377950" y="1260000"/>
            <a:ext cx="11484198" cy="1754326"/>
          </a:xfrm>
          <a:prstGeom prst="rect">
            <a:avLst/>
          </a:prstGeom>
          <a:noFill/>
        </p:spPr>
        <p:txBody>
          <a:bodyPr wrap="square" rtlCol="0">
            <a:spAutoFit/>
          </a:bodyPr>
          <a:lstStyle/>
          <a:p>
            <a:pPr>
              <a:buClr>
                <a:schemeClr val="tx1"/>
              </a:buClr>
            </a:pPr>
            <a:r>
              <a:rPr lang="ja-JP" altLang="en-US" sz="2800" dirty="0">
                <a:latin typeface="メイリオ" panose="020B0604030504040204" pitchFamily="50" charset="-128"/>
                <a:ea typeface="メイリオ" panose="020B0604030504040204" pitchFamily="50" charset="-128"/>
              </a:rPr>
              <a:t>深層学習の順伝搬を行う関数</a:t>
            </a:r>
            <a:endParaRPr lang="en-US" altLang="ja-JP" sz="2800" dirty="0">
              <a:latin typeface="メイリオ" panose="020B0604030504040204" pitchFamily="50" charset="-128"/>
              <a:ea typeface="メイリオ" panose="020B0604030504040204" pitchFamily="50" charset="-128"/>
            </a:endParaRPr>
          </a:p>
          <a:p>
            <a:pPr>
              <a:buClr>
                <a:schemeClr val="tx1"/>
              </a:buClr>
            </a:pPr>
            <a:endParaRPr lang="en-US" altLang="ja-JP" sz="2400" dirty="0">
              <a:latin typeface="メイリオ" panose="020B0604030504040204" pitchFamily="50" charset="-128"/>
              <a:ea typeface="メイリオ" panose="020B0604030504040204" pitchFamily="50" charset="-128"/>
            </a:endParaRPr>
          </a:p>
          <a:p>
            <a:pPr>
              <a:buClr>
                <a:schemeClr val="tx1"/>
              </a:buClr>
            </a:pPr>
            <a:r>
              <a:rPr lang="ja-JP" altLang="en-US" sz="2800" dirty="0">
                <a:latin typeface="メイリオ" panose="020B0604030504040204" pitchFamily="50" charset="-128"/>
                <a:ea typeface="メイリオ" panose="020B0604030504040204" pitchFamily="50" charset="-128"/>
              </a:rPr>
              <a:t>除外前、</a:t>
            </a:r>
            <a:r>
              <a:rPr lang="en-US" altLang="ja-JP" sz="2800" dirty="0">
                <a:latin typeface="メイリオ" panose="020B0604030504040204" pitchFamily="50" charset="-128"/>
                <a:ea typeface="メイリオ" panose="020B0604030504040204" pitchFamily="50" charset="-128"/>
              </a:rPr>
              <a:t>forward</a:t>
            </a:r>
            <a:r>
              <a:rPr lang="ja-JP" altLang="en-US" sz="2800" dirty="0">
                <a:latin typeface="メイリオ" panose="020B0604030504040204" pitchFamily="50" charset="-128"/>
                <a:ea typeface="メイリオ" panose="020B0604030504040204" pitchFamily="50" charset="-128"/>
              </a:rPr>
              <a:t>関数が含まれるペアは</a:t>
            </a:r>
            <a:r>
              <a:rPr lang="en-US" altLang="ja-JP" sz="2800" dirty="0">
                <a:latin typeface="メイリオ" panose="020B0604030504040204" pitchFamily="50" charset="-128"/>
                <a:ea typeface="メイリオ" panose="020B0604030504040204" pitchFamily="50" charset="-128"/>
              </a:rPr>
              <a:t>495</a:t>
            </a:r>
            <a:r>
              <a:rPr lang="ja-JP" altLang="en-US" sz="2800" dirty="0">
                <a:latin typeface="メイリオ" panose="020B0604030504040204" pitchFamily="50" charset="-128"/>
                <a:ea typeface="メイリオ" panose="020B0604030504040204" pitchFamily="50" charset="-128"/>
              </a:rPr>
              <a:t>個あった </a:t>
            </a:r>
            <a:r>
              <a:rPr lang="en-US" altLang="ja-JP" sz="2800" dirty="0">
                <a:latin typeface="メイリオ" panose="020B0604030504040204" pitchFamily="50" charset="-128"/>
                <a:ea typeface="メイリオ" panose="020B0604030504040204" pitchFamily="50" charset="-128"/>
              </a:rPr>
              <a:t>(894</a:t>
            </a:r>
            <a:r>
              <a:rPr lang="ja-JP" altLang="en-US" sz="2800" dirty="0">
                <a:latin typeface="メイリオ" panose="020B0604030504040204" pitchFamily="50" charset="-128"/>
                <a:ea typeface="メイリオ" panose="020B0604030504040204" pitchFamily="50" charset="-128"/>
              </a:rPr>
              <a:t>個中</a:t>
            </a:r>
            <a:r>
              <a:rPr lang="en-US" altLang="ja-JP" sz="2800" dirty="0">
                <a:latin typeface="メイリオ" panose="020B0604030504040204" pitchFamily="50" charset="-128"/>
                <a:ea typeface="メイリオ" panose="020B0604030504040204" pitchFamily="50" charset="-128"/>
              </a:rPr>
              <a:t>)</a:t>
            </a:r>
          </a:p>
          <a:p>
            <a:pPr lvl="1">
              <a:buClr>
                <a:schemeClr val="tx1"/>
              </a:buClr>
            </a:pPr>
            <a:r>
              <a:rPr lang="ja-JP" altLang="en-US" sz="2400" dirty="0">
                <a:latin typeface="メイリオ" panose="020B0604030504040204" pitchFamily="50" charset="-128"/>
                <a:ea typeface="メイリオ" panose="020B0604030504040204" pitchFamily="50" charset="-128"/>
              </a:rPr>
              <a:t>⇒ 上位</a:t>
            </a:r>
            <a:r>
              <a:rPr lang="en-US" altLang="ja-JP" sz="2400" dirty="0">
                <a:latin typeface="メイリオ" panose="020B0604030504040204" pitchFamily="50" charset="-128"/>
                <a:ea typeface="メイリオ" panose="020B0604030504040204" pitchFamily="50" charset="-128"/>
              </a:rPr>
              <a:t>100</a:t>
            </a:r>
            <a:r>
              <a:rPr lang="ja-JP" altLang="en-US" sz="2400" dirty="0">
                <a:latin typeface="メイリオ" panose="020B0604030504040204" pitchFamily="50" charset="-128"/>
                <a:ea typeface="メイリオ" panose="020B0604030504040204" pitchFamily="50" charset="-128"/>
              </a:rPr>
              <a:t>ペアのほとんどが</a:t>
            </a:r>
            <a:r>
              <a:rPr lang="en-US" altLang="ja-JP" sz="2400" dirty="0">
                <a:latin typeface="メイリオ" panose="020B0604030504040204" pitchFamily="50" charset="-128"/>
                <a:ea typeface="メイリオ" panose="020B0604030504040204" pitchFamily="50" charset="-128"/>
              </a:rPr>
              <a:t>forward</a:t>
            </a:r>
            <a:r>
              <a:rPr lang="ja-JP" altLang="en-US" sz="2400" dirty="0">
                <a:latin typeface="メイリオ" panose="020B0604030504040204" pitchFamily="50" charset="-128"/>
                <a:ea typeface="メイリオ" panose="020B0604030504040204" pitchFamily="50" charset="-128"/>
              </a:rPr>
              <a:t>関数になることを避けるために除外</a:t>
            </a:r>
            <a:endParaRPr lang="en-US" altLang="ja-JP" sz="2400" dirty="0">
              <a:latin typeface="メイリオ" panose="020B0604030504040204" pitchFamily="50" charset="-128"/>
              <a:ea typeface="メイリオ" panose="020B0604030504040204" pitchFamily="50" charset="-128"/>
            </a:endParaRPr>
          </a:p>
        </p:txBody>
      </p:sp>
      <p:cxnSp>
        <p:nvCxnSpPr>
          <p:cNvPr id="3" name="直線コネクタ 2">
            <a:extLst>
              <a:ext uri="{FF2B5EF4-FFF2-40B4-BE49-F238E27FC236}">
                <a16:creationId xmlns:a16="http://schemas.microsoft.com/office/drawing/2014/main" id="{43992F02-B9F3-4D06-DBAB-C027F9BC257B}"/>
              </a:ext>
            </a:extLst>
          </p:cNvPr>
          <p:cNvCxnSpPr/>
          <p:nvPr/>
        </p:nvCxnSpPr>
        <p:spPr>
          <a:xfrm>
            <a:off x="0" y="822579"/>
            <a:ext cx="12192000" cy="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sp>
        <p:nvSpPr>
          <p:cNvPr id="4" name="スライド番号プレースホルダー 3">
            <a:extLst>
              <a:ext uri="{FF2B5EF4-FFF2-40B4-BE49-F238E27FC236}">
                <a16:creationId xmlns:a16="http://schemas.microsoft.com/office/drawing/2014/main" id="{846528EE-5B0B-8C4A-640D-19266960AC90}"/>
              </a:ext>
            </a:extLst>
          </p:cNvPr>
          <p:cNvSpPr>
            <a:spLocks noGrp="1"/>
          </p:cNvSpPr>
          <p:nvPr>
            <p:ph type="sldNum" sz="quarter" idx="12"/>
          </p:nvPr>
        </p:nvSpPr>
        <p:spPr/>
        <p:txBody>
          <a:bodyPr/>
          <a:lstStyle/>
          <a:p>
            <a:fld id="{2D31B8D3-B62F-4668-934E-50753AD4DB86}" type="slidenum">
              <a:rPr kumimoji="1" lang="ja-JP" altLang="en-US" smtClean="0"/>
              <a:t>28</a:t>
            </a:fld>
            <a:endParaRPr kumimoji="1" lang="ja-JP" altLang="en-US" dirty="0"/>
          </a:p>
        </p:txBody>
      </p:sp>
    </p:spTree>
    <p:extLst>
      <p:ext uri="{BB962C8B-B14F-4D97-AF65-F5344CB8AC3E}">
        <p14:creationId xmlns:p14="http://schemas.microsoft.com/office/powerpoint/2010/main" val="22749903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DC7255-CAD3-7060-0929-F8292CA8D369}"/>
            </a:ext>
          </a:extLst>
        </p:cNvPr>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10E17F45-A0BB-1E90-9286-C946FF9CD509}"/>
              </a:ext>
            </a:extLst>
          </p:cNvPr>
          <p:cNvSpPr txBox="1"/>
          <p:nvPr/>
        </p:nvSpPr>
        <p:spPr>
          <a:xfrm>
            <a:off x="377950" y="237804"/>
            <a:ext cx="11135623" cy="584775"/>
          </a:xfrm>
          <a:prstGeom prst="rect">
            <a:avLst/>
          </a:prstGeom>
          <a:noFill/>
        </p:spPr>
        <p:txBody>
          <a:bodyPr wrap="square" rtlCol="0">
            <a:spAutoFit/>
          </a:bodyPr>
          <a:lstStyle/>
          <a:p>
            <a:r>
              <a:rPr lang="ja-JP" altLang="en-US" sz="3200" dirty="0">
                <a:latin typeface="メイリオ" panose="020B0604030504040204" pitchFamily="50" charset="-128"/>
                <a:ea typeface="メイリオ" panose="020B0604030504040204" pitchFamily="50" charset="-128"/>
              </a:rPr>
              <a:t>再実装とは</a:t>
            </a:r>
            <a:endParaRPr kumimoji="1" lang="en-US" altLang="ja-JP" sz="3200" dirty="0">
              <a:latin typeface="メイリオ" panose="020B0604030504040204" pitchFamily="50" charset="-128"/>
              <a:ea typeface="メイリオ" panose="020B0604030504040204" pitchFamily="50" charset="-128"/>
            </a:endParaRPr>
          </a:p>
        </p:txBody>
      </p:sp>
      <p:sp>
        <p:nvSpPr>
          <p:cNvPr id="14" name="テキスト ボックス 13">
            <a:extLst>
              <a:ext uri="{FF2B5EF4-FFF2-40B4-BE49-F238E27FC236}">
                <a16:creationId xmlns:a16="http://schemas.microsoft.com/office/drawing/2014/main" id="{5548A300-3DC0-CC86-687C-78D74A6FE9CC}"/>
              </a:ext>
            </a:extLst>
          </p:cNvPr>
          <p:cNvSpPr txBox="1"/>
          <p:nvPr/>
        </p:nvSpPr>
        <p:spPr>
          <a:xfrm>
            <a:off x="377950" y="1260000"/>
            <a:ext cx="10664296" cy="523220"/>
          </a:xfrm>
          <a:prstGeom prst="rect">
            <a:avLst/>
          </a:prstGeom>
          <a:noFill/>
        </p:spPr>
        <p:txBody>
          <a:bodyPr wrap="square" rtlCol="0">
            <a:spAutoFit/>
          </a:bodyPr>
          <a:lstStyle/>
          <a:p>
            <a:pPr>
              <a:buClr>
                <a:schemeClr val="tx1"/>
              </a:buClr>
            </a:pPr>
            <a:r>
              <a:rPr lang="ja-JP" altLang="en-US" sz="2800" dirty="0">
                <a:latin typeface="メイリオ" panose="020B0604030504040204" pitchFamily="50" charset="-128"/>
                <a:ea typeface="メイリオ" panose="020B0604030504040204" pitchFamily="50" charset="-128"/>
              </a:rPr>
              <a:t>既存の機能であるのに自前で実装していること</a:t>
            </a:r>
            <a:endParaRPr lang="en-US" altLang="ja-JP" sz="2400" dirty="0">
              <a:latin typeface="メイリオ" panose="020B0604030504040204" pitchFamily="50" charset="-128"/>
              <a:ea typeface="メイリオ" panose="020B0604030504040204" pitchFamily="50" charset="-128"/>
            </a:endParaRPr>
          </a:p>
        </p:txBody>
      </p:sp>
      <p:cxnSp>
        <p:nvCxnSpPr>
          <p:cNvPr id="3" name="直線コネクタ 2">
            <a:extLst>
              <a:ext uri="{FF2B5EF4-FFF2-40B4-BE49-F238E27FC236}">
                <a16:creationId xmlns:a16="http://schemas.microsoft.com/office/drawing/2014/main" id="{F30F9B9B-1E6D-2950-9236-6CA2277A807F}"/>
              </a:ext>
            </a:extLst>
          </p:cNvPr>
          <p:cNvCxnSpPr/>
          <p:nvPr/>
        </p:nvCxnSpPr>
        <p:spPr>
          <a:xfrm>
            <a:off x="0" y="822579"/>
            <a:ext cx="12192000" cy="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sp>
        <p:nvSpPr>
          <p:cNvPr id="4" name="スライド番号プレースホルダー 3">
            <a:extLst>
              <a:ext uri="{FF2B5EF4-FFF2-40B4-BE49-F238E27FC236}">
                <a16:creationId xmlns:a16="http://schemas.microsoft.com/office/drawing/2014/main" id="{0AC8C960-CB39-EEB0-62FC-E2E5C8ABC48A}"/>
              </a:ext>
            </a:extLst>
          </p:cNvPr>
          <p:cNvSpPr>
            <a:spLocks noGrp="1"/>
          </p:cNvSpPr>
          <p:nvPr>
            <p:ph type="sldNum" sz="quarter" idx="12"/>
          </p:nvPr>
        </p:nvSpPr>
        <p:spPr/>
        <p:txBody>
          <a:bodyPr/>
          <a:lstStyle/>
          <a:p>
            <a:fld id="{2D31B8D3-B62F-4668-934E-50753AD4DB86}" type="slidenum">
              <a:rPr kumimoji="1" lang="ja-JP" altLang="en-US" smtClean="0"/>
              <a:t>2</a:t>
            </a:fld>
            <a:endParaRPr kumimoji="1" lang="ja-JP" altLang="en-US"/>
          </a:p>
        </p:txBody>
      </p:sp>
      <p:sp>
        <p:nvSpPr>
          <p:cNvPr id="9" name="テキスト ボックス 8">
            <a:extLst>
              <a:ext uri="{FF2B5EF4-FFF2-40B4-BE49-F238E27FC236}">
                <a16:creationId xmlns:a16="http://schemas.microsoft.com/office/drawing/2014/main" id="{26C042B6-08DB-50FA-1719-8B05FAA9D258}"/>
              </a:ext>
            </a:extLst>
          </p:cNvPr>
          <p:cNvSpPr txBox="1"/>
          <p:nvPr/>
        </p:nvSpPr>
        <p:spPr>
          <a:xfrm>
            <a:off x="165271" y="2998357"/>
            <a:ext cx="5707659" cy="2585323"/>
          </a:xfrm>
          <a:prstGeom prst="rect">
            <a:avLst/>
          </a:prstGeom>
          <a:noFill/>
          <a:ln w="19050">
            <a:solidFill>
              <a:schemeClr val="tx1"/>
            </a:solidFill>
          </a:ln>
        </p:spPr>
        <p:txBody>
          <a:bodyPr wrap="square">
            <a:spAutoFit/>
          </a:bodyPr>
          <a:lstStyle/>
          <a:p>
            <a:r>
              <a:rPr lang="en-US" altLang="ja-JP" dirty="0">
                <a:latin typeface="Consolas" panose="020B0609020204030204" pitchFamily="49" charset="0"/>
              </a:rPr>
              <a:t>private static int </a:t>
            </a:r>
            <a:r>
              <a:rPr lang="en-US" altLang="ja-JP" dirty="0" err="1">
                <a:latin typeface="Consolas" panose="020B0609020204030204" pitchFamily="49" charset="0"/>
              </a:rPr>
              <a:t>lastIndexOf</a:t>
            </a:r>
            <a:r>
              <a:rPr lang="en-US" altLang="ja-JP" dirty="0">
                <a:latin typeface="Consolas" panose="020B0609020204030204" pitchFamily="49" charset="0"/>
              </a:rPr>
              <a:t>(int[] array,</a:t>
            </a:r>
            <a:br>
              <a:rPr lang="en-US" altLang="ja-JP" dirty="0">
                <a:latin typeface="Consolas" panose="020B0609020204030204" pitchFamily="49" charset="0"/>
              </a:rPr>
            </a:br>
            <a:r>
              <a:rPr lang="en-US" altLang="ja-JP" dirty="0">
                <a:latin typeface="Consolas" panose="020B0609020204030204" pitchFamily="49" charset="0"/>
              </a:rPr>
              <a:t>int target, int start, int end) {</a:t>
            </a:r>
          </a:p>
          <a:p>
            <a:r>
              <a:rPr lang="en-US" altLang="ja-JP" dirty="0">
                <a:latin typeface="Consolas" panose="020B0609020204030204" pitchFamily="49" charset="0"/>
              </a:rPr>
              <a:t>    for (int </a:t>
            </a:r>
            <a:r>
              <a:rPr lang="en-US" altLang="ja-JP" dirty="0" err="1">
                <a:latin typeface="Consolas" panose="020B0609020204030204" pitchFamily="49" charset="0"/>
              </a:rPr>
              <a:t>i</a:t>
            </a:r>
            <a:r>
              <a:rPr lang="en-US" altLang="ja-JP" dirty="0">
                <a:latin typeface="Consolas" panose="020B0609020204030204" pitchFamily="49" charset="0"/>
              </a:rPr>
              <a:t> = end - 1; </a:t>
            </a:r>
            <a:r>
              <a:rPr lang="en-US" altLang="ja-JP" dirty="0" err="1">
                <a:latin typeface="Consolas" panose="020B0609020204030204" pitchFamily="49" charset="0"/>
              </a:rPr>
              <a:t>i</a:t>
            </a:r>
            <a:r>
              <a:rPr lang="en-US" altLang="ja-JP" dirty="0">
                <a:latin typeface="Consolas" panose="020B0609020204030204" pitchFamily="49" charset="0"/>
              </a:rPr>
              <a:t> &gt;= start; </a:t>
            </a:r>
            <a:r>
              <a:rPr lang="en-US" altLang="ja-JP" dirty="0" err="1">
                <a:latin typeface="Consolas" panose="020B0609020204030204" pitchFamily="49" charset="0"/>
              </a:rPr>
              <a:t>i</a:t>
            </a:r>
            <a:r>
              <a:rPr lang="en-US" altLang="ja-JP" dirty="0">
                <a:latin typeface="Consolas" panose="020B0609020204030204" pitchFamily="49" charset="0"/>
              </a:rPr>
              <a:t>--) {</a:t>
            </a:r>
          </a:p>
          <a:p>
            <a:r>
              <a:rPr lang="en-US" altLang="ja-JP" dirty="0">
                <a:latin typeface="Consolas" panose="020B0609020204030204" pitchFamily="49" charset="0"/>
              </a:rPr>
              <a:t>      if (array[</a:t>
            </a:r>
            <a:r>
              <a:rPr lang="en-US" altLang="ja-JP" dirty="0" err="1">
                <a:latin typeface="Consolas" panose="020B0609020204030204" pitchFamily="49" charset="0"/>
              </a:rPr>
              <a:t>i</a:t>
            </a:r>
            <a:r>
              <a:rPr lang="en-US" altLang="ja-JP" dirty="0">
                <a:latin typeface="Consolas" panose="020B0609020204030204" pitchFamily="49" charset="0"/>
              </a:rPr>
              <a:t>] == target) {</a:t>
            </a:r>
          </a:p>
          <a:p>
            <a:r>
              <a:rPr lang="en-US" altLang="ja-JP" dirty="0">
                <a:latin typeface="Consolas" panose="020B0609020204030204" pitchFamily="49" charset="0"/>
              </a:rPr>
              <a:t>        return </a:t>
            </a:r>
            <a:r>
              <a:rPr lang="en-US" altLang="ja-JP" dirty="0" err="1">
                <a:latin typeface="Consolas" panose="020B0609020204030204" pitchFamily="49" charset="0"/>
              </a:rPr>
              <a:t>i</a:t>
            </a:r>
            <a:r>
              <a:rPr lang="en-US" altLang="ja-JP" dirty="0">
                <a:latin typeface="Consolas" panose="020B0609020204030204" pitchFamily="49" charset="0"/>
              </a:rPr>
              <a:t>;</a:t>
            </a:r>
          </a:p>
          <a:p>
            <a:r>
              <a:rPr lang="en-US" altLang="ja-JP" dirty="0">
                <a:latin typeface="Consolas" panose="020B0609020204030204" pitchFamily="49" charset="0"/>
              </a:rPr>
              <a:t>      }</a:t>
            </a:r>
          </a:p>
          <a:p>
            <a:r>
              <a:rPr lang="en-US" altLang="ja-JP" dirty="0">
                <a:latin typeface="Consolas" panose="020B0609020204030204" pitchFamily="49" charset="0"/>
              </a:rPr>
              <a:t>    }</a:t>
            </a:r>
          </a:p>
          <a:p>
            <a:r>
              <a:rPr lang="en-US" altLang="ja-JP" dirty="0">
                <a:latin typeface="Consolas" panose="020B0609020204030204" pitchFamily="49" charset="0"/>
              </a:rPr>
              <a:t>    return -1;</a:t>
            </a:r>
          </a:p>
          <a:p>
            <a:r>
              <a:rPr lang="en-US" altLang="ja-JP" dirty="0">
                <a:latin typeface="Consolas" panose="020B0609020204030204" pitchFamily="49" charset="0"/>
              </a:rPr>
              <a:t>  }</a:t>
            </a:r>
            <a:endParaRPr lang="ja-JP" altLang="en-US" dirty="0">
              <a:latin typeface="Consolas" panose="020B0609020204030204" pitchFamily="49" charset="0"/>
            </a:endParaRPr>
          </a:p>
        </p:txBody>
      </p:sp>
      <p:sp>
        <p:nvSpPr>
          <p:cNvPr id="10" name="テキスト ボックス 9">
            <a:extLst>
              <a:ext uri="{FF2B5EF4-FFF2-40B4-BE49-F238E27FC236}">
                <a16:creationId xmlns:a16="http://schemas.microsoft.com/office/drawing/2014/main" id="{8D516E0C-DA14-3C62-FA54-3A9ECF1D46CE}"/>
              </a:ext>
            </a:extLst>
          </p:cNvPr>
          <p:cNvSpPr txBox="1"/>
          <p:nvPr/>
        </p:nvSpPr>
        <p:spPr>
          <a:xfrm>
            <a:off x="377950" y="2135754"/>
            <a:ext cx="4944815" cy="830997"/>
          </a:xfrm>
          <a:prstGeom prst="rect">
            <a:avLst/>
          </a:prstGeom>
          <a:noFill/>
        </p:spPr>
        <p:txBody>
          <a:bodyPr wrap="square" rtlCol="0">
            <a:spAutoFit/>
          </a:bodyPr>
          <a:lstStyle/>
          <a:p>
            <a:pPr algn="ctr">
              <a:buClr>
                <a:schemeClr val="tx1"/>
              </a:buClr>
            </a:pPr>
            <a:r>
              <a:rPr lang="ja-JP" altLang="en-US" sz="2400" dirty="0">
                <a:latin typeface="メイリオ" panose="020B0604030504040204" pitchFamily="50" charset="-128"/>
                <a:ea typeface="メイリオ" panose="020B0604030504040204" pitchFamily="50" charset="-128"/>
              </a:rPr>
              <a:t>ライブラリ側 </a:t>
            </a:r>
            <a:r>
              <a:rPr lang="en-US" altLang="ja-JP" sz="2400" dirty="0">
                <a:latin typeface="メイリオ" panose="020B0604030504040204" pitchFamily="50" charset="-128"/>
                <a:ea typeface="メイリオ" panose="020B0604030504040204" pitchFamily="50" charset="-128"/>
              </a:rPr>
              <a:t>(guava)</a:t>
            </a:r>
          </a:p>
          <a:p>
            <a:pPr algn="ctr">
              <a:buClr>
                <a:schemeClr val="tx1"/>
              </a:buClr>
            </a:pPr>
            <a:r>
              <a:rPr lang="ja-JP" altLang="en-US" sz="2400" dirty="0">
                <a:latin typeface="メイリオ" panose="020B0604030504040204" pitchFamily="50" charset="-128"/>
                <a:ea typeface="メイリオ" panose="020B0604030504040204" pitchFamily="50" charset="-128"/>
              </a:rPr>
              <a:t>実装年</a:t>
            </a:r>
            <a:r>
              <a:rPr lang="en-US" altLang="ja-JP" sz="2400" dirty="0">
                <a:latin typeface="メイリオ" panose="020B0604030504040204" pitchFamily="50" charset="-128"/>
                <a:ea typeface="メイリオ" panose="020B0604030504040204" pitchFamily="50" charset="-128"/>
              </a:rPr>
              <a:t>: 2011</a:t>
            </a:r>
            <a:r>
              <a:rPr lang="ja-JP" altLang="en-US" sz="2400" dirty="0">
                <a:latin typeface="メイリオ" panose="020B0604030504040204" pitchFamily="50" charset="-128"/>
                <a:ea typeface="メイリオ" panose="020B0604030504040204" pitchFamily="50" charset="-128"/>
              </a:rPr>
              <a:t>年</a:t>
            </a:r>
            <a:endParaRPr lang="en-US" altLang="ja-JP" sz="2400" dirty="0">
              <a:latin typeface="メイリオ" panose="020B0604030504040204" pitchFamily="50" charset="-128"/>
              <a:ea typeface="メイリオ" panose="020B0604030504040204" pitchFamily="50" charset="-128"/>
            </a:endParaRPr>
          </a:p>
        </p:txBody>
      </p:sp>
      <p:sp>
        <p:nvSpPr>
          <p:cNvPr id="18" name="テキスト ボックス 17">
            <a:extLst>
              <a:ext uri="{FF2B5EF4-FFF2-40B4-BE49-F238E27FC236}">
                <a16:creationId xmlns:a16="http://schemas.microsoft.com/office/drawing/2014/main" id="{6CCECB2E-072D-A595-7715-5E0CCCE8B6C6}"/>
              </a:ext>
            </a:extLst>
          </p:cNvPr>
          <p:cNvSpPr txBox="1"/>
          <p:nvPr/>
        </p:nvSpPr>
        <p:spPr>
          <a:xfrm>
            <a:off x="6319070" y="2998357"/>
            <a:ext cx="5707659" cy="2585323"/>
          </a:xfrm>
          <a:prstGeom prst="rect">
            <a:avLst/>
          </a:prstGeom>
          <a:noFill/>
          <a:ln w="19050">
            <a:solidFill>
              <a:schemeClr val="tx1"/>
            </a:solidFill>
          </a:ln>
        </p:spPr>
        <p:txBody>
          <a:bodyPr wrap="square">
            <a:spAutoFit/>
          </a:bodyPr>
          <a:lstStyle/>
          <a:p>
            <a:r>
              <a:rPr lang="en-US" altLang="ja-JP" dirty="0">
                <a:latin typeface="Consolas" panose="020B0609020204030204" pitchFamily="49" charset="0"/>
              </a:rPr>
              <a:t>public static int </a:t>
            </a:r>
            <a:r>
              <a:rPr lang="en-US" altLang="ja-JP" dirty="0" err="1">
                <a:latin typeface="Consolas" panose="020B0609020204030204" pitchFamily="49" charset="0"/>
              </a:rPr>
              <a:t>lastIndexOf</a:t>
            </a:r>
            <a:r>
              <a:rPr lang="en-US" altLang="ja-JP" dirty="0">
                <a:latin typeface="Consolas" panose="020B0609020204030204" pitchFamily="49" charset="0"/>
              </a:rPr>
              <a:t>(int[] array,</a:t>
            </a:r>
            <a:br>
              <a:rPr lang="en-US" altLang="ja-JP" dirty="0">
                <a:latin typeface="Consolas" panose="020B0609020204030204" pitchFamily="49" charset="0"/>
              </a:rPr>
            </a:br>
            <a:r>
              <a:rPr lang="en-US" altLang="ja-JP" dirty="0">
                <a:latin typeface="Consolas" panose="020B0609020204030204" pitchFamily="49" charset="0"/>
              </a:rPr>
              <a:t>int target, int start, int end) {</a:t>
            </a:r>
          </a:p>
          <a:p>
            <a:r>
              <a:rPr lang="en-US" altLang="ja-JP" dirty="0">
                <a:latin typeface="Consolas" panose="020B0609020204030204" pitchFamily="49" charset="0"/>
              </a:rPr>
              <a:t>    for (int </a:t>
            </a:r>
            <a:r>
              <a:rPr lang="en-US" altLang="ja-JP" dirty="0" err="1">
                <a:latin typeface="Consolas" panose="020B0609020204030204" pitchFamily="49" charset="0"/>
              </a:rPr>
              <a:t>i</a:t>
            </a:r>
            <a:r>
              <a:rPr lang="en-US" altLang="ja-JP" dirty="0">
                <a:latin typeface="Consolas" panose="020B0609020204030204" pitchFamily="49" charset="0"/>
              </a:rPr>
              <a:t> = end - 1; </a:t>
            </a:r>
            <a:r>
              <a:rPr lang="en-US" altLang="ja-JP" dirty="0" err="1">
                <a:latin typeface="Consolas" panose="020B0609020204030204" pitchFamily="49" charset="0"/>
              </a:rPr>
              <a:t>i</a:t>
            </a:r>
            <a:r>
              <a:rPr lang="en-US" altLang="ja-JP" dirty="0">
                <a:latin typeface="Consolas" panose="020B0609020204030204" pitchFamily="49" charset="0"/>
              </a:rPr>
              <a:t> &gt;= start; </a:t>
            </a:r>
            <a:r>
              <a:rPr lang="en-US" altLang="ja-JP" dirty="0" err="1">
                <a:latin typeface="Consolas" panose="020B0609020204030204" pitchFamily="49" charset="0"/>
              </a:rPr>
              <a:t>i</a:t>
            </a:r>
            <a:r>
              <a:rPr lang="en-US" altLang="ja-JP" dirty="0">
                <a:latin typeface="Consolas" panose="020B0609020204030204" pitchFamily="49" charset="0"/>
              </a:rPr>
              <a:t>--) {</a:t>
            </a:r>
          </a:p>
          <a:p>
            <a:r>
              <a:rPr lang="en-US" altLang="ja-JP" dirty="0">
                <a:latin typeface="Consolas" panose="020B0609020204030204" pitchFamily="49" charset="0"/>
              </a:rPr>
              <a:t>      if (array[</a:t>
            </a:r>
            <a:r>
              <a:rPr lang="en-US" altLang="ja-JP" dirty="0" err="1">
                <a:latin typeface="Consolas" panose="020B0609020204030204" pitchFamily="49" charset="0"/>
              </a:rPr>
              <a:t>i</a:t>
            </a:r>
            <a:r>
              <a:rPr lang="en-US" altLang="ja-JP" dirty="0">
                <a:latin typeface="Consolas" panose="020B0609020204030204" pitchFamily="49" charset="0"/>
              </a:rPr>
              <a:t>] == target) {</a:t>
            </a:r>
          </a:p>
          <a:p>
            <a:r>
              <a:rPr lang="en-US" altLang="ja-JP" dirty="0">
                <a:latin typeface="Consolas" panose="020B0609020204030204" pitchFamily="49" charset="0"/>
              </a:rPr>
              <a:t>        return </a:t>
            </a:r>
            <a:r>
              <a:rPr lang="en-US" altLang="ja-JP" dirty="0" err="1">
                <a:latin typeface="Consolas" panose="020B0609020204030204" pitchFamily="49" charset="0"/>
              </a:rPr>
              <a:t>i</a:t>
            </a:r>
            <a:r>
              <a:rPr lang="en-US" altLang="ja-JP" dirty="0">
                <a:latin typeface="Consolas" panose="020B0609020204030204" pitchFamily="49" charset="0"/>
              </a:rPr>
              <a:t>;</a:t>
            </a:r>
          </a:p>
          <a:p>
            <a:r>
              <a:rPr lang="en-US" altLang="ja-JP" dirty="0">
                <a:latin typeface="Consolas" panose="020B0609020204030204" pitchFamily="49" charset="0"/>
              </a:rPr>
              <a:t>      }</a:t>
            </a:r>
          </a:p>
          <a:p>
            <a:r>
              <a:rPr lang="en-US" altLang="ja-JP" dirty="0">
                <a:latin typeface="Consolas" panose="020B0609020204030204" pitchFamily="49" charset="0"/>
              </a:rPr>
              <a:t>    }</a:t>
            </a:r>
          </a:p>
          <a:p>
            <a:r>
              <a:rPr lang="en-US" altLang="ja-JP" dirty="0">
                <a:latin typeface="Consolas" panose="020B0609020204030204" pitchFamily="49" charset="0"/>
              </a:rPr>
              <a:t>    return -1;</a:t>
            </a:r>
          </a:p>
          <a:p>
            <a:r>
              <a:rPr lang="en-US" altLang="ja-JP" dirty="0">
                <a:latin typeface="Consolas" panose="020B0609020204030204" pitchFamily="49" charset="0"/>
              </a:rPr>
              <a:t>  }</a:t>
            </a:r>
            <a:endParaRPr lang="ja-JP" altLang="en-US" dirty="0">
              <a:latin typeface="Consolas" panose="020B0609020204030204" pitchFamily="49" charset="0"/>
            </a:endParaRPr>
          </a:p>
        </p:txBody>
      </p:sp>
      <p:sp>
        <p:nvSpPr>
          <p:cNvPr id="19" name="テキスト ボックス 18">
            <a:extLst>
              <a:ext uri="{FF2B5EF4-FFF2-40B4-BE49-F238E27FC236}">
                <a16:creationId xmlns:a16="http://schemas.microsoft.com/office/drawing/2014/main" id="{D63B5AB3-4EDC-3993-96AF-673DDC14A507}"/>
              </a:ext>
            </a:extLst>
          </p:cNvPr>
          <p:cNvSpPr txBox="1"/>
          <p:nvPr/>
        </p:nvSpPr>
        <p:spPr>
          <a:xfrm>
            <a:off x="7107364" y="2136390"/>
            <a:ext cx="4131069" cy="830997"/>
          </a:xfrm>
          <a:prstGeom prst="rect">
            <a:avLst/>
          </a:prstGeom>
          <a:noFill/>
        </p:spPr>
        <p:txBody>
          <a:bodyPr wrap="square" rtlCol="0">
            <a:spAutoFit/>
          </a:bodyPr>
          <a:lstStyle/>
          <a:p>
            <a:pPr algn="ctr">
              <a:buClr>
                <a:schemeClr val="tx1"/>
              </a:buClr>
            </a:pPr>
            <a:r>
              <a:rPr lang="ja-JP" altLang="en-US" sz="2400" dirty="0">
                <a:latin typeface="メイリオ" panose="020B0604030504040204" pitchFamily="50" charset="-128"/>
                <a:ea typeface="メイリオ" panose="020B0604030504040204" pitchFamily="50" charset="-128"/>
              </a:rPr>
              <a:t>アプリケーション側 </a:t>
            </a:r>
            <a:r>
              <a:rPr lang="en-US" altLang="ja-JP" sz="2400" dirty="0">
                <a:latin typeface="メイリオ" panose="020B0604030504040204" pitchFamily="50" charset="-128"/>
                <a:ea typeface="メイリオ" panose="020B0604030504040204" pitchFamily="50" charset="-128"/>
              </a:rPr>
              <a:t>(</a:t>
            </a:r>
            <a:r>
              <a:rPr lang="en-US" altLang="ja-JP" sz="2400" dirty="0" err="1">
                <a:latin typeface="メイリオ" panose="020B0604030504040204" pitchFamily="50" charset="-128"/>
                <a:ea typeface="メイリオ" panose="020B0604030504040204" pitchFamily="50" charset="-128"/>
              </a:rPr>
              <a:t>jadx</a:t>
            </a:r>
            <a:r>
              <a:rPr lang="en-US" altLang="ja-JP" sz="2400" dirty="0">
                <a:latin typeface="メイリオ" panose="020B0604030504040204" pitchFamily="50" charset="-128"/>
                <a:ea typeface="メイリオ" panose="020B0604030504040204" pitchFamily="50" charset="-128"/>
              </a:rPr>
              <a:t>)</a:t>
            </a:r>
          </a:p>
          <a:p>
            <a:pPr algn="ctr">
              <a:buClr>
                <a:schemeClr val="tx1"/>
              </a:buClr>
            </a:pPr>
            <a:r>
              <a:rPr lang="ja-JP" altLang="en-US" sz="2400" dirty="0">
                <a:latin typeface="メイリオ" panose="020B0604030504040204" pitchFamily="50" charset="-128"/>
                <a:ea typeface="メイリオ" panose="020B0604030504040204" pitchFamily="50" charset="-128"/>
              </a:rPr>
              <a:t>実装年</a:t>
            </a:r>
            <a:r>
              <a:rPr lang="en-US" altLang="ja-JP" sz="2400" dirty="0">
                <a:latin typeface="メイリオ" panose="020B0604030504040204" pitchFamily="50" charset="-128"/>
                <a:ea typeface="メイリオ" panose="020B0604030504040204" pitchFamily="50" charset="-128"/>
              </a:rPr>
              <a:t>: 2018</a:t>
            </a:r>
            <a:r>
              <a:rPr lang="ja-JP" altLang="en-US" sz="2400" dirty="0">
                <a:latin typeface="メイリオ" panose="020B0604030504040204" pitchFamily="50" charset="-128"/>
                <a:ea typeface="メイリオ" panose="020B0604030504040204" pitchFamily="50" charset="-128"/>
              </a:rPr>
              <a:t>年</a:t>
            </a:r>
            <a:endParaRPr lang="en-US" altLang="ja-JP" sz="2400" dirty="0">
              <a:latin typeface="メイリオ" panose="020B0604030504040204" pitchFamily="50" charset="-128"/>
              <a:ea typeface="メイリオ" panose="020B0604030504040204" pitchFamily="50" charset="-128"/>
            </a:endParaRPr>
          </a:p>
        </p:txBody>
      </p:sp>
      <p:sp>
        <p:nvSpPr>
          <p:cNvPr id="20" name="正方形/長方形 19">
            <a:extLst>
              <a:ext uri="{FF2B5EF4-FFF2-40B4-BE49-F238E27FC236}">
                <a16:creationId xmlns:a16="http://schemas.microsoft.com/office/drawing/2014/main" id="{23D10E8F-EF8D-38E1-C923-DECF26E355ED}"/>
              </a:ext>
            </a:extLst>
          </p:cNvPr>
          <p:cNvSpPr/>
          <p:nvPr/>
        </p:nvSpPr>
        <p:spPr>
          <a:xfrm>
            <a:off x="6357399" y="3004856"/>
            <a:ext cx="830282" cy="359387"/>
          </a:xfrm>
          <a:prstGeom prst="rect">
            <a:avLst/>
          </a:prstGeom>
          <a:solidFill>
            <a:srgbClr val="98FB98">
              <a:alpha val="4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正方形/長方形 20">
            <a:extLst>
              <a:ext uri="{FF2B5EF4-FFF2-40B4-BE49-F238E27FC236}">
                <a16:creationId xmlns:a16="http://schemas.microsoft.com/office/drawing/2014/main" id="{BEFA94A6-F604-7E13-A345-1D30795B4713}"/>
              </a:ext>
            </a:extLst>
          </p:cNvPr>
          <p:cNvSpPr/>
          <p:nvPr/>
        </p:nvSpPr>
        <p:spPr>
          <a:xfrm>
            <a:off x="240019" y="3004856"/>
            <a:ext cx="963801" cy="352887"/>
          </a:xfrm>
          <a:prstGeom prst="rect">
            <a:avLst/>
          </a:prstGeom>
          <a:solidFill>
            <a:srgbClr val="98FB98">
              <a:alpha val="4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テキスト ボックス 21">
            <a:extLst>
              <a:ext uri="{FF2B5EF4-FFF2-40B4-BE49-F238E27FC236}">
                <a16:creationId xmlns:a16="http://schemas.microsoft.com/office/drawing/2014/main" id="{B597D28B-23DE-D35B-3E7C-A66A7BDE30E6}"/>
              </a:ext>
            </a:extLst>
          </p:cNvPr>
          <p:cNvSpPr txBox="1"/>
          <p:nvPr/>
        </p:nvSpPr>
        <p:spPr>
          <a:xfrm>
            <a:off x="4411910" y="5956239"/>
            <a:ext cx="3368179" cy="400110"/>
          </a:xfrm>
          <a:prstGeom prst="rect">
            <a:avLst/>
          </a:prstGeom>
          <a:noFill/>
        </p:spPr>
        <p:txBody>
          <a:bodyPr wrap="square" rtlCol="0">
            <a:spAutoFit/>
          </a:bodyPr>
          <a:lstStyle/>
          <a:p>
            <a:pPr algn="ctr"/>
            <a:r>
              <a:rPr lang="ja-JP" altLang="en-US" sz="2000" dirty="0">
                <a:latin typeface="メイリオ" panose="020B0604030504040204" pitchFamily="50" charset="-128"/>
                <a:ea typeface="メイリオ" panose="020B0604030504040204" pitchFamily="50" charset="-128"/>
              </a:rPr>
              <a:t>再実装</a:t>
            </a:r>
            <a:r>
              <a:rPr kumimoji="1" lang="ja-JP" altLang="en-US" sz="2000" dirty="0">
                <a:latin typeface="メイリオ" panose="020B0604030504040204" pitchFamily="50" charset="-128"/>
                <a:ea typeface="メイリオ" panose="020B0604030504040204" pitchFamily="50" charset="-128"/>
              </a:rPr>
              <a:t>の例</a:t>
            </a:r>
          </a:p>
        </p:txBody>
      </p:sp>
    </p:spTree>
    <p:extLst>
      <p:ext uri="{BB962C8B-B14F-4D97-AF65-F5344CB8AC3E}">
        <p14:creationId xmlns:p14="http://schemas.microsoft.com/office/powerpoint/2010/main" val="89034494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46844A-08E0-0D51-3ECF-4C5E378F242D}"/>
            </a:ext>
          </a:extLst>
        </p:cNvPr>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6AA656E8-64B3-909B-0869-EFD6FD1F014B}"/>
              </a:ext>
            </a:extLst>
          </p:cNvPr>
          <p:cNvSpPr txBox="1"/>
          <p:nvPr/>
        </p:nvSpPr>
        <p:spPr>
          <a:xfrm>
            <a:off x="377950" y="237804"/>
            <a:ext cx="11135623" cy="584775"/>
          </a:xfrm>
          <a:prstGeom prst="rect">
            <a:avLst/>
          </a:prstGeom>
          <a:noFill/>
        </p:spPr>
        <p:txBody>
          <a:bodyPr wrap="square" rtlCol="0">
            <a:spAutoFit/>
          </a:bodyPr>
          <a:lstStyle/>
          <a:p>
            <a:r>
              <a:rPr lang="ja-JP" altLang="en-US" sz="3200" dirty="0">
                <a:latin typeface="メイリオ" panose="020B0604030504040204" pitchFamily="50" charset="-128"/>
                <a:ea typeface="メイリオ" panose="020B0604030504040204" pitchFamily="50" charset="-128"/>
              </a:rPr>
              <a:t>クローンの変更への追随</a:t>
            </a:r>
            <a:endParaRPr kumimoji="1" lang="en-US" altLang="ja-JP" sz="3200" dirty="0">
              <a:latin typeface="メイリオ" panose="020B0604030504040204" pitchFamily="50" charset="-128"/>
              <a:ea typeface="メイリオ" panose="020B0604030504040204" pitchFamily="50" charset="-128"/>
            </a:endParaRPr>
          </a:p>
        </p:txBody>
      </p:sp>
      <p:sp>
        <p:nvSpPr>
          <p:cNvPr id="14" name="テキスト ボックス 13">
            <a:extLst>
              <a:ext uri="{FF2B5EF4-FFF2-40B4-BE49-F238E27FC236}">
                <a16:creationId xmlns:a16="http://schemas.microsoft.com/office/drawing/2014/main" id="{91FCF80B-6AB4-FAAE-4D3C-853D8DFDD305}"/>
              </a:ext>
            </a:extLst>
          </p:cNvPr>
          <p:cNvSpPr txBox="1"/>
          <p:nvPr/>
        </p:nvSpPr>
        <p:spPr>
          <a:xfrm>
            <a:off x="377950" y="1260000"/>
            <a:ext cx="11484198" cy="892552"/>
          </a:xfrm>
          <a:prstGeom prst="rect">
            <a:avLst/>
          </a:prstGeom>
          <a:noFill/>
        </p:spPr>
        <p:txBody>
          <a:bodyPr wrap="square" rtlCol="0">
            <a:spAutoFit/>
          </a:bodyPr>
          <a:lstStyle/>
          <a:p>
            <a:pPr>
              <a:buClr>
                <a:schemeClr val="tx1"/>
              </a:buClr>
            </a:pPr>
            <a:r>
              <a:rPr lang="ja-JP" altLang="en-US" sz="2800" b="1" dirty="0">
                <a:latin typeface="メイリオ" panose="020B0604030504040204" pitchFamily="50" charset="-128"/>
                <a:ea typeface="メイリオ" panose="020B0604030504040204" pitchFamily="50" charset="-128"/>
              </a:rPr>
              <a:t>同一リポジトリ内のクローンが変更に追随する割合</a:t>
            </a:r>
            <a:r>
              <a:rPr lang="en-US" altLang="ja-JP" sz="2800" baseline="-25000" dirty="0">
                <a:latin typeface="メイリオ" panose="020B0604030504040204" pitchFamily="50" charset="-128"/>
                <a:ea typeface="メイリオ" panose="020B0604030504040204" pitchFamily="50" charset="-128"/>
              </a:rPr>
              <a:t>[3]</a:t>
            </a:r>
          </a:p>
          <a:p>
            <a:pPr lvl="1">
              <a:buClr>
                <a:schemeClr val="tx1"/>
              </a:buClr>
            </a:pPr>
            <a:r>
              <a:rPr lang="ja-JP" altLang="en-US" sz="2400" dirty="0">
                <a:latin typeface="メイリオ" panose="020B0604030504040204" pitchFamily="50" charset="-128"/>
                <a:ea typeface="メイリオ" panose="020B0604030504040204" pitchFamily="50" charset="-128"/>
              </a:rPr>
              <a:t>平均 </a:t>
            </a:r>
            <a:r>
              <a:rPr lang="en-US" altLang="ja-JP" sz="2400" dirty="0">
                <a:latin typeface="メイリオ" panose="020B0604030504040204" pitchFamily="50" charset="-128"/>
                <a:ea typeface="メイリオ" panose="020B0604030504040204" pitchFamily="50" charset="-128"/>
              </a:rPr>
              <a:t>55.3%</a:t>
            </a:r>
          </a:p>
        </p:txBody>
      </p:sp>
      <p:cxnSp>
        <p:nvCxnSpPr>
          <p:cNvPr id="3" name="直線コネクタ 2">
            <a:extLst>
              <a:ext uri="{FF2B5EF4-FFF2-40B4-BE49-F238E27FC236}">
                <a16:creationId xmlns:a16="http://schemas.microsoft.com/office/drawing/2014/main" id="{3E008B82-3240-2440-9247-FAD5EC357CA7}"/>
              </a:ext>
            </a:extLst>
          </p:cNvPr>
          <p:cNvCxnSpPr/>
          <p:nvPr/>
        </p:nvCxnSpPr>
        <p:spPr>
          <a:xfrm>
            <a:off x="0" y="822579"/>
            <a:ext cx="12192000" cy="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sp>
        <p:nvSpPr>
          <p:cNvPr id="4" name="スライド番号プレースホルダー 3">
            <a:extLst>
              <a:ext uri="{FF2B5EF4-FFF2-40B4-BE49-F238E27FC236}">
                <a16:creationId xmlns:a16="http://schemas.microsoft.com/office/drawing/2014/main" id="{44718883-BA96-C5CA-03CC-5A29DAFDEB8B}"/>
              </a:ext>
            </a:extLst>
          </p:cNvPr>
          <p:cNvSpPr>
            <a:spLocks noGrp="1"/>
          </p:cNvSpPr>
          <p:nvPr>
            <p:ph type="sldNum" sz="quarter" idx="12"/>
          </p:nvPr>
        </p:nvSpPr>
        <p:spPr/>
        <p:txBody>
          <a:bodyPr/>
          <a:lstStyle/>
          <a:p>
            <a:fld id="{2D31B8D3-B62F-4668-934E-50753AD4DB86}" type="slidenum">
              <a:rPr kumimoji="1" lang="ja-JP" altLang="en-US" smtClean="0"/>
              <a:t>29</a:t>
            </a:fld>
            <a:endParaRPr kumimoji="1" lang="ja-JP" altLang="en-US" dirty="0"/>
          </a:p>
        </p:txBody>
      </p:sp>
      <p:sp>
        <p:nvSpPr>
          <p:cNvPr id="5" name="テキスト ボックス 4">
            <a:extLst>
              <a:ext uri="{FF2B5EF4-FFF2-40B4-BE49-F238E27FC236}">
                <a16:creationId xmlns:a16="http://schemas.microsoft.com/office/drawing/2014/main" id="{6D3A4DF0-EB73-269E-1B67-62E7D809EAA1}"/>
              </a:ext>
            </a:extLst>
          </p:cNvPr>
          <p:cNvSpPr txBox="1"/>
          <p:nvPr/>
        </p:nvSpPr>
        <p:spPr>
          <a:xfrm>
            <a:off x="682070" y="5913399"/>
            <a:ext cx="10411971" cy="430887"/>
          </a:xfrm>
          <a:prstGeom prst="rect">
            <a:avLst/>
          </a:prstGeom>
          <a:noFill/>
        </p:spPr>
        <p:txBody>
          <a:bodyPr wrap="square" rtlCol="0">
            <a:spAutoFit/>
          </a:bodyPr>
          <a:lstStyle/>
          <a:p>
            <a:pPr>
              <a:buClr>
                <a:schemeClr val="tx1"/>
              </a:buClr>
            </a:pPr>
            <a:r>
              <a:rPr lang="en-US" altLang="ja-JP" sz="1100" dirty="0">
                <a:latin typeface="メイリオ" panose="020B0604030504040204" pitchFamily="50" charset="-128"/>
                <a:ea typeface="メイリオ" panose="020B0604030504040204" pitchFamily="50" charset="-128"/>
              </a:rPr>
              <a:t>[3] R. </a:t>
            </a:r>
            <a:r>
              <a:rPr lang="en-US" altLang="ja-JP" sz="1100" dirty="0" err="1">
                <a:latin typeface="メイリオ" panose="020B0604030504040204" pitchFamily="50" charset="-128"/>
                <a:ea typeface="メイリオ" panose="020B0604030504040204" pitchFamily="50" charset="-128"/>
              </a:rPr>
              <a:t>Yokomori</a:t>
            </a:r>
            <a:r>
              <a:rPr lang="en-US" altLang="ja-JP" sz="1100" dirty="0">
                <a:latin typeface="メイリオ" panose="020B0604030504040204" pitchFamily="50" charset="-128"/>
                <a:ea typeface="メイリオ" panose="020B0604030504040204" pitchFamily="50" charset="-128"/>
              </a:rPr>
              <a:t> and K. Inoue, “An empirical analysis of git commit logs for potential inconsistency in code clones," Proceedings of the </a:t>
            </a:r>
            <a:r>
              <a:rPr lang="en-US" altLang="ja-JP" sz="1100" i="1" dirty="0">
                <a:latin typeface="メイリオ" panose="020B0604030504040204" pitchFamily="50" charset="-128"/>
                <a:ea typeface="メイリオ" panose="020B0604030504040204" pitchFamily="50" charset="-128"/>
              </a:rPr>
              <a:t>2024 IEEE International Conference on Source Code Analysis and Manipulation</a:t>
            </a:r>
            <a:r>
              <a:rPr lang="en-US" altLang="ja-JP" sz="1100" dirty="0">
                <a:latin typeface="メイリオ" panose="020B0604030504040204" pitchFamily="50" charset="-128"/>
                <a:ea typeface="メイリオ" panose="020B0604030504040204" pitchFamily="50" charset="-128"/>
              </a:rPr>
              <a:t> (2024): 1-12.</a:t>
            </a:r>
          </a:p>
        </p:txBody>
      </p:sp>
      <p:sp>
        <p:nvSpPr>
          <p:cNvPr id="6" name="矢印: 下 5">
            <a:extLst>
              <a:ext uri="{FF2B5EF4-FFF2-40B4-BE49-F238E27FC236}">
                <a16:creationId xmlns:a16="http://schemas.microsoft.com/office/drawing/2014/main" id="{E1CF93BC-43B9-1D05-D6CE-459006F508A0}"/>
              </a:ext>
            </a:extLst>
          </p:cNvPr>
          <p:cNvSpPr/>
          <p:nvPr/>
        </p:nvSpPr>
        <p:spPr>
          <a:xfrm>
            <a:off x="5783510" y="2589972"/>
            <a:ext cx="624980" cy="690794"/>
          </a:xfrm>
          <a:prstGeom prst="downArrow">
            <a:avLst/>
          </a:prstGeom>
          <a:solidFill>
            <a:schemeClr val="tx1">
              <a:lumMod val="50000"/>
              <a:lumOff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a:extLst>
              <a:ext uri="{FF2B5EF4-FFF2-40B4-BE49-F238E27FC236}">
                <a16:creationId xmlns:a16="http://schemas.microsoft.com/office/drawing/2014/main" id="{519E4D39-D474-B052-6594-516CFB612556}"/>
              </a:ext>
            </a:extLst>
          </p:cNvPr>
          <p:cNvSpPr txBox="1"/>
          <p:nvPr/>
        </p:nvSpPr>
        <p:spPr>
          <a:xfrm>
            <a:off x="377950" y="3718186"/>
            <a:ext cx="11484198" cy="954107"/>
          </a:xfrm>
          <a:prstGeom prst="rect">
            <a:avLst/>
          </a:prstGeom>
          <a:noFill/>
        </p:spPr>
        <p:txBody>
          <a:bodyPr wrap="square" rtlCol="0">
            <a:spAutoFit/>
          </a:bodyPr>
          <a:lstStyle/>
          <a:p>
            <a:pPr>
              <a:buClr>
                <a:schemeClr val="tx1"/>
              </a:buClr>
            </a:pPr>
            <a:r>
              <a:rPr lang="ja-JP" altLang="en-US" sz="2800" dirty="0">
                <a:latin typeface="メイリオ" panose="020B0604030504040204" pitchFamily="50" charset="-128"/>
                <a:ea typeface="メイリオ" panose="020B0604030504040204" pitchFamily="50" charset="-128"/>
              </a:rPr>
              <a:t>異なるリポジトリ間では一方の変更を検知するのが難しいため</a:t>
            </a:r>
            <a:endParaRPr lang="en-US" altLang="ja-JP" sz="2800" dirty="0">
              <a:latin typeface="メイリオ" panose="020B0604030504040204" pitchFamily="50" charset="-128"/>
              <a:ea typeface="メイリオ" panose="020B0604030504040204" pitchFamily="50" charset="-128"/>
            </a:endParaRPr>
          </a:p>
          <a:p>
            <a:pPr>
              <a:buClr>
                <a:schemeClr val="tx1"/>
              </a:buClr>
            </a:pPr>
            <a:r>
              <a:rPr lang="ja-JP" altLang="en-US" sz="2800" dirty="0">
                <a:latin typeface="メイリオ" panose="020B0604030504040204" pitchFamily="50" charset="-128"/>
                <a:ea typeface="メイリオ" panose="020B0604030504040204" pitchFamily="50" charset="-128"/>
              </a:rPr>
              <a:t>変更に追随する割合が同一リポジトリ内の場合より低いのでは？</a:t>
            </a:r>
            <a:endParaRPr lang="en-US" altLang="ja-JP" sz="28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96179739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9EA373F3-DE02-B742-EEE4-C8562712849A}"/>
            </a:ext>
          </a:extLst>
        </p:cNvPr>
        <p:cNvGrpSpPr/>
        <p:nvPr/>
      </p:nvGrpSpPr>
      <p:grpSpPr>
        <a:xfrm>
          <a:off x="0" y="0"/>
          <a:ext cx="0" cy="0"/>
          <a:chOff x="0" y="0"/>
          <a:chExt cx="0" cy="0"/>
        </a:xfrm>
      </p:grpSpPr>
      <p:cxnSp>
        <p:nvCxnSpPr>
          <p:cNvPr id="3" name="直線コネクタ 2">
            <a:extLst>
              <a:ext uri="{FF2B5EF4-FFF2-40B4-BE49-F238E27FC236}">
                <a16:creationId xmlns:a16="http://schemas.microsoft.com/office/drawing/2014/main" id="{B42F5758-4914-73C5-CA73-D6C429744DE5}"/>
              </a:ext>
            </a:extLst>
          </p:cNvPr>
          <p:cNvCxnSpPr/>
          <p:nvPr/>
        </p:nvCxnSpPr>
        <p:spPr>
          <a:xfrm>
            <a:off x="0" y="822579"/>
            <a:ext cx="12192000" cy="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sp>
        <p:nvSpPr>
          <p:cNvPr id="4" name="スライド番号プレースホルダー 3">
            <a:extLst>
              <a:ext uri="{FF2B5EF4-FFF2-40B4-BE49-F238E27FC236}">
                <a16:creationId xmlns:a16="http://schemas.microsoft.com/office/drawing/2014/main" id="{3362F561-5100-8A11-0E40-41D7959AB033}"/>
              </a:ext>
            </a:extLst>
          </p:cNvPr>
          <p:cNvSpPr>
            <a:spLocks noGrp="1"/>
          </p:cNvSpPr>
          <p:nvPr>
            <p:ph type="sldNum" sz="quarter" idx="12"/>
          </p:nvPr>
        </p:nvSpPr>
        <p:spPr/>
        <p:txBody>
          <a:bodyPr/>
          <a:lstStyle/>
          <a:p>
            <a:fld id="{2D31B8D3-B62F-4668-934E-50753AD4DB86}" type="slidenum">
              <a:rPr kumimoji="1" lang="ja-JP" altLang="en-US" smtClean="0"/>
              <a:t>30</a:t>
            </a:fld>
            <a:endParaRPr kumimoji="1" lang="ja-JP" altLang="en-US"/>
          </a:p>
        </p:txBody>
      </p:sp>
      <p:sp>
        <p:nvSpPr>
          <p:cNvPr id="5" name="テキスト ボックス 4">
            <a:extLst>
              <a:ext uri="{FF2B5EF4-FFF2-40B4-BE49-F238E27FC236}">
                <a16:creationId xmlns:a16="http://schemas.microsoft.com/office/drawing/2014/main" id="{2FB4BC3F-5C3B-F1D8-EBF9-0F99B4AB5115}"/>
              </a:ext>
            </a:extLst>
          </p:cNvPr>
          <p:cNvSpPr txBox="1"/>
          <p:nvPr/>
        </p:nvSpPr>
        <p:spPr>
          <a:xfrm>
            <a:off x="377950" y="237804"/>
            <a:ext cx="11135623" cy="584775"/>
          </a:xfrm>
          <a:prstGeom prst="rect">
            <a:avLst/>
          </a:prstGeom>
          <a:noFill/>
        </p:spPr>
        <p:txBody>
          <a:bodyPr wrap="square" rtlCol="0">
            <a:spAutoFit/>
          </a:bodyPr>
          <a:lstStyle/>
          <a:p>
            <a:r>
              <a:rPr lang="en-US" altLang="ja-JP" sz="3200" dirty="0">
                <a:latin typeface="メイリオ" panose="020B0604030504040204" pitchFamily="50" charset="-128"/>
                <a:ea typeface="メイリオ" panose="020B0604030504040204" pitchFamily="50" charset="-128"/>
              </a:rPr>
              <a:t>RQ1:</a:t>
            </a:r>
            <a:r>
              <a:rPr lang="ja-JP" altLang="en-US" sz="3200" dirty="0">
                <a:latin typeface="メイリオ" panose="020B0604030504040204" pitchFamily="50" charset="-128"/>
                <a:ea typeface="メイリオ" panose="020B0604030504040204" pitchFamily="50" charset="-128"/>
              </a:rPr>
              <a:t> </a:t>
            </a:r>
            <a:r>
              <a:rPr kumimoji="1" lang="ja-JP" altLang="en-US" sz="3200" dirty="0">
                <a:latin typeface="メイリオ" panose="020B0604030504040204" pitchFamily="50" charset="-128"/>
                <a:ea typeface="メイリオ" panose="020B0604030504040204" pitchFamily="50" charset="-128"/>
              </a:rPr>
              <a:t>結果</a:t>
            </a:r>
            <a:endParaRPr kumimoji="1" lang="en-US" altLang="ja-JP" sz="3200" dirty="0">
              <a:latin typeface="メイリオ" panose="020B0604030504040204" pitchFamily="50" charset="-128"/>
              <a:ea typeface="メイリオ" panose="020B0604030504040204" pitchFamily="50" charset="-128"/>
            </a:endParaRPr>
          </a:p>
        </p:txBody>
      </p:sp>
      <p:sp>
        <p:nvSpPr>
          <p:cNvPr id="2" name="テキスト ボックス 1">
            <a:extLst>
              <a:ext uri="{FF2B5EF4-FFF2-40B4-BE49-F238E27FC236}">
                <a16:creationId xmlns:a16="http://schemas.microsoft.com/office/drawing/2014/main" id="{E34ED963-0713-E8D7-C079-0973BC230CAD}"/>
              </a:ext>
            </a:extLst>
          </p:cNvPr>
          <p:cNvSpPr txBox="1"/>
          <p:nvPr/>
        </p:nvSpPr>
        <p:spPr>
          <a:xfrm>
            <a:off x="377950" y="1260000"/>
            <a:ext cx="11484198" cy="2185214"/>
          </a:xfrm>
          <a:prstGeom prst="rect">
            <a:avLst/>
          </a:prstGeom>
          <a:noFill/>
        </p:spPr>
        <p:txBody>
          <a:bodyPr wrap="square" rtlCol="0">
            <a:spAutoFit/>
          </a:bodyPr>
          <a:lstStyle/>
          <a:p>
            <a:pPr>
              <a:buClr>
                <a:schemeClr val="tx1"/>
              </a:buClr>
            </a:pPr>
            <a:r>
              <a:rPr lang="ja-JP" altLang="en-US" sz="2800" dirty="0">
                <a:latin typeface="メイリオ" panose="020B0604030504040204" pitchFamily="50" charset="-128"/>
                <a:ea typeface="メイリオ" panose="020B0604030504040204" pitchFamily="50" charset="-128"/>
              </a:rPr>
              <a:t>最終的に抽出されたクローンペア</a:t>
            </a:r>
            <a:endParaRPr lang="en-US" altLang="ja-JP" sz="2800" dirty="0">
              <a:latin typeface="メイリオ" panose="020B0604030504040204" pitchFamily="50" charset="-128"/>
              <a:ea typeface="メイリオ" panose="020B0604030504040204" pitchFamily="50" charset="-128"/>
            </a:endParaRPr>
          </a:p>
          <a:p>
            <a:pPr lvl="1">
              <a:buClr>
                <a:schemeClr val="tx1"/>
              </a:buClr>
            </a:pPr>
            <a:r>
              <a:rPr lang="en-US" altLang="ja-JP" sz="2400" b="1" dirty="0">
                <a:latin typeface="メイリオ" panose="020B0604030504040204" pitchFamily="50" charset="-128"/>
                <a:ea typeface="メイリオ" panose="020B0604030504040204" pitchFamily="50" charset="-128"/>
              </a:rPr>
              <a:t>79</a:t>
            </a:r>
            <a:r>
              <a:rPr lang="ja-JP" altLang="en-US" sz="2400" b="1" dirty="0">
                <a:latin typeface="メイリオ" panose="020B0604030504040204" pitchFamily="50" charset="-128"/>
                <a:ea typeface="メイリオ" panose="020B0604030504040204" pitchFamily="50" charset="-128"/>
              </a:rPr>
              <a:t>ペア</a:t>
            </a:r>
            <a:endParaRPr lang="en-US" altLang="ja-JP" sz="2400" b="1" dirty="0">
              <a:latin typeface="メイリオ" panose="020B0604030504040204" pitchFamily="50" charset="-128"/>
              <a:ea typeface="メイリオ" panose="020B0604030504040204" pitchFamily="50" charset="-128"/>
            </a:endParaRPr>
          </a:p>
          <a:p>
            <a:pPr>
              <a:buClr>
                <a:schemeClr val="tx1"/>
              </a:buClr>
            </a:pPr>
            <a:endParaRPr lang="en-US" altLang="ja-JP" sz="2800" dirty="0">
              <a:latin typeface="メイリオ" panose="020B0604030504040204" pitchFamily="50" charset="-128"/>
              <a:ea typeface="メイリオ" panose="020B0604030504040204" pitchFamily="50" charset="-128"/>
            </a:endParaRPr>
          </a:p>
          <a:p>
            <a:pPr>
              <a:buClr>
                <a:schemeClr val="tx1"/>
              </a:buClr>
            </a:pPr>
            <a:r>
              <a:rPr lang="ja-JP" altLang="en-US" sz="2800" dirty="0">
                <a:latin typeface="メイリオ" panose="020B0604030504040204" pitchFamily="50" charset="-128"/>
                <a:ea typeface="メイリオ" panose="020B0604030504040204" pitchFamily="50" charset="-128"/>
              </a:rPr>
              <a:t>先行研究で再実装と判定された関数を含むペア</a:t>
            </a:r>
            <a:endParaRPr lang="en-US" altLang="ja-JP" sz="2800" dirty="0">
              <a:latin typeface="メイリオ" panose="020B0604030504040204" pitchFamily="50" charset="-128"/>
              <a:ea typeface="メイリオ" panose="020B0604030504040204" pitchFamily="50" charset="-128"/>
            </a:endParaRPr>
          </a:p>
          <a:p>
            <a:pPr lvl="1">
              <a:buClr>
                <a:schemeClr val="tx1"/>
              </a:buClr>
            </a:pPr>
            <a:r>
              <a:rPr lang="en-US" altLang="ja-JP" sz="2400" b="1" dirty="0">
                <a:latin typeface="メイリオ" panose="020B0604030504040204" pitchFamily="50" charset="-128"/>
                <a:ea typeface="メイリオ" panose="020B0604030504040204" pitchFamily="50" charset="-128"/>
              </a:rPr>
              <a:t>1</a:t>
            </a:r>
            <a:r>
              <a:rPr lang="ja-JP" altLang="en-US" sz="2400" b="1" dirty="0">
                <a:latin typeface="メイリオ" panose="020B0604030504040204" pitchFamily="50" charset="-128"/>
                <a:ea typeface="メイリオ" panose="020B0604030504040204" pitchFamily="50" charset="-128"/>
              </a:rPr>
              <a:t>ペア</a:t>
            </a:r>
            <a:endParaRPr lang="en-US" altLang="ja-JP" sz="2400" b="1" dirty="0">
              <a:latin typeface="メイリオ" panose="020B0604030504040204" pitchFamily="50" charset="-128"/>
              <a:ea typeface="メイリオ" panose="020B0604030504040204" pitchFamily="50" charset="-128"/>
            </a:endParaRPr>
          </a:p>
        </p:txBody>
      </p:sp>
      <p:sp>
        <p:nvSpPr>
          <p:cNvPr id="6" name="矢印: 下 5">
            <a:extLst>
              <a:ext uri="{FF2B5EF4-FFF2-40B4-BE49-F238E27FC236}">
                <a16:creationId xmlns:a16="http://schemas.microsoft.com/office/drawing/2014/main" id="{2AC08F44-E4A5-308C-1B0F-BAF31976E08A}"/>
              </a:ext>
            </a:extLst>
          </p:cNvPr>
          <p:cNvSpPr/>
          <p:nvPr/>
        </p:nvSpPr>
        <p:spPr>
          <a:xfrm>
            <a:off x="5783510" y="3692047"/>
            <a:ext cx="624980" cy="690794"/>
          </a:xfrm>
          <a:prstGeom prst="downArrow">
            <a:avLst/>
          </a:prstGeom>
          <a:solidFill>
            <a:schemeClr val="tx1">
              <a:lumMod val="50000"/>
              <a:lumOff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a:extLst>
              <a:ext uri="{FF2B5EF4-FFF2-40B4-BE49-F238E27FC236}">
                <a16:creationId xmlns:a16="http://schemas.microsoft.com/office/drawing/2014/main" id="{B956CEDC-E26E-7198-B947-D42C02C72E35}"/>
              </a:ext>
            </a:extLst>
          </p:cNvPr>
          <p:cNvSpPr txBox="1"/>
          <p:nvPr/>
        </p:nvSpPr>
        <p:spPr>
          <a:xfrm>
            <a:off x="377950" y="4629674"/>
            <a:ext cx="11484198" cy="954107"/>
          </a:xfrm>
          <a:prstGeom prst="rect">
            <a:avLst/>
          </a:prstGeom>
          <a:noFill/>
        </p:spPr>
        <p:txBody>
          <a:bodyPr wrap="square" rtlCol="0">
            <a:spAutoFit/>
          </a:bodyPr>
          <a:lstStyle/>
          <a:p>
            <a:pPr>
              <a:buClr>
                <a:schemeClr val="tx1"/>
              </a:buClr>
            </a:pPr>
            <a:r>
              <a:rPr lang="ja-JP" altLang="en-US" sz="2800" dirty="0">
                <a:latin typeface="メイリオ" panose="020B0604030504040204" pitchFamily="50" charset="-128"/>
                <a:ea typeface="メイリオ" panose="020B0604030504040204" pitchFamily="50" charset="-128"/>
              </a:rPr>
              <a:t>先行研究で再実装と判定された関数 </a:t>
            </a:r>
            <a:r>
              <a:rPr lang="en-US" altLang="ja-JP" sz="2800" dirty="0">
                <a:latin typeface="メイリオ" panose="020B0604030504040204" pitchFamily="50" charset="-128"/>
                <a:ea typeface="メイリオ" panose="020B0604030504040204" pitchFamily="50" charset="-128"/>
              </a:rPr>
              <a:t>(43</a:t>
            </a:r>
            <a:r>
              <a:rPr lang="ja-JP" altLang="en-US" sz="2800" dirty="0">
                <a:latin typeface="メイリオ" panose="020B0604030504040204" pitchFamily="50" charset="-128"/>
                <a:ea typeface="メイリオ" panose="020B0604030504040204" pitchFamily="50" charset="-128"/>
              </a:rPr>
              <a:t>個</a:t>
            </a:r>
            <a:r>
              <a:rPr lang="en-US" altLang="ja-JP" sz="2800" dirty="0">
                <a:latin typeface="メイリオ" panose="020B0604030504040204" pitchFamily="50" charset="-128"/>
                <a:ea typeface="メイリオ" panose="020B0604030504040204" pitchFamily="50" charset="-128"/>
              </a:rPr>
              <a:t>) </a:t>
            </a:r>
            <a:r>
              <a:rPr lang="ja-JP" altLang="en-US" sz="2800" dirty="0">
                <a:latin typeface="メイリオ" panose="020B0604030504040204" pitchFamily="50" charset="-128"/>
                <a:ea typeface="メイリオ" panose="020B0604030504040204" pitchFamily="50" charset="-128"/>
              </a:rPr>
              <a:t>のうち</a:t>
            </a:r>
            <a:endParaRPr lang="en-US" altLang="ja-JP" sz="2400" b="1" dirty="0">
              <a:latin typeface="メイリオ" panose="020B0604030504040204" pitchFamily="50" charset="-128"/>
              <a:ea typeface="メイリオ" panose="020B0604030504040204" pitchFamily="50" charset="-128"/>
            </a:endParaRPr>
          </a:p>
          <a:p>
            <a:pPr>
              <a:buClr>
                <a:schemeClr val="tx1"/>
              </a:buClr>
            </a:pPr>
            <a:r>
              <a:rPr lang="ja-JP" altLang="en-US" sz="2800" dirty="0">
                <a:latin typeface="メイリオ" panose="020B0604030504040204" pitchFamily="50" charset="-128"/>
                <a:ea typeface="メイリオ" panose="020B0604030504040204" pitchFamily="50" charset="-128"/>
              </a:rPr>
              <a:t>コピーアンドペーストを伴う関数は</a:t>
            </a:r>
            <a:r>
              <a:rPr lang="en-US" altLang="ja-JP" sz="2800" b="1" dirty="0">
                <a:latin typeface="メイリオ" panose="020B0604030504040204" pitchFamily="50" charset="-128"/>
                <a:ea typeface="メイリオ" panose="020B0604030504040204" pitchFamily="50" charset="-128"/>
              </a:rPr>
              <a:t>2.33%</a:t>
            </a:r>
            <a:r>
              <a:rPr lang="ja-JP" altLang="en-US" sz="2800" dirty="0">
                <a:latin typeface="メイリオ" panose="020B0604030504040204" pitchFamily="50" charset="-128"/>
                <a:ea typeface="メイリオ" panose="020B0604030504040204" pitchFamily="50" charset="-128"/>
              </a:rPr>
              <a:t>と、ごく一部</a:t>
            </a:r>
            <a:endParaRPr lang="en-US" altLang="ja-JP" sz="28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411663572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0D3553D2-E30C-B926-C1EF-0C7B01194A0F}"/>
            </a:ext>
          </a:extLst>
        </p:cNvPr>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88B29E83-4CD3-F2C9-ED2A-313E88DA5070}"/>
              </a:ext>
            </a:extLst>
          </p:cNvPr>
          <p:cNvSpPr txBox="1"/>
          <p:nvPr/>
        </p:nvSpPr>
        <p:spPr>
          <a:xfrm>
            <a:off x="377950" y="237804"/>
            <a:ext cx="11135623" cy="584775"/>
          </a:xfrm>
          <a:prstGeom prst="rect">
            <a:avLst/>
          </a:prstGeom>
          <a:noFill/>
        </p:spPr>
        <p:txBody>
          <a:bodyPr wrap="square" rtlCol="0">
            <a:spAutoFit/>
          </a:bodyPr>
          <a:lstStyle/>
          <a:p>
            <a:r>
              <a:rPr lang="en-US" altLang="ja-JP" sz="3200" dirty="0">
                <a:latin typeface="メイリオ" panose="020B0604030504040204" pitchFamily="50" charset="-128"/>
                <a:ea typeface="メイリオ" panose="020B0604030504040204" pitchFamily="50" charset="-128"/>
              </a:rPr>
              <a:t>RQ2.3:</a:t>
            </a:r>
            <a:r>
              <a:rPr lang="ja-JP" altLang="en-US" sz="3200" dirty="0">
                <a:latin typeface="メイリオ" panose="020B0604030504040204" pitchFamily="50" charset="-128"/>
                <a:ea typeface="メイリオ" panose="020B0604030504040204" pitchFamily="50" charset="-128"/>
              </a:rPr>
              <a:t> 各ライブラリとアプリケーション間の再実装発生数</a:t>
            </a:r>
            <a:endParaRPr kumimoji="1" lang="en-US" altLang="ja-JP" sz="3200" dirty="0">
              <a:latin typeface="メイリオ" panose="020B0604030504040204" pitchFamily="50" charset="-128"/>
              <a:ea typeface="メイリオ" panose="020B0604030504040204" pitchFamily="50" charset="-128"/>
            </a:endParaRPr>
          </a:p>
        </p:txBody>
      </p:sp>
      <p:cxnSp>
        <p:nvCxnSpPr>
          <p:cNvPr id="3" name="直線コネクタ 2">
            <a:extLst>
              <a:ext uri="{FF2B5EF4-FFF2-40B4-BE49-F238E27FC236}">
                <a16:creationId xmlns:a16="http://schemas.microsoft.com/office/drawing/2014/main" id="{C99DC05B-D5F5-829C-9535-1E13012C27F1}"/>
              </a:ext>
            </a:extLst>
          </p:cNvPr>
          <p:cNvCxnSpPr>
            <a:cxnSpLocks/>
          </p:cNvCxnSpPr>
          <p:nvPr/>
        </p:nvCxnSpPr>
        <p:spPr>
          <a:xfrm>
            <a:off x="0" y="822579"/>
            <a:ext cx="12192000" cy="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sp>
        <p:nvSpPr>
          <p:cNvPr id="4" name="スライド番号プレースホルダー 3">
            <a:extLst>
              <a:ext uri="{FF2B5EF4-FFF2-40B4-BE49-F238E27FC236}">
                <a16:creationId xmlns:a16="http://schemas.microsoft.com/office/drawing/2014/main" id="{865208D9-62E7-600E-806D-BF819D22679A}"/>
              </a:ext>
            </a:extLst>
          </p:cNvPr>
          <p:cNvSpPr>
            <a:spLocks noGrp="1"/>
          </p:cNvSpPr>
          <p:nvPr>
            <p:ph type="sldNum" sz="quarter" idx="12"/>
          </p:nvPr>
        </p:nvSpPr>
        <p:spPr/>
        <p:txBody>
          <a:bodyPr/>
          <a:lstStyle/>
          <a:p>
            <a:fld id="{2D31B8D3-B62F-4668-934E-50753AD4DB86}" type="slidenum">
              <a:rPr kumimoji="1" lang="ja-JP" altLang="en-US" smtClean="0"/>
              <a:t>31</a:t>
            </a:fld>
            <a:endParaRPr kumimoji="1" lang="ja-JP" altLang="en-US" dirty="0"/>
          </a:p>
        </p:txBody>
      </p:sp>
      <p:sp>
        <p:nvSpPr>
          <p:cNvPr id="5" name="テキスト ボックス 4">
            <a:extLst>
              <a:ext uri="{FF2B5EF4-FFF2-40B4-BE49-F238E27FC236}">
                <a16:creationId xmlns:a16="http://schemas.microsoft.com/office/drawing/2014/main" id="{D102A320-BBAA-D6FD-8CCE-B5EEAD72BBCD}"/>
              </a:ext>
            </a:extLst>
          </p:cNvPr>
          <p:cNvSpPr txBox="1"/>
          <p:nvPr/>
        </p:nvSpPr>
        <p:spPr>
          <a:xfrm>
            <a:off x="1937854" y="1029606"/>
            <a:ext cx="8316289" cy="461665"/>
          </a:xfrm>
          <a:prstGeom prst="rect">
            <a:avLst/>
          </a:prstGeom>
          <a:noFill/>
        </p:spPr>
        <p:txBody>
          <a:bodyPr wrap="square" rtlCol="0">
            <a:spAutoFit/>
          </a:bodyPr>
          <a:lstStyle/>
          <a:p>
            <a:pPr algn="ctr">
              <a:buClr>
                <a:schemeClr val="tx1"/>
              </a:buClr>
            </a:pPr>
            <a:r>
              <a:rPr lang="ja-JP" altLang="en-US" sz="2400" dirty="0">
                <a:latin typeface="メイリオ" panose="020B0604030504040204" pitchFamily="50" charset="-128"/>
                <a:ea typeface="メイリオ" panose="020B0604030504040204" pitchFamily="50" charset="-128"/>
              </a:rPr>
              <a:t>再実装発生数の内訳 </a:t>
            </a:r>
            <a:r>
              <a:rPr lang="en-US" altLang="ja-JP" sz="2400" dirty="0">
                <a:latin typeface="メイリオ" panose="020B0604030504040204" pitchFamily="50" charset="-128"/>
                <a:ea typeface="メイリオ" panose="020B0604030504040204" pitchFamily="50" charset="-128"/>
              </a:rPr>
              <a:t>(76</a:t>
            </a:r>
            <a:r>
              <a:rPr lang="ja-JP" altLang="en-US" sz="2400" dirty="0">
                <a:latin typeface="メイリオ" panose="020B0604030504040204" pitchFamily="50" charset="-128"/>
                <a:ea typeface="メイリオ" panose="020B0604030504040204" pitchFamily="50" charset="-128"/>
              </a:rPr>
              <a:t>件の再実装</a:t>
            </a:r>
            <a:r>
              <a:rPr lang="en-US" altLang="ja-JP" sz="2400" dirty="0">
                <a:latin typeface="メイリオ" panose="020B0604030504040204" pitchFamily="50" charset="-128"/>
                <a:ea typeface="メイリオ" panose="020B0604030504040204" pitchFamily="50" charset="-128"/>
              </a:rPr>
              <a:t>)</a:t>
            </a:r>
          </a:p>
        </p:txBody>
      </p:sp>
      <p:graphicFrame>
        <p:nvGraphicFramePr>
          <p:cNvPr id="6" name="表 5">
            <a:extLst>
              <a:ext uri="{FF2B5EF4-FFF2-40B4-BE49-F238E27FC236}">
                <a16:creationId xmlns:a16="http://schemas.microsoft.com/office/drawing/2014/main" id="{7074318A-9B79-83EF-9649-07543CB9E8AB}"/>
              </a:ext>
            </a:extLst>
          </p:cNvPr>
          <p:cNvGraphicFramePr>
            <a:graphicFrameLocks noGrp="1"/>
          </p:cNvGraphicFramePr>
          <p:nvPr/>
        </p:nvGraphicFramePr>
        <p:xfrm>
          <a:off x="1395253" y="1500806"/>
          <a:ext cx="9401493" cy="4167120"/>
        </p:xfrm>
        <a:graphic>
          <a:graphicData uri="http://schemas.openxmlformats.org/drawingml/2006/table">
            <a:tbl>
              <a:tblPr firstRow="1" bandRow="1">
                <a:tableStyleId>{073A0DAA-6AF3-43AB-8588-CEC1D06C72B9}</a:tableStyleId>
              </a:tblPr>
              <a:tblGrid>
                <a:gridCol w="2589657">
                  <a:extLst>
                    <a:ext uri="{9D8B030D-6E8A-4147-A177-3AD203B41FA5}">
                      <a16:colId xmlns:a16="http://schemas.microsoft.com/office/drawing/2014/main" val="2121605353"/>
                    </a:ext>
                  </a:extLst>
                </a:gridCol>
                <a:gridCol w="4377881">
                  <a:extLst>
                    <a:ext uri="{9D8B030D-6E8A-4147-A177-3AD203B41FA5}">
                      <a16:colId xmlns:a16="http://schemas.microsoft.com/office/drawing/2014/main" val="212249949"/>
                    </a:ext>
                  </a:extLst>
                </a:gridCol>
                <a:gridCol w="2433955">
                  <a:extLst>
                    <a:ext uri="{9D8B030D-6E8A-4147-A177-3AD203B41FA5}">
                      <a16:colId xmlns:a16="http://schemas.microsoft.com/office/drawing/2014/main" val="1501228328"/>
                    </a:ext>
                  </a:extLst>
                </a:gridCol>
              </a:tblGrid>
              <a:tr h="540000">
                <a:tc>
                  <a:txBody>
                    <a:bodyPr/>
                    <a:lstStyle/>
                    <a:p>
                      <a:pPr algn="l"/>
                      <a:r>
                        <a:rPr kumimoji="1" lang="ja-JP" altLang="en-US" sz="2800" dirty="0">
                          <a:latin typeface="メイリオ" panose="020B0604030504040204" pitchFamily="50" charset="-128"/>
                          <a:ea typeface="メイリオ" panose="020B0604030504040204" pitchFamily="50" charset="-128"/>
                        </a:rPr>
                        <a:t>ライブラリ</a:t>
                      </a:r>
                    </a:p>
                  </a:txBody>
                  <a:tcPr/>
                </a:tc>
                <a:tc>
                  <a:txBody>
                    <a:bodyPr/>
                    <a:lstStyle/>
                    <a:p>
                      <a:pPr algn="l"/>
                      <a:r>
                        <a:rPr kumimoji="1" lang="ja-JP" altLang="en-US" sz="2800" dirty="0">
                          <a:latin typeface="メイリオ" panose="020B0604030504040204" pitchFamily="50" charset="-128"/>
                          <a:ea typeface="メイリオ" panose="020B0604030504040204" pitchFamily="50" charset="-128"/>
                        </a:rPr>
                        <a:t>アプリケーション</a:t>
                      </a:r>
                    </a:p>
                  </a:txBody>
                  <a:tcPr/>
                </a:tc>
                <a:tc>
                  <a:txBody>
                    <a:bodyPr/>
                    <a:lstStyle/>
                    <a:p>
                      <a:pPr algn="r"/>
                      <a:r>
                        <a:rPr kumimoji="1" lang="ja-JP" altLang="en-US" sz="2800" dirty="0">
                          <a:latin typeface="メイリオ" panose="020B0604030504040204" pitchFamily="50" charset="-128"/>
                          <a:ea typeface="メイリオ" panose="020B0604030504040204" pitchFamily="50" charset="-128"/>
                        </a:rPr>
                        <a:t>再実装発生数</a:t>
                      </a:r>
                    </a:p>
                  </a:txBody>
                  <a:tcPr/>
                </a:tc>
                <a:extLst>
                  <a:ext uri="{0D108BD9-81ED-4DB2-BD59-A6C34878D82A}">
                    <a16:rowId xmlns:a16="http://schemas.microsoft.com/office/drawing/2014/main" val="2922158558"/>
                  </a:ext>
                </a:extLst>
              </a:tr>
              <a:tr h="49949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2800" b="0" dirty="0">
                          <a:latin typeface="メイリオ" panose="020B0604030504040204" pitchFamily="50" charset="-128"/>
                          <a:ea typeface="メイリオ" panose="020B0604030504040204" pitchFamily="50" charset="-128"/>
                        </a:rPr>
                        <a:t>Transformers</a:t>
                      </a:r>
                    </a:p>
                  </a:txBody>
                  <a:tcPr/>
                </a:tc>
                <a:tc>
                  <a:txBody>
                    <a:bodyPr/>
                    <a:lstStyle/>
                    <a:p>
                      <a:pPr algn="l"/>
                      <a:r>
                        <a:rPr kumimoji="1" lang="en-US" altLang="ja-JP" sz="2800" b="0" dirty="0" err="1">
                          <a:latin typeface="メイリオ" panose="020B0604030504040204" pitchFamily="50" charset="-128"/>
                          <a:ea typeface="メイリオ" panose="020B0604030504040204" pitchFamily="50" charset="-128"/>
                        </a:rPr>
                        <a:t>ComfyUI</a:t>
                      </a:r>
                      <a:endParaRPr kumimoji="1" lang="ja-JP" altLang="en-US" sz="2800" b="0" dirty="0">
                        <a:latin typeface="メイリオ" panose="020B0604030504040204" pitchFamily="50" charset="-128"/>
                        <a:ea typeface="メイリオ" panose="020B0604030504040204" pitchFamily="50" charset="-128"/>
                      </a:endParaRPr>
                    </a:p>
                  </a:txBody>
                  <a:tcPr/>
                </a:tc>
                <a:tc>
                  <a:txBody>
                    <a:bodyPr/>
                    <a:lstStyle/>
                    <a:p>
                      <a:pPr algn="r"/>
                      <a:r>
                        <a:rPr kumimoji="1" lang="en-US" altLang="ja-JP" sz="2800" b="1" dirty="0">
                          <a:latin typeface="メイリオ" panose="020B0604030504040204" pitchFamily="50" charset="-128"/>
                          <a:ea typeface="メイリオ" panose="020B0604030504040204" pitchFamily="50" charset="-128"/>
                        </a:rPr>
                        <a:t>46</a:t>
                      </a:r>
                      <a:endParaRPr kumimoji="1" lang="ja-JP" altLang="en-US" sz="2800" b="1"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426327090"/>
                  </a:ext>
                </a:extLst>
              </a:tr>
              <a:tr h="50742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2800" b="0" dirty="0">
                          <a:latin typeface="メイリオ" panose="020B0604030504040204" pitchFamily="50" charset="-128"/>
                          <a:ea typeface="メイリオ" panose="020B0604030504040204" pitchFamily="50" charset="-128"/>
                        </a:rPr>
                        <a:t>Transformers</a:t>
                      </a:r>
                    </a:p>
                  </a:txBody>
                  <a:tcPr/>
                </a:tc>
                <a:tc>
                  <a:txBody>
                    <a:bodyPr/>
                    <a:lstStyle/>
                    <a:p>
                      <a:pPr algn="l"/>
                      <a:r>
                        <a:rPr kumimoji="1" lang="en-US" altLang="ja-JP" sz="2800" b="0" dirty="0">
                          <a:latin typeface="メイリオ" panose="020B0604030504040204" pitchFamily="50" charset="-128"/>
                          <a:ea typeface="メイリオ" panose="020B0604030504040204" pitchFamily="50" charset="-128"/>
                        </a:rPr>
                        <a:t>Stable Diffusion web UI</a:t>
                      </a:r>
                      <a:endParaRPr kumimoji="1" lang="ja-JP" altLang="en-US" sz="2800" b="0" dirty="0">
                        <a:latin typeface="メイリオ" panose="020B0604030504040204" pitchFamily="50" charset="-128"/>
                        <a:ea typeface="メイリオ" panose="020B0604030504040204" pitchFamily="50" charset="-128"/>
                      </a:endParaRPr>
                    </a:p>
                  </a:txBody>
                  <a:tcPr/>
                </a:tc>
                <a:tc>
                  <a:txBody>
                    <a:bodyPr/>
                    <a:lstStyle/>
                    <a:p>
                      <a:pPr algn="r"/>
                      <a:r>
                        <a:rPr kumimoji="1" lang="en-US" altLang="ja-JP" sz="2800" b="1" dirty="0">
                          <a:latin typeface="メイリオ" panose="020B0604030504040204" pitchFamily="50" charset="-128"/>
                          <a:ea typeface="メイリオ" panose="020B0604030504040204" pitchFamily="50" charset="-128"/>
                        </a:rPr>
                        <a:t>17</a:t>
                      </a:r>
                      <a:endParaRPr kumimoji="1" lang="ja-JP" altLang="en-US" sz="2800" b="1"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10391155"/>
                  </a:ext>
                </a:extLst>
              </a:tr>
              <a:tr h="44836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2800" b="0" dirty="0" err="1">
                          <a:latin typeface="メイリオ" panose="020B0604030504040204" pitchFamily="50" charset="-128"/>
                          <a:ea typeface="メイリオ" panose="020B0604030504040204" pitchFamily="50" charset="-128"/>
                        </a:rPr>
                        <a:t>CPython</a:t>
                      </a:r>
                      <a:endParaRPr lang="en-US" altLang="ja-JP" sz="2800" b="0" dirty="0">
                        <a:latin typeface="メイリオ" panose="020B0604030504040204" pitchFamily="50" charset="-128"/>
                        <a:ea typeface="メイリオ" panose="020B0604030504040204" pitchFamily="50" charset="-128"/>
                      </a:endParaRPr>
                    </a:p>
                  </a:txBody>
                  <a:tcPr/>
                </a:tc>
                <a:tc>
                  <a:txBody>
                    <a:bodyPr/>
                    <a:lstStyle/>
                    <a:p>
                      <a:pPr algn="l"/>
                      <a:r>
                        <a:rPr kumimoji="1" lang="en-US" altLang="ja-JP" sz="2800" b="0" dirty="0" err="1">
                          <a:latin typeface="メイリオ" panose="020B0604030504040204" pitchFamily="50" charset="-128"/>
                          <a:ea typeface="メイリオ" panose="020B0604030504040204" pitchFamily="50" charset="-128"/>
                        </a:rPr>
                        <a:t>youtube</a:t>
                      </a:r>
                      <a:r>
                        <a:rPr kumimoji="1" lang="en-US" altLang="ja-JP" sz="2800" b="0" dirty="0">
                          <a:latin typeface="メイリオ" panose="020B0604030504040204" pitchFamily="50" charset="-128"/>
                          <a:ea typeface="メイリオ" panose="020B0604030504040204" pitchFamily="50" charset="-128"/>
                        </a:rPr>
                        <a:t>-dl</a:t>
                      </a:r>
                      <a:endParaRPr kumimoji="1" lang="ja-JP" altLang="en-US" sz="2800" b="0" dirty="0">
                        <a:latin typeface="メイリオ" panose="020B0604030504040204" pitchFamily="50" charset="-128"/>
                        <a:ea typeface="メイリオ" panose="020B0604030504040204" pitchFamily="50" charset="-128"/>
                      </a:endParaRPr>
                    </a:p>
                  </a:txBody>
                  <a:tcPr/>
                </a:tc>
                <a:tc>
                  <a:txBody>
                    <a:bodyPr/>
                    <a:lstStyle/>
                    <a:p>
                      <a:pPr algn="r"/>
                      <a:r>
                        <a:rPr kumimoji="1" lang="en-US" altLang="ja-JP" sz="2800" b="0" dirty="0">
                          <a:latin typeface="メイリオ" panose="020B0604030504040204" pitchFamily="50" charset="-128"/>
                          <a:ea typeface="メイリオ" panose="020B0604030504040204" pitchFamily="50" charset="-128"/>
                        </a:rPr>
                        <a:t>6</a:t>
                      </a:r>
                      <a:endParaRPr kumimoji="1" lang="ja-JP" altLang="en-US" sz="2800" b="0"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3003040330"/>
                  </a:ext>
                </a:extLst>
              </a:tr>
              <a:tr h="448366">
                <a:tc>
                  <a:txBody>
                    <a:bodyPr/>
                    <a:lstStyle/>
                    <a:p>
                      <a:r>
                        <a:rPr lang="en-US" altLang="ja-JP" sz="2800" b="0" dirty="0" err="1">
                          <a:latin typeface="メイリオ" panose="020B0604030504040204" pitchFamily="50" charset="-128"/>
                          <a:ea typeface="メイリオ" panose="020B0604030504040204" pitchFamily="50" charset="-128"/>
                        </a:rPr>
                        <a:t>PyTorch</a:t>
                      </a:r>
                      <a:endParaRPr kumimoji="1" lang="ja-JP" altLang="en-US" sz="2800" b="0" dirty="0">
                        <a:latin typeface="メイリオ" panose="020B0604030504040204" pitchFamily="50" charset="-128"/>
                        <a:ea typeface="メイリオ" panose="020B0604030504040204" pitchFamily="50" charset="-128"/>
                      </a:endParaRPr>
                    </a:p>
                  </a:txBody>
                  <a:tcPr/>
                </a:tc>
                <a:tc>
                  <a:txBody>
                    <a:bodyPr/>
                    <a:lstStyle/>
                    <a:p>
                      <a:pPr algn="l"/>
                      <a:r>
                        <a:rPr kumimoji="1" lang="en-US" altLang="ja-JP" sz="2800" b="0" dirty="0" err="1">
                          <a:latin typeface="メイリオ" panose="020B0604030504040204" pitchFamily="50" charset="-128"/>
                          <a:ea typeface="メイリオ" panose="020B0604030504040204" pitchFamily="50" charset="-128"/>
                        </a:rPr>
                        <a:t>ComfyUI</a:t>
                      </a:r>
                      <a:endParaRPr kumimoji="1" lang="ja-JP" altLang="en-US" sz="2800" b="0" dirty="0">
                        <a:latin typeface="メイリオ" panose="020B0604030504040204" pitchFamily="50" charset="-128"/>
                        <a:ea typeface="メイリオ" panose="020B0604030504040204" pitchFamily="50" charset="-128"/>
                      </a:endParaRPr>
                    </a:p>
                  </a:txBody>
                  <a:tcPr/>
                </a:tc>
                <a:tc>
                  <a:txBody>
                    <a:bodyPr/>
                    <a:lstStyle/>
                    <a:p>
                      <a:pPr algn="r"/>
                      <a:r>
                        <a:rPr kumimoji="1" lang="en-US" altLang="ja-JP" sz="2800" b="0" dirty="0">
                          <a:latin typeface="メイリオ" panose="020B0604030504040204" pitchFamily="50" charset="-128"/>
                          <a:ea typeface="メイリオ" panose="020B0604030504040204" pitchFamily="50" charset="-128"/>
                        </a:rPr>
                        <a:t>4</a:t>
                      </a:r>
                      <a:endParaRPr kumimoji="1" lang="ja-JP" altLang="en-US" sz="2800" b="0"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3690803950"/>
                  </a:ext>
                </a:extLst>
              </a:tr>
              <a:tr h="44836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2800" b="0" dirty="0" err="1">
                          <a:latin typeface="メイリオ" panose="020B0604030504040204" pitchFamily="50" charset="-128"/>
                          <a:ea typeface="メイリオ" panose="020B0604030504040204" pitchFamily="50" charset="-128"/>
                        </a:rPr>
                        <a:t>CPython</a:t>
                      </a:r>
                      <a:endParaRPr lang="en-US" altLang="ja-JP" sz="2800" b="0" dirty="0">
                        <a:latin typeface="メイリオ" panose="020B0604030504040204" pitchFamily="50" charset="-128"/>
                        <a:ea typeface="メイリオ" panose="020B0604030504040204" pitchFamily="50" charset="-128"/>
                      </a:endParaRPr>
                    </a:p>
                  </a:txBody>
                  <a:tcPr/>
                </a:tc>
                <a:tc>
                  <a:txBody>
                    <a:bodyPr/>
                    <a:lstStyle/>
                    <a:p>
                      <a:pPr algn="l"/>
                      <a:r>
                        <a:rPr kumimoji="1" lang="en-US" altLang="ja-JP" sz="2800" b="0" dirty="0">
                          <a:latin typeface="メイリオ" panose="020B0604030504040204" pitchFamily="50" charset="-128"/>
                          <a:ea typeface="メイリオ" panose="020B0604030504040204" pitchFamily="50" charset="-128"/>
                        </a:rPr>
                        <a:t>GPT Academic</a:t>
                      </a:r>
                      <a:endParaRPr kumimoji="1" lang="ja-JP" altLang="en-US" sz="2800" b="0" dirty="0">
                        <a:latin typeface="メイリオ" panose="020B0604030504040204" pitchFamily="50" charset="-128"/>
                        <a:ea typeface="メイリオ" panose="020B0604030504040204" pitchFamily="50" charset="-128"/>
                      </a:endParaRPr>
                    </a:p>
                  </a:txBody>
                  <a:tcPr/>
                </a:tc>
                <a:tc>
                  <a:txBody>
                    <a:bodyPr/>
                    <a:lstStyle/>
                    <a:p>
                      <a:pPr algn="r"/>
                      <a:r>
                        <a:rPr kumimoji="1" lang="en-US" altLang="ja-JP" sz="2800" b="0" dirty="0">
                          <a:latin typeface="メイリオ" panose="020B0604030504040204" pitchFamily="50" charset="-128"/>
                          <a:ea typeface="メイリオ" panose="020B0604030504040204" pitchFamily="50" charset="-128"/>
                        </a:rPr>
                        <a:t>1</a:t>
                      </a:r>
                      <a:endParaRPr kumimoji="1" lang="ja-JP" altLang="en-US" sz="2800" b="0"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2692896373"/>
                  </a:ext>
                </a:extLst>
              </a:tr>
              <a:tr h="448366">
                <a:tc>
                  <a:txBody>
                    <a:bodyPr/>
                    <a:lstStyle/>
                    <a:p>
                      <a:r>
                        <a:rPr lang="en-US" altLang="ja-JP" sz="2800" b="0" dirty="0">
                          <a:latin typeface="メイリオ" panose="020B0604030504040204" pitchFamily="50" charset="-128"/>
                          <a:ea typeface="メイリオ" panose="020B0604030504040204" pitchFamily="50" charset="-128"/>
                        </a:rPr>
                        <a:t>Django</a:t>
                      </a:r>
                      <a:endParaRPr kumimoji="1" lang="ja-JP" altLang="en-US" sz="2800" b="0" dirty="0">
                        <a:latin typeface="メイリオ" panose="020B0604030504040204" pitchFamily="50" charset="-128"/>
                        <a:ea typeface="メイリオ" panose="020B0604030504040204" pitchFamily="50" charset="-128"/>
                      </a:endParaRPr>
                    </a:p>
                  </a:txBody>
                  <a:tcPr/>
                </a:tc>
                <a:tc>
                  <a:txBody>
                    <a:bodyPr/>
                    <a:lstStyle/>
                    <a:p>
                      <a:pPr algn="l"/>
                      <a:r>
                        <a:rPr kumimoji="1" lang="en-US" altLang="ja-JP" sz="2800" b="0" dirty="0">
                          <a:latin typeface="メイリオ" panose="020B0604030504040204" pitchFamily="50" charset="-128"/>
                          <a:ea typeface="メイリオ" panose="020B0604030504040204" pitchFamily="50" charset="-128"/>
                        </a:rPr>
                        <a:t>Home Assistant</a:t>
                      </a:r>
                      <a:endParaRPr kumimoji="1" lang="ja-JP" altLang="en-US" sz="2800" b="0" dirty="0">
                        <a:latin typeface="メイリオ" panose="020B0604030504040204" pitchFamily="50" charset="-128"/>
                        <a:ea typeface="メイリオ" panose="020B0604030504040204" pitchFamily="50" charset="-128"/>
                      </a:endParaRPr>
                    </a:p>
                  </a:txBody>
                  <a:tcPr/>
                </a:tc>
                <a:tc>
                  <a:txBody>
                    <a:bodyPr/>
                    <a:lstStyle/>
                    <a:p>
                      <a:pPr algn="r"/>
                      <a:r>
                        <a:rPr kumimoji="1" lang="en-US" altLang="ja-JP" sz="2800" b="0" dirty="0">
                          <a:latin typeface="メイリオ" panose="020B0604030504040204" pitchFamily="50" charset="-128"/>
                          <a:ea typeface="メイリオ" panose="020B0604030504040204" pitchFamily="50" charset="-128"/>
                        </a:rPr>
                        <a:t>1</a:t>
                      </a:r>
                      <a:endParaRPr kumimoji="1" lang="ja-JP" altLang="en-US" sz="2800" b="0"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2706038127"/>
                  </a:ext>
                </a:extLst>
              </a:tr>
              <a:tr h="448366">
                <a:tc>
                  <a:txBody>
                    <a:bodyPr/>
                    <a:lstStyle/>
                    <a:p>
                      <a:r>
                        <a:rPr kumimoji="1" lang="en-US" altLang="ja-JP" sz="2800" b="0" dirty="0" err="1">
                          <a:latin typeface="メイリオ" panose="020B0604030504040204" pitchFamily="50" charset="-128"/>
                          <a:ea typeface="メイリオ" panose="020B0604030504040204" pitchFamily="50" charset="-128"/>
                        </a:rPr>
                        <a:t>PyTorch</a:t>
                      </a:r>
                      <a:endParaRPr kumimoji="1" lang="ja-JP" altLang="en-US" sz="2800" b="0" dirty="0">
                        <a:latin typeface="メイリオ" panose="020B0604030504040204" pitchFamily="50" charset="-128"/>
                        <a:ea typeface="メイリオ" panose="020B0604030504040204" pitchFamily="50" charset="-128"/>
                      </a:endParaRPr>
                    </a:p>
                  </a:txBody>
                  <a:tcPr/>
                </a:tc>
                <a:tc>
                  <a:txBody>
                    <a:bodyPr/>
                    <a:lstStyle/>
                    <a:p>
                      <a:pPr algn="l"/>
                      <a:r>
                        <a:rPr kumimoji="1" lang="en-US" altLang="ja-JP" sz="2800" b="0" dirty="0">
                          <a:latin typeface="メイリオ" panose="020B0604030504040204" pitchFamily="50" charset="-128"/>
                          <a:ea typeface="メイリオ" panose="020B0604030504040204" pitchFamily="50" charset="-128"/>
                        </a:rPr>
                        <a:t>Home Assistant</a:t>
                      </a:r>
                      <a:endParaRPr kumimoji="1" lang="ja-JP" altLang="en-US" sz="2800" b="0" dirty="0">
                        <a:latin typeface="メイリオ" panose="020B0604030504040204" pitchFamily="50" charset="-128"/>
                        <a:ea typeface="メイリオ" panose="020B0604030504040204" pitchFamily="50" charset="-128"/>
                      </a:endParaRPr>
                    </a:p>
                  </a:txBody>
                  <a:tcPr/>
                </a:tc>
                <a:tc>
                  <a:txBody>
                    <a:bodyPr/>
                    <a:lstStyle/>
                    <a:p>
                      <a:pPr algn="r"/>
                      <a:r>
                        <a:rPr kumimoji="1" lang="en-US" altLang="ja-JP" sz="2800" b="0" dirty="0">
                          <a:latin typeface="メイリオ" panose="020B0604030504040204" pitchFamily="50" charset="-128"/>
                          <a:ea typeface="メイリオ" panose="020B0604030504040204" pitchFamily="50" charset="-128"/>
                        </a:rPr>
                        <a:t>1</a:t>
                      </a:r>
                      <a:endParaRPr kumimoji="1" lang="ja-JP" altLang="en-US" sz="2800" b="0"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298612995"/>
                  </a:ext>
                </a:extLst>
              </a:tr>
            </a:tbl>
          </a:graphicData>
        </a:graphic>
      </p:graphicFrame>
      <p:sp>
        <p:nvSpPr>
          <p:cNvPr id="7" name="テキスト ボックス 6">
            <a:extLst>
              <a:ext uri="{FF2B5EF4-FFF2-40B4-BE49-F238E27FC236}">
                <a16:creationId xmlns:a16="http://schemas.microsoft.com/office/drawing/2014/main" id="{CBE8D29A-7903-0D23-5359-FB4811F862EA}"/>
              </a:ext>
            </a:extLst>
          </p:cNvPr>
          <p:cNvSpPr txBox="1"/>
          <p:nvPr/>
        </p:nvSpPr>
        <p:spPr>
          <a:xfrm>
            <a:off x="377950" y="5875614"/>
            <a:ext cx="11814050" cy="954107"/>
          </a:xfrm>
          <a:prstGeom prst="rect">
            <a:avLst/>
          </a:prstGeom>
          <a:noFill/>
        </p:spPr>
        <p:txBody>
          <a:bodyPr wrap="square" rtlCol="0">
            <a:spAutoFit/>
          </a:bodyPr>
          <a:lstStyle/>
          <a:p>
            <a:pPr>
              <a:buClr>
                <a:schemeClr val="tx1"/>
              </a:buClr>
            </a:pPr>
            <a:r>
              <a:rPr lang="ja-JP" altLang="en-US" sz="2800" dirty="0">
                <a:latin typeface="メイリオ" panose="020B0604030504040204" pitchFamily="50" charset="-128"/>
                <a:ea typeface="メイリオ" panose="020B0604030504040204" pitchFamily="50" charset="-128"/>
              </a:rPr>
              <a:t>言語モデル関連のライブラリと画像生成</a:t>
            </a:r>
            <a:r>
              <a:rPr lang="en-US" altLang="ja-JP" sz="2800" dirty="0">
                <a:latin typeface="メイリオ" panose="020B0604030504040204" pitchFamily="50" charset="-128"/>
                <a:ea typeface="メイリオ" panose="020B0604030504040204" pitchFamily="50" charset="-128"/>
              </a:rPr>
              <a:t>AI</a:t>
            </a:r>
            <a:r>
              <a:rPr lang="ja-JP" altLang="en-US" sz="2800" dirty="0">
                <a:latin typeface="メイリオ" panose="020B0604030504040204" pitchFamily="50" charset="-128"/>
                <a:ea typeface="メイリオ" panose="020B0604030504040204" pitchFamily="50" charset="-128"/>
              </a:rPr>
              <a:t>関連のアプリケーション間で頻繁に再実装が発生</a:t>
            </a:r>
            <a:endParaRPr lang="en-US" altLang="ja-JP" sz="2800" dirty="0">
              <a:latin typeface="メイリオ" panose="020B0604030504040204" pitchFamily="50" charset="-128"/>
              <a:ea typeface="メイリオ" panose="020B0604030504040204" pitchFamily="50" charset="-128"/>
            </a:endParaRPr>
          </a:p>
        </p:txBody>
      </p:sp>
      <p:sp>
        <p:nvSpPr>
          <p:cNvPr id="8" name="正方形/長方形 7">
            <a:extLst>
              <a:ext uri="{FF2B5EF4-FFF2-40B4-BE49-F238E27FC236}">
                <a16:creationId xmlns:a16="http://schemas.microsoft.com/office/drawing/2014/main" id="{C1888F0B-D5D0-E432-CE2D-A719CBB0AF49}"/>
              </a:ext>
            </a:extLst>
          </p:cNvPr>
          <p:cNvSpPr/>
          <p:nvPr/>
        </p:nvSpPr>
        <p:spPr>
          <a:xfrm>
            <a:off x="1395253" y="2004164"/>
            <a:ext cx="9401493" cy="1102291"/>
          </a:xfrm>
          <a:prstGeom prst="rect">
            <a:avLst/>
          </a:prstGeom>
          <a:noFill/>
          <a:ln w="57150" cap="flat">
            <a:solidFill>
              <a:srgbClr val="FF0000"/>
            </a:solidFill>
            <a:prstDash val="solid"/>
            <a:miter/>
          </a:ln>
        </p:spPr>
        <p:txBody>
          <a:bodyPr rtlCol="0" anchor="ctr"/>
          <a:lstStyle/>
          <a:p>
            <a:pPr algn="l"/>
            <a:endParaRPr kumimoji="1" lang="ja-JP" altLang="en-US"/>
          </a:p>
        </p:txBody>
      </p:sp>
    </p:spTree>
    <p:extLst>
      <p:ext uri="{BB962C8B-B14F-4D97-AF65-F5344CB8AC3E}">
        <p14:creationId xmlns:p14="http://schemas.microsoft.com/office/powerpoint/2010/main" val="292354255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D1A6C4C3-27E9-2E37-20E0-59672D788D3D}"/>
            </a:ext>
          </a:extLst>
        </p:cNvPr>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27A69343-9CDC-1C8F-6EF4-5207460BC8C0}"/>
              </a:ext>
            </a:extLst>
          </p:cNvPr>
          <p:cNvSpPr txBox="1"/>
          <p:nvPr/>
        </p:nvSpPr>
        <p:spPr>
          <a:xfrm>
            <a:off x="377950" y="237804"/>
            <a:ext cx="11135623" cy="584775"/>
          </a:xfrm>
          <a:prstGeom prst="rect">
            <a:avLst/>
          </a:prstGeom>
          <a:noFill/>
        </p:spPr>
        <p:txBody>
          <a:bodyPr wrap="square" rtlCol="0">
            <a:spAutoFit/>
          </a:bodyPr>
          <a:lstStyle/>
          <a:p>
            <a:r>
              <a:rPr lang="en-US" altLang="ja-JP" sz="3200" dirty="0">
                <a:latin typeface="メイリオ" panose="020B0604030504040204" pitchFamily="50" charset="-128"/>
                <a:ea typeface="メイリオ" panose="020B0604030504040204" pitchFamily="50" charset="-128"/>
              </a:rPr>
              <a:t>RQ2.3:</a:t>
            </a:r>
            <a:r>
              <a:rPr lang="ja-JP" altLang="en-US" sz="3200" dirty="0">
                <a:latin typeface="メイリオ" panose="020B0604030504040204" pitchFamily="50" charset="-128"/>
                <a:ea typeface="メイリオ" panose="020B0604030504040204" pitchFamily="50" charset="-128"/>
              </a:rPr>
              <a:t> 各ライブラリとアプリケーション間の再実装発生数</a:t>
            </a:r>
            <a:endParaRPr kumimoji="1" lang="en-US" altLang="ja-JP" sz="3200" dirty="0">
              <a:latin typeface="メイリオ" panose="020B0604030504040204" pitchFamily="50" charset="-128"/>
              <a:ea typeface="メイリオ" panose="020B0604030504040204" pitchFamily="50" charset="-128"/>
            </a:endParaRPr>
          </a:p>
        </p:txBody>
      </p:sp>
      <p:cxnSp>
        <p:nvCxnSpPr>
          <p:cNvPr id="3" name="直線コネクタ 2">
            <a:extLst>
              <a:ext uri="{FF2B5EF4-FFF2-40B4-BE49-F238E27FC236}">
                <a16:creationId xmlns:a16="http://schemas.microsoft.com/office/drawing/2014/main" id="{C0DA8C81-40BF-7024-1CD9-977506FE49BB}"/>
              </a:ext>
            </a:extLst>
          </p:cNvPr>
          <p:cNvCxnSpPr>
            <a:cxnSpLocks/>
          </p:cNvCxnSpPr>
          <p:nvPr/>
        </p:nvCxnSpPr>
        <p:spPr>
          <a:xfrm>
            <a:off x="0" y="822579"/>
            <a:ext cx="12192000" cy="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sp>
        <p:nvSpPr>
          <p:cNvPr id="4" name="スライド番号プレースホルダー 3">
            <a:extLst>
              <a:ext uri="{FF2B5EF4-FFF2-40B4-BE49-F238E27FC236}">
                <a16:creationId xmlns:a16="http://schemas.microsoft.com/office/drawing/2014/main" id="{18722C95-C2AD-48C6-8112-37CC78F02E22}"/>
              </a:ext>
            </a:extLst>
          </p:cNvPr>
          <p:cNvSpPr>
            <a:spLocks noGrp="1"/>
          </p:cNvSpPr>
          <p:nvPr>
            <p:ph type="sldNum" sz="quarter" idx="12"/>
          </p:nvPr>
        </p:nvSpPr>
        <p:spPr/>
        <p:txBody>
          <a:bodyPr/>
          <a:lstStyle/>
          <a:p>
            <a:fld id="{2D31B8D3-B62F-4668-934E-50753AD4DB86}" type="slidenum">
              <a:rPr kumimoji="1" lang="ja-JP" altLang="en-US" smtClean="0"/>
              <a:t>32</a:t>
            </a:fld>
            <a:endParaRPr kumimoji="1" lang="ja-JP" altLang="en-US" dirty="0"/>
          </a:p>
        </p:txBody>
      </p:sp>
      <p:sp>
        <p:nvSpPr>
          <p:cNvPr id="5" name="テキスト ボックス 4">
            <a:extLst>
              <a:ext uri="{FF2B5EF4-FFF2-40B4-BE49-F238E27FC236}">
                <a16:creationId xmlns:a16="http://schemas.microsoft.com/office/drawing/2014/main" id="{14826D6F-1FFE-8D71-2C7A-A27D135269B3}"/>
              </a:ext>
            </a:extLst>
          </p:cNvPr>
          <p:cNvSpPr txBox="1"/>
          <p:nvPr/>
        </p:nvSpPr>
        <p:spPr>
          <a:xfrm>
            <a:off x="1251955" y="6030925"/>
            <a:ext cx="9688088" cy="461665"/>
          </a:xfrm>
          <a:prstGeom prst="rect">
            <a:avLst/>
          </a:prstGeom>
          <a:noFill/>
        </p:spPr>
        <p:txBody>
          <a:bodyPr wrap="square" rtlCol="0">
            <a:spAutoFit/>
          </a:bodyPr>
          <a:lstStyle/>
          <a:p>
            <a:pPr algn="ctr">
              <a:buClr>
                <a:schemeClr val="tx1"/>
              </a:buClr>
            </a:pPr>
            <a:r>
              <a:rPr lang="ja-JP" altLang="en-US" sz="2400" dirty="0">
                <a:latin typeface="メイリオ" panose="020B0604030504040204" pitchFamily="50" charset="-128"/>
                <a:ea typeface="メイリオ" panose="020B0604030504040204" pitchFamily="50" charset="-128"/>
              </a:rPr>
              <a:t>各ライブラリ</a:t>
            </a:r>
            <a:r>
              <a:rPr lang="en-US" altLang="ja-JP" sz="2400" dirty="0">
                <a:latin typeface="メイリオ" panose="020B0604030504040204" pitchFamily="50" charset="-128"/>
                <a:ea typeface="メイリオ" panose="020B0604030504040204" pitchFamily="50" charset="-128"/>
              </a:rPr>
              <a:t>-</a:t>
            </a:r>
            <a:r>
              <a:rPr lang="ja-JP" altLang="en-US" sz="2400" dirty="0">
                <a:latin typeface="メイリオ" panose="020B0604030504040204" pitchFamily="50" charset="-128"/>
                <a:ea typeface="メイリオ" panose="020B0604030504040204" pitchFamily="50" charset="-128"/>
              </a:rPr>
              <a:t>アプリケーション間の再実装発生数 </a:t>
            </a:r>
            <a:r>
              <a:rPr lang="en-US" altLang="ja-JP" sz="2400" dirty="0">
                <a:latin typeface="メイリオ" panose="020B0604030504040204" pitchFamily="50" charset="-128"/>
                <a:ea typeface="メイリオ" panose="020B0604030504040204" pitchFamily="50" charset="-128"/>
              </a:rPr>
              <a:t>(76</a:t>
            </a:r>
            <a:r>
              <a:rPr lang="ja-JP" altLang="en-US" sz="2400" dirty="0">
                <a:latin typeface="メイリオ" panose="020B0604030504040204" pitchFamily="50" charset="-128"/>
                <a:ea typeface="メイリオ" panose="020B0604030504040204" pitchFamily="50" charset="-128"/>
              </a:rPr>
              <a:t>件の再実装</a:t>
            </a:r>
            <a:r>
              <a:rPr lang="en-US" altLang="ja-JP" sz="2400" dirty="0">
                <a:latin typeface="メイリオ" panose="020B0604030504040204" pitchFamily="50" charset="-128"/>
                <a:ea typeface="メイリオ" panose="020B0604030504040204" pitchFamily="50" charset="-128"/>
              </a:rPr>
              <a:t>)</a:t>
            </a:r>
          </a:p>
        </p:txBody>
      </p:sp>
      <p:pic>
        <p:nvPicPr>
          <p:cNvPr id="14" name="グラフィックス 13">
            <a:extLst>
              <a:ext uri="{FF2B5EF4-FFF2-40B4-BE49-F238E27FC236}">
                <a16:creationId xmlns:a16="http://schemas.microsoft.com/office/drawing/2014/main" id="{8E87E430-3B19-87B9-A820-77EAD9F6A3B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523913" y="1205311"/>
            <a:ext cx="1182284" cy="1182284"/>
          </a:xfrm>
          <a:prstGeom prst="rect">
            <a:avLst/>
          </a:prstGeom>
        </p:spPr>
      </p:pic>
      <p:sp>
        <p:nvSpPr>
          <p:cNvPr id="15" name="テキスト ボックス 14">
            <a:extLst>
              <a:ext uri="{FF2B5EF4-FFF2-40B4-BE49-F238E27FC236}">
                <a16:creationId xmlns:a16="http://schemas.microsoft.com/office/drawing/2014/main" id="{C2A1F829-FD64-0FBE-F911-290FAE8F6086}"/>
              </a:ext>
            </a:extLst>
          </p:cNvPr>
          <p:cNvSpPr txBox="1"/>
          <p:nvPr/>
        </p:nvSpPr>
        <p:spPr>
          <a:xfrm>
            <a:off x="1546859" y="974479"/>
            <a:ext cx="3136392" cy="461665"/>
          </a:xfrm>
          <a:prstGeom prst="rect">
            <a:avLst/>
          </a:prstGeom>
          <a:noFill/>
        </p:spPr>
        <p:txBody>
          <a:bodyPr wrap="square" rtlCol="0">
            <a:spAutoFit/>
          </a:bodyPr>
          <a:lstStyle/>
          <a:p>
            <a:pPr algn="ctr"/>
            <a:r>
              <a:rPr lang="ja-JP" altLang="en-US" sz="2400" dirty="0">
                <a:latin typeface="メイリオ" panose="020B0604030504040204" pitchFamily="50" charset="-128"/>
                <a:ea typeface="メイリオ" panose="020B0604030504040204" pitchFamily="50" charset="-128"/>
              </a:rPr>
              <a:t>ライブラリ</a:t>
            </a:r>
          </a:p>
        </p:txBody>
      </p:sp>
      <p:pic>
        <p:nvPicPr>
          <p:cNvPr id="16" name="グラフィックス 15">
            <a:extLst>
              <a:ext uri="{FF2B5EF4-FFF2-40B4-BE49-F238E27FC236}">
                <a16:creationId xmlns:a16="http://schemas.microsoft.com/office/drawing/2014/main" id="{76327F64-716D-7F8E-E5B9-4B9F0533CA99}"/>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523913" y="2026400"/>
            <a:ext cx="1182284" cy="1182284"/>
          </a:xfrm>
          <a:prstGeom prst="rect">
            <a:avLst/>
          </a:prstGeom>
        </p:spPr>
      </p:pic>
      <p:pic>
        <p:nvPicPr>
          <p:cNvPr id="17" name="グラフィックス 16">
            <a:extLst>
              <a:ext uri="{FF2B5EF4-FFF2-40B4-BE49-F238E27FC236}">
                <a16:creationId xmlns:a16="http://schemas.microsoft.com/office/drawing/2014/main" id="{CB13B192-1654-24EC-9340-7A7F2C7ADE0C}"/>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522430" y="3724951"/>
            <a:ext cx="1182284" cy="1182284"/>
          </a:xfrm>
          <a:prstGeom prst="rect">
            <a:avLst/>
          </a:prstGeom>
        </p:spPr>
      </p:pic>
      <p:pic>
        <p:nvPicPr>
          <p:cNvPr id="18" name="グラフィックス 17">
            <a:extLst>
              <a:ext uri="{FF2B5EF4-FFF2-40B4-BE49-F238E27FC236}">
                <a16:creationId xmlns:a16="http://schemas.microsoft.com/office/drawing/2014/main" id="{3FDC0242-9C3C-8AB5-971C-F8AB5EFEC39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522430" y="4673964"/>
            <a:ext cx="1182284" cy="1182284"/>
          </a:xfrm>
          <a:prstGeom prst="rect">
            <a:avLst/>
          </a:prstGeom>
        </p:spPr>
      </p:pic>
      <p:sp>
        <p:nvSpPr>
          <p:cNvPr id="19" name="テキスト ボックス 18">
            <a:extLst>
              <a:ext uri="{FF2B5EF4-FFF2-40B4-BE49-F238E27FC236}">
                <a16:creationId xmlns:a16="http://schemas.microsoft.com/office/drawing/2014/main" id="{41F32541-811F-05CB-67A9-964CA77FF2AB}"/>
              </a:ext>
            </a:extLst>
          </p:cNvPr>
          <p:cNvSpPr txBox="1"/>
          <p:nvPr/>
        </p:nvSpPr>
        <p:spPr>
          <a:xfrm>
            <a:off x="7508751" y="974479"/>
            <a:ext cx="3136392" cy="461665"/>
          </a:xfrm>
          <a:prstGeom prst="rect">
            <a:avLst/>
          </a:prstGeom>
          <a:noFill/>
        </p:spPr>
        <p:txBody>
          <a:bodyPr wrap="square" rtlCol="0">
            <a:spAutoFit/>
          </a:bodyPr>
          <a:lstStyle/>
          <a:p>
            <a:pPr algn="ctr"/>
            <a:r>
              <a:rPr lang="ja-JP" altLang="en-US" sz="2400" dirty="0">
                <a:latin typeface="メイリオ" panose="020B0604030504040204" pitchFamily="50" charset="-128"/>
                <a:ea typeface="メイリオ" panose="020B0604030504040204" pitchFamily="50" charset="-128"/>
              </a:rPr>
              <a:t>アプリケーション</a:t>
            </a:r>
          </a:p>
        </p:txBody>
      </p:sp>
      <p:pic>
        <p:nvPicPr>
          <p:cNvPr id="21" name="グラフィックス 20">
            <a:extLst>
              <a:ext uri="{FF2B5EF4-FFF2-40B4-BE49-F238E27FC236}">
                <a16:creationId xmlns:a16="http://schemas.microsoft.com/office/drawing/2014/main" id="{418CB2D7-9D3D-AC44-49F1-7D89FEDFBECD}"/>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8490251" y="1285446"/>
            <a:ext cx="1180800" cy="1180800"/>
          </a:xfrm>
          <a:prstGeom prst="rect">
            <a:avLst/>
          </a:prstGeom>
        </p:spPr>
      </p:pic>
      <p:pic>
        <p:nvPicPr>
          <p:cNvPr id="22" name="グラフィックス 21">
            <a:extLst>
              <a:ext uri="{FF2B5EF4-FFF2-40B4-BE49-F238E27FC236}">
                <a16:creationId xmlns:a16="http://schemas.microsoft.com/office/drawing/2014/main" id="{40FEE20D-1E26-B314-0084-0A7F3A258A9A}"/>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8487287" y="1875846"/>
            <a:ext cx="1180800" cy="1180800"/>
          </a:xfrm>
          <a:prstGeom prst="rect">
            <a:avLst/>
          </a:prstGeom>
        </p:spPr>
      </p:pic>
      <p:pic>
        <p:nvPicPr>
          <p:cNvPr id="23" name="グラフィックス 22">
            <a:extLst>
              <a:ext uri="{FF2B5EF4-FFF2-40B4-BE49-F238E27FC236}">
                <a16:creationId xmlns:a16="http://schemas.microsoft.com/office/drawing/2014/main" id="{2E6E85B7-AFD5-D662-153F-040A30150ADE}"/>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8487287" y="2466246"/>
            <a:ext cx="1180800" cy="1180800"/>
          </a:xfrm>
          <a:prstGeom prst="rect">
            <a:avLst/>
          </a:prstGeom>
        </p:spPr>
      </p:pic>
      <p:pic>
        <p:nvPicPr>
          <p:cNvPr id="24" name="グラフィックス 23">
            <a:extLst>
              <a:ext uri="{FF2B5EF4-FFF2-40B4-BE49-F238E27FC236}">
                <a16:creationId xmlns:a16="http://schemas.microsoft.com/office/drawing/2014/main" id="{E5949A85-BC27-E09C-47A3-DE17F57FEA3F}"/>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8487287" y="3056646"/>
            <a:ext cx="1180800" cy="1180800"/>
          </a:xfrm>
          <a:prstGeom prst="rect">
            <a:avLst/>
          </a:prstGeom>
        </p:spPr>
      </p:pic>
      <p:pic>
        <p:nvPicPr>
          <p:cNvPr id="25" name="グラフィックス 24">
            <a:extLst>
              <a:ext uri="{FF2B5EF4-FFF2-40B4-BE49-F238E27FC236}">
                <a16:creationId xmlns:a16="http://schemas.microsoft.com/office/drawing/2014/main" id="{E3F098E5-8AFE-2C6F-820B-84A2B17668B7}"/>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8485805" y="4664869"/>
            <a:ext cx="1180800" cy="1180800"/>
          </a:xfrm>
          <a:prstGeom prst="rect">
            <a:avLst/>
          </a:prstGeom>
        </p:spPr>
      </p:pic>
      <p:sp>
        <p:nvSpPr>
          <p:cNvPr id="26" name="テキスト ボックス 25">
            <a:extLst>
              <a:ext uri="{FF2B5EF4-FFF2-40B4-BE49-F238E27FC236}">
                <a16:creationId xmlns:a16="http://schemas.microsoft.com/office/drawing/2014/main" id="{9A6E17DC-BD93-19EF-E3DE-06C6100EABB9}"/>
              </a:ext>
            </a:extLst>
          </p:cNvPr>
          <p:cNvSpPr txBox="1"/>
          <p:nvPr/>
        </p:nvSpPr>
        <p:spPr>
          <a:xfrm>
            <a:off x="1546859" y="1605594"/>
            <a:ext cx="3136392" cy="461665"/>
          </a:xfrm>
          <a:prstGeom prst="rect">
            <a:avLst/>
          </a:prstGeom>
          <a:solidFill>
            <a:srgbClr val="FFFFFF">
              <a:alpha val="80000"/>
            </a:srgbClr>
          </a:solidFill>
        </p:spPr>
        <p:txBody>
          <a:bodyPr wrap="square" rtlCol="0">
            <a:spAutoFit/>
          </a:bodyPr>
          <a:lstStyle/>
          <a:p>
            <a:pPr algn="ctr"/>
            <a:r>
              <a:rPr lang="en-US" altLang="ja-JP" sz="2400" dirty="0">
                <a:latin typeface="メイリオ" panose="020B0604030504040204" pitchFamily="50" charset="-128"/>
                <a:ea typeface="メイリオ" panose="020B0604030504040204" pitchFamily="50" charset="-128"/>
              </a:rPr>
              <a:t>Transformers</a:t>
            </a:r>
            <a:endParaRPr lang="ja-JP" altLang="en-US" sz="2400" dirty="0">
              <a:latin typeface="メイリオ" panose="020B0604030504040204" pitchFamily="50" charset="-128"/>
              <a:ea typeface="メイリオ" panose="020B0604030504040204" pitchFamily="50" charset="-128"/>
            </a:endParaRPr>
          </a:p>
        </p:txBody>
      </p:sp>
      <p:sp>
        <p:nvSpPr>
          <p:cNvPr id="27" name="テキスト ボックス 26">
            <a:extLst>
              <a:ext uri="{FF2B5EF4-FFF2-40B4-BE49-F238E27FC236}">
                <a16:creationId xmlns:a16="http://schemas.microsoft.com/office/drawing/2014/main" id="{44DBE43D-C42F-813F-45AD-B2A87410B0C1}"/>
              </a:ext>
            </a:extLst>
          </p:cNvPr>
          <p:cNvSpPr txBox="1"/>
          <p:nvPr/>
        </p:nvSpPr>
        <p:spPr>
          <a:xfrm>
            <a:off x="1546859" y="2412508"/>
            <a:ext cx="3136392" cy="461665"/>
          </a:xfrm>
          <a:prstGeom prst="rect">
            <a:avLst/>
          </a:prstGeom>
          <a:solidFill>
            <a:srgbClr val="FFFFFF">
              <a:alpha val="80000"/>
            </a:srgbClr>
          </a:solidFill>
        </p:spPr>
        <p:txBody>
          <a:bodyPr wrap="square" rtlCol="0">
            <a:spAutoFit/>
          </a:bodyPr>
          <a:lstStyle/>
          <a:p>
            <a:pPr algn="ctr"/>
            <a:r>
              <a:rPr lang="en-US" altLang="ja-JP" sz="2400" dirty="0" err="1">
                <a:latin typeface="メイリオ" panose="020B0604030504040204" pitchFamily="50" charset="-128"/>
                <a:ea typeface="メイリオ" panose="020B0604030504040204" pitchFamily="50" charset="-128"/>
              </a:rPr>
              <a:t>CPython</a:t>
            </a:r>
            <a:endParaRPr lang="ja-JP" altLang="en-US" sz="2400" dirty="0">
              <a:latin typeface="メイリオ" panose="020B0604030504040204" pitchFamily="50" charset="-128"/>
              <a:ea typeface="メイリオ" panose="020B0604030504040204" pitchFamily="50" charset="-128"/>
            </a:endParaRPr>
          </a:p>
        </p:txBody>
      </p:sp>
      <p:sp>
        <p:nvSpPr>
          <p:cNvPr id="28" name="テキスト ボックス 27">
            <a:extLst>
              <a:ext uri="{FF2B5EF4-FFF2-40B4-BE49-F238E27FC236}">
                <a16:creationId xmlns:a16="http://schemas.microsoft.com/office/drawing/2014/main" id="{C1CD66C2-ED62-1770-DCC9-264BBBEBF1E7}"/>
              </a:ext>
            </a:extLst>
          </p:cNvPr>
          <p:cNvSpPr txBox="1"/>
          <p:nvPr/>
        </p:nvSpPr>
        <p:spPr>
          <a:xfrm>
            <a:off x="1545376" y="4103418"/>
            <a:ext cx="3136392" cy="461665"/>
          </a:xfrm>
          <a:prstGeom prst="rect">
            <a:avLst/>
          </a:prstGeom>
          <a:solidFill>
            <a:srgbClr val="FFFFFF">
              <a:alpha val="80000"/>
            </a:srgbClr>
          </a:solidFill>
        </p:spPr>
        <p:txBody>
          <a:bodyPr wrap="square" rtlCol="0">
            <a:spAutoFit/>
          </a:bodyPr>
          <a:lstStyle/>
          <a:p>
            <a:pPr algn="ctr"/>
            <a:r>
              <a:rPr lang="en-US" altLang="ja-JP" sz="2400" dirty="0" err="1">
                <a:latin typeface="メイリオ" panose="020B0604030504040204" pitchFamily="50" charset="-128"/>
                <a:ea typeface="メイリオ" panose="020B0604030504040204" pitchFamily="50" charset="-128"/>
              </a:rPr>
              <a:t>PyTorch</a:t>
            </a:r>
            <a:endParaRPr lang="ja-JP" altLang="en-US" sz="2400" dirty="0">
              <a:latin typeface="メイリオ" panose="020B0604030504040204" pitchFamily="50" charset="-128"/>
              <a:ea typeface="メイリオ" panose="020B0604030504040204" pitchFamily="50" charset="-128"/>
            </a:endParaRPr>
          </a:p>
        </p:txBody>
      </p:sp>
      <p:sp>
        <p:nvSpPr>
          <p:cNvPr id="29" name="テキスト ボックス 28">
            <a:extLst>
              <a:ext uri="{FF2B5EF4-FFF2-40B4-BE49-F238E27FC236}">
                <a16:creationId xmlns:a16="http://schemas.microsoft.com/office/drawing/2014/main" id="{DF73F73F-90B4-54C8-A1AF-CDC71C5C1875}"/>
              </a:ext>
            </a:extLst>
          </p:cNvPr>
          <p:cNvSpPr txBox="1"/>
          <p:nvPr/>
        </p:nvSpPr>
        <p:spPr>
          <a:xfrm>
            <a:off x="1545376" y="5058937"/>
            <a:ext cx="3136392" cy="461665"/>
          </a:xfrm>
          <a:prstGeom prst="rect">
            <a:avLst/>
          </a:prstGeom>
          <a:solidFill>
            <a:srgbClr val="FFFFFF">
              <a:alpha val="80000"/>
            </a:srgbClr>
          </a:solidFill>
        </p:spPr>
        <p:txBody>
          <a:bodyPr wrap="square" rtlCol="0">
            <a:spAutoFit/>
          </a:bodyPr>
          <a:lstStyle/>
          <a:p>
            <a:pPr algn="ctr"/>
            <a:r>
              <a:rPr lang="en-US" altLang="ja-JP" sz="2400" dirty="0">
                <a:latin typeface="メイリオ" panose="020B0604030504040204" pitchFamily="50" charset="-128"/>
                <a:ea typeface="メイリオ" panose="020B0604030504040204" pitchFamily="50" charset="-128"/>
              </a:rPr>
              <a:t>Django</a:t>
            </a:r>
            <a:endParaRPr lang="ja-JP" altLang="en-US" sz="2400" dirty="0">
              <a:latin typeface="メイリオ" panose="020B0604030504040204" pitchFamily="50" charset="-128"/>
              <a:ea typeface="メイリオ" panose="020B0604030504040204" pitchFamily="50" charset="-128"/>
            </a:endParaRPr>
          </a:p>
        </p:txBody>
      </p:sp>
      <p:sp>
        <p:nvSpPr>
          <p:cNvPr id="30" name="テキスト ボックス 29">
            <a:extLst>
              <a:ext uri="{FF2B5EF4-FFF2-40B4-BE49-F238E27FC236}">
                <a16:creationId xmlns:a16="http://schemas.microsoft.com/office/drawing/2014/main" id="{AA17B0A2-CD33-3569-AAC8-6C0E9E186E84}"/>
              </a:ext>
            </a:extLst>
          </p:cNvPr>
          <p:cNvSpPr txBox="1"/>
          <p:nvPr/>
        </p:nvSpPr>
        <p:spPr>
          <a:xfrm>
            <a:off x="7508751" y="1645013"/>
            <a:ext cx="3136392" cy="461665"/>
          </a:xfrm>
          <a:prstGeom prst="rect">
            <a:avLst/>
          </a:prstGeom>
          <a:solidFill>
            <a:srgbClr val="FFFFFF">
              <a:alpha val="80000"/>
            </a:srgbClr>
          </a:solidFill>
        </p:spPr>
        <p:txBody>
          <a:bodyPr wrap="square" rtlCol="0">
            <a:spAutoFit/>
          </a:bodyPr>
          <a:lstStyle/>
          <a:p>
            <a:pPr algn="ctr"/>
            <a:r>
              <a:rPr lang="en-US" altLang="ja-JP" sz="2400" dirty="0" err="1">
                <a:latin typeface="メイリオ" panose="020B0604030504040204" pitchFamily="50" charset="-128"/>
                <a:ea typeface="メイリオ" panose="020B0604030504040204" pitchFamily="50" charset="-128"/>
              </a:rPr>
              <a:t>ComfyUI</a:t>
            </a:r>
            <a:endParaRPr lang="ja-JP" altLang="en-US" sz="2400" dirty="0">
              <a:latin typeface="メイリオ" panose="020B0604030504040204" pitchFamily="50" charset="-128"/>
              <a:ea typeface="メイリオ" panose="020B0604030504040204" pitchFamily="50" charset="-128"/>
            </a:endParaRPr>
          </a:p>
        </p:txBody>
      </p:sp>
      <p:sp>
        <p:nvSpPr>
          <p:cNvPr id="31" name="テキスト ボックス 30">
            <a:extLst>
              <a:ext uri="{FF2B5EF4-FFF2-40B4-BE49-F238E27FC236}">
                <a16:creationId xmlns:a16="http://schemas.microsoft.com/office/drawing/2014/main" id="{C1B67501-007A-3EAB-D697-319188088BB7}"/>
              </a:ext>
            </a:extLst>
          </p:cNvPr>
          <p:cNvSpPr txBox="1"/>
          <p:nvPr/>
        </p:nvSpPr>
        <p:spPr>
          <a:xfrm>
            <a:off x="7508751" y="2235413"/>
            <a:ext cx="3136392" cy="461665"/>
          </a:xfrm>
          <a:prstGeom prst="rect">
            <a:avLst/>
          </a:prstGeom>
          <a:solidFill>
            <a:srgbClr val="FFFFFF">
              <a:alpha val="80000"/>
            </a:srgbClr>
          </a:solidFill>
        </p:spPr>
        <p:txBody>
          <a:bodyPr wrap="square" rtlCol="0">
            <a:spAutoFit/>
          </a:bodyPr>
          <a:lstStyle/>
          <a:p>
            <a:pPr algn="ctr"/>
            <a:r>
              <a:rPr lang="en-US" altLang="ja-JP" sz="2400" dirty="0">
                <a:latin typeface="メイリオ" panose="020B0604030504040204" pitchFamily="50" charset="-128"/>
                <a:ea typeface="メイリオ" panose="020B0604030504040204" pitchFamily="50" charset="-128"/>
              </a:rPr>
              <a:t>Stable Diffusion</a:t>
            </a:r>
            <a:endParaRPr lang="ja-JP" altLang="en-US" sz="2400" dirty="0">
              <a:latin typeface="メイリオ" panose="020B0604030504040204" pitchFamily="50" charset="-128"/>
              <a:ea typeface="メイリオ" panose="020B0604030504040204" pitchFamily="50" charset="-128"/>
            </a:endParaRPr>
          </a:p>
        </p:txBody>
      </p:sp>
      <p:sp>
        <p:nvSpPr>
          <p:cNvPr id="32" name="テキスト ボックス 31">
            <a:extLst>
              <a:ext uri="{FF2B5EF4-FFF2-40B4-BE49-F238E27FC236}">
                <a16:creationId xmlns:a16="http://schemas.microsoft.com/office/drawing/2014/main" id="{067994D3-1FE6-6E0B-7855-FA013AC71DE0}"/>
              </a:ext>
            </a:extLst>
          </p:cNvPr>
          <p:cNvSpPr txBox="1"/>
          <p:nvPr/>
        </p:nvSpPr>
        <p:spPr>
          <a:xfrm>
            <a:off x="7508749" y="2831837"/>
            <a:ext cx="3136392" cy="461665"/>
          </a:xfrm>
          <a:prstGeom prst="rect">
            <a:avLst/>
          </a:prstGeom>
          <a:solidFill>
            <a:srgbClr val="FFFFFF">
              <a:alpha val="80000"/>
            </a:srgbClr>
          </a:solidFill>
        </p:spPr>
        <p:txBody>
          <a:bodyPr wrap="square" rtlCol="0">
            <a:spAutoFit/>
          </a:bodyPr>
          <a:lstStyle/>
          <a:p>
            <a:pPr algn="ctr"/>
            <a:r>
              <a:rPr lang="en-US" altLang="ja-JP" sz="2400" dirty="0" err="1">
                <a:latin typeface="メイリオ" panose="020B0604030504040204" pitchFamily="50" charset="-128"/>
                <a:ea typeface="メイリオ" panose="020B0604030504040204" pitchFamily="50" charset="-128"/>
              </a:rPr>
              <a:t>youtube</a:t>
            </a:r>
            <a:r>
              <a:rPr lang="en-US" altLang="ja-JP" sz="2400" dirty="0">
                <a:latin typeface="メイリオ" panose="020B0604030504040204" pitchFamily="50" charset="-128"/>
                <a:ea typeface="メイリオ" panose="020B0604030504040204" pitchFamily="50" charset="-128"/>
              </a:rPr>
              <a:t>-dl</a:t>
            </a:r>
            <a:endParaRPr lang="ja-JP" altLang="en-US" sz="2400" dirty="0">
              <a:latin typeface="メイリオ" panose="020B0604030504040204" pitchFamily="50" charset="-128"/>
              <a:ea typeface="メイリオ" panose="020B0604030504040204" pitchFamily="50" charset="-128"/>
            </a:endParaRPr>
          </a:p>
        </p:txBody>
      </p:sp>
      <p:sp>
        <p:nvSpPr>
          <p:cNvPr id="33" name="テキスト ボックス 32">
            <a:extLst>
              <a:ext uri="{FF2B5EF4-FFF2-40B4-BE49-F238E27FC236}">
                <a16:creationId xmlns:a16="http://schemas.microsoft.com/office/drawing/2014/main" id="{1A9AA9BF-9C74-97AA-E3E5-13A9AFF4B154}"/>
              </a:ext>
            </a:extLst>
          </p:cNvPr>
          <p:cNvSpPr txBox="1"/>
          <p:nvPr/>
        </p:nvSpPr>
        <p:spPr>
          <a:xfrm>
            <a:off x="7508749" y="3422237"/>
            <a:ext cx="3136392" cy="461665"/>
          </a:xfrm>
          <a:prstGeom prst="rect">
            <a:avLst/>
          </a:prstGeom>
          <a:solidFill>
            <a:srgbClr val="FFFFFF">
              <a:alpha val="80000"/>
            </a:srgbClr>
          </a:solidFill>
        </p:spPr>
        <p:txBody>
          <a:bodyPr wrap="square" rtlCol="0">
            <a:spAutoFit/>
          </a:bodyPr>
          <a:lstStyle/>
          <a:p>
            <a:pPr algn="ctr"/>
            <a:r>
              <a:rPr lang="en-US" altLang="ja-JP" sz="2400" dirty="0">
                <a:latin typeface="メイリオ" panose="020B0604030504040204" pitchFamily="50" charset="-128"/>
                <a:ea typeface="メイリオ" panose="020B0604030504040204" pitchFamily="50" charset="-128"/>
              </a:rPr>
              <a:t>Home Assistant</a:t>
            </a:r>
            <a:endParaRPr lang="ja-JP" altLang="en-US" sz="2400" dirty="0">
              <a:latin typeface="メイリオ" panose="020B0604030504040204" pitchFamily="50" charset="-128"/>
              <a:ea typeface="メイリオ" panose="020B0604030504040204" pitchFamily="50" charset="-128"/>
            </a:endParaRPr>
          </a:p>
        </p:txBody>
      </p:sp>
      <p:sp>
        <p:nvSpPr>
          <p:cNvPr id="34" name="テキスト ボックス 33">
            <a:extLst>
              <a:ext uri="{FF2B5EF4-FFF2-40B4-BE49-F238E27FC236}">
                <a16:creationId xmlns:a16="http://schemas.microsoft.com/office/drawing/2014/main" id="{3329DD66-3300-47C1-A789-0FA72EDA11C9}"/>
              </a:ext>
            </a:extLst>
          </p:cNvPr>
          <p:cNvSpPr txBox="1"/>
          <p:nvPr/>
        </p:nvSpPr>
        <p:spPr>
          <a:xfrm>
            <a:off x="7507267" y="5028085"/>
            <a:ext cx="3136392" cy="461665"/>
          </a:xfrm>
          <a:prstGeom prst="rect">
            <a:avLst/>
          </a:prstGeom>
          <a:solidFill>
            <a:srgbClr val="FFFFFF">
              <a:alpha val="80000"/>
            </a:srgbClr>
          </a:solidFill>
        </p:spPr>
        <p:txBody>
          <a:bodyPr wrap="square" rtlCol="0">
            <a:spAutoFit/>
          </a:bodyPr>
          <a:lstStyle/>
          <a:p>
            <a:pPr algn="ctr"/>
            <a:r>
              <a:rPr lang="en-US" altLang="ja-JP" sz="2400" dirty="0">
                <a:latin typeface="メイリオ" panose="020B0604030504040204" pitchFamily="50" charset="-128"/>
                <a:ea typeface="メイリオ" panose="020B0604030504040204" pitchFamily="50" charset="-128"/>
              </a:rPr>
              <a:t>GPT Academic</a:t>
            </a:r>
            <a:endParaRPr lang="ja-JP" altLang="en-US" sz="2400" dirty="0">
              <a:latin typeface="メイリオ" panose="020B0604030504040204" pitchFamily="50" charset="-128"/>
              <a:ea typeface="メイリオ" panose="020B0604030504040204" pitchFamily="50" charset="-128"/>
            </a:endParaRPr>
          </a:p>
        </p:txBody>
      </p:sp>
      <p:cxnSp>
        <p:nvCxnSpPr>
          <p:cNvPr id="36" name="直線コネクタ 35">
            <a:extLst>
              <a:ext uri="{FF2B5EF4-FFF2-40B4-BE49-F238E27FC236}">
                <a16:creationId xmlns:a16="http://schemas.microsoft.com/office/drawing/2014/main" id="{1393D1B8-112A-8B73-B35D-AC01E9B20F59}"/>
              </a:ext>
            </a:extLst>
          </p:cNvPr>
          <p:cNvCxnSpPr>
            <a:cxnSpLocks/>
            <a:stCxn id="26" idx="3"/>
            <a:endCxn id="30" idx="1"/>
          </p:cNvCxnSpPr>
          <p:nvPr/>
        </p:nvCxnSpPr>
        <p:spPr>
          <a:xfrm>
            <a:off x="4683251" y="1836427"/>
            <a:ext cx="2825500" cy="39419"/>
          </a:xfrm>
          <a:prstGeom prst="line">
            <a:avLst/>
          </a:prstGeom>
          <a:ln w="114300">
            <a:solidFill>
              <a:schemeClr val="tx1">
                <a:lumMod val="65000"/>
                <a:lumOff val="35000"/>
              </a:schemeClr>
            </a:solidFill>
          </a:ln>
        </p:spPr>
        <p:style>
          <a:lnRef idx="2">
            <a:schemeClr val="accent1"/>
          </a:lnRef>
          <a:fillRef idx="0">
            <a:schemeClr val="accent1"/>
          </a:fillRef>
          <a:effectRef idx="1">
            <a:schemeClr val="accent1"/>
          </a:effectRef>
          <a:fontRef idx="minor">
            <a:schemeClr val="tx1"/>
          </a:fontRef>
        </p:style>
      </p:cxnSp>
      <p:cxnSp>
        <p:nvCxnSpPr>
          <p:cNvPr id="38" name="直線コネクタ 37">
            <a:extLst>
              <a:ext uri="{FF2B5EF4-FFF2-40B4-BE49-F238E27FC236}">
                <a16:creationId xmlns:a16="http://schemas.microsoft.com/office/drawing/2014/main" id="{976A165B-7F61-0142-6C38-894FFB29E1DD}"/>
              </a:ext>
            </a:extLst>
          </p:cNvPr>
          <p:cNvCxnSpPr>
            <a:cxnSpLocks/>
            <a:stCxn id="26" idx="3"/>
            <a:endCxn id="31" idx="1"/>
          </p:cNvCxnSpPr>
          <p:nvPr/>
        </p:nvCxnSpPr>
        <p:spPr>
          <a:xfrm>
            <a:off x="4683251" y="1836427"/>
            <a:ext cx="2825500" cy="629819"/>
          </a:xfrm>
          <a:prstGeom prst="line">
            <a:avLst/>
          </a:prstGeom>
          <a:ln w="38100">
            <a:solidFill>
              <a:schemeClr val="tx1">
                <a:lumMod val="65000"/>
                <a:lumOff val="35000"/>
              </a:schemeClr>
            </a:solidFill>
          </a:ln>
        </p:spPr>
        <p:style>
          <a:lnRef idx="2">
            <a:schemeClr val="accent1"/>
          </a:lnRef>
          <a:fillRef idx="0">
            <a:schemeClr val="accent1"/>
          </a:fillRef>
          <a:effectRef idx="1">
            <a:schemeClr val="accent1"/>
          </a:effectRef>
          <a:fontRef idx="minor">
            <a:schemeClr val="tx1"/>
          </a:fontRef>
        </p:style>
      </p:cxnSp>
      <p:cxnSp>
        <p:nvCxnSpPr>
          <p:cNvPr id="41" name="直線コネクタ 40">
            <a:extLst>
              <a:ext uri="{FF2B5EF4-FFF2-40B4-BE49-F238E27FC236}">
                <a16:creationId xmlns:a16="http://schemas.microsoft.com/office/drawing/2014/main" id="{E09FDDEF-D5BC-0F2E-392F-9D8F32A81AEF}"/>
              </a:ext>
            </a:extLst>
          </p:cNvPr>
          <p:cNvCxnSpPr>
            <a:cxnSpLocks/>
            <a:stCxn id="27" idx="3"/>
            <a:endCxn id="32" idx="1"/>
          </p:cNvCxnSpPr>
          <p:nvPr/>
        </p:nvCxnSpPr>
        <p:spPr>
          <a:xfrm>
            <a:off x="4683251" y="2643341"/>
            <a:ext cx="2825498" cy="419329"/>
          </a:xfrm>
          <a:prstGeom prst="line">
            <a:avLst/>
          </a:prstGeom>
          <a:ln w="25400">
            <a:solidFill>
              <a:schemeClr val="tx1">
                <a:lumMod val="65000"/>
                <a:lumOff val="35000"/>
              </a:schemeClr>
            </a:solidFill>
          </a:ln>
        </p:spPr>
        <p:style>
          <a:lnRef idx="2">
            <a:schemeClr val="accent1"/>
          </a:lnRef>
          <a:fillRef idx="0">
            <a:schemeClr val="accent1"/>
          </a:fillRef>
          <a:effectRef idx="1">
            <a:schemeClr val="accent1"/>
          </a:effectRef>
          <a:fontRef idx="minor">
            <a:schemeClr val="tx1"/>
          </a:fontRef>
        </p:style>
      </p:cxnSp>
      <p:cxnSp>
        <p:nvCxnSpPr>
          <p:cNvPr id="44" name="直線コネクタ 43">
            <a:extLst>
              <a:ext uri="{FF2B5EF4-FFF2-40B4-BE49-F238E27FC236}">
                <a16:creationId xmlns:a16="http://schemas.microsoft.com/office/drawing/2014/main" id="{19280419-C7AC-3212-A7EE-F92E0218B14A}"/>
              </a:ext>
            </a:extLst>
          </p:cNvPr>
          <p:cNvCxnSpPr>
            <a:cxnSpLocks/>
            <a:endCxn id="34" idx="1"/>
          </p:cNvCxnSpPr>
          <p:nvPr/>
        </p:nvCxnSpPr>
        <p:spPr>
          <a:xfrm>
            <a:off x="4681768" y="3668564"/>
            <a:ext cx="2825499" cy="1590354"/>
          </a:xfrm>
          <a:prstGeom prst="line">
            <a:avLst/>
          </a:prstGeom>
          <a:ln w="6350">
            <a:solidFill>
              <a:schemeClr val="tx1">
                <a:lumMod val="65000"/>
                <a:lumOff val="35000"/>
              </a:schemeClr>
            </a:solidFill>
          </a:ln>
        </p:spPr>
        <p:style>
          <a:lnRef idx="2">
            <a:schemeClr val="accent1"/>
          </a:lnRef>
          <a:fillRef idx="0">
            <a:schemeClr val="accent1"/>
          </a:fillRef>
          <a:effectRef idx="1">
            <a:schemeClr val="accent1"/>
          </a:effectRef>
          <a:fontRef idx="minor">
            <a:schemeClr val="tx1"/>
          </a:fontRef>
        </p:style>
      </p:cxnSp>
      <p:cxnSp>
        <p:nvCxnSpPr>
          <p:cNvPr id="46" name="直線コネクタ 45">
            <a:extLst>
              <a:ext uri="{FF2B5EF4-FFF2-40B4-BE49-F238E27FC236}">
                <a16:creationId xmlns:a16="http://schemas.microsoft.com/office/drawing/2014/main" id="{AC4FC8AF-5C3F-AE8C-FC18-C0B7FA6E0BB4}"/>
              </a:ext>
            </a:extLst>
          </p:cNvPr>
          <p:cNvCxnSpPr>
            <a:cxnSpLocks/>
            <a:stCxn id="28" idx="3"/>
            <a:endCxn id="30" idx="1"/>
          </p:cNvCxnSpPr>
          <p:nvPr/>
        </p:nvCxnSpPr>
        <p:spPr>
          <a:xfrm flipV="1">
            <a:off x="4681768" y="1875846"/>
            <a:ext cx="2826983" cy="2458405"/>
          </a:xfrm>
          <a:prstGeom prst="line">
            <a:avLst/>
          </a:prstGeom>
          <a:ln w="12700">
            <a:solidFill>
              <a:schemeClr val="tx1">
                <a:lumMod val="65000"/>
                <a:lumOff val="35000"/>
              </a:schemeClr>
            </a:solidFill>
          </a:ln>
        </p:spPr>
        <p:style>
          <a:lnRef idx="2">
            <a:schemeClr val="accent1"/>
          </a:lnRef>
          <a:fillRef idx="0">
            <a:schemeClr val="accent1"/>
          </a:fillRef>
          <a:effectRef idx="1">
            <a:schemeClr val="accent1"/>
          </a:effectRef>
          <a:fontRef idx="minor">
            <a:schemeClr val="tx1"/>
          </a:fontRef>
        </p:style>
      </p:cxnSp>
      <p:cxnSp>
        <p:nvCxnSpPr>
          <p:cNvPr id="49" name="直線コネクタ 48">
            <a:extLst>
              <a:ext uri="{FF2B5EF4-FFF2-40B4-BE49-F238E27FC236}">
                <a16:creationId xmlns:a16="http://schemas.microsoft.com/office/drawing/2014/main" id="{6045B02E-9965-7C9A-62C5-735FA84D7EC6}"/>
              </a:ext>
            </a:extLst>
          </p:cNvPr>
          <p:cNvCxnSpPr>
            <a:cxnSpLocks/>
            <a:stCxn id="28" idx="3"/>
            <a:endCxn id="33" idx="1"/>
          </p:cNvCxnSpPr>
          <p:nvPr/>
        </p:nvCxnSpPr>
        <p:spPr>
          <a:xfrm flipV="1">
            <a:off x="4681768" y="3653070"/>
            <a:ext cx="2826981" cy="681181"/>
          </a:xfrm>
          <a:prstGeom prst="line">
            <a:avLst/>
          </a:prstGeom>
          <a:ln w="6350">
            <a:solidFill>
              <a:schemeClr val="tx1">
                <a:lumMod val="65000"/>
                <a:lumOff val="35000"/>
              </a:schemeClr>
            </a:solidFill>
          </a:ln>
        </p:spPr>
        <p:style>
          <a:lnRef idx="2">
            <a:schemeClr val="accent1"/>
          </a:lnRef>
          <a:fillRef idx="0">
            <a:schemeClr val="accent1"/>
          </a:fillRef>
          <a:effectRef idx="1">
            <a:schemeClr val="accent1"/>
          </a:effectRef>
          <a:fontRef idx="minor">
            <a:schemeClr val="tx1"/>
          </a:fontRef>
        </p:style>
      </p:cxnSp>
      <p:cxnSp>
        <p:nvCxnSpPr>
          <p:cNvPr id="52" name="直線コネクタ 51">
            <a:extLst>
              <a:ext uri="{FF2B5EF4-FFF2-40B4-BE49-F238E27FC236}">
                <a16:creationId xmlns:a16="http://schemas.microsoft.com/office/drawing/2014/main" id="{32057ACB-F40B-31B1-1137-A9E0F422A08A}"/>
              </a:ext>
            </a:extLst>
          </p:cNvPr>
          <p:cNvCxnSpPr>
            <a:cxnSpLocks/>
            <a:stCxn id="29" idx="3"/>
            <a:endCxn id="33" idx="1"/>
          </p:cNvCxnSpPr>
          <p:nvPr/>
        </p:nvCxnSpPr>
        <p:spPr>
          <a:xfrm flipV="1">
            <a:off x="4681768" y="3653070"/>
            <a:ext cx="2826981" cy="1636700"/>
          </a:xfrm>
          <a:prstGeom prst="line">
            <a:avLst/>
          </a:prstGeom>
          <a:ln w="6350">
            <a:solidFill>
              <a:schemeClr val="tx1">
                <a:lumMod val="65000"/>
                <a:lumOff val="35000"/>
              </a:schemeClr>
            </a:solidFill>
          </a:ln>
        </p:spPr>
        <p:style>
          <a:lnRef idx="2">
            <a:schemeClr val="accent1"/>
          </a:lnRef>
          <a:fillRef idx="0">
            <a:schemeClr val="accent1"/>
          </a:fillRef>
          <a:effectRef idx="1">
            <a:schemeClr val="accent1"/>
          </a:effectRef>
          <a:fontRef idx="minor">
            <a:schemeClr val="tx1"/>
          </a:fontRef>
        </p:style>
      </p:cxnSp>
      <p:sp>
        <p:nvSpPr>
          <p:cNvPr id="56" name="テキスト ボックス 55">
            <a:extLst>
              <a:ext uri="{FF2B5EF4-FFF2-40B4-BE49-F238E27FC236}">
                <a16:creationId xmlns:a16="http://schemas.microsoft.com/office/drawing/2014/main" id="{82546B18-DFA9-8403-A52E-9D05D355EDC8}"/>
              </a:ext>
            </a:extLst>
          </p:cNvPr>
          <p:cNvSpPr txBox="1"/>
          <p:nvPr/>
        </p:nvSpPr>
        <p:spPr>
          <a:xfrm>
            <a:off x="4527803" y="1471223"/>
            <a:ext cx="3136392" cy="400110"/>
          </a:xfrm>
          <a:prstGeom prst="rect">
            <a:avLst/>
          </a:prstGeom>
          <a:noFill/>
        </p:spPr>
        <p:txBody>
          <a:bodyPr wrap="square" rtlCol="0">
            <a:spAutoFit/>
          </a:bodyPr>
          <a:lstStyle/>
          <a:p>
            <a:pPr algn="ctr"/>
            <a:r>
              <a:rPr lang="en-US" altLang="ja-JP" sz="2000" dirty="0">
                <a:latin typeface="メイリオ" panose="020B0604030504040204" pitchFamily="50" charset="-128"/>
                <a:ea typeface="メイリオ" panose="020B0604030504040204" pitchFamily="50" charset="-128"/>
              </a:rPr>
              <a:t>46</a:t>
            </a:r>
            <a:endParaRPr lang="ja-JP" altLang="en-US" sz="2000" dirty="0">
              <a:latin typeface="メイリオ" panose="020B0604030504040204" pitchFamily="50" charset="-128"/>
              <a:ea typeface="メイリオ" panose="020B0604030504040204" pitchFamily="50" charset="-128"/>
            </a:endParaRPr>
          </a:p>
        </p:txBody>
      </p:sp>
      <p:sp>
        <p:nvSpPr>
          <p:cNvPr id="57" name="テキスト ボックス 56">
            <a:extLst>
              <a:ext uri="{FF2B5EF4-FFF2-40B4-BE49-F238E27FC236}">
                <a16:creationId xmlns:a16="http://schemas.microsoft.com/office/drawing/2014/main" id="{9E15C5AA-D7BC-038D-4000-F9F0CA1CB54D}"/>
              </a:ext>
            </a:extLst>
          </p:cNvPr>
          <p:cNvSpPr txBox="1"/>
          <p:nvPr/>
        </p:nvSpPr>
        <p:spPr>
          <a:xfrm rot="784402">
            <a:off x="4716778" y="1873894"/>
            <a:ext cx="3136392" cy="400110"/>
          </a:xfrm>
          <a:prstGeom prst="rect">
            <a:avLst/>
          </a:prstGeom>
          <a:noFill/>
        </p:spPr>
        <p:txBody>
          <a:bodyPr wrap="square" rtlCol="0">
            <a:spAutoFit/>
          </a:bodyPr>
          <a:lstStyle/>
          <a:p>
            <a:pPr algn="ctr"/>
            <a:r>
              <a:rPr lang="en-US" altLang="ja-JP" sz="2000" dirty="0">
                <a:latin typeface="メイリオ" panose="020B0604030504040204" pitchFamily="50" charset="-128"/>
                <a:ea typeface="メイリオ" panose="020B0604030504040204" pitchFamily="50" charset="-128"/>
              </a:rPr>
              <a:t>17</a:t>
            </a:r>
            <a:endParaRPr lang="ja-JP" altLang="en-US" sz="2000" dirty="0">
              <a:latin typeface="メイリオ" panose="020B0604030504040204" pitchFamily="50" charset="-128"/>
              <a:ea typeface="メイリオ" panose="020B0604030504040204" pitchFamily="50" charset="-128"/>
            </a:endParaRPr>
          </a:p>
        </p:txBody>
      </p:sp>
      <p:sp>
        <p:nvSpPr>
          <p:cNvPr id="58" name="テキスト ボックス 57">
            <a:extLst>
              <a:ext uri="{FF2B5EF4-FFF2-40B4-BE49-F238E27FC236}">
                <a16:creationId xmlns:a16="http://schemas.microsoft.com/office/drawing/2014/main" id="{0FD3DFE2-E3F8-9132-B2B5-7407A0C31658}"/>
              </a:ext>
            </a:extLst>
          </p:cNvPr>
          <p:cNvSpPr txBox="1"/>
          <p:nvPr/>
        </p:nvSpPr>
        <p:spPr>
          <a:xfrm rot="532594">
            <a:off x="4847315" y="2576629"/>
            <a:ext cx="3136392" cy="400110"/>
          </a:xfrm>
          <a:prstGeom prst="rect">
            <a:avLst/>
          </a:prstGeom>
          <a:noFill/>
        </p:spPr>
        <p:txBody>
          <a:bodyPr wrap="square" rtlCol="0">
            <a:spAutoFit/>
          </a:bodyPr>
          <a:lstStyle/>
          <a:p>
            <a:pPr algn="ctr"/>
            <a:r>
              <a:rPr lang="en-US" altLang="ja-JP" sz="2000" dirty="0">
                <a:latin typeface="メイリオ" panose="020B0604030504040204" pitchFamily="50" charset="-128"/>
                <a:ea typeface="メイリオ" panose="020B0604030504040204" pitchFamily="50" charset="-128"/>
              </a:rPr>
              <a:t>6</a:t>
            </a:r>
            <a:endParaRPr lang="ja-JP" altLang="en-US" sz="2000" dirty="0">
              <a:latin typeface="メイリオ" panose="020B0604030504040204" pitchFamily="50" charset="-128"/>
              <a:ea typeface="メイリオ" panose="020B0604030504040204" pitchFamily="50" charset="-128"/>
            </a:endParaRPr>
          </a:p>
        </p:txBody>
      </p:sp>
      <p:sp>
        <p:nvSpPr>
          <p:cNvPr id="59" name="テキスト ボックス 58">
            <a:extLst>
              <a:ext uri="{FF2B5EF4-FFF2-40B4-BE49-F238E27FC236}">
                <a16:creationId xmlns:a16="http://schemas.microsoft.com/office/drawing/2014/main" id="{FE4D2986-2F56-2519-D327-CC4DDB558134}"/>
              </a:ext>
            </a:extLst>
          </p:cNvPr>
          <p:cNvSpPr txBox="1"/>
          <p:nvPr/>
        </p:nvSpPr>
        <p:spPr>
          <a:xfrm rot="19833371">
            <a:off x="4452008" y="2388805"/>
            <a:ext cx="3136392" cy="400110"/>
          </a:xfrm>
          <a:prstGeom prst="rect">
            <a:avLst/>
          </a:prstGeom>
          <a:noFill/>
        </p:spPr>
        <p:txBody>
          <a:bodyPr wrap="square" rtlCol="0">
            <a:spAutoFit/>
          </a:bodyPr>
          <a:lstStyle/>
          <a:p>
            <a:pPr algn="ctr"/>
            <a:r>
              <a:rPr lang="en-US" altLang="ja-JP" sz="2000" dirty="0">
                <a:latin typeface="メイリオ" panose="020B0604030504040204" pitchFamily="50" charset="-128"/>
                <a:ea typeface="メイリオ" panose="020B0604030504040204" pitchFamily="50" charset="-128"/>
              </a:rPr>
              <a:t>4</a:t>
            </a:r>
            <a:endParaRPr lang="ja-JP" altLang="en-US" sz="2000" dirty="0">
              <a:latin typeface="メイリオ" panose="020B0604030504040204" pitchFamily="50" charset="-128"/>
              <a:ea typeface="メイリオ" panose="020B0604030504040204" pitchFamily="50" charset="-128"/>
            </a:endParaRPr>
          </a:p>
        </p:txBody>
      </p:sp>
      <p:sp>
        <p:nvSpPr>
          <p:cNvPr id="60" name="テキスト ボックス 59">
            <a:extLst>
              <a:ext uri="{FF2B5EF4-FFF2-40B4-BE49-F238E27FC236}">
                <a16:creationId xmlns:a16="http://schemas.microsoft.com/office/drawing/2014/main" id="{64AB354D-3E9A-DBD0-BBC3-9DBD2C96CC50}"/>
              </a:ext>
            </a:extLst>
          </p:cNvPr>
          <p:cNvSpPr txBox="1"/>
          <p:nvPr/>
        </p:nvSpPr>
        <p:spPr>
          <a:xfrm rot="1772525">
            <a:off x="4661961" y="3184071"/>
            <a:ext cx="3136392" cy="400110"/>
          </a:xfrm>
          <a:prstGeom prst="rect">
            <a:avLst/>
          </a:prstGeom>
          <a:noFill/>
        </p:spPr>
        <p:txBody>
          <a:bodyPr wrap="square" rtlCol="0">
            <a:spAutoFit/>
          </a:bodyPr>
          <a:lstStyle/>
          <a:p>
            <a:pPr algn="ctr"/>
            <a:r>
              <a:rPr lang="en-US" altLang="ja-JP" sz="2000" dirty="0">
                <a:latin typeface="メイリオ" panose="020B0604030504040204" pitchFamily="50" charset="-128"/>
                <a:ea typeface="メイリオ" panose="020B0604030504040204" pitchFamily="50" charset="-128"/>
              </a:rPr>
              <a:t>1</a:t>
            </a:r>
            <a:endParaRPr lang="ja-JP" altLang="en-US" sz="2000" dirty="0">
              <a:latin typeface="メイリオ" panose="020B0604030504040204" pitchFamily="50" charset="-128"/>
              <a:ea typeface="メイリオ" panose="020B0604030504040204" pitchFamily="50" charset="-128"/>
            </a:endParaRPr>
          </a:p>
        </p:txBody>
      </p:sp>
      <p:sp>
        <p:nvSpPr>
          <p:cNvPr id="61" name="テキスト ボックス 60">
            <a:extLst>
              <a:ext uri="{FF2B5EF4-FFF2-40B4-BE49-F238E27FC236}">
                <a16:creationId xmlns:a16="http://schemas.microsoft.com/office/drawing/2014/main" id="{A48EEAE5-3FC2-6DA9-01FF-49BA120DAFEE}"/>
              </a:ext>
            </a:extLst>
          </p:cNvPr>
          <p:cNvSpPr txBox="1"/>
          <p:nvPr/>
        </p:nvSpPr>
        <p:spPr>
          <a:xfrm rot="1836453">
            <a:off x="5426964" y="4556571"/>
            <a:ext cx="3136392" cy="400110"/>
          </a:xfrm>
          <a:prstGeom prst="rect">
            <a:avLst/>
          </a:prstGeom>
          <a:noFill/>
        </p:spPr>
        <p:txBody>
          <a:bodyPr wrap="square" rtlCol="0">
            <a:spAutoFit/>
          </a:bodyPr>
          <a:lstStyle/>
          <a:p>
            <a:pPr algn="ctr"/>
            <a:r>
              <a:rPr lang="en-US" altLang="ja-JP" sz="2000" dirty="0">
                <a:latin typeface="メイリオ" panose="020B0604030504040204" pitchFamily="50" charset="-128"/>
                <a:ea typeface="メイリオ" panose="020B0604030504040204" pitchFamily="50" charset="-128"/>
              </a:rPr>
              <a:t>1</a:t>
            </a:r>
            <a:endParaRPr lang="ja-JP" altLang="en-US" sz="2000" dirty="0">
              <a:latin typeface="メイリオ" panose="020B0604030504040204" pitchFamily="50" charset="-128"/>
              <a:ea typeface="メイリオ" panose="020B0604030504040204" pitchFamily="50" charset="-128"/>
            </a:endParaRPr>
          </a:p>
        </p:txBody>
      </p:sp>
      <p:sp>
        <p:nvSpPr>
          <p:cNvPr id="62" name="テキスト ボックス 61">
            <a:extLst>
              <a:ext uri="{FF2B5EF4-FFF2-40B4-BE49-F238E27FC236}">
                <a16:creationId xmlns:a16="http://schemas.microsoft.com/office/drawing/2014/main" id="{8FF2D4A2-8450-949A-95CA-19CA28858F21}"/>
              </a:ext>
            </a:extLst>
          </p:cNvPr>
          <p:cNvSpPr txBox="1"/>
          <p:nvPr/>
        </p:nvSpPr>
        <p:spPr>
          <a:xfrm rot="19770797">
            <a:off x="4823376" y="3914208"/>
            <a:ext cx="3136392" cy="400110"/>
          </a:xfrm>
          <a:prstGeom prst="rect">
            <a:avLst/>
          </a:prstGeom>
          <a:noFill/>
        </p:spPr>
        <p:txBody>
          <a:bodyPr wrap="square" rtlCol="0">
            <a:spAutoFit/>
          </a:bodyPr>
          <a:lstStyle/>
          <a:p>
            <a:pPr algn="ctr"/>
            <a:r>
              <a:rPr lang="en-US" altLang="ja-JP" sz="2000" dirty="0">
                <a:latin typeface="メイリオ" panose="020B0604030504040204" pitchFamily="50" charset="-128"/>
                <a:ea typeface="メイリオ" panose="020B0604030504040204" pitchFamily="50" charset="-128"/>
              </a:rPr>
              <a:t>1</a:t>
            </a:r>
            <a:endParaRPr lang="ja-JP" altLang="en-US" sz="20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40805263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9F0181-D533-0F67-2EFF-EF9E7103FCF9}"/>
            </a:ext>
          </a:extLst>
        </p:cNvPr>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D4EDAE72-F3AF-512D-F191-8F67AF7630A7}"/>
              </a:ext>
            </a:extLst>
          </p:cNvPr>
          <p:cNvSpPr txBox="1"/>
          <p:nvPr/>
        </p:nvSpPr>
        <p:spPr>
          <a:xfrm>
            <a:off x="377950" y="237804"/>
            <a:ext cx="11135623" cy="584775"/>
          </a:xfrm>
          <a:prstGeom prst="rect">
            <a:avLst/>
          </a:prstGeom>
          <a:noFill/>
        </p:spPr>
        <p:txBody>
          <a:bodyPr wrap="square" rtlCol="0">
            <a:spAutoFit/>
          </a:bodyPr>
          <a:lstStyle/>
          <a:p>
            <a:r>
              <a:rPr lang="ja-JP" altLang="en-US" sz="3200" dirty="0">
                <a:latin typeface="メイリオ" panose="020B0604030504040204" pitchFamily="50" charset="-128"/>
                <a:ea typeface="メイリオ" panose="020B0604030504040204" pitchFamily="50" charset="-128"/>
              </a:rPr>
              <a:t>既存機能の再実装が引き起こす問題</a:t>
            </a:r>
            <a:r>
              <a:rPr lang="en-US" altLang="ja-JP" sz="3200" baseline="-25000" dirty="0">
                <a:latin typeface="メイリオ" panose="020B0604030504040204" pitchFamily="50" charset="-128"/>
                <a:ea typeface="メイリオ" panose="020B0604030504040204" pitchFamily="50" charset="-128"/>
              </a:rPr>
              <a:t>[1]</a:t>
            </a:r>
            <a:endParaRPr kumimoji="1" lang="en-US" altLang="ja-JP" sz="3200" baseline="-25000" dirty="0">
              <a:latin typeface="メイリオ" panose="020B0604030504040204" pitchFamily="50" charset="-128"/>
              <a:ea typeface="メイリオ" panose="020B0604030504040204" pitchFamily="50" charset="-128"/>
            </a:endParaRPr>
          </a:p>
        </p:txBody>
      </p:sp>
      <p:sp>
        <p:nvSpPr>
          <p:cNvPr id="14" name="テキスト ボックス 13">
            <a:extLst>
              <a:ext uri="{FF2B5EF4-FFF2-40B4-BE49-F238E27FC236}">
                <a16:creationId xmlns:a16="http://schemas.microsoft.com/office/drawing/2014/main" id="{C5CE4DF0-7B92-C06C-D864-79CD456C6CEC}"/>
              </a:ext>
            </a:extLst>
          </p:cNvPr>
          <p:cNvSpPr txBox="1"/>
          <p:nvPr/>
        </p:nvSpPr>
        <p:spPr>
          <a:xfrm>
            <a:off x="377950" y="1260000"/>
            <a:ext cx="10930410" cy="2903359"/>
          </a:xfrm>
          <a:prstGeom prst="rect">
            <a:avLst/>
          </a:prstGeom>
          <a:noFill/>
        </p:spPr>
        <p:txBody>
          <a:bodyPr wrap="square" rtlCol="0">
            <a:spAutoFit/>
          </a:bodyPr>
          <a:lstStyle/>
          <a:p>
            <a:pPr marL="457200" indent="-457200">
              <a:buClr>
                <a:schemeClr val="tx1"/>
              </a:buClr>
              <a:buFont typeface="Arial" panose="020B0604020202020204" pitchFamily="34" charset="0"/>
              <a:buChar char="•"/>
            </a:pPr>
            <a:r>
              <a:rPr lang="ja-JP" altLang="en-US" sz="2800" dirty="0">
                <a:latin typeface="メイリオ" panose="020B0604030504040204" pitchFamily="50" charset="-128"/>
                <a:ea typeface="メイリオ" panose="020B0604030504040204" pitchFamily="50" charset="-128"/>
              </a:rPr>
              <a:t>バグ修正やテストを含む保守作業を自前でする必要が生じる</a:t>
            </a:r>
            <a:endParaRPr lang="en-US" altLang="ja-JP" sz="2800" baseline="-25000" dirty="0">
              <a:latin typeface="メイリオ" panose="020B0604030504040204" pitchFamily="50" charset="-128"/>
              <a:ea typeface="メイリオ" panose="020B0604030504040204" pitchFamily="50" charset="-128"/>
            </a:endParaRPr>
          </a:p>
          <a:p>
            <a:pPr lvl="1">
              <a:buClr>
                <a:schemeClr val="tx1"/>
              </a:buClr>
            </a:pPr>
            <a:endParaRPr lang="en-US" altLang="ja-JP" sz="2400" dirty="0">
              <a:latin typeface="メイリオ" panose="020B0604030504040204" pitchFamily="50" charset="-128"/>
              <a:ea typeface="メイリオ" panose="020B0604030504040204" pitchFamily="50" charset="-128"/>
            </a:endParaRPr>
          </a:p>
          <a:p>
            <a:pPr marL="457200" indent="-457200">
              <a:buClr>
                <a:schemeClr val="tx1"/>
              </a:buClr>
              <a:buFont typeface="Arial" panose="020B0604020202020204" pitchFamily="34" charset="0"/>
              <a:buChar char="•"/>
            </a:pPr>
            <a:r>
              <a:rPr lang="ja-JP" altLang="en-US" sz="2800" dirty="0">
                <a:latin typeface="メイリオ" panose="020B0604030504040204" pitchFamily="50" charset="-128"/>
                <a:ea typeface="メイリオ" panose="020B0604030504040204" pitchFamily="50" charset="-128"/>
              </a:rPr>
              <a:t>自前で実装するために時間がかかる</a:t>
            </a:r>
            <a:endParaRPr lang="en-US" altLang="ja-JP" sz="2800" baseline="-25000" dirty="0">
              <a:latin typeface="メイリオ" panose="020B0604030504040204" pitchFamily="50" charset="-128"/>
              <a:ea typeface="メイリオ" panose="020B0604030504040204" pitchFamily="50" charset="-128"/>
            </a:endParaRPr>
          </a:p>
          <a:p>
            <a:pPr marL="457200" indent="-457200">
              <a:buClr>
                <a:schemeClr val="tx1"/>
              </a:buClr>
              <a:buFont typeface="Arial" panose="020B0604020202020204" pitchFamily="34" charset="0"/>
              <a:buChar char="•"/>
            </a:pPr>
            <a:endParaRPr lang="en-US" altLang="ja-JP" sz="2800" baseline="-25000" dirty="0">
              <a:latin typeface="メイリオ" panose="020B0604030504040204" pitchFamily="50" charset="-128"/>
              <a:ea typeface="メイリオ" panose="020B0604030504040204" pitchFamily="50" charset="-128"/>
            </a:endParaRPr>
          </a:p>
          <a:p>
            <a:pPr marL="457200" indent="-457200">
              <a:buClr>
                <a:schemeClr val="tx1"/>
              </a:buClr>
              <a:buFont typeface="Arial" panose="020B0604020202020204" pitchFamily="34" charset="0"/>
              <a:buChar char="•"/>
            </a:pPr>
            <a:r>
              <a:rPr lang="ja-JP" altLang="en-US" sz="2800" dirty="0">
                <a:latin typeface="メイリオ" panose="020B0604030504040204" pitchFamily="50" charset="-128"/>
                <a:ea typeface="メイリオ" panose="020B0604030504040204" pitchFamily="50" charset="-128"/>
              </a:rPr>
              <a:t>レビューが十分である保証がなく、信頼性が低下する</a:t>
            </a:r>
            <a:endParaRPr lang="en-US" altLang="ja-JP" sz="2800" baseline="-25000" dirty="0">
              <a:latin typeface="メイリオ" panose="020B0604030504040204" pitchFamily="50" charset="-128"/>
              <a:ea typeface="メイリオ" panose="020B0604030504040204" pitchFamily="50" charset="-128"/>
            </a:endParaRPr>
          </a:p>
          <a:p>
            <a:pPr>
              <a:buClr>
                <a:schemeClr val="tx1"/>
              </a:buClr>
            </a:pPr>
            <a:endParaRPr lang="en-US" altLang="ja-JP" sz="2800" dirty="0">
              <a:latin typeface="メイリオ" panose="020B0604030504040204" pitchFamily="50" charset="-128"/>
              <a:ea typeface="メイリオ" panose="020B0604030504040204" pitchFamily="50" charset="-128"/>
            </a:endParaRPr>
          </a:p>
          <a:p>
            <a:pPr>
              <a:buClr>
                <a:schemeClr val="tx1"/>
              </a:buClr>
            </a:pPr>
            <a:r>
              <a:rPr lang="ja-JP" altLang="en-US" sz="2800" dirty="0">
                <a:latin typeface="メイリオ" panose="020B0604030504040204" pitchFamily="50" charset="-128"/>
                <a:ea typeface="メイリオ" panose="020B0604030504040204" pitchFamily="50" charset="-128"/>
              </a:rPr>
              <a:t>ライブラリをインポートし、既存機能を利用することで解決</a:t>
            </a:r>
            <a:endParaRPr lang="en-US" altLang="ja-JP" sz="2800" dirty="0">
              <a:latin typeface="メイリオ" panose="020B0604030504040204" pitchFamily="50" charset="-128"/>
              <a:ea typeface="メイリオ" panose="020B0604030504040204" pitchFamily="50" charset="-128"/>
            </a:endParaRPr>
          </a:p>
        </p:txBody>
      </p:sp>
      <p:cxnSp>
        <p:nvCxnSpPr>
          <p:cNvPr id="3" name="直線コネクタ 2">
            <a:extLst>
              <a:ext uri="{FF2B5EF4-FFF2-40B4-BE49-F238E27FC236}">
                <a16:creationId xmlns:a16="http://schemas.microsoft.com/office/drawing/2014/main" id="{6C70CD38-5011-E58B-526D-F3E618E466A4}"/>
              </a:ext>
            </a:extLst>
          </p:cNvPr>
          <p:cNvCxnSpPr/>
          <p:nvPr/>
        </p:nvCxnSpPr>
        <p:spPr>
          <a:xfrm>
            <a:off x="0" y="822579"/>
            <a:ext cx="12192000" cy="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sp>
        <p:nvSpPr>
          <p:cNvPr id="4" name="スライド番号プレースホルダー 3">
            <a:extLst>
              <a:ext uri="{FF2B5EF4-FFF2-40B4-BE49-F238E27FC236}">
                <a16:creationId xmlns:a16="http://schemas.microsoft.com/office/drawing/2014/main" id="{F2E76C32-F9D1-A761-3D6A-BF2B98851C2B}"/>
              </a:ext>
            </a:extLst>
          </p:cNvPr>
          <p:cNvSpPr>
            <a:spLocks noGrp="1"/>
          </p:cNvSpPr>
          <p:nvPr>
            <p:ph type="sldNum" sz="quarter" idx="12"/>
          </p:nvPr>
        </p:nvSpPr>
        <p:spPr/>
        <p:txBody>
          <a:bodyPr/>
          <a:lstStyle/>
          <a:p>
            <a:fld id="{2D31B8D3-B62F-4668-934E-50753AD4DB86}" type="slidenum">
              <a:rPr kumimoji="1" lang="ja-JP" altLang="en-US" smtClean="0"/>
              <a:t>3</a:t>
            </a:fld>
            <a:endParaRPr kumimoji="1" lang="ja-JP" altLang="en-US"/>
          </a:p>
        </p:txBody>
      </p:sp>
      <p:sp>
        <p:nvSpPr>
          <p:cNvPr id="6" name="テキスト ボックス 5">
            <a:extLst>
              <a:ext uri="{FF2B5EF4-FFF2-40B4-BE49-F238E27FC236}">
                <a16:creationId xmlns:a16="http://schemas.microsoft.com/office/drawing/2014/main" id="{19ACE71F-C6D6-77D9-BFB3-97E93DBF16A8}"/>
              </a:ext>
            </a:extLst>
          </p:cNvPr>
          <p:cNvSpPr txBox="1"/>
          <p:nvPr/>
        </p:nvSpPr>
        <p:spPr>
          <a:xfrm>
            <a:off x="682070" y="5913399"/>
            <a:ext cx="10411971" cy="430887"/>
          </a:xfrm>
          <a:prstGeom prst="rect">
            <a:avLst/>
          </a:prstGeom>
          <a:noFill/>
        </p:spPr>
        <p:txBody>
          <a:bodyPr wrap="square" rtlCol="0">
            <a:spAutoFit/>
          </a:bodyPr>
          <a:lstStyle/>
          <a:p>
            <a:pPr>
              <a:buClr>
                <a:schemeClr val="tx1"/>
              </a:buClr>
            </a:pPr>
            <a:r>
              <a:rPr lang="en-US" altLang="ja-JP" sz="1100" dirty="0">
                <a:latin typeface="メイリオ" panose="020B0604030504040204" pitchFamily="50" charset="-128"/>
                <a:ea typeface="メイリオ" panose="020B0604030504040204" pitchFamily="50" charset="-128"/>
              </a:rPr>
              <a:t>[1] Xu, Bowen, et al. "Why reinventing the wheels? An empirical study on library reuse and re-implementation." </a:t>
            </a:r>
            <a:r>
              <a:rPr lang="en-US" altLang="ja-JP" sz="1100" i="1" dirty="0">
                <a:latin typeface="メイリオ" panose="020B0604030504040204" pitchFamily="50" charset="-128"/>
                <a:ea typeface="メイリオ" panose="020B0604030504040204" pitchFamily="50" charset="-128"/>
              </a:rPr>
              <a:t>Empirical Software Engineering</a:t>
            </a:r>
            <a:r>
              <a:rPr lang="en-US" altLang="ja-JP" sz="1100" dirty="0">
                <a:latin typeface="メイリオ" panose="020B0604030504040204" pitchFamily="50" charset="-128"/>
                <a:ea typeface="メイリオ" panose="020B0604030504040204" pitchFamily="50" charset="-128"/>
              </a:rPr>
              <a:t> 25.1 (2020): 755-789.</a:t>
            </a:r>
          </a:p>
        </p:txBody>
      </p:sp>
    </p:spTree>
    <p:extLst>
      <p:ext uri="{BB962C8B-B14F-4D97-AF65-F5344CB8AC3E}">
        <p14:creationId xmlns:p14="http://schemas.microsoft.com/office/powerpoint/2010/main" val="35260824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A689B0-C859-EE8B-9BB3-DD6A0642919B}"/>
            </a:ext>
          </a:extLst>
        </p:cNvPr>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EE3ED906-134D-142A-A7C7-F111D6C3C807}"/>
              </a:ext>
            </a:extLst>
          </p:cNvPr>
          <p:cNvSpPr txBox="1"/>
          <p:nvPr/>
        </p:nvSpPr>
        <p:spPr>
          <a:xfrm>
            <a:off x="377950" y="237804"/>
            <a:ext cx="11135623" cy="584775"/>
          </a:xfrm>
          <a:prstGeom prst="rect">
            <a:avLst/>
          </a:prstGeom>
          <a:noFill/>
        </p:spPr>
        <p:txBody>
          <a:bodyPr wrap="square" rtlCol="0">
            <a:spAutoFit/>
          </a:bodyPr>
          <a:lstStyle/>
          <a:p>
            <a:r>
              <a:rPr lang="ja-JP" altLang="en-US" sz="3200" dirty="0">
                <a:latin typeface="メイリオ" panose="020B0604030504040204" pitchFamily="50" charset="-128"/>
                <a:ea typeface="メイリオ" panose="020B0604030504040204" pitchFamily="50" charset="-128"/>
              </a:rPr>
              <a:t>既存ライブラリを自前の実装に置き換える</a:t>
            </a:r>
            <a:r>
              <a:rPr kumimoji="1" lang="ja-JP" altLang="en-US" sz="3200" dirty="0">
                <a:latin typeface="メイリオ" panose="020B0604030504040204" pitchFamily="50" charset="-128"/>
                <a:ea typeface="メイリオ" panose="020B0604030504040204" pitchFamily="50" charset="-128"/>
              </a:rPr>
              <a:t>理由</a:t>
            </a:r>
            <a:endParaRPr kumimoji="1" lang="en-US" altLang="ja-JP" sz="3200" dirty="0">
              <a:latin typeface="メイリオ" panose="020B0604030504040204" pitchFamily="50" charset="-128"/>
              <a:ea typeface="メイリオ" panose="020B0604030504040204" pitchFamily="50" charset="-128"/>
            </a:endParaRPr>
          </a:p>
        </p:txBody>
      </p:sp>
      <p:sp>
        <p:nvSpPr>
          <p:cNvPr id="14" name="テキスト ボックス 13">
            <a:extLst>
              <a:ext uri="{FF2B5EF4-FFF2-40B4-BE49-F238E27FC236}">
                <a16:creationId xmlns:a16="http://schemas.microsoft.com/office/drawing/2014/main" id="{A47EEFA6-B9E8-DD8A-62F6-3DB348A636E7}"/>
              </a:ext>
            </a:extLst>
          </p:cNvPr>
          <p:cNvSpPr txBox="1"/>
          <p:nvPr/>
        </p:nvSpPr>
        <p:spPr>
          <a:xfrm>
            <a:off x="377950" y="1260000"/>
            <a:ext cx="10664296" cy="954107"/>
          </a:xfrm>
          <a:prstGeom prst="rect">
            <a:avLst/>
          </a:prstGeom>
          <a:noFill/>
        </p:spPr>
        <p:txBody>
          <a:bodyPr wrap="square" rtlCol="0">
            <a:spAutoFit/>
          </a:bodyPr>
          <a:lstStyle/>
          <a:p>
            <a:pPr>
              <a:buClr>
                <a:schemeClr val="tx1"/>
              </a:buClr>
            </a:pPr>
            <a:r>
              <a:rPr lang="ja-JP" altLang="en-US" sz="2800" dirty="0">
                <a:latin typeface="メイリオ" panose="020B0604030504040204" pitchFamily="50" charset="-128"/>
                <a:ea typeface="メイリオ" panose="020B0604030504040204" pitchFamily="50" charset="-128"/>
              </a:rPr>
              <a:t>課題がありながらも、なぜ自前の実装に置き換えるのかは</a:t>
            </a:r>
            <a:br>
              <a:rPr lang="en-US" altLang="ja-JP" sz="2800" dirty="0">
                <a:latin typeface="メイリオ" panose="020B0604030504040204" pitchFamily="50" charset="-128"/>
                <a:ea typeface="メイリオ" panose="020B0604030504040204" pitchFamily="50" charset="-128"/>
              </a:rPr>
            </a:br>
            <a:r>
              <a:rPr lang="ja-JP" altLang="en-US" sz="2800" dirty="0">
                <a:latin typeface="メイリオ" panose="020B0604030504040204" pitchFamily="50" charset="-128"/>
                <a:ea typeface="メイリオ" panose="020B0604030504040204" pitchFamily="50" charset="-128"/>
              </a:rPr>
              <a:t>アンケート</a:t>
            </a:r>
            <a:r>
              <a:rPr lang="en-US" altLang="ja-JP" sz="2800" dirty="0">
                <a:latin typeface="メイリオ" panose="020B0604030504040204" pitchFamily="50" charset="-128"/>
                <a:ea typeface="メイリオ" panose="020B0604030504040204" pitchFamily="50" charset="-128"/>
              </a:rPr>
              <a:t>, </a:t>
            </a:r>
            <a:r>
              <a:rPr lang="ja-JP" altLang="en-US" sz="2800" dirty="0">
                <a:latin typeface="メイリオ" panose="020B0604030504040204" pitchFamily="50" charset="-128"/>
                <a:ea typeface="メイリオ" panose="020B0604030504040204" pitchFamily="50" charset="-128"/>
              </a:rPr>
              <a:t>コミットの分析によって明らかになっている </a:t>
            </a:r>
            <a:r>
              <a:rPr lang="en-US" altLang="ja-JP" sz="2800" baseline="-25000" dirty="0">
                <a:latin typeface="メイリオ" panose="020B0604030504040204" pitchFamily="50" charset="-128"/>
                <a:ea typeface="メイリオ" panose="020B0604030504040204" pitchFamily="50" charset="-128"/>
              </a:rPr>
              <a:t>[1]</a:t>
            </a:r>
            <a:endParaRPr lang="en-US" altLang="ja-JP" sz="2400" baseline="-25000" dirty="0">
              <a:latin typeface="メイリオ" panose="020B0604030504040204" pitchFamily="50" charset="-128"/>
              <a:ea typeface="メイリオ" panose="020B0604030504040204" pitchFamily="50" charset="-128"/>
            </a:endParaRPr>
          </a:p>
        </p:txBody>
      </p:sp>
      <p:sp>
        <p:nvSpPr>
          <p:cNvPr id="15" name="テキスト ボックス 14">
            <a:extLst>
              <a:ext uri="{FF2B5EF4-FFF2-40B4-BE49-F238E27FC236}">
                <a16:creationId xmlns:a16="http://schemas.microsoft.com/office/drawing/2014/main" id="{66B0C572-4B92-84F3-9935-1911C589EB76}"/>
              </a:ext>
            </a:extLst>
          </p:cNvPr>
          <p:cNvSpPr txBox="1"/>
          <p:nvPr/>
        </p:nvSpPr>
        <p:spPr>
          <a:xfrm>
            <a:off x="377950" y="2545388"/>
            <a:ext cx="10664296" cy="2369880"/>
          </a:xfrm>
          <a:prstGeom prst="rect">
            <a:avLst/>
          </a:prstGeom>
          <a:noFill/>
        </p:spPr>
        <p:txBody>
          <a:bodyPr wrap="square" rtlCol="0">
            <a:spAutoFit/>
          </a:bodyPr>
          <a:lstStyle/>
          <a:p>
            <a:pPr>
              <a:buClr>
                <a:schemeClr val="tx1"/>
              </a:buClr>
            </a:pPr>
            <a:r>
              <a:rPr lang="ja-JP" altLang="en-US" sz="2800" b="1" dirty="0">
                <a:latin typeface="メイリオ" panose="020B0604030504040204" pitchFamily="50" charset="-128"/>
                <a:ea typeface="メイリオ" panose="020B0604030504040204" pitchFamily="50" charset="-128"/>
              </a:rPr>
              <a:t>置き換え理由の例</a:t>
            </a:r>
            <a:endParaRPr lang="en-US" altLang="ja-JP" sz="2800" b="1" dirty="0">
              <a:latin typeface="メイリオ" panose="020B0604030504040204" pitchFamily="50" charset="-128"/>
              <a:ea typeface="メイリオ" panose="020B0604030504040204" pitchFamily="50" charset="-128"/>
            </a:endParaRPr>
          </a:p>
          <a:p>
            <a:pPr marL="914400" lvl="1" indent="-457200">
              <a:buClr>
                <a:schemeClr val="tx1"/>
              </a:buClr>
              <a:buFont typeface="Arial" panose="020B0604020202020204" pitchFamily="34" charset="0"/>
              <a:buChar char="•"/>
            </a:pPr>
            <a:r>
              <a:rPr lang="ja-JP" altLang="en-US" sz="2400" dirty="0">
                <a:latin typeface="メイリオ" panose="020B0604030504040204" pitchFamily="50" charset="-128"/>
                <a:ea typeface="メイリオ" panose="020B0604030504040204" pitchFamily="50" charset="-128"/>
              </a:rPr>
              <a:t>ライブラリの一部機能しか利用していない</a:t>
            </a:r>
            <a:endParaRPr lang="en-US" altLang="ja-JP" sz="2400" dirty="0">
              <a:latin typeface="メイリオ" panose="020B0604030504040204" pitchFamily="50" charset="-128"/>
              <a:ea typeface="メイリオ" panose="020B0604030504040204" pitchFamily="50" charset="-128"/>
            </a:endParaRPr>
          </a:p>
          <a:p>
            <a:pPr lvl="1">
              <a:buClr>
                <a:schemeClr val="tx1"/>
              </a:buClr>
            </a:pPr>
            <a:endParaRPr lang="en-US" altLang="ja-JP" sz="2400" dirty="0">
              <a:latin typeface="メイリオ" panose="020B0604030504040204" pitchFamily="50" charset="-128"/>
              <a:ea typeface="メイリオ" panose="020B0604030504040204" pitchFamily="50" charset="-128"/>
            </a:endParaRPr>
          </a:p>
          <a:p>
            <a:pPr marL="914400" lvl="1" indent="-457200">
              <a:buClr>
                <a:schemeClr val="tx1"/>
              </a:buClr>
              <a:buFont typeface="Arial" panose="020B0604020202020204" pitchFamily="34" charset="0"/>
              <a:buChar char="•"/>
            </a:pPr>
            <a:r>
              <a:rPr lang="ja-JP" altLang="en-US" sz="2400" dirty="0">
                <a:latin typeface="メイリオ" panose="020B0604030504040204" pitchFamily="50" charset="-128"/>
                <a:ea typeface="メイリオ" panose="020B0604030504040204" pitchFamily="50" charset="-128"/>
              </a:rPr>
              <a:t>ライブラリの機能をカスタマイズしたい</a:t>
            </a:r>
            <a:endParaRPr lang="en-US" altLang="ja-JP" sz="2400" dirty="0">
              <a:latin typeface="メイリオ" panose="020B0604030504040204" pitchFamily="50" charset="-128"/>
              <a:ea typeface="メイリオ" panose="020B0604030504040204" pitchFamily="50" charset="-128"/>
            </a:endParaRPr>
          </a:p>
          <a:p>
            <a:pPr lvl="1">
              <a:buClr>
                <a:schemeClr val="tx1"/>
              </a:buClr>
            </a:pPr>
            <a:endParaRPr lang="en-US" altLang="ja-JP" sz="2400" dirty="0">
              <a:latin typeface="メイリオ" panose="020B0604030504040204" pitchFamily="50" charset="-128"/>
              <a:ea typeface="メイリオ" panose="020B0604030504040204" pitchFamily="50" charset="-128"/>
            </a:endParaRPr>
          </a:p>
          <a:p>
            <a:pPr marL="914400" lvl="1" indent="-457200">
              <a:buClr>
                <a:schemeClr val="tx1"/>
              </a:buClr>
              <a:buFont typeface="Arial" panose="020B0604020202020204" pitchFamily="34" charset="0"/>
              <a:buChar char="•"/>
            </a:pPr>
            <a:r>
              <a:rPr lang="ja-JP" altLang="en-US" sz="2400" dirty="0">
                <a:latin typeface="メイリオ" panose="020B0604030504040204" pitchFamily="50" charset="-128"/>
                <a:ea typeface="メイリオ" panose="020B0604030504040204" pitchFamily="50" charset="-128"/>
              </a:rPr>
              <a:t>非推奨になる </a:t>
            </a:r>
            <a:r>
              <a:rPr lang="en-US" altLang="ja-JP" sz="2400" dirty="0">
                <a:latin typeface="メイリオ" panose="020B0604030504040204" pitchFamily="50" charset="-128"/>
                <a:ea typeface="メイリオ" panose="020B0604030504040204" pitchFamily="50" charset="-128"/>
              </a:rPr>
              <a:t>/ </a:t>
            </a:r>
            <a:r>
              <a:rPr lang="ja-JP" altLang="en-US" sz="2400" dirty="0">
                <a:latin typeface="メイリオ" panose="020B0604030504040204" pitchFamily="50" charset="-128"/>
                <a:ea typeface="メイリオ" panose="020B0604030504040204" pitchFamily="50" charset="-128"/>
              </a:rPr>
              <a:t>保守がされなくなった</a:t>
            </a:r>
            <a:endParaRPr lang="en-US" altLang="ja-JP" sz="2400" dirty="0">
              <a:latin typeface="メイリオ" panose="020B0604030504040204" pitchFamily="50" charset="-128"/>
              <a:ea typeface="メイリオ" panose="020B0604030504040204" pitchFamily="50" charset="-128"/>
            </a:endParaRPr>
          </a:p>
        </p:txBody>
      </p:sp>
      <p:cxnSp>
        <p:nvCxnSpPr>
          <p:cNvPr id="3" name="直線コネクタ 2">
            <a:extLst>
              <a:ext uri="{FF2B5EF4-FFF2-40B4-BE49-F238E27FC236}">
                <a16:creationId xmlns:a16="http://schemas.microsoft.com/office/drawing/2014/main" id="{8F006D38-A0AE-5765-6388-DAC066A2C2CC}"/>
              </a:ext>
            </a:extLst>
          </p:cNvPr>
          <p:cNvCxnSpPr/>
          <p:nvPr/>
        </p:nvCxnSpPr>
        <p:spPr>
          <a:xfrm>
            <a:off x="0" y="822579"/>
            <a:ext cx="12192000" cy="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sp>
        <p:nvSpPr>
          <p:cNvPr id="4" name="スライド番号プレースホルダー 3">
            <a:extLst>
              <a:ext uri="{FF2B5EF4-FFF2-40B4-BE49-F238E27FC236}">
                <a16:creationId xmlns:a16="http://schemas.microsoft.com/office/drawing/2014/main" id="{A77A9229-A097-238C-9CCC-2529452B132F}"/>
              </a:ext>
            </a:extLst>
          </p:cNvPr>
          <p:cNvSpPr>
            <a:spLocks noGrp="1"/>
          </p:cNvSpPr>
          <p:nvPr>
            <p:ph type="sldNum" sz="quarter" idx="12"/>
          </p:nvPr>
        </p:nvSpPr>
        <p:spPr/>
        <p:txBody>
          <a:bodyPr/>
          <a:lstStyle/>
          <a:p>
            <a:fld id="{2D31B8D3-B62F-4668-934E-50753AD4DB86}" type="slidenum">
              <a:rPr kumimoji="1" lang="ja-JP" altLang="en-US" smtClean="0"/>
              <a:t>4</a:t>
            </a:fld>
            <a:endParaRPr kumimoji="1" lang="ja-JP" altLang="en-US"/>
          </a:p>
        </p:txBody>
      </p:sp>
      <p:sp>
        <p:nvSpPr>
          <p:cNvPr id="7" name="テキスト ボックス 6">
            <a:extLst>
              <a:ext uri="{FF2B5EF4-FFF2-40B4-BE49-F238E27FC236}">
                <a16:creationId xmlns:a16="http://schemas.microsoft.com/office/drawing/2014/main" id="{5094B6CA-2A24-1FBB-3E02-A5544264AB19}"/>
              </a:ext>
            </a:extLst>
          </p:cNvPr>
          <p:cNvSpPr txBox="1"/>
          <p:nvPr/>
        </p:nvSpPr>
        <p:spPr>
          <a:xfrm>
            <a:off x="682070" y="5913399"/>
            <a:ext cx="10411971" cy="430887"/>
          </a:xfrm>
          <a:prstGeom prst="rect">
            <a:avLst/>
          </a:prstGeom>
          <a:noFill/>
        </p:spPr>
        <p:txBody>
          <a:bodyPr wrap="square" rtlCol="0">
            <a:spAutoFit/>
          </a:bodyPr>
          <a:lstStyle/>
          <a:p>
            <a:pPr>
              <a:buClr>
                <a:schemeClr val="tx1"/>
              </a:buClr>
            </a:pPr>
            <a:r>
              <a:rPr lang="en-US" altLang="ja-JP" sz="1100" dirty="0">
                <a:latin typeface="メイリオ" panose="020B0604030504040204" pitchFamily="50" charset="-128"/>
                <a:ea typeface="メイリオ" panose="020B0604030504040204" pitchFamily="50" charset="-128"/>
              </a:rPr>
              <a:t>[1] Xu, Bowen, et al. "Why reinventing the wheels? An empirical study on library reuse and re-implementation." </a:t>
            </a:r>
            <a:r>
              <a:rPr lang="en-US" altLang="ja-JP" sz="1100" i="1" dirty="0">
                <a:latin typeface="メイリオ" panose="020B0604030504040204" pitchFamily="50" charset="-128"/>
                <a:ea typeface="メイリオ" panose="020B0604030504040204" pitchFamily="50" charset="-128"/>
              </a:rPr>
              <a:t>Empirical Software Engineering</a:t>
            </a:r>
            <a:r>
              <a:rPr lang="en-US" altLang="ja-JP" sz="1100" dirty="0">
                <a:latin typeface="メイリオ" panose="020B0604030504040204" pitchFamily="50" charset="-128"/>
                <a:ea typeface="メイリオ" panose="020B0604030504040204" pitchFamily="50" charset="-128"/>
              </a:rPr>
              <a:t> 25.1 (2020): 755-789.</a:t>
            </a:r>
          </a:p>
        </p:txBody>
      </p:sp>
    </p:spTree>
    <p:extLst>
      <p:ext uri="{BB962C8B-B14F-4D97-AF65-F5344CB8AC3E}">
        <p14:creationId xmlns:p14="http://schemas.microsoft.com/office/powerpoint/2010/main" val="39329819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F97EA6-164C-D305-1C49-22C03BCC7FEB}"/>
            </a:ext>
          </a:extLst>
        </p:cNvPr>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C5346B53-3A45-4980-EA07-D21429DBE0EE}"/>
              </a:ext>
            </a:extLst>
          </p:cNvPr>
          <p:cNvSpPr txBox="1"/>
          <p:nvPr/>
        </p:nvSpPr>
        <p:spPr>
          <a:xfrm>
            <a:off x="377950" y="237804"/>
            <a:ext cx="11135623" cy="584775"/>
          </a:xfrm>
          <a:prstGeom prst="rect">
            <a:avLst/>
          </a:prstGeom>
          <a:noFill/>
        </p:spPr>
        <p:txBody>
          <a:bodyPr wrap="square" rtlCol="0">
            <a:spAutoFit/>
          </a:bodyPr>
          <a:lstStyle/>
          <a:p>
            <a:r>
              <a:rPr kumimoji="1" lang="ja-JP" altLang="en-US" sz="3200" dirty="0">
                <a:latin typeface="メイリオ" panose="020B0604030504040204" pitchFamily="50" charset="-128"/>
                <a:ea typeface="メイリオ" panose="020B0604030504040204" pitchFamily="50" charset="-128"/>
              </a:rPr>
              <a:t>先行研究の課題と本研究の目的</a:t>
            </a:r>
            <a:endParaRPr kumimoji="1" lang="en-US" altLang="ja-JP" sz="3200" dirty="0">
              <a:latin typeface="メイリオ" panose="020B0604030504040204" pitchFamily="50" charset="-128"/>
              <a:ea typeface="メイリオ" panose="020B0604030504040204" pitchFamily="50" charset="-128"/>
            </a:endParaRPr>
          </a:p>
        </p:txBody>
      </p:sp>
      <p:cxnSp>
        <p:nvCxnSpPr>
          <p:cNvPr id="3" name="直線コネクタ 2">
            <a:extLst>
              <a:ext uri="{FF2B5EF4-FFF2-40B4-BE49-F238E27FC236}">
                <a16:creationId xmlns:a16="http://schemas.microsoft.com/office/drawing/2014/main" id="{EC26CEC0-F99B-AB4B-FF6A-0FCA4AA0C5F3}"/>
              </a:ext>
            </a:extLst>
          </p:cNvPr>
          <p:cNvCxnSpPr/>
          <p:nvPr/>
        </p:nvCxnSpPr>
        <p:spPr>
          <a:xfrm>
            <a:off x="0" y="822579"/>
            <a:ext cx="12192000" cy="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sp>
        <p:nvSpPr>
          <p:cNvPr id="4" name="スライド番号プレースホルダー 3">
            <a:extLst>
              <a:ext uri="{FF2B5EF4-FFF2-40B4-BE49-F238E27FC236}">
                <a16:creationId xmlns:a16="http://schemas.microsoft.com/office/drawing/2014/main" id="{42DC6CFC-B162-AD45-A930-D49153BF8756}"/>
              </a:ext>
            </a:extLst>
          </p:cNvPr>
          <p:cNvSpPr>
            <a:spLocks noGrp="1"/>
          </p:cNvSpPr>
          <p:nvPr>
            <p:ph type="sldNum" sz="quarter" idx="12"/>
          </p:nvPr>
        </p:nvSpPr>
        <p:spPr/>
        <p:txBody>
          <a:bodyPr/>
          <a:lstStyle/>
          <a:p>
            <a:fld id="{2D31B8D3-B62F-4668-934E-50753AD4DB86}" type="slidenum">
              <a:rPr kumimoji="1" lang="ja-JP" altLang="en-US" smtClean="0"/>
              <a:t>5</a:t>
            </a:fld>
            <a:endParaRPr kumimoji="1" lang="ja-JP" altLang="en-US"/>
          </a:p>
        </p:txBody>
      </p:sp>
      <p:grpSp>
        <p:nvGrpSpPr>
          <p:cNvPr id="35" name="グループ化 34">
            <a:extLst>
              <a:ext uri="{FF2B5EF4-FFF2-40B4-BE49-F238E27FC236}">
                <a16:creationId xmlns:a16="http://schemas.microsoft.com/office/drawing/2014/main" id="{385D9045-C62D-5E69-F109-CC0AEF5B4F8A}"/>
              </a:ext>
            </a:extLst>
          </p:cNvPr>
          <p:cNvGrpSpPr/>
          <p:nvPr/>
        </p:nvGrpSpPr>
        <p:grpSpPr>
          <a:xfrm>
            <a:off x="377949" y="4581973"/>
            <a:ext cx="11509251" cy="2139502"/>
            <a:chOff x="377949" y="4581973"/>
            <a:chExt cx="11509251" cy="2139502"/>
          </a:xfrm>
        </p:grpSpPr>
        <p:sp>
          <p:nvSpPr>
            <p:cNvPr id="14" name="テキスト ボックス 13">
              <a:extLst>
                <a:ext uri="{FF2B5EF4-FFF2-40B4-BE49-F238E27FC236}">
                  <a16:creationId xmlns:a16="http://schemas.microsoft.com/office/drawing/2014/main" id="{BDAF6D58-69A7-D079-68FB-D99585DBB5E7}"/>
                </a:ext>
              </a:extLst>
            </p:cNvPr>
            <p:cNvSpPr txBox="1"/>
            <p:nvPr/>
          </p:nvSpPr>
          <p:spPr>
            <a:xfrm>
              <a:off x="377949" y="4581973"/>
              <a:ext cx="11509251" cy="523220"/>
            </a:xfrm>
            <a:prstGeom prst="rect">
              <a:avLst/>
            </a:prstGeom>
            <a:noFill/>
          </p:spPr>
          <p:txBody>
            <a:bodyPr wrap="square" rtlCol="0">
              <a:spAutoFit/>
            </a:bodyPr>
            <a:lstStyle/>
            <a:p>
              <a:pPr>
                <a:buClr>
                  <a:schemeClr val="tx1"/>
                </a:buClr>
              </a:pPr>
              <a:r>
                <a:rPr lang="ja-JP" altLang="en-US" sz="2800" dirty="0">
                  <a:latin typeface="メイリオ" panose="020B0604030504040204" pitchFamily="50" charset="-128"/>
                  <a:ea typeface="メイリオ" panose="020B0604030504040204" pitchFamily="50" charset="-128"/>
                </a:rPr>
                <a:t>置き換えではなく、ライブラリの関数をコピペした場合が未調査</a:t>
              </a:r>
              <a:endParaRPr lang="en-US" altLang="ja-JP" sz="2800" baseline="-25000" dirty="0">
                <a:latin typeface="メイリオ" panose="020B0604030504040204" pitchFamily="50" charset="-128"/>
                <a:ea typeface="メイリオ" panose="020B0604030504040204" pitchFamily="50" charset="-128"/>
              </a:endParaRPr>
            </a:p>
          </p:txBody>
        </p:sp>
        <p:sp>
          <p:nvSpPr>
            <p:cNvPr id="36" name="テキスト ボックス 35">
              <a:extLst>
                <a:ext uri="{FF2B5EF4-FFF2-40B4-BE49-F238E27FC236}">
                  <a16:creationId xmlns:a16="http://schemas.microsoft.com/office/drawing/2014/main" id="{B261A01D-121F-AEA6-B1E3-03C1B9D302A9}"/>
                </a:ext>
              </a:extLst>
            </p:cNvPr>
            <p:cNvSpPr txBox="1"/>
            <p:nvPr/>
          </p:nvSpPr>
          <p:spPr>
            <a:xfrm>
              <a:off x="377949" y="6198255"/>
              <a:ext cx="10664296" cy="523220"/>
            </a:xfrm>
            <a:prstGeom prst="rect">
              <a:avLst/>
            </a:prstGeom>
            <a:noFill/>
          </p:spPr>
          <p:txBody>
            <a:bodyPr wrap="square" rtlCol="0">
              <a:spAutoFit/>
            </a:bodyPr>
            <a:lstStyle/>
            <a:p>
              <a:pPr>
                <a:buClr>
                  <a:schemeClr val="tx1"/>
                </a:buClr>
              </a:pPr>
              <a:r>
                <a:rPr lang="ja-JP" altLang="en-US" sz="2800" b="1" dirty="0">
                  <a:latin typeface="メイリオ" panose="020B0604030504040204" pitchFamily="50" charset="-128"/>
                  <a:ea typeface="メイリオ" panose="020B0604030504040204" pitchFamily="50" charset="-128"/>
                </a:rPr>
                <a:t>コピペによる再実装</a:t>
              </a:r>
              <a:r>
                <a:rPr lang="ja-JP" altLang="en-US" sz="2800" dirty="0">
                  <a:latin typeface="メイリオ" panose="020B0604030504040204" pitchFamily="50" charset="-128"/>
                  <a:ea typeface="メイリオ" panose="020B0604030504040204" pitchFamily="50" charset="-128"/>
                </a:rPr>
                <a:t>の実態を明らかにする</a:t>
              </a:r>
              <a:endParaRPr lang="en-US" altLang="ja-JP" sz="2800" dirty="0">
                <a:latin typeface="メイリオ" panose="020B0604030504040204" pitchFamily="50" charset="-128"/>
                <a:ea typeface="メイリオ" panose="020B0604030504040204" pitchFamily="50" charset="-128"/>
              </a:endParaRPr>
            </a:p>
          </p:txBody>
        </p:sp>
        <p:sp>
          <p:nvSpPr>
            <p:cNvPr id="39" name="矢印: 下 38">
              <a:extLst>
                <a:ext uri="{FF2B5EF4-FFF2-40B4-BE49-F238E27FC236}">
                  <a16:creationId xmlns:a16="http://schemas.microsoft.com/office/drawing/2014/main" id="{04CE218E-809E-BD84-E375-A879C6678063}"/>
                </a:ext>
              </a:extLst>
            </p:cNvPr>
            <p:cNvSpPr/>
            <p:nvPr/>
          </p:nvSpPr>
          <p:spPr>
            <a:xfrm>
              <a:off x="5783510" y="5247787"/>
              <a:ext cx="624980" cy="690794"/>
            </a:xfrm>
            <a:prstGeom prst="downArrow">
              <a:avLst/>
            </a:prstGeom>
            <a:solidFill>
              <a:schemeClr val="tx1">
                <a:lumMod val="50000"/>
                <a:lumOff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42" name="グループ化 41">
            <a:extLst>
              <a:ext uri="{FF2B5EF4-FFF2-40B4-BE49-F238E27FC236}">
                <a16:creationId xmlns:a16="http://schemas.microsoft.com/office/drawing/2014/main" id="{2B2CFE14-B5AC-CB89-D040-A8299FBA9770}"/>
              </a:ext>
            </a:extLst>
          </p:cNvPr>
          <p:cNvGrpSpPr/>
          <p:nvPr/>
        </p:nvGrpSpPr>
        <p:grpSpPr>
          <a:xfrm>
            <a:off x="76473" y="1217193"/>
            <a:ext cx="5941531" cy="3197870"/>
            <a:chOff x="76473" y="1217193"/>
            <a:chExt cx="5941531" cy="3197870"/>
          </a:xfrm>
        </p:grpSpPr>
        <p:sp>
          <p:nvSpPr>
            <p:cNvPr id="5" name="テキスト ボックス 4">
              <a:extLst>
                <a:ext uri="{FF2B5EF4-FFF2-40B4-BE49-F238E27FC236}">
                  <a16:creationId xmlns:a16="http://schemas.microsoft.com/office/drawing/2014/main" id="{E0AE9A05-18D9-88EB-AC15-16D73BB3B654}"/>
                </a:ext>
              </a:extLst>
            </p:cNvPr>
            <p:cNvSpPr txBox="1"/>
            <p:nvPr/>
          </p:nvSpPr>
          <p:spPr>
            <a:xfrm>
              <a:off x="76473" y="3953398"/>
              <a:ext cx="5941531" cy="461665"/>
            </a:xfrm>
            <a:prstGeom prst="rect">
              <a:avLst/>
            </a:prstGeom>
            <a:noFill/>
          </p:spPr>
          <p:txBody>
            <a:bodyPr wrap="square" rtlCol="0">
              <a:spAutoFit/>
            </a:bodyPr>
            <a:lstStyle/>
            <a:p>
              <a:pPr algn="ctr">
                <a:buClr>
                  <a:schemeClr val="tx1"/>
                </a:buClr>
              </a:pPr>
              <a:r>
                <a:rPr lang="ja-JP" altLang="en-US" sz="2400" dirty="0">
                  <a:latin typeface="メイリオ" panose="020B0604030504040204" pitchFamily="50" charset="-128"/>
                  <a:ea typeface="メイリオ" panose="020B0604030504040204" pitchFamily="50" charset="-128"/>
                </a:rPr>
                <a:t>先行研究が検出できる再実装</a:t>
              </a:r>
              <a:endParaRPr lang="en-US" altLang="ja-JP" sz="2400" dirty="0">
                <a:latin typeface="メイリオ" panose="020B0604030504040204" pitchFamily="50" charset="-128"/>
                <a:ea typeface="メイリオ" panose="020B0604030504040204" pitchFamily="50" charset="-128"/>
              </a:endParaRPr>
            </a:p>
          </p:txBody>
        </p:sp>
        <p:grpSp>
          <p:nvGrpSpPr>
            <p:cNvPr id="40" name="グループ化 39">
              <a:extLst>
                <a:ext uri="{FF2B5EF4-FFF2-40B4-BE49-F238E27FC236}">
                  <a16:creationId xmlns:a16="http://schemas.microsoft.com/office/drawing/2014/main" id="{84955E01-C59F-FF24-FD25-1D5F1414BBC0}"/>
                </a:ext>
              </a:extLst>
            </p:cNvPr>
            <p:cNvGrpSpPr/>
            <p:nvPr/>
          </p:nvGrpSpPr>
          <p:grpSpPr>
            <a:xfrm>
              <a:off x="144615" y="1217193"/>
              <a:ext cx="5805248" cy="2625849"/>
              <a:chOff x="144615" y="1217193"/>
              <a:chExt cx="5805248" cy="2625849"/>
            </a:xfrm>
          </p:grpSpPr>
          <p:sp>
            <p:nvSpPr>
              <p:cNvPr id="7" name="正方形/長方形 6">
                <a:extLst>
                  <a:ext uri="{FF2B5EF4-FFF2-40B4-BE49-F238E27FC236}">
                    <a16:creationId xmlns:a16="http://schemas.microsoft.com/office/drawing/2014/main" id="{F9EF2C8F-01A9-4AEA-3777-43A66BD7277D}"/>
                  </a:ext>
                </a:extLst>
              </p:cNvPr>
              <p:cNvSpPr/>
              <p:nvPr/>
            </p:nvSpPr>
            <p:spPr>
              <a:xfrm>
                <a:off x="144615" y="1217193"/>
                <a:ext cx="5805248" cy="2625849"/>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3000"/>
              </a:p>
            </p:txBody>
          </p:sp>
          <p:sp>
            <p:nvSpPr>
              <p:cNvPr id="8" name="テキスト ボックス 7">
                <a:extLst>
                  <a:ext uri="{FF2B5EF4-FFF2-40B4-BE49-F238E27FC236}">
                    <a16:creationId xmlns:a16="http://schemas.microsoft.com/office/drawing/2014/main" id="{840BFC48-1CAD-278A-9018-2C8BB13792F0}"/>
                  </a:ext>
                </a:extLst>
              </p:cNvPr>
              <p:cNvSpPr txBox="1"/>
              <p:nvPr/>
            </p:nvSpPr>
            <p:spPr>
              <a:xfrm>
                <a:off x="377950" y="1429092"/>
                <a:ext cx="909807" cy="461665"/>
              </a:xfrm>
              <a:prstGeom prst="rect">
                <a:avLst/>
              </a:prstGeom>
              <a:noFill/>
            </p:spPr>
            <p:txBody>
              <a:bodyPr wrap="square" rtlCol="0">
                <a:spAutoFit/>
              </a:bodyPr>
              <a:lstStyle/>
              <a:p>
                <a:pPr algn="ctr"/>
                <a:r>
                  <a:rPr lang="en-US" altLang="ja-JP" sz="2400" dirty="0">
                    <a:latin typeface="Consolas" panose="020B0609020204030204" pitchFamily="49" charset="0"/>
                  </a:rPr>
                  <a:t>128</a:t>
                </a:r>
                <a:endParaRPr lang="ja-JP" altLang="en-US" sz="2400" dirty="0">
                  <a:latin typeface="Consolas" panose="020B0609020204030204" pitchFamily="49" charset="0"/>
                </a:endParaRPr>
              </a:p>
            </p:txBody>
          </p:sp>
          <p:sp>
            <p:nvSpPr>
              <p:cNvPr id="9" name="テキスト ボックス 8">
                <a:extLst>
                  <a:ext uri="{FF2B5EF4-FFF2-40B4-BE49-F238E27FC236}">
                    <a16:creationId xmlns:a16="http://schemas.microsoft.com/office/drawing/2014/main" id="{4DECAF8B-4B3C-CCE7-7DCE-82159B52DEB1}"/>
                  </a:ext>
                </a:extLst>
              </p:cNvPr>
              <p:cNvSpPr txBox="1"/>
              <p:nvPr/>
            </p:nvSpPr>
            <p:spPr>
              <a:xfrm>
                <a:off x="377950" y="2392187"/>
                <a:ext cx="909807" cy="461665"/>
              </a:xfrm>
              <a:prstGeom prst="rect">
                <a:avLst/>
              </a:prstGeom>
              <a:noFill/>
            </p:spPr>
            <p:txBody>
              <a:bodyPr wrap="square" rtlCol="0">
                <a:spAutoFit/>
              </a:bodyPr>
              <a:lstStyle/>
              <a:p>
                <a:pPr algn="ctr"/>
                <a:r>
                  <a:rPr lang="en-US" altLang="ja-JP" sz="2400" dirty="0">
                    <a:latin typeface="Consolas" panose="020B0609020204030204" pitchFamily="49" charset="0"/>
                  </a:rPr>
                  <a:t>143</a:t>
                </a:r>
                <a:endParaRPr lang="ja-JP" altLang="en-US" sz="2400" dirty="0">
                  <a:latin typeface="Consolas" panose="020B0609020204030204" pitchFamily="49" charset="0"/>
                </a:endParaRPr>
              </a:p>
            </p:txBody>
          </p:sp>
          <p:sp>
            <p:nvSpPr>
              <p:cNvPr id="10" name="テキスト ボックス 9">
                <a:extLst>
                  <a:ext uri="{FF2B5EF4-FFF2-40B4-BE49-F238E27FC236}">
                    <a16:creationId xmlns:a16="http://schemas.microsoft.com/office/drawing/2014/main" id="{268835C1-6BCF-2455-F650-32F1F15F60D6}"/>
                  </a:ext>
                </a:extLst>
              </p:cNvPr>
              <p:cNvSpPr txBox="1"/>
              <p:nvPr/>
            </p:nvSpPr>
            <p:spPr>
              <a:xfrm>
                <a:off x="377949" y="2967335"/>
                <a:ext cx="909807" cy="461665"/>
              </a:xfrm>
              <a:prstGeom prst="rect">
                <a:avLst/>
              </a:prstGeom>
              <a:noFill/>
            </p:spPr>
            <p:txBody>
              <a:bodyPr wrap="square" rtlCol="0">
                <a:spAutoFit/>
              </a:bodyPr>
              <a:lstStyle/>
              <a:p>
                <a:pPr algn="ctr"/>
                <a:r>
                  <a:rPr lang="en-US" altLang="ja-JP" sz="2400" dirty="0">
                    <a:latin typeface="Consolas" panose="020B0609020204030204" pitchFamily="49" charset="0"/>
                  </a:rPr>
                  <a:t>143</a:t>
                </a:r>
                <a:endParaRPr lang="ja-JP" altLang="en-US" sz="2400" dirty="0">
                  <a:latin typeface="Consolas" panose="020B0609020204030204" pitchFamily="49" charset="0"/>
                </a:endParaRPr>
              </a:p>
            </p:txBody>
          </p:sp>
          <p:sp>
            <p:nvSpPr>
              <p:cNvPr id="11" name="テキスト ボックス 10">
                <a:extLst>
                  <a:ext uri="{FF2B5EF4-FFF2-40B4-BE49-F238E27FC236}">
                    <a16:creationId xmlns:a16="http://schemas.microsoft.com/office/drawing/2014/main" id="{15603463-CC5F-351F-FE30-DC1668F3335E}"/>
                  </a:ext>
                </a:extLst>
              </p:cNvPr>
              <p:cNvSpPr txBox="1"/>
              <p:nvPr/>
            </p:nvSpPr>
            <p:spPr>
              <a:xfrm rot="5400000">
                <a:off x="692033" y="1911582"/>
                <a:ext cx="503315" cy="461665"/>
              </a:xfrm>
              <a:prstGeom prst="rect">
                <a:avLst/>
              </a:prstGeom>
              <a:noFill/>
            </p:spPr>
            <p:txBody>
              <a:bodyPr wrap="square" rtlCol="0">
                <a:spAutoFit/>
              </a:bodyPr>
              <a:lstStyle/>
              <a:p>
                <a:pPr algn="ctr"/>
                <a:r>
                  <a:rPr lang="en-US" altLang="ja-JP" sz="2400" dirty="0">
                    <a:latin typeface="Consolas" panose="020B0609020204030204" pitchFamily="49" charset="0"/>
                  </a:rPr>
                  <a:t>…</a:t>
                </a:r>
                <a:endParaRPr lang="ja-JP" altLang="en-US" sz="2400" dirty="0">
                  <a:latin typeface="Consolas" panose="020B0609020204030204" pitchFamily="49" charset="0"/>
                </a:endParaRPr>
              </a:p>
            </p:txBody>
          </p:sp>
          <p:sp>
            <p:nvSpPr>
              <p:cNvPr id="13" name="テキスト ボックス 12">
                <a:extLst>
                  <a:ext uri="{FF2B5EF4-FFF2-40B4-BE49-F238E27FC236}">
                    <a16:creationId xmlns:a16="http://schemas.microsoft.com/office/drawing/2014/main" id="{AF54F972-7E08-36C7-0AFD-5CC7BE9CFBEC}"/>
                  </a:ext>
                </a:extLst>
              </p:cNvPr>
              <p:cNvSpPr txBox="1"/>
              <p:nvPr/>
            </p:nvSpPr>
            <p:spPr>
              <a:xfrm>
                <a:off x="1066187" y="1429092"/>
                <a:ext cx="909807" cy="461665"/>
              </a:xfrm>
              <a:prstGeom prst="rect">
                <a:avLst/>
              </a:prstGeom>
              <a:noFill/>
            </p:spPr>
            <p:txBody>
              <a:bodyPr wrap="square" rtlCol="0">
                <a:spAutoFit/>
              </a:bodyPr>
              <a:lstStyle/>
              <a:p>
                <a:pPr algn="ctr"/>
                <a:r>
                  <a:rPr lang="en-US" altLang="ja-JP" sz="2400" dirty="0">
                    <a:solidFill>
                      <a:schemeClr val="accent3"/>
                    </a:solidFill>
                    <a:latin typeface="Consolas" panose="020B0609020204030204" pitchFamily="49" charset="0"/>
                  </a:rPr>
                  <a:t>+</a:t>
                </a:r>
                <a:endParaRPr lang="ja-JP" altLang="en-US" sz="2400" dirty="0">
                  <a:solidFill>
                    <a:schemeClr val="accent3"/>
                  </a:solidFill>
                  <a:latin typeface="Consolas" panose="020B0609020204030204" pitchFamily="49" charset="0"/>
                </a:endParaRPr>
              </a:p>
            </p:txBody>
          </p:sp>
          <p:sp>
            <p:nvSpPr>
              <p:cNvPr id="15" name="テキスト ボックス 14">
                <a:extLst>
                  <a:ext uri="{FF2B5EF4-FFF2-40B4-BE49-F238E27FC236}">
                    <a16:creationId xmlns:a16="http://schemas.microsoft.com/office/drawing/2014/main" id="{CCD7A224-B266-F65C-B51B-C0BB57E8601D}"/>
                  </a:ext>
                </a:extLst>
              </p:cNvPr>
              <p:cNvSpPr txBox="1"/>
              <p:nvPr/>
            </p:nvSpPr>
            <p:spPr>
              <a:xfrm>
                <a:off x="1066187" y="2392187"/>
                <a:ext cx="909807" cy="461665"/>
              </a:xfrm>
              <a:prstGeom prst="rect">
                <a:avLst/>
              </a:prstGeom>
              <a:noFill/>
            </p:spPr>
            <p:txBody>
              <a:bodyPr wrap="square" rtlCol="0">
                <a:spAutoFit/>
              </a:bodyPr>
              <a:lstStyle/>
              <a:p>
                <a:pPr algn="ctr"/>
                <a:r>
                  <a:rPr lang="en-US" altLang="ja-JP" sz="2400" dirty="0">
                    <a:solidFill>
                      <a:srgbClr val="FF0000"/>
                    </a:solidFill>
                    <a:latin typeface="Consolas" panose="020B0609020204030204" pitchFamily="49" charset="0"/>
                  </a:rPr>
                  <a:t>-</a:t>
                </a:r>
                <a:endParaRPr lang="ja-JP" altLang="en-US" sz="2400" dirty="0">
                  <a:solidFill>
                    <a:srgbClr val="FF0000"/>
                  </a:solidFill>
                  <a:latin typeface="Consolas" panose="020B0609020204030204" pitchFamily="49" charset="0"/>
                </a:endParaRPr>
              </a:p>
            </p:txBody>
          </p:sp>
          <p:sp>
            <p:nvSpPr>
              <p:cNvPr id="16" name="テキスト ボックス 15">
                <a:extLst>
                  <a:ext uri="{FF2B5EF4-FFF2-40B4-BE49-F238E27FC236}">
                    <a16:creationId xmlns:a16="http://schemas.microsoft.com/office/drawing/2014/main" id="{D6B5B7EB-88DE-5B6F-F5FD-6E235E930A8E}"/>
                  </a:ext>
                </a:extLst>
              </p:cNvPr>
              <p:cNvSpPr txBox="1"/>
              <p:nvPr/>
            </p:nvSpPr>
            <p:spPr>
              <a:xfrm>
                <a:off x="1066186" y="2967335"/>
                <a:ext cx="909807" cy="461665"/>
              </a:xfrm>
              <a:prstGeom prst="rect">
                <a:avLst/>
              </a:prstGeom>
              <a:noFill/>
            </p:spPr>
            <p:txBody>
              <a:bodyPr wrap="square" rtlCol="0">
                <a:spAutoFit/>
              </a:bodyPr>
              <a:lstStyle/>
              <a:p>
                <a:pPr algn="ctr"/>
                <a:r>
                  <a:rPr lang="en-US" altLang="ja-JP" sz="2400" dirty="0">
                    <a:solidFill>
                      <a:schemeClr val="accent3"/>
                    </a:solidFill>
                    <a:latin typeface="Consolas" panose="020B0609020204030204" pitchFamily="49" charset="0"/>
                  </a:rPr>
                  <a:t>+</a:t>
                </a:r>
                <a:endParaRPr lang="ja-JP" altLang="en-US" sz="2400" dirty="0">
                  <a:solidFill>
                    <a:schemeClr val="accent3"/>
                  </a:solidFill>
                  <a:latin typeface="Consolas" panose="020B0609020204030204" pitchFamily="49" charset="0"/>
                </a:endParaRPr>
              </a:p>
            </p:txBody>
          </p:sp>
          <p:sp>
            <p:nvSpPr>
              <p:cNvPr id="17" name="テキスト ボックス 16">
                <a:extLst>
                  <a:ext uri="{FF2B5EF4-FFF2-40B4-BE49-F238E27FC236}">
                    <a16:creationId xmlns:a16="http://schemas.microsoft.com/office/drawing/2014/main" id="{BA73FA51-3468-A621-6707-44D23F37330F}"/>
                  </a:ext>
                </a:extLst>
              </p:cNvPr>
              <p:cNvSpPr txBox="1"/>
              <p:nvPr/>
            </p:nvSpPr>
            <p:spPr>
              <a:xfrm>
                <a:off x="1975993" y="1478229"/>
                <a:ext cx="3973870" cy="461665"/>
              </a:xfrm>
              <a:prstGeom prst="rect">
                <a:avLst/>
              </a:prstGeom>
              <a:noFill/>
            </p:spPr>
            <p:txBody>
              <a:bodyPr wrap="square" rtlCol="0">
                <a:spAutoFit/>
              </a:bodyPr>
              <a:lstStyle/>
              <a:p>
                <a:r>
                  <a:rPr lang="ja-JP" altLang="en-US" sz="2400" dirty="0">
                    <a:solidFill>
                      <a:schemeClr val="accent3"/>
                    </a:solidFill>
                    <a:latin typeface="メイリオ" panose="020B0604030504040204" pitchFamily="50" charset="-128"/>
                    <a:ea typeface="メイリオ" panose="020B0604030504040204" pitchFamily="50" charset="-128"/>
                  </a:rPr>
                  <a:t>自前の関数の実装</a:t>
                </a:r>
              </a:p>
            </p:txBody>
          </p:sp>
          <p:sp>
            <p:nvSpPr>
              <p:cNvPr id="18" name="テキスト ボックス 17">
                <a:extLst>
                  <a:ext uri="{FF2B5EF4-FFF2-40B4-BE49-F238E27FC236}">
                    <a16:creationId xmlns:a16="http://schemas.microsoft.com/office/drawing/2014/main" id="{18A3F642-301C-73BE-FB9B-3F6A8CFCEAFE}"/>
                  </a:ext>
                </a:extLst>
              </p:cNvPr>
              <p:cNvSpPr txBox="1"/>
              <p:nvPr/>
            </p:nvSpPr>
            <p:spPr>
              <a:xfrm>
                <a:off x="1975993" y="2447365"/>
                <a:ext cx="3973870" cy="461665"/>
              </a:xfrm>
              <a:prstGeom prst="rect">
                <a:avLst/>
              </a:prstGeom>
              <a:noFill/>
            </p:spPr>
            <p:txBody>
              <a:bodyPr wrap="square" rtlCol="0">
                <a:spAutoFit/>
              </a:bodyPr>
              <a:lstStyle/>
              <a:p>
                <a:r>
                  <a:rPr lang="ja-JP" altLang="en-US" sz="2400" dirty="0">
                    <a:solidFill>
                      <a:srgbClr val="FF0000"/>
                    </a:solidFill>
                    <a:latin typeface="メイリオ" panose="020B0604030504040204" pitchFamily="50" charset="-128"/>
                    <a:ea typeface="メイリオ" panose="020B0604030504040204" pitchFamily="50" charset="-128"/>
                  </a:rPr>
                  <a:t>ライブラリ関数の呼び出し</a:t>
                </a:r>
              </a:p>
            </p:txBody>
          </p:sp>
          <p:sp>
            <p:nvSpPr>
              <p:cNvPr id="19" name="テキスト ボックス 18">
                <a:extLst>
                  <a:ext uri="{FF2B5EF4-FFF2-40B4-BE49-F238E27FC236}">
                    <a16:creationId xmlns:a16="http://schemas.microsoft.com/office/drawing/2014/main" id="{390F2DF6-2810-2E3E-7741-4D1122CDF78D}"/>
                  </a:ext>
                </a:extLst>
              </p:cNvPr>
              <p:cNvSpPr txBox="1"/>
              <p:nvPr/>
            </p:nvSpPr>
            <p:spPr>
              <a:xfrm>
                <a:off x="1975993" y="3025640"/>
                <a:ext cx="3973870" cy="461665"/>
              </a:xfrm>
              <a:prstGeom prst="rect">
                <a:avLst/>
              </a:prstGeom>
              <a:noFill/>
            </p:spPr>
            <p:txBody>
              <a:bodyPr wrap="square" rtlCol="0">
                <a:spAutoFit/>
              </a:bodyPr>
              <a:lstStyle/>
              <a:p>
                <a:r>
                  <a:rPr lang="ja-JP" altLang="en-US" sz="2400" dirty="0">
                    <a:solidFill>
                      <a:schemeClr val="accent3"/>
                    </a:solidFill>
                    <a:latin typeface="メイリオ" panose="020B0604030504040204" pitchFamily="50" charset="-128"/>
                    <a:ea typeface="メイリオ" panose="020B0604030504040204" pitchFamily="50" charset="-128"/>
                  </a:rPr>
                  <a:t>自前の関数の呼び出し</a:t>
                </a:r>
              </a:p>
            </p:txBody>
          </p:sp>
          <p:sp>
            <p:nvSpPr>
              <p:cNvPr id="32" name="テキスト ボックス 31">
                <a:extLst>
                  <a:ext uri="{FF2B5EF4-FFF2-40B4-BE49-F238E27FC236}">
                    <a16:creationId xmlns:a16="http://schemas.microsoft.com/office/drawing/2014/main" id="{EE481177-3DFB-3E5B-5A9E-5585B157E651}"/>
                  </a:ext>
                </a:extLst>
              </p:cNvPr>
              <p:cNvSpPr txBox="1"/>
              <p:nvPr/>
            </p:nvSpPr>
            <p:spPr>
              <a:xfrm>
                <a:off x="1287756" y="1992649"/>
                <a:ext cx="3973871" cy="461665"/>
              </a:xfrm>
              <a:prstGeom prst="rect">
                <a:avLst/>
              </a:prstGeom>
              <a:noFill/>
            </p:spPr>
            <p:txBody>
              <a:bodyPr wrap="square" rtlCol="0">
                <a:spAutoFit/>
              </a:bodyPr>
              <a:lstStyle/>
              <a:p>
                <a:pPr algn="ctr"/>
                <a:r>
                  <a:rPr lang="en-US" altLang="ja-JP" sz="2400" dirty="0">
                    <a:latin typeface="メイリオ" panose="020B0604030504040204" pitchFamily="50" charset="-128"/>
                    <a:ea typeface="メイリオ" panose="020B0604030504040204" pitchFamily="50" charset="-128"/>
                  </a:rPr>
                  <a:t>…</a:t>
                </a:r>
                <a:endParaRPr lang="ja-JP" altLang="en-US" sz="2400" dirty="0">
                  <a:latin typeface="メイリオ" panose="020B0604030504040204" pitchFamily="50" charset="-128"/>
                  <a:ea typeface="メイリオ" panose="020B0604030504040204" pitchFamily="50" charset="-128"/>
                </a:endParaRPr>
              </a:p>
            </p:txBody>
          </p:sp>
        </p:grpSp>
      </p:grpSp>
      <p:sp>
        <p:nvSpPr>
          <p:cNvPr id="6" name="テキスト ボックス 5">
            <a:extLst>
              <a:ext uri="{FF2B5EF4-FFF2-40B4-BE49-F238E27FC236}">
                <a16:creationId xmlns:a16="http://schemas.microsoft.com/office/drawing/2014/main" id="{6A63D84B-382F-9036-6085-0FCABD74A6FF}"/>
              </a:ext>
            </a:extLst>
          </p:cNvPr>
          <p:cNvSpPr txBox="1"/>
          <p:nvPr/>
        </p:nvSpPr>
        <p:spPr>
          <a:xfrm>
            <a:off x="6187355" y="3953398"/>
            <a:ext cx="5914811" cy="461665"/>
          </a:xfrm>
          <a:prstGeom prst="rect">
            <a:avLst/>
          </a:prstGeom>
          <a:noFill/>
        </p:spPr>
        <p:txBody>
          <a:bodyPr wrap="square" rtlCol="0">
            <a:spAutoFit/>
          </a:bodyPr>
          <a:lstStyle/>
          <a:p>
            <a:pPr algn="ctr">
              <a:buClr>
                <a:schemeClr val="tx1"/>
              </a:buClr>
            </a:pPr>
            <a:r>
              <a:rPr lang="ja-JP" altLang="en-US" sz="2400" dirty="0">
                <a:latin typeface="メイリオ" panose="020B0604030504040204" pitchFamily="50" charset="-128"/>
                <a:ea typeface="メイリオ" panose="020B0604030504040204" pitchFamily="50" charset="-128"/>
              </a:rPr>
              <a:t>先行研究が検出できない再実装</a:t>
            </a:r>
            <a:endParaRPr lang="en-US" altLang="ja-JP" sz="2400" dirty="0">
              <a:latin typeface="メイリオ" panose="020B0604030504040204" pitchFamily="50" charset="-128"/>
              <a:ea typeface="メイリオ" panose="020B0604030504040204" pitchFamily="50" charset="-128"/>
            </a:endParaRPr>
          </a:p>
        </p:txBody>
      </p:sp>
      <p:grpSp>
        <p:nvGrpSpPr>
          <p:cNvPr id="38" name="グループ化 37">
            <a:extLst>
              <a:ext uri="{FF2B5EF4-FFF2-40B4-BE49-F238E27FC236}">
                <a16:creationId xmlns:a16="http://schemas.microsoft.com/office/drawing/2014/main" id="{22207689-B68A-768B-EB6A-2C909E4683B7}"/>
              </a:ext>
            </a:extLst>
          </p:cNvPr>
          <p:cNvGrpSpPr/>
          <p:nvPr/>
        </p:nvGrpSpPr>
        <p:grpSpPr>
          <a:xfrm>
            <a:off x="6187355" y="1217192"/>
            <a:ext cx="5805248" cy="2625849"/>
            <a:chOff x="6187355" y="1217192"/>
            <a:chExt cx="5805248" cy="2625849"/>
          </a:xfrm>
        </p:grpSpPr>
        <p:sp>
          <p:nvSpPr>
            <p:cNvPr id="20" name="テキスト ボックス 19">
              <a:extLst>
                <a:ext uri="{FF2B5EF4-FFF2-40B4-BE49-F238E27FC236}">
                  <a16:creationId xmlns:a16="http://schemas.microsoft.com/office/drawing/2014/main" id="{80A850A9-0F23-EC62-8282-54D06F0AE1B1}"/>
                </a:ext>
              </a:extLst>
            </p:cNvPr>
            <p:cNvSpPr txBox="1"/>
            <p:nvPr/>
          </p:nvSpPr>
          <p:spPr>
            <a:xfrm>
              <a:off x="6283862" y="1429092"/>
              <a:ext cx="909807" cy="461665"/>
            </a:xfrm>
            <a:prstGeom prst="rect">
              <a:avLst/>
            </a:prstGeom>
            <a:noFill/>
          </p:spPr>
          <p:txBody>
            <a:bodyPr wrap="square" rtlCol="0">
              <a:spAutoFit/>
            </a:bodyPr>
            <a:lstStyle/>
            <a:p>
              <a:pPr algn="ctr"/>
              <a:r>
                <a:rPr lang="en-US" altLang="ja-JP" sz="2400" dirty="0">
                  <a:latin typeface="Consolas" panose="020B0609020204030204" pitchFamily="49" charset="0"/>
                </a:rPr>
                <a:t>128</a:t>
              </a:r>
              <a:endParaRPr lang="ja-JP" altLang="en-US" sz="2400" dirty="0">
                <a:latin typeface="Consolas" panose="020B0609020204030204" pitchFamily="49" charset="0"/>
              </a:endParaRPr>
            </a:p>
          </p:txBody>
        </p:sp>
        <p:sp>
          <p:nvSpPr>
            <p:cNvPr id="22" name="テキスト ボックス 21">
              <a:extLst>
                <a:ext uri="{FF2B5EF4-FFF2-40B4-BE49-F238E27FC236}">
                  <a16:creationId xmlns:a16="http://schemas.microsoft.com/office/drawing/2014/main" id="{A139A4C6-5166-2279-A4C2-A793B6851A6E}"/>
                </a:ext>
              </a:extLst>
            </p:cNvPr>
            <p:cNvSpPr txBox="1"/>
            <p:nvPr/>
          </p:nvSpPr>
          <p:spPr>
            <a:xfrm>
              <a:off x="6283861" y="2967335"/>
              <a:ext cx="909807" cy="461665"/>
            </a:xfrm>
            <a:prstGeom prst="rect">
              <a:avLst/>
            </a:prstGeom>
            <a:noFill/>
          </p:spPr>
          <p:txBody>
            <a:bodyPr wrap="square" rtlCol="0">
              <a:spAutoFit/>
            </a:bodyPr>
            <a:lstStyle/>
            <a:p>
              <a:pPr algn="ctr"/>
              <a:r>
                <a:rPr lang="en-US" altLang="ja-JP" sz="2400" dirty="0">
                  <a:latin typeface="Consolas" panose="020B0609020204030204" pitchFamily="49" charset="0"/>
                </a:rPr>
                <a:t>143</a:t>
              </a:r>
              <a:endParaRPr lang="ja-JP" altLang="en-US" sz="2400" dirty="0">
                <a:latin typeface="Consolas" panose="020B0609020204030204" pitchFamily="49" charset="0"/>
              </a:endParaRPr>
            </a:p>
          </p:txBody>
        </p:sp>
        <p:sp>
          <p:nvSpPr>
            <p:cNvPr id="23" name="テキスト ボックス 22">
              <a:extLst>
                <a:ext uri="{FF2B5EF4-FFF2-40B4-BE49-F238E27FC236}">
                  <a16:creationId xmlns:a16="http://schemas.microsoft.com/office/drawing/2014/main" id="{FFDA4BA6-7D63-534C-E897-BFB0073D82CC}"/>
                </a:ext>
              </a:extLst>
            </p:cNvPr>
            <p:cNvSpPr txBox="1"/>
            <p:nvPr/>
          </p:nvSpPr>
          <p:spPr>
            <a:xfrm rot="5400000">
              <a:off x="6585418" y="2198213"/>
              <a:ext cx="503315" cy="461665"/>
            </a:xfrm>
            <a:prstGeom prst="rect">
              <a:avLst/>
            </a:prstGeom>
            <a:noFill/>
          </p:spPr>
          <p:txBody>
            <a:bodyPr wrap="square" rtlCol="0">
              <a:spAutoFit/>
            </a:bodyPr>
            <a:lstStyle/>
            <a:p>
              <a:pPr algn="ctr"/>
              <a:r>
                <a:rPr lang="en-US" altLang="ja-JP" sz="2400" dirty="0">
                  <a:latin typeface="Consolas" panose="020B0609020204030204" pitchFamily="49" charset="0"/>
                </a:rPr>
                <a:t>…</a:t>
              </a:r>
              <a:endParaRPr lang="ja-JP" altLang="en-US" sz="2400" dirty="0">
                <a:latin typeface="Consolas" panose="020B0609020204030204" pitchFamily="49" charset="0"/>
              </a:endParaRPr>
            </a:p>
          </p:txBody>
        </p:sp>
        <p:sp>
          <p:nvSpPr>
            <p:cNvPr id="24" name="テキスト ボックス 23">
              <a:extLst>
                <a:ext uri="{FF2B5EF4-FFF2-40B4-BE49-F238E27FC236}">
                  <a16:creationId xmlns:a16="http://schemas.microsoft.com/office/drawing/2014/main" id="{9A2933DC-3A58-7DAE-3657-1C9A21FE5C0B}"/>
                </a:ext>
              </a:extLst>
            </p:cNvPr>
            <p:cNvSpPr txBox="1"/>
            <p:nvPr/>
          </p:nvSpPr>
          <p:spPr>
            <a:xfrm>
              <a:off x="6972822" y="1429092"/>
              <a:ext cx="909807" cy="461665"/>
            </a:xfrm>
            <a:prstGeom prst="rect">
              <a:avLst/>
            </a:prstGeom>
            <a:noFill/>
          </p:spPr>
          <p:txBody>
            <a:bodyPr wrap="square" rtlCol="0">
              <a:spAutoFit/>
            </a:bodyPr>
            <a:lstStyle/>
            <a:p>
              <a:pPr algn="ctr"/>
              <a:r>
                <a:rPr lang="en-US" altLang="ja-JP" sz="2400" dirty="0">
                  <a:solidFill>
                    <a:schemeClr val="accent3"/>
                  </a:solidFill>
                  <a:latin typeface="Consolas" panose="020B0609020204030204" pitchFamily="49" charset="0"/>
                </a:rPr>
                <a:t>+</a:t>
              </a:r>
              <a:endParaRPr lang="ja-JP" altLang="en-US" sz="2400" dirty="0">
                <a:solidFill>
                  <a:schemeClr val="accent3"/>
                </a:solidFill>
                <a:latin typeface="Consolas" panose="020B0609020204030204" pitchFamily="49" charset="0"/>
              </a:endParaRPr>
            </a:p>
          </p:txBody>
        </p:sp>
        <p:sp>
          <p:nvSpPr>
            <p:cNvPr id="26" name="テキスト ボックス 25">
              <a:extLst>
                <a:ext uri="{FF2B5EF4-FFF2-40B4-BE49-F238E27FC236}">
                  <a16:creationId xmlns:a16="http://schemas.microsoft.com/office/drawing/2014/main" id="{8C6260AD-A224-4A4C-2881-CD5F9DA2F23D}"/>
                </a:ext>
              </a:extLst>
            </p:cNvPr>
            <p:cNvSpPr txBox="1"/>
            <p:nvPr/>
          </p:nvSpPr>
          <p:spPr>
            <a:xfrm>
              <a:off x="6972821" y="2967335"/>
              <a:ext cx="909807" cy="461665"/>
            </a:xfrm>
            <a:prstGeom prst="rect">
              <a:avLst/>
            </a:prstGeom>
            <a:noFill/>
          </p:spPr>
          <p:txBody>
            <a:bodyPr wrap="square" rtlCol="0">
              <a:spAutoFit/>
            </a:bodyPr>
            <a:lstStyle/>
            <a:p>
              <a:pPr algn="ctr"/>
              <a:r>
                <a:rPr lang="en-US" altLang="ja-JP" sz="2400" dirty="0">
                  <a:solidFill>
                    <a:schemeClr val="accent3"/>
                  </a:solidFill>
                  <a:latin typeface="Consolas" panose="020B0609020204030204" pitchFamily="49" charset="0"/>
                </a:rPr>
                <a:t>+</a:t>
              </a:r>
              <a:endParaRPr lang="ja-JP" altLang="en-US" sz="2400" dirty="0">
                <a:solidFill>
                  <a:schemeClr val="accent3"/>
                </a:solidFill>
                <a:latin typeface="Consolas" panose="020B0609020204030204" pitchFamily="49" charset="0"/>
              </a:endParaRPr>
            </a:p>
          </p:txBody>
        </p:sp>
        <p:sp>
          <p:nvSpPr>
            <p:cNvPr id="27" name="正方形/長方形 26">
              <a:extLst>
                <a:ext uri="{FF2B5EF4-FFF2-40B4-BE49-F238E27FC236}">
                  <a16:creationId xmlns:a16="http://schemas.microsoft.com/office/drawing/2014/main" id="{678E1527-1C40-2D40-C438-4FFD74BD3672}"/>
                </a:ext>
              </a:extLst>
            </p:cNvPr>
            <p:cNvSpPr/>
            <p:nvPr/>
          </p:nvSpPr>
          <p:spPr>
            <a:xfrm>
              <a:off x="6187355" y="1217192"/>
              <a:ext cx="5805248" cy="2625849"/>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3000"/>
            </a:p>
          </p:txBody>
        </p:sp>
        <p:sp>
          <p:nvSpPr>
            <p:cNvPr id="30" name="テキスト ボックス 29">
              <a:extLst>
                <a:ext uri="{FF2B5EF4-FFF2-40B4-BE49-F238E27FC236}">
                  <a16:creationId xmlns:a16="http://schemas.microsoft.com/office/drawing/2014/main" id="{67F322F8-6008-78C1-6A59-78C7FCA3ACFA}"/>
                </a:ext>
              </a:extLst>
            </p:cNvPr>
            <p:cNvSpPr txBox="1"/>
            <p:nvPr/>
          </p:nvSpPr>
          <p:spPr>
            <a:xfrm>
              <a:off x="7882628" y="1478229"/>
              <a:ext cx="3973870" cy="461665"/>
            </a:xfrm>
            <a:prstGeom prst="rect">
              <a:avLst/>
            </a:prstGeom>
            <a:noFill/>
          </p:spPr>
          <p:txBody>
            <a:bodyPr wrap="square" rtlCol="0">
              <a:spAutoFit/>
            </a:bodyPr>
            <a:lstStyle/>
            <a:p>
              <a:r>
                <a:rPr lang="ja-JP" altLang="en-US" sz="2400" dirty="0">
                  <a:solidFill>
                    <a:schemeClr val="accent3"/>
                  </a:solidFill>
                  <a:latin typeface="メイリオ" panose="020B0604030504040204" pitchFamily="50" charset="-128"/>
                  <a:ea typeface="メイリオ" panose="020B0604030504040204" pitchFamily="50" charset="-128"/>
                </a:rPr>
                <a:t>ライブラリ関数のコピペ</a:t>
              </a:r>
            </a:p>
          </p:txBody>
        </p:sp>
        <p:sp>
          <p:nvSpPr>
            <p:cNvPr id="31" name="テキスト ボックス 30">
              <a:extLst>
                <a:ext uri="{FF2B5EF4-FFF2-40B4-BE49-F238E27FC236}">
                  <a16:creationId xmlns:a16="http://schemas.microsoft.com/office/drawing/2014/main" id="{DFEB5758-157D-30F3-25F4-02F5B62CF2AF}"/>
                </a:ext>
              </a:extLst>
            </p:cNvPr>
            <p:cNvSpPr txBox="1"/>
            <p:nvPr/>
          </p:nvSpPr>
          <p:spPr>
            <a:xfrm>
              <a:off x="7882628" y="2967335"/>
              <a:ext cx="3973870" cy="461665"/>
            </a:xfrm>
            <a:prstGeom prst="rect">
              <a:avLst/>
            </a:prstGeom>
            <a:noFill/>
          </p:spPr>
          <p:txBody>
            <a:bodyPr wrap="square" rtlCol="0">
              <a:spAutoFit/>
            </a:bodyPr>
            <a:lstStyle/>
            <a:p>
              <a:r>
                <a:rPr lang="ja-JP" altLang="en-US" sz="2400" dirty="0">
                  <a:solidFill>
                    <a:schemeClr val="accent3"/>
                  </a:solidFill>
                  <a:latin typeface="メイリオ" panose="020B0604030504040204" pitchFamily="50" charset="-128"/>
                  <a:ea typeface="メイリオ" panose="020B0604030504040204" pitchFamily="50" charset="-128"/>
                </a:rPr>
                <a:t>コピペした関数の呼び出し</a:t>
              </a:r>
            </a:p>
          </p:txBody>
        </p:sp>
        <p:sp>
          <p:nvSpPr>
            <p:cNvPr id="33" name="テキスト ボックス 32">
              <a:extLst>
                <a:ext uri="{FF2B5EF4-FFF2-40B4-BE49-F238E27FC236}">
                  <a16:creationId xmlns:a16="http://schemas.microsoft.com/office/drawing/2014/main" id="{E1CC3664-E6FA-2FA2-844E-726C931795D0}"/>
                </a:ext>
              </a:extLst>
            </p:cNvPr>
            <p:cNvSpPr txBox="1"/>
            <p:nvPr/>
          </p:nvSpPr>
          <p:spPr>
            <a:xfrm>
              <a:off x="7103043" y="2222782"/>
              <a:ext cx="3973871" cy="461665"/>
            </a:xfrm>
            <a:prstGeom prst="rect">
              <a:avLst/>
            </a:prstGeom>
            <a:noFill/>
          </p:spPr>
          <p:txBody>
            <a:bodyPr wrap="square" rtlCol="0">
              <a:spAutoFit/>
            </a:bodyPr>
            <a:lstStyle/>
            <a:p>
              <a:pPr algn="ctr"/>
              <a:r>
                <a:rPr lang="en-US" altLang="ja-JP" sz="2400" dirty="0">
                  <a:latin typeface="メイリオ" panose="020B0604030504040204" pitchFamily="50" charset="-128"/>
                  <a:ea typeface="メイリオ" panose="020B0604030504040204" pitchFamily="50" charset="-128"/>
                </a:rPr>
                <a:t>…</a:t>
              </a:r>
              <a:endParaRPr lang="ja-JP" altLang="en-US" sz="2400" dirty="0">
                <a:latin typeface="メイリオ" panose="020B0604030504040204" pitchFamily="50" charset="-128"/>
                <a:ea typeface="メイリオ" panose="020B0604030504040204" pitchFamily="50" charset="-128"/>
              </a:endParaRPr>
            </a:p>
          </p:txBody>
        </p:sp>
      </p:grpSp>
    </p:spTree>
    <p:extLst>
      <p:ext uri="{BB962C8B-B14F-4D97-AF65-F5344CB8AC3E}">
        <p14:creationId xmlns:p14="http://schemas.microsoft.com/office/powerpoint/2010/main" val="41939571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0E8A9B-140F-49B7-BAF5-1EA9A2CE8A30}"/>
            </a:ext>
          </a:extLst>
        </p:cNvPr>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F5180C1F-7C29-7127-0812-5C99BA0C9FD6}"/>
              </a:ext>
            </a:extLst>
          </p:cNvPr>
          <p:cNvSpPr txBox="1"/>
          <p:nvPr/>
        </p:nvSpPr>
        <p:spPr>
          <a:xfrm>
            <a:off x="377950" y="237804"/>
            <a:ext cx="11135623" cy="584775"/>
          </a:xfrm>
          <a:prstGeom prst="rect">
            <a:avLst/>
          </a:prstGeom>
          <a:noFill/>
        </p:spPr>
        <p:txBody>
          <a:bodyPr wrap="square" rtlCol="0">
            <a:spAutoFit/>
          </a:bodyPr>
          <a:lstStyle/>
          <a:p>
            <a:r>
              <a:rPr kumimoji="1" lang="ja-JP" altLang="en-US" sz="3200" dirty="0">
                <a:latin typeface="メイリオ" panose="020B0604030504040204" pitchFamily="50" charset="-128"/>
                <a:ea typeface="メイリオ" panose="020B0604030504040204" pitchFamily="50" charset="-128"/>
              </a:rPr>
              <a:t>調査内容</a:t>
            </a:r>
            <a:endParaRPr kumimoji="1" lang="en-US" altLang="ja-JP" sz="3200" dirty="0">
              <a:latin typeface="メイリオ" panose="020B0604030504040204" pitchFamily="50" charset="-128"/>
              <a:ea typeface="メイリオ" panose="020B0604030504040204" pitchFamily="50" charset="-128"/>
            </a:endParaRPr>
          </a:p>
        </p:txBody>
      </p:sp>
      <p:cxnSp>
        <p:nvCxnSpPr>
          <p:cNvPr id="3" name="直線コネクタ 2">
            <a:extLst>
              <a:ext uri="{FF2B5EF4-FFF2-40B4-BE49-F238E27FC236}">
                <a16:creationId xmlns:a16="http://schemas.microsoft.com/office/drawing/2014/main" id="{7F62B6CE-AFB7-C785-B6F9-D80E08542AE5}"/>
              </a:ext>
            </a:extLst>
          </p:cNvPr>
          <p:cNvCxnSpPr/>
          <p:nvPr/>
        </p:nvCxnSpPr>
        <p:spPr>
          <a:xfrm>
            <a:off x="0" y="822579"/>
            <a:ext cx="12192000" cy="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sp>
        <p:nvSpPr>
          <p:cNvPr id="4" name="スライド番号プレースホルダー 3">
            <a:extLst>
              <a:ext uri="{FF2B5EF4-FFF2-40B4-BE49-F238E27FC236}">
                <a16:creationId xmlns:a16="http://schemas.microsoft.com/office/drawing/2014/main" id="{6193B801-9BAF-F69A-7CF3-0C8F366AD490}"/>
              </a:ext>
            </a:extLst>
          </p:cNvPr>
          <p:cNvSpPr>
            <a:spLocks noGrp="1"/>
          </p:cNvSpPr>
          <p:nvPr>
            <p:ph type="sldNum" sz="quarter" idx="12"/>
          </p:nvPr>
        </p:nvSpPr>
        <p:spPr/>
        <p:txBody>
          <a:bodyPr/>
          <a:lstStyle/>
          <a:p>
            <a:fld id="{2D31B8D3-B62F-4668-934E-50753AD4DB86}" type="slidenum">
              <a:rPr kumimoji="1" lang="ja-JP" altLang="en-US" smtClean="0"/>
              <a:t>6</a:t>
            </a:fld>
            <a:endParaRPr kumimoji="1" lang="ja-JP" altLang="en-US" dirty="0"/>
          </a:p>
        </p:txBody>
      </p:sp>
      <p:sp>
        <p:nvSpPr>
          <p:cNvPr id="5" name="テキスト ボックス 4">
            <a:extLst>
              <a:ext uri="{FF2B5EF4-FFF2-40B4-BE49-F238E27FC236}">
                <a16:creationId xmlns:a16="http://schemas.microsoft.com/office/drawing/2014/main" id="{F593B56A-4802-3CF2-4C2F-979F9758175A}"/>
              </a:ext>
            </a:extLst>
          </p:cNvPr>
          <p:cNvSpPr txBox="1"/>
          <p:nvPr/>
        </p:nvSpPr>
        <p:spPr>
          <a:xfrm>
            <a:off x="377949" y="1260000"/>
            <a:ext cx="11135623" cy="2062103"/>
          </a:xfrm>
          <a:prstGeom prst="rect">
            <a:avLst/>
          </a:prstGeom>
          <a:noFill/>
        </p:spPr>
        <p:txBody>
          <a:bodyPr wrap="square" rtlCol="0">
            <a:spAutoFit/>
          </a:bodyPr>
          <a:lstStyle/>
          <a:p>
            <a:pPr>
              <a:buClr>
                <a:schemeClr val="tx1"/>
              </a:buClr>
            </a:pPr>
            <a:r>
              <a:rPr lang="en-US" altLang="ja-JP" sz="2800" b="1" dirty="0">
                <a:latin typeface="メイリオ" panose="020B0604030504040204" pitchFamily="50" charset="-128"/>
                <a:ea typeface="メイリオ" panose="020B0604030504040204" pitchFamily="50" charset="-128"/>
              </a:rPr>
              <a:t>RQ1: </a:t>
            </a:r>
            <a:r>
              <a:rPr lang="ja-JP" altLang="en-US" sz="2800" b="1" dirty="0">
                <a:latin typeface="メイリオ" panose="020B0604030504040204" pitchFamily="50" charset="-128"/>
                <a:ea typeface="メイリオ" panose="020B0604030504040204" pitchFamily="50" charset="-128"/>
              </a:rPr>
              <a:t>先行研究で再実装であると判定された関数は</a:t>
            </a:r>
            <a:br>
              <a:rPr lang="en-US" altLang="ja-JP" sz="2800" b="1" dirty="0">
                <a:latin typeface="メイリオ" panose="020B0604030504040204" pitchFamily="50" charset="-128"/>
                <a:ea typeface="メイリオ" panose="020B0604030504040204" pitchFamily="50" charset="-128"/>
              </a:rPr>
            </a:br>
            <a:r>
              <a:rPr lang="ja-JP" altLang="en-US" sz="2800" b="1" dirty="0">
                <a:latin typeface="メイリオ" panose="020B0604030504040204" pitchFamily="50" charset="-128"/>
                <a:ea typeface="メイリオ" panose="020B0604030504040204" pitchFamily="50" charset="-128"/>
              </a:rPr>
              <a:t>         本研究における再実装の定義でどの程度検知可能か？</a:t>
            </a:r>
            <a:endParaRPr lang="en-US" altLang="ja-JP" sz="2800" b="1" dirty="0">
              <a:latin typeface="メイリオ" panose="020B0604030504040204" pitchFamily="50" charset="-128"/>
              <a:ea typeface="メイリオ" panose="020B0604030504040204" pitchFamily="50" charset="-128"/>
            </a:endParaRPr>
          </a:p>
          <a:p>
            <a:pPr lvl="1">
              <a:buClr>
                <a:schemeClr val="tx1"/>
              </a:buClr>
            </a:pPr>
            <a:endParaRPr lang="en-US" altLang="ja-JP" sz="2400" dirty="0">
              <a:latin typeface="メイリオ" panose="020B0604030504040204" pitchFamily="50" charset="-128"/>
              <a:ea typeface="メイリオ" panose="020B0604030504040204" pitchFamily="50" charset="-128"/>
            </a:endParaRPr>
          </a:p>
          <a:p>
            <a:pPr lvl="1">
              <a:buClr>
                <a:schemeClr val="tx1"/>
              </a:buClr>
            </a:pPr>
            <a:r>
              <a:rPr lang="ja-JP" altLang="en-US" sz="2400" b="1" dirty="0">
                <a:latin typeface="メイリオ" panose="020B0604030504040204" pitchFamily="50" charset="-128"/>
                <a:ea typeface="メイリオ" panose="020B0604030504040204" pitchFamily="50" charset="-128"/>
              </a:rPr>
              <a:t>目的</a:t>
            </a:r>
            <a:r>
              <a:rPr lang="en-US" altLang="ja-JP" sz="2400" b="1" dirty="0">
                <a:latin typeface="メイリオ" panose="020B0604030504040204" pitchFamily="50" charset="-128"/>
                <a:ea typeface="メイリオ" panose="020B0604030504040204" pitchFamily="50" charset="-128"/>
              </a:rPr>
              <a:t>:</a:t>
            </a:r>
            <a:r>
              <a:rPr lang="ja-JP" altLang="en-US" sz="2400" b="1" dirty="0">
                <a:latin typeface="メイリオ" panose="020B0604030504040204" pitchFamily="50" charset="-128"/>
                <a:ea typeface="メイリオ" panose="020B0604030504040204" pitchFamily="50" charset="-128"/>
              </a:rPr>
              <a:t> </a:t>
            </a:r>
            <a:r>
              <a:rPr lang="ja-JP" altLang="en-US" sz="2400" dirty="0">
                <a:latin typeface="メイリオ" panose="020B0604030504040204" pitchFamily="50" charset="-128"/>
                <a:ea typeface="メイリオ" panose="020B0604030504040204" pitchFamily="50" charset="-128"/>
              </a:rPr>
              <a:t>置きかえによる再実装では、どの程度コピペが伴っているかを</a:t>
            </a:r>
            <a:br>
              <a:rPr lang="en-US" altLang="ja-JP" sz="2400" dirty="0">
                <a:latin typeface="メイリオ" panose="020B0604030504040204" pitchFamily="50" charset="-128"/>
                <a:ea typeface="メイリオ" panose="020B0604030504040204" pitchFamily="50" charset="-128"/>
              </a:rPr>
            </a:br>
            <a:r>
              <a:rPr lang="ja-JP" altLang="en-US" sz="2400" dirty="0">
                <a:latin typeface="メイリオ" panose="020B0604030504040204" pitchFamily="50" charset="-128"/>
                <a:ea typeface="メイリオ" panose="020B0604030504040204" pitchFamily="50" charset="-128"/>
              </a:rPr>
              <a:t>　　  明らかにする</a:t>
            </a:r>
            <a:endParaRPr lang="en-US" altLang="ja-JP" sz="2400" dirty="0">
              <a:latin typeface="メイリオ" panose="020B0604030504040204" pitchFamily="50" charset="-128"/>
              <a:ea typeface="メイリオ" panose="020B0604030504040204" pitchFamily="50" charset="-128"/>
            </a:endParaRPr>
          </a:p>
        </p:txBody>
      </p:sp>
      <p:sp>
        <p:nvSpPr>
          <p:cNvPr id="7" name="テキスト ボックス 6">
            <a:extLst>
              <a:ext uri="{FF2B5EF4-FFF2-40B4-BE49-F238E27FC236}">
                <a16:creationId xmlns:a16="http://schemas.microsoft.com/office/drawing/2014/main" id="{EA983DA8-556D-720B-9A34-3F2BC0B5ED1F}"/>
              </a:ext>
            </a:extLst>
          </p:cNvPr>
          <p:cNvSpPr txBox="1"/>
          <p:nvPr/>
        </p:nvSpPr>
        <p:spPr>
          <a:xfrm>
            <a:off x="377948" y="3535898"/>
            <a:ext cx="11135623" cy="2739211"/>
          </a:xfrm>
          <a:prstGeom prst="rect">
            <a:avLst/>
          </a:prstGeom>
          <a:noFill/>
        </p:spPr>
        <p:txBody>
          <a:bodyPr wrap="square">
            <a:spAutoFit/>
          </a:bodyPr>
          <a:lstStyle/>
          <a:p>
            <a:pPr>
              <a:buClr>
                <a:schemeClr val="tx1"/>
              </a:buClr>
            </a:pPr>
            <a:r>
              <a:rPr lang="en-US" altLang="ja-JP" sz="2800" b="1" dirty="0">
                <a:latin typeface="メイリオ" panose="020B0604030504040204" pitchFamily="50" charset="-128"/>
                <a:ea typeface="メイリオ" panose="020B0604030504040204" pitchFamily="50" charset="-128"/>
              </a:rPr>
              <a:t>RQ2: </a:t>
            </a:r>
            <a:r>
              <a:rPr lang="ja-JP" altLang="en-US" sz="2800" b="1" dirty="0">
                <a:latin typeface="メイリオ" panose="020B0604030504040204" pitchFamily="50" charset="-128"/>
                <a:ea typeface="メイリオ" panose="020B0604030504040204" pitchFamily="50" charset="-128"/>
              </a:rPr>
              <a:t>どのような再実装が最も多く発生しているか？</a:t>
            </a:r>
            <a:endParaRPr lang="en-US" altLang="ja-JP" sz="2800" b="1" dirty="0">
              <a:latin typeface="メイリオ" panose="020B0604030504040204" pitchFamily="50" charset="-128"/>
              <a:ea typeface="メイリオ" panose="020B0604030504040204" pitchFamily="50" charset="-128"/>
            </a:endParaRPr>
          </a:p>
          <a:p>
            <a:pPr lvl="1">
              <a:buClr>
                <a:schemeClr val="tx1"/>
              </a:buClr>
            </a:pPr>
            <a:r>
              <a:rPr lang="en-US" altLang="ja-JP" sz="2400" b="1" dirty="0">
                <a:latin typeface="メイリオ" panose="020B0604030504040204" pitchFamily="50" charset="-128"/>
                <a:ea typeface="メイリオ" panose="020B0604030504040204" pitchFamily="50" charset="-128"/>
              </a:rPr>
              <a:t>RQ2.1:</a:t>
            </a:r>
            <a:r>
              <a:rPr lang="ja-JP" altLang="en-US" sz="2400" dirty="0">
                <a:latin typeface="メイリオ" panose="020B0604030504040204" pitchFamily="50" charset="-128"/>
                <a:ea typeface="メイリオ" panose="020B0604030504040204" pitchFamily="50" charset="-128"/>
              </a:rPr>
              <a:t> 再実装の発生数は？</a:t>
            </a:r>
            <a:endParaRPr lang="en-US" altLang="ja-JP" sz="2400" dirty="0">
              <a:latin typeface="メイリオ" panose="020B0604030504040204" pitchFamily="50" charset="-128"/>
              <a:ea typeface="メイリオ" panose="020B0604030504040204" pitchFamily="50" charset="-128"/>
            </a:endParaRPr>
          </a:p>
          <a:p>
            <a:pPr lvl="1">
              <a:buClr>
                <a:schemeClr val="tx1"/>
              </a:buClr>
            </a:pPr>
            <a:r>
              <a:rPr lang="en-US" altLang="ja-JP" sz="2400" b="1" dirty="0">
                <a:latin typeface="メイリオ" panose="020B0604030504040204" pitchFamily="50" charset="-128"/>
                <a:ea typeface="メイリオ" panose="020B0604030504040204" pitchFamily="50" charset="-128"/>
              </a:rPr>
              <a:t>RQ2.2:</a:t>
            </a:r>
            <a:r>
              <a:rPr lang="en-US" altLang="ja-JP" sz="2400" dirty="0">
                <a:latin typeface="メイリオ" panose="020B0604030504040204" pitchFamily="50" charset="-128"/>
                <a:ea typeface="メイリオ" panose="020B0604030504040204" pitchFamily="50" charset="-128"/>
              </a:rPr>
              <a:t> </a:t>
            </a:r>
            <a:r>
              <a:rPr lang="ja-JP" altLang="en-US" sz="2400" dirty="0">
                <a:latin typeface="メイリオ" panose="020B0604030504040204" pitchFamily="50" charset="-128"/>
                <a:ea typeface="メイリオ" panose="020B0604030504040204" pitchFamily="50" charset="-128"/>
              </a:rPr>
              <a:t>分類ごとの再実装の発生数は？</a:t>
            </a:r>
            <a:endParaRPr lang="en-US" altLang="ja-JP" sz="2400" dirty="0">
              <a:latin typeface="メイリオ" panose="020B0604030504040204" pitchFamily="50" charset="-128"/>
              <a:ea typeface="メイリオ" panose="020B0604030504040204" pitchFamily="50" charset="-128"/>
            </a:endParaRPr>
          </a:p>
          <a:p>
            <a:pPr lvl="1">
              <a:buClr>
                <a:schemeClr val="tx1"/>
              </a:buClr>
            </a:pPr>
            <a:r>
              <a:rPr lang="en-US" altLang="ja-JP" sz="2400" b="1" dirty="0">
                <a:latin typeface="メイリオ" panose="020B0604030504040204" pitchFamily="50" charset="-128"/>
                <a:ea typeface="メイリオ" panose="020B0604030504040204" pitchFamily="50" charset="-128"/>
              </a:rPr>
              <a:t>RQ2.3: </a:t>
            </a:r>
            <a:r>
              <a:rPr lang="ja-JP" altLang="en-US" sz="2400" dirty="0">
                <a:latin typeface="メイリオ" panose="020B0604030504040204" pitchFamily="50" charset="-128"/>
                <a:ea typeface="メイリオ" panose="020B0604030504040204" pitchFamily="50" charset="-128"/>
              </a:rPr>
              <a:t>各ライブラリとアプリケーション間の再実装の発生数は？</a:t>
            </a:r>
            <a:endParaRPr lang="en-US" altLang="ja-JP" sz="2400" dirty="0">
              <a:latin typeface="メイリオ" panose="020B0604030504040204" pitchFamily="50" charset="-128"/>
              <a:ea typeface="メイリオ" panose="020B0604030504040204" pitchFamily="50" charset="-128"/>
            </a:endParaRPr>
          </a:p>
          <a:p>
            <a:pPr lvl="1">
              <a:buClr>
                <a:schemeClr val="tx1"/>
              </a:buClr>
            </a:pPr>
            <a:endParaRPr lang="en-US" altLang="ja-JP" sz="2400" dirty="0">
              <a:latin typeface="メイリオ" panose="020B0604030504040204" pitchFamily="50" charset="-128"/>
              <a:ea typeface="メイリオ" panose="020B0604030504040204" pitchFamily="50" charset="-128"/>
            </a:endParaRPr>
          </a:p>
          <a:p>
            <a:pPr lvl="1">
              <a:buClr>
                <a:schemeClr val="tx1"/>
              </a:buClr>
            </a:pPr>
            <a:r>
              <a:rPr lang="ja-JP" altLang="en-US" sz="2400" b="1" dirty="0">
                <a:latin typeface="メイリオ" panose="020B0604030504040204" pitchFamily="50" charset="-128"/>
                <a:ea typeface="メイリオ" panose="020B0604030504040204" pitchFamily="50" charset="-128"/>
              </a:rPr>
              <a:t>目的</a:t>
            </a:r>
            <a:r>
              <a:rPr lang="en-US" altLang="ja-JP" sz="2400" b="1" dirty="0">
                <a:latin typeface="メイリオ" panose="020B0604030504040204" pitchFamily="50" charset="-128"/>
                <a:ea typeface="メイリオ" panose="020B0604030504040204" pitchFamily="50" charset="-128"/>
              </a:rPr>
              <a:t>:</a:t>
            </a:r>
            <a:r>
              <a:rPr lang="ja-JP" altLang="en-US" sz="2400" b="1" dirty="0">
                <a:latin typeface="メイリオ" panose="020B0604030504040204" pitchFamily="50" charset="-128"/>
                <a:ea typeface="メイリオ" panose="020B0604030504040204" pitchFamily="50" charset="-128"/>
              </a:rPr>
              <a:t> </a:t>
            </a:r>
            <a:r>
              <a:rPr lang="ja-JP" altLang="en-US" sz="2400" dirty="0">
                <a:latin typeface="メイリオ" panose="020B0604030504040204" pitchFamily="50" charset="-128"/>
                <a:ea typeface="メイリオ" panose="020B0604030504040204" pitchFamily="50" charset="-128"/>
              </a:rPr>
              <a:t>再実装がどの程度発生し、どのような場合に発生しやすいかを</a:t>
            </a:r>
            <a:br>
              <a:rPr lang="en-US" altLang="ja-JP" sz="2400" dirty="0">
                <a:latin typeface="メイリオ" panose="020B0604030504040204" pitchFamily="50" charset="-128"/>
                <a:ea typeface="メイリオ" panose="020B0604030504040204" pitchFamily="50" charset="-128"/>
              </a:rPr>
            </a:br>
            <a:r>
              <a:rPr lang="ja-JP" altLang="en-US" sz="2400" dirty="0">
                <a:latin typeface="メイリオ" panose="020B0604030504040204" pitchFamily="50" charset="-128"/>
                <a:ea typeface="メイリオ" panose="020B0604030504040204" pitchFamily="50" charset="-128"/>
              </a:rPr>
              <a:t>　　  明らかにする</a:t>
            </a:r>
            <a:endParaRPr lang="en-US" altLang="ja-JP" sz="24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6348824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7D4962-2CAF-9C94-D2AA-52040DE745A6}"/>
            </a:ext>
          </a:extLst>
        </p:cNvPr>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51C22848-8AF8-689D-D0FF-CCFE8A7A69EA}"/>
              </a:ext>
            </a:extLst>
          </p:cNvPr>
          <p:cNvSpPr txBox="1"/>
          <p:nvPr/>
        </p:nvSpPr>
        <p:spPr>
          <a:xfrm>
            <a:off x="377950" y="237804"/>
            <a:ext cx="11135623" cy="584775"/>
          </a:xfrm>
          <a:prstGeom prst="rect">
            <a:avLst/>
          </a:prstGeom>
          <a:noFill/>
        </p:spPr>
        <p:txBody>
          <a:bodyPr wrap="square" rtlCol="0">
            <a:spAutoFit/>
          </a:bodyPr>
          <a:lstStyle/>
          <a:p>
            <a:r>
              <a:rPr kumimoji="1" lang="en-US" altLang="ja-JP" sz="3200" dirty="0">
                <a:latin typeface="メイリオ" panose="020B0604030504040204" pitchFamily="50" charset="-128"/>
                <a:ea typeface="メイリオ" panose="020B0604030504040204" pitchFamily="50" charset="-128"/>
              </a:rPr>
              <a:t>RQ1</a:t>
            </a:r>
            <a:r>
              <a:rPr lang="en-US" altLang="ja-JP" sz="3200" dirty="0">
                <a:latin typeface="メイリオ" panose="020B0604030504040204" pitchFamily="50" charset="-128"/>
                <a:ea typeface="メイリオ" panose="020B0604030504040204" pitchFamily="50" charset="-128"/>
              </a:rPr>
              <a:t>:</a:t>
            </a:r>
            <a:r>
              <a:rPr lang="ja-JP" altLang="en-US" sz="3200" dirty="0">
                <a:latin typeface="メイリオ" panose="020B0604030504040204" pitchFamily="50" charset="-128"/>
                <a:ea typeface="メイリオ" panose="020B0604030504040204" pitchFamily="50" charset="-128"/>
              </a:rPr>
              <a:t> </a:t>
            </a:r>
            <a:r>
              <a:rPr kumimoji="1" lang="ja-JP" altLang="en-US" sz="3200" dirty="0">
                <a:latin typeface="メイリオ" panose="020B0604030504040204" pitchFamily="50" charset="-128"/>
                <a:ea typeface="メイリオ" panose="020B0604030504040204" pitchFamily="50" charset="-128"/>
              </a:rPr>
              <a:t>調査対象</a:t>
            </a:r>
            <a:endParaRPr kumimoji="1" lang="en-US" altLang="ja-JP" sz="3200" dirty="0">
              <a:latin typeface="メイリオ" panose="020B0604030504040204" pitchFamily="50" charset="-128"/>
              <a:ea typeface="メイリオ" panose="020B0604030504040204" pitchFamily="50" charset="-128"/>
            </a:endParaRPr>
          </a:p>
        </p:txBody>
      </p:sp>
      <p:sp>
        <p:nvSpPr>
          <p:cNvPr id="14" name="テキスト ボックス 13">
            <a:extLst>
              <a:ext uri="{FF2B5EF4-FFF2-40B4-BE49-F238E27FC236}">
                <a16:creationId xmlns:a16="http://schemas.microsoft.com/office/drawing/2014/main" id="{389F5D54-0CE0-5C2A-7027-F6A983135ECC}"/>
              </a:ext>
            </a:extLst>
          </p:cNvPr>
          <p:cNvSpPr txBox="1"/>
          <p:nvPr/>
        </p:nvSpPr>
        <p:spPr>
          <a:xfrm>
            <a:off x="377950" y="1260000"/>
            <a:ext cx="11135623" cy="892552"/>
          </a:xfrm>
          <a:prstGeom prst="rect">
            <a:avLst/>
          </a:prstGeom>
          <a:noFill/>
        </p:spPr>
        <p:txBody>
          <a:bodyPr wrap="square" rtlCol="0">
            <a:spAutoFit/>
          </a:bodyPr>
          <a:lstStyle/>
          <a:p>
            <a:pPr>
              <a:buClr>
                <a:schemeClr val="tx1"/>
              </a:buClr>
            </a:pPr>
            <a:r>
              <a:rPr lang="ja-JP" altLang="en-US" sz="2800" b="1" dirty="0">
                <a:latin typeface="メイリオ" panose="020B0604030504040204" pitchFamily="50" charset="-128"/>
                <a:ea typeface="メイリオ" panose="020B0604030504040204" pitchFamily="50" charset="-128"/>
              </a:rPr>
              <a:t>リポジトリ</a:t>
            </a:r>
            <a:endParaRPr lang="en-US" altLang="ja-JP" sz="2800" b="1" dirty="0">
              <a:latin typeface="メイリオ" panose="020B0604030504040204" pitchFamily="50" charset="-128"/>
              <a:ea typeface="メイリオ" panose="020B0604030504040204" pitchFamily="50" charset="-128"/>
            </a:endParaRPr>
          </a:p>
          <a:p>
            <a:pPr lvl="1">
              <a:buClr>
                <a:schemeClr val="tx1"/>
              </a:buClr>
            </a:pPr>
            <a:r>
              <a:rPr lang="ja-JP" altLang="en-US" sz="2400" dirty="0">
                <a:latin typeface="メイリオ" panose="020B0604030504040204" pitchFamily="50" charset="-128"/>
                <a:ea typeface="メイリオ" panose="020B0604030504040204" pitchFamily="50" charset="-128"/>
              </a:rPr>
              <a:t>先行研究が対象とした</a:t>
            </a:r>
            <a:r>
              <a:rPr lang="en-US" altLang="ja-JP" sz="2400" dirty="0">
                <a:latin typeface="メイリオ" panose="020B0604030504040204" pitchFamily="50" charset="-128"/>
                <a:ea typeface="メイリオ" panose="020B0604030504040204" pitchFamily="50" charset="-128"/>
              </a:rPr>
              <a:t>43</a:t>
            </a:r>
            <a:r>
              <a:rPr lang="ja-JP" altLang="en-US" sz="2400" dirty="0">
                <a:latin typeface="メイリオ" panose="020B0604030504040204" pitchFamily="50" charset="-128"/>
                <a:ea typeface="メイリオ" panose="020B0604030504040204" pitchFamily="50" charset="-128"/>
              </a:rPr>
              <a:t>個の</a:t>
            </a:r>
            <a:r>
              <a:rPr lang="en-US" altLang="ja-JP" sz="2400" dirty="0">
                <a:latin typeface="メイリオ" panose="020B0604030504040204" pitchFamily="50" charset="-128"/>
                <a:ea typeface="メイリオ" panose="020B0604030504040204" pitchFamily="50" charset="-128"/>
              </a:rPr>
              <a:t>Python</a:t>
            </a:r>
            <a:r>
              <a:rPr lang="ja-JP" altLang="en-US" sz="2400" dirty="0">
                <a:latin typeface="メイリオ" panose="020B0604030504040204" pitchFamily="50" charset="-128"/>
                <a:ea typeface="メイリオ" panose="020B0604030504040204" pitchFamily="50" charset="-128"/>
              </a:rPr>
              <a:t>のライブラリ </a:t>
            </a:r>
            <a:r>
              <a:rPr lang="en-US" altLang="ja-JP" sz="2400" dirty="0">
                <a:latin typeface="メイリオ" panose="020B0604030504040204" pitchFamily="50" charset="-128"/>
                <a:ea typeface="メイリオ" panose="020B0604030504040204" pitchFamily="50" charset="-128"/>
              </a:rPr>
              <a:t>/ </a:t>
            </a:r>
            <a:r>
              <a:rPr lang="ja-JP" altLang="en-US" sz="2400" dirty="0">
                <a:latin typeface="メイリオ" panose="020B0604030504040204" pitchFamily="50" charset="-128"/>
                <a:ea typeface="メイリオ" panose="020B0604030504040204" pitchFamily="50" charset="-128"/>
              </a:rPr>
              <a:t>アプリケーション</a:t>
            </a:r>
            <a:endParaRPr lang="en-US" altLang="ja-JP" sz="2000" dirty="0">
              <a:latin typeface="メイリオ" panose="020B0604030504040204" pitchFamily="50" charset="-128"/>
              <a:ea typeface="メイリオ" panose="020B0604030504040204" pitchFamily="50" charset="-128"/>
            </a:endParaRPr>
          </a:p>
        </p:txBody>
      </p:sp>
      <p:cxnSp>
        <p:nvCxnSpPr>
          <p:cNvPr id="3" name="直線コネクタ 2">
            <a:extLst>
              <a:ext uri="{FF2B5EF4-FFF2-40B4-BE49-F238E27FC236}">
                <a16:creationId xmlns:a16="http://schemas.microsoft.com/office/drawing/2014/main" id="{5667F796-1C53-570C-1415-0E266BBA6E92}"/>
              </a:ext>
            </a:extLst>
          </p:cNvPr>
          <p:cNvCxnSpPr/>
          <p:nvPr/>
        </p:nvCxnSpPr>
        <p:spPr>
          <a:xfrm>
            <a:off x="0" y="822579"/>
            <a:ext cx="12192000" cy="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sp>
        <p:nvSpPr>
          <p:cNvPr id="4" name="スライド番号プレースホルダー 3">
            <a:extLst>
              <a:ext uri="{FF2B5EF4-FFF2-40B4-BE49-F238E27FC236}">
                <a16:creationId xmlns:a16="http://schemas.microsoft.com/office/drawing/2014/main" id="{5034528E-151F-46CF-BA83-4CBF4DDADFE1}"/>
              </a:ext>
            </a:extLst>
          </p:cNvPr>
          <p:cNvSpPr>
            <a:spLocks noGrp="1"/>
          </p:cNvSpPr>
          <p:nvPr>
            <p:ph type="sldNum" sz="quarter" idx="12"/>
          </p:nvPr>
        </p:nvSpPr>
        <p:spPr/>
        <p:txBody>
          <a:bodyPr/>
          <a:lstStyle/>
          <a:p>
            <a:fld id="{2D31B8D3-B62F-4668-934E-50753AD4DB86}" type="slidenum">
              <a:rPr kumimoji="1" lang="ja-JP" altLang="en-US" smtClean="0"/>
              <a:t>7</a:t>
            </a:fld>
            <a:endParaRPr kumimoji="1" lang="ja-JP" altLang="en-US" dirty="0"/>
          </a:p>
        </p:txBody>
      </p:sp>
      <p:sp>
        <p:nvSpPr>
          <p:cNvPr id="5" name="テキスト ボックス 4">
            <a:extLst>
              <a:ext uri="{FF2B5EF4-FFF2-40B4-BE49-F238E27FC236}">
                <a16:creationId xmlns:a16="http://schemas.microsoft.com/office/drawing/2014/main" id="{A85875A6-77BA-7A24-58B5-EBF9974FE7F9}"/>
              </a:ext>
            </a:extLst>
          </p:cNvPr>
          <p:cNvSpPr txBox="1"/>
          <p:nvPr/>
        </p:nvSpPr>
        <p:spPr>
          <a:xfrm>
            <a:off x="377950" y="3167390"/>
            <a:ext cx="11135623" cy="523220"/>
          </a:xfrm>
          <a:prstGeom prst="rect">
            <a:avLst/>
          </a:prstGeom>
          <a:noFill/>
        </p:spPr>
        <p:txBody>
          <a:bodyPr wrap="square" rtlCol="0">
            <a:spAutoFit/>
          </a:bodyPr>
          <a:lstStyle/>
          <a:p>
            <a:pPr>
              <a:buClr>
                <a:schemeClr val="tx1"/>
              </a:buClr>
            </a:pPr>
            <a:r>
              <a:rPr lang="ja-JP" altLang="en-US" sz="2800" dirty="0">
                <a:latin typeface="メイリオ" panose="020B0604030504040204" pitchFamily="50" charset="-128"/>
                <a:ea typeface="メイリオ" panose="020B0604030504040204" pitchFamily="50" charset="-128"/>
              </a:rPr>
              <a:t>置き換え時にどの程度コピペを伴うか？</a:t>
            </a:r>
            <a:endParaRPr lang="en-US" altLang="ja-JP" sz="28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18403513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861CE2-517C-3DF6-B89B-E3D663679536}"/>
            </a:ext>
          </a:extLst>
        </p:cNvPr>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27335EF8-3986-E0F0-7A45-553D270A974B}"/>
              </a:ext>
            </a:extLst>
          </p:cNvPr>
          <p:cNvSpPr txBox="1"/>
          <p:nvPr/>
        </p:nvSpPr>
        <p:spPr>
          <a:xfrm>
            <a:off x="377950" y="237804"/>
            <a:ext cx="11135623" cy="584775"/>
          </a:xfrm>
          <a:prstGeom prst="rect">
            <a:avLst/>
          </a:prstGeom>
          <a:noFill/>
        </p:spPr>
        <p:txBody>
          <a:bodyPr wrap="square" rtlCol="0">
            <a:spAutoFit/>
          </a:bodyPr>
          <a:lstStyle/>
          <a:p>
            <a:r>
              <a:rPr kumimoji="1" lang="ja-JP" altLang="en-US" sz="3200" dirty="0">
                <a:latin typeface="メイリオ" panose="020B0604030504040204" pitchFamily="50" charset="-128"/>
                <a:ea typeface="メイリオ" panose="020B0604030504040204" pitchFamily="50" charset="-128"/>
              </a:rPr>
              <a:t>コードクローンと検出ツール</a:t>
            </a:r>
            <a:endParaRPr kumimoji="1" lang="en-US" altLang="ja-JP" sz="3200" dirty="0">
              <a:latin typeface="メイリオ" panose="020B0604030504040204" pitchFamily="50" charset="-128"/>
              <a:ea typeface="メイリオ" panose="020B0604030504040204" pitchFamily="50" charset="-128"/>
            </a:endParaRPr>
          </a:p>
        </p:txBody>
      </p:sp>
      <p:sp>
        <p:nvSpPr>
          <p:cNvPr id="14" name="テキスト ボックス 13">
            <a:extLst>
              <a:ext uri="{FF2B5EF4-FFF2-40B4-BE49-F238E27FC236}">
                <a16:creationId xmlns:a16="http://schemas.microsoft.com/office/drawing/2014/main" id="{A79CBC8B-1D19-698E-E894-DFF19F45722B}"/>
              </a:ext>
            </a:extLst>
          </p:cNvPr>
          <p:cNvSpPr txBox="1"/>
          <p:nvPr/>
        </p:nvSpPr>
        <p:spPr>
          <a:xfrm>
            <a:off x="377950" y="1260000"/>
            <a:ext cx="11484198" cy="2123658"/>
          </a:xfrm>
          <a:prstGeom prst="rect">
            <a:avLst/>
          </a:prstGeom>
          <a:noFill/>
        </p:spPr>
        <p:txBody>
          <a:bodyPr wrap="square" rtlCol="0">
            <a:spAutoFit/>
          </a:bodyPr>
          <a:lstStyle/>
          <a:p>
            <a:pPr>
              <a:buClr>
                <a:schemeClr val="tx1"/>
              </a:buClr>
            </a:pPr>
            <a:r>
              <a:rPr lang="ja-JP" altLang="en-US" sz="2800" dirty="0">
                <a:latin typeface="メイリオ" panose="020B0604030504040204" pitchFamily="50" charset="-128"/>
                <a:ea typeface="メイリオ" panose="020B0604030504040204" pitchFamily="50" charset="-128"/>
              </a:rPr>
              <a:t>ソースコード中の類似または一致した部分のこと</a:t>
            </a:r>
            <a:endParaRPr lang="en-US" altLang="ja-JP" sz="2800" dirty="0">
              <a:latin typeface="メイリオ" panose="020B0604030504040204" pitchFamily="50" charset="-128"/>
              <a:ea typeface="メイリオ" panose="020B0604030504040204" pitchFamily="50" charset="-128"/>
            </a:endParaRPr>
          </a:p>
          <a:p>
            <a:pPr lvl="1">
              <a:buClr>
                <a:schemeClr val="tx1"/>
              </a:buClr>
            </a:pPr>
            <a:r>
              <a:rPr lang="ja-JP" altLang="en-US" sz="2400" dirty="0">
                <a:latin typeface="メイリオ" panose="020B0604030504040204" pitchFamily="50" charset="-128"/>
                <a:ea typeface="メイリオ" panose="020B0604030504040204" pitchFamily="50" charset="-128"/>
              </a:rPr>
              <a:t>コピペや、そこから少し変更が加えられたコードが含まれる</a:t>
            </a:r>
            <a:endParaRPr lang="en-US" altLang="ja-JP" sz="2400" dirty="0">
              <a:latin typeface="メイリオ" panose="020B0604030504040204" pitchFamily="50" charset="-128"/>
              <a:ea typeface="メイリオ" panose="020B0604030504040204" pitchFamily="50" charset="-128"/>
            </a:endParaRPr>
          </a:p>
          <a:p>
            <a:pPr>
              <a:buClr>
                <a:schemeClr val="tx1"/>
              </a:buClr>
            </a:pPr>
            <a:endParaRPr lang="en-US" altLang="ja-JP" sz="2800" dirty="0">
              <a:latin typeface="メイリオ" panose="020B0604030504040204" pitchFamily="50" charset="-128"/>
              <a:ea typeface="メイリオ" panose="020B0604030504040204" pitchFamily="50" charset="-128"/>
            </a:endParaRPr>
          </a:p>
          <a:p>
            <a:pPr>
              <a:buClr>
                <a:schemeClr val="tx1"/>
              </a:buClr>
            </a:pPr>
            <a:r>
              <a:rPr lang="ja-JP" altLang="en-US" sz="2800" b="1" dirty="0">
                <a:latin typeface="メイリオ" panose="020B0604030504040204" pitchFamily="50" charset="-128"/>
                <a:ea typeface="メイリオ" panose="020B0604030504040204" pitchFamily="50" charset="-128"/>
              </a:rPr>
              <a:t>検出ツール</a:t>
            </a:r>
            <a:endParaRPr lang="en-US" altLang="ja-JP" sz="2800" b="1" dirty="0">
              <a:latin typeface="メイリオ" panose="020B0604030504040204" pitchFamily="50" charset="-128"/>
              <a:ea typeface="メイリオ" panose="020B0604030504040204" pitchFamily="50" charset="-128"/>
            </a:endParaRPr>
          </a:p>
          <a:p>
            <a:pPr lvl="1">
              <a:buClr>
                <a:schemeClr val="tx1"/>
              </a:buClr>
            </a:pPr>
            <a:r>
              <a:rPr lang="ja-JP" altLang="en-US" sz="2400" dirty="0">
                <a:latin typeface="メイリオ" panose="020B0604030504040204" pitchFamily="50" charset="-128"/>
                <a:ea typeface="メイリオ" panose="020B0604030504040204" pitchFamily="50" charset="-128"/>
              </a:rPr>
              <a:t>コードクローンを検出可能な</a:t>
            </a:r>
            <a:r>
              <a:rPr lang="en-US" altLang="ja-JP" sz="2400" dirty="0">
                <a:latin typeface="メイリオ" panose="020B0604030504040204" pitchFamily="50" charset="-128"/>
                <a:ea typeface="メイリオ" panose="020B0604030504040204" pitchFamily="50" charset="-128"/>
              </a:rPr>
              <a:t> </a:t>
            </a:r>
            <a:r>
              <a:rPr lang="en-US" altLang="ja-JP" sz="2400" b="1" dirty="0">
                <a:latin typeface="メイリオ" panose="020B0604030504040204" pitchFamily="50" charset="-128"/>
                <a:ea typeface="メイリオ" panose="020B0604030504040204" pitchFamily="50" charset="-128"/>
              </a:rPr>
              <a:t>NIL</a:t>
            </a:r>
            <a:r>
              <a:rPr lang="en-US" altLang="ja-JP" sz="2400" baseline="-25000" dirty="0">
                <a:latin typeface="メイリオ" panose="020B0604030504040204" pitchFamily="50" charset="-128"/>
                <a:ea typeface="メイリオ" panose="020B0604030504040204" pitchFamily="50" charset="-128"/>
              </a:rPr>
              <a:t>[2] </a:t>
            </a:r>
            <a:r>
              <a:rPr lang="ja-JP" altLang="en-US" sz="2400" dirty="0">
                <a:latin typeface="メイリオ" panose="020B0604030504040204" pitchFamily="50" charset="-128"/>
                <a:ea typeface="メイリオ" panose="020B0604030504040204" pitchFamily="50" charset="-128"/>
              </a:rPr>
              <a:t>を利用</a:t>
            </a:r>
            <a:endParaRPr lang="en-US" altLang="ja-JP" sz="2400" dirty="0">
              <a:latin typeface="メイリオ" panose="020B0604030504040204" pitchFamily="50" charset="-128"/>
              <a:ea typeface="メイリオ" panose="020B0604030504040204" pitchFamily="50" charset="-128"/>
            </a:endParaRPr>
          </a:p>
        </p:txBody>
      </p:sp>
      <p:cxnSp>
        <p:nvCxnSpPr>
          <p:cNvPr id="3" name="直線コネクタ 2">
            <a:extLst>
              <a:ext uri="{FF2B5EF4-FFF2-40B4-BE49-F238E27FC236}">
                <a16:creationId xmlns:a16="http://schemas.microsoft.com/office/drawing/2014/main" id="{0A0AF34F-F1E7-A115-FC99-88C46B78AA5A}"/>
              </a:ext>
            </a:extLst>
          </p:cNvPr>
          <p:cNvCxnSpPr/>
          <p:nvPr/>
        </p:nvCxnSpPr>
        <p:spPr>
          <a:xfrm>
            <a:off x="0" y="822579"/>
            <a:ext cx="12192000" cy="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sp>
        <p:nvSpPr>
          <p:cNvPr id="4" name="スライド番号プレースホルダー 3">
            <a:extLst>
              <a:ext uri="{FF2B5EF4-FFF2-40B4-BE49-F238E27FC236}">
                <a16:creationId xmlns:a16="http://schemas.microsoft.com/office/drawing/2014/main" id="{A60D9A84-2B8D-6EEC-E3C2-38C810A35DA1}"/>
              </a:ext>
            </a:extLst>
          </p:cNvPr>
          <p:cNvSpPr>
            <a:spLocks noGrp="1"/>
          </p:cNvSpPr>
          <p:nvPr>
            <p:ph type="sldNum" sz="quarter" idx="12"/>
          </p:nvPr>
        </p:nvSpPr>
        <p:spPr/>
        <p:txBody>
          <a:bodyPr/>
          <a:lstStyle/>
          <a:p>
            <a:fld id="{2D31B8D3-B62F-4668-934E-50753AD4DB86}" type="slidenum">
              <a:rPr kumimoji="1" lang="ja-JP" altLang="en-US" smtClean="0"/>
              <a:t>8</a:t>
            </a:fld>
            <a:endParaRPr kumimoji="1" lang="ja-JP" altLang="en-US" dirty="0"/>
          </a:p>
        </p:txBody>
      </p:sp>
      <p:sp>
        <p:nvSpPr>
          <p:cNvPr id="5" name="テキスト ボックス 4">
            <a:extLst>
              <a:ext uri="{FF2B5EF4-FFF2-40B4-BE49-F238E27FC236}">
                <a16:creationId xmlns:a16="http://schemas.microsoft.com/office/drawing/2014/main" id="{AF77681F-EADD-2E28-36F6-046992A9DD4A}"/>
              </a:ext>
            </a:extLst>
          </p:cNvPr>
          <p:cNvSpPr txBox="1"/>
          <p:nvPr/>
        </p:nvSpPr>
        <p:spPr>
          <a:xfrm>
            <a:off x="6542737" y="6094739"/>
            <a:ext cx="4499509" cy="261610"/>
          </a:xfrm>
          <a:prstGeom prst="rect">
            <a:avLst/>
          </a:prstGeom>
          <a:noFill/>
        </p:spPr>
        <p:txBody>
          <a:bodyPr wrap="square" rtlCol="0">
            <a:spAutoFit/>
          </a:bodyPr>
          <a:lstStyle/>
          <a:p>
            <a:pPr>
              <a:buClr>
                <a:schemeClr val="tx1"/>
              </a:buClr>
            </a:pPr>
            <a:r>
              <a:rPr lang="en-US" altLang="ja-JP" sz="1100" dirty="0">
                <a:latin typeface="メイリオ" panose="020B0604030504040204" pitchFamily="50" charset="-128"/>
                <a:ea typeface="メイリオ" panose="020B0604030504040204" pitchFamily="50" charset="-128"/>
              </a:rPr>
              <a:t>[2] </a:t>
            </a:r>
            <a:r>
              <a:rPr lang="en-US" altLang="ja-JP" sz="1100" dirty="0" err="1">
                <a:latin typeface="メイリオ" panose="020B0604030504040204" pitchFamily="50" charset="-128"/>
                <a:ea typeface="メイリオ" panose="020B0604030504040204" pitchFamily="50" charset="-128"/>
              </a:rPr>
              <a:t>kusumotolab</a:t>
            </a:r>
            <a:r>
              <a:rPr lang="en-US" altLang="ja-JP" sz="1100" dirty="0">
                <a:latin typeface="メイリオ" panose="020B0604030504040204" pitchFamily="50" charset="-128"/>
                <a:ea typeface="メイリオ" panose="020B0604030504040204" pitchFamily="50" charset="-128"/>
              </a:rPr>
              <a:t>/NIL: </a:t>
            </a:r>
            <a:r>
              <a:rPr lang="en-US" altLang="ja-JP" sz="1100" dirty="0">
                <a:latin typeface="メイリオ" panose="020B0604030504040204" pitchFamily="50" charset="-128"/>
                <a:ea typeface="メイリオ" panose="020B0604030504040204" pitchFamily="50" charset="-128"/>
                <a:hlinkClick r:id="rId3"/>
              </a:rPr>
              <a:t>https://github.com/kusumotolab/NIL</a:t>
            </a:r>
            <a:r>
              <a:rPr lang="en-US" altLang="ja-JP" sz="1100" dirty="0">
                <a:latin typeface="メイリオ" panose="020B0604030504040204" pitchFamily="50" charset="-128"/>
                <a:ea typeface="メイリオ" panose="020B0604030504040204" pitchFamily="50" charset="-128"/>
              </a:rPr>
              <a:t> </a:t>
            </a:r>
          </a:p>
        </p:txBody>
      </p:sp>
    </p:spTree>
    <p:extLst>
      <p:ext uri="{BB962C8B-B14F-4D97-AF65-F5344CB8AC3E}">
        <p14:creationId xmlns:p14="http://schemas.microsoft.com/office/powerpoint/2010/main" val="215049136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000000"/>
        </a:solidFill>
        <a:ln w="8930" cap="flat">
          <a:noFill/>
          <a:prstDash val="solid"/>
          <a:miter/>
        </a:ln>
      </a:spPr>
      <a:bodyPr/>
      <a:lstStyle>
        <a:defPPr algn="l">
          <a:defRPr/>
        </a:defPPr>
      </a:lst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18002</TotalTime>
  <Words>2609</Words>
  <Application>Microsoft Office PowerPoint</Application>
  <PresentationFormat>ワイド画面</PresentationFormat>
  <Paragraphs>561</Paragraphs>
  <Slides>33</Slides>
  <Notes>33</Notes>
  <HiddenSlides>3</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33</vt:i4>
      </vt:variant>
    </vt:vector>
  </HeadingPairs>
  <TitlesOfParts>
    <vt:vector size="39" baseType="lpstr">
      <vt:lpstr>メイリオ</vt:lpstr>
      <vt:lpstr>游ゴシック</vt:lpstr>
      <vt:lpstr>游ゴシック Light</vt:lpstr>
      <vt:lpstr>Arial</vt:lpstr>
      <vt:lpstr>Consolas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太一 小村</dc:creator>
  <cp:lastModifiedBy>太一 小村</cp:lastModifiedBy>
  <cp:revision>132</cp:revision>
  <dcterms:created xsi:type="dcterms:W3CDTF">2025-07-15T08:20:02Z</dcterms:created>
  <dcterms:modified xsi:type="dcterms:W3CDTF">2026-03-06T08:40:29Z</dcterms:modified>
</cp:coreProperties>
</file>