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57" r:id="rId1"/>
  </p:sldMasterIdLst>
  <p:notesMasterIdLst>
    <p:notesMasterId r:id="rId46"/>
  </p:notesMasterIdLst>
  <p:sldIdLst>
    <p:sldId id="256" r:id="rId2"/>
    <p:sldId id="294" r:id="rId3"/>
    <p:sldId id="295" r:id="rId4"/>
    <p:sldId id="416" r:id="rId5"/>
    <p:sldId id="419" r:id="rId6"/>
    <p:sldId id="421" r:id="rId7"/>
    <p:sldId id="429" r:id="rId8"/>
    <p:sldId id="443" r:id="rId9"/>
    <p:sldId id="442" r:id="rId10"/>
    <p:sldId id="440" r:id="rId11"/>
    <p:sldId id="444" r:id="rId12"/>
    <p:sldId id="441" r:id="rId13"/>
    <p:sldId id="318" r:id="rId14"/>
    <p:sldId id="446" r:id="rId15"/>
    <p:sldId id="445" r:id="rId16"/>
    <p:sldId id="303" r:id="rId17"/>
    <p:sldId id="447" r:id="rId18"/>
    <p:sldId id="449" r:id="rId19"/>
    <p:sldId id="450" r:id="rId20"/>
    <p:sldId id="451" r:id="rId21"/>
    <p:sldId id="452" r:id="rId22"/>
    <p:sldId id="453" r:id="rId23"/>
    <p:sldId id="312" r:id="rId24"/>
    <p:sldId id="454" r:id="rId25"/>
    <p:sldId id="455" r:id="rId26"/>
    <p:sldId id="463" r:id="rId27"/>
    <p:sldId id="456" r:id="rId28"/>
    <p:sldId id="315" r:id="rId29"/>
    <p:sldId id="460" r:id="rId30"/>
    <p:sldId id="461" r:id="rId31"/>
    <p:sldId id="457" r:id="rId32"/>
    <p:sldId id="462" r:id="rId33"/>
    <p:sldId id="298" r:id="rId34"/>
    <p:sldId id="464" r:id="rId35"/>
    <p:sldId id="458" r:id="rId36"/>
    <p:sldId id="465" r:id="rId37"/>
    <p:sldId id="316" r:id="rId38"/>
    <p:sldId id="466" r:id="rId39"/>
    <p:sldId id="467" r:id="rId40"/>
    <p:sldId id="459" r:id="rId41"/>
    <p:sldId id="468" r:id="rId42"/>
    <p:sldId id="469" r:id="rId43"/>
    <p:sldId id="470" r:id="rId44"/>
    <p:sldId id="471" r:id="rId45"/>
  </p:sldIdLst>
  <p:sldSz cx="12192000" cy="6858000"/>
  <p:notesSz cx="9939338" cy="6807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EDE12"/>
    <a:srgbClr val="ECCFCD"/>
    <a:srgbClr val="D38F35"/>
    <a:srgbClr val="FF6363"/>
    <a:srgbClr val="E8CA18"/>
    <a:srgbClr val="EFCF11"/>
    <a:srgbClr val="D27136"/>
    <a:srgbClr val="F5F5F5"/>
    <a:srgbClr val="4DD3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553" autoAdjust="0"/>
    <p:restoredTop sz="80011" autoAdjust="0"/>
  </p:normalViewPr>
  <p:slideViewPr>
    <p:cSldViewPr snapToGrid="0">
      <p:cViewPr varScale="1">
        <p:scale>
          <a:sx n="80" d="100"/>
          <a:sy n="80" d="100"/>
        </p:scale>
        <p:origin x="2344" y="1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7047" cy="3415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Hiragino Kaku Gothic Pro W6" panose="020B0300000000000000"/>
              </a:defRPr>
            </a:lvl1pPr>
          </a:lstStyle>
          <a:p>
            <a:endParaRPr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992" y="0"/>
            <a:ext cx="4307047" cy="3415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Hiragino Kaku Gothic Pro W6" panose="020B0300000000000000"/>
              </a:defRPr>
            </a:lvl1pPr>
          </a:lstStyle>
          <a:p>
            <a:fld id="{D0503449-CFD1-411B-86E0-43C36FA515D5}" type="datetimeFigureOut">
              <a:rPr lang="ja-JP" altLang="en-US" smtClean="0"/>
              <a:pPr/>
              <a:t>2026/3/5</a:t>
            </a:fld>
            <a:endParaRPr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28938" y="850900"/>
            <a:ext cx="4081462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934" y="3275965"/>
            <a:ext cx="7951470" cy="268033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465659"/>
            <a:ext cx="4307047" cy="3415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Hiragino Kaku Gothic Pro W6" panose="020B0300000000000000"/>
              </a:defRPr>
            </a:lvl1pPr>
          </a:lstStyle>
          <a:p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992" y="6465659"/>
            <a:ext cx="4307047" cy="3415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Hiragino Kaku Gothic Pro W6" panose="020B0300000000000000"/>
              </a:defRPr>
            </a:lvl1pPr>
          </a:lstStyle>
          <a:p>
            <a:fld id="{793FCBC2-AD3F-4669-B24D-E7FEFD81591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84691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Hiragino Kaku Gothic Pro W6" panose="020B0300000000000000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Hiragino Kaku Gothic Pro W6" panose="020B0300000000000000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Hiragino Kaku Gothic Pro W6" panose="020B0300000000000000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Hiragino Kaku Gothic Pro W6" panose="020B0300000000000000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Hiragino Kaku Gothic Pro W6" panose="020B0300000000000000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FCBC2-AD3F-4669-B24D-E7FEFD81591C}" type="slidenum">
              <a:rPr lang="ja-JP" altLang="en-US" smtClean="0"/>
              <a:pPr/>
              <a:t>0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06807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36A8DE-54AC-3269-6562-6FB3D339B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579A9B2-618C-FEEF-5905-628021D62B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0EDEDAE-8524-B27A-B858-F0E62BDF66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9F3C5C8-063A-A7B4-5D89-003C4474DE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FCBC2-AD3F-4669-B24D-E7FEFD81591C}" type="slidenum">
              <a:rPr lang="ja-JP" altLang="en-US" smtClean="0"/>
              <a:pPr/>
              <a:t>13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318810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479C80-C540-993E-7B52-0520C88F9D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669311B-933F-762C-6C9C-45C5965C95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E531E96-14F7-89EC-310F-D2B6257C89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73148D4-3DD5-8CB2-A1E4-CB42BDC7E1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FCBC2-AD3F-4669-B24D-E7FEFD81591C}" type="slidenum">
              <a:rPr lang="ja-JP" altLang="en-US" smtClean="0"/>
              <a:pPr/>
              <a:t>14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60038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6213F4-8495-5067-6D28-0D8A1E6E0B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8005F9B-8FCC-1327-8610-5FFC26FA5A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C9CC616-AD0A-F4C6-EB66-D6CAC404BB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FB3177-0BE8-8C36-6DFD-46B46A15B3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FCBC2-AD3F-4669-B24D-E7FEFD81591C}" type="slidenum">
              <a:rPr lang="ja-JP" altLang="en-US" smtClean="0"/>
              <a:pPr/>
              <a:t>15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066023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A8AE2A-2FBA-DC20-CB3D-5072A7F434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AA2C2F7-8CC2-0FB7-C872-8996A160C0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9AC51AF-2A82-FD45-CA30-70F5027CAC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39D5A7F-542E-8DBF-8048-9F86FB3C14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FCBC2-AD3F-4669-B24D-E7FEFD81591C}" type="slidenum">
              <a:rPr lang="ja-JP" altLang="en-US" smtClean="0"/>
              <a:pPr/>
              <a:t>16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40783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3BE10-153C-990B-29E1-6C20BA50B7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E1B008A-382B-7964-2A31-3A704475AE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3737DC8-97FD-4987-30EE-CFD5FEFB5E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B6368E4-F00B-B32C-9537-C8B4D4C964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FCBC2-AD3F-4669-B24D-E7FEFD81591C}" type="slidenum">
              <a:rPr lang="ja-JP" altLang="en-US" smtClean="0"/>
              <a:pPr/>
              <a:t>17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059286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8BA39-7619-C5CD-D181-291E8F2B6D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4E80CF4-84E1-3B06-4CE7-F13E9453F1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A6CB845-1846-EED4-2EA4-3EC2083FAC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DBCFA93-6832-C898-A30E-9CB9ABBCD0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FCBC2-AD3F-4669-B24D-E7FEFD81591C}" type="slidenum">
              <a:rPr lang="ja-JP" altLang="en-US" smtClean="0"/>
              <a:pPr/>
              <a:t>18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319462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41FBCB-88AD-3EB0-C939-780834E2AD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C99F4EF-8DF5-8D53-D108-0CCE6B996F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47B7185-799F-D71D-71F1-E839E3D148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AFA4060-4494-8365-ADAD-3E6920C322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FCBC2-AD3F-4669-B24D-E7FEFD81591C}" type="slidenum">
              <a:rPr lang="ja-JP" altLang="en-US" smtClean="0"/>
              <a:pPr/>
              <a:t>19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915499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67208B-53FB-07E1-58F9-687E166803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BFF9D6D-1A43-1D56-3EFC-6B389C43DE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C423336-05E9-EBAF-3560-3664BA0A38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67073EC-647E-52F8-7D7F-4B196AAF30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FCBC2-AD3F-4669-B24D-E7FEFD81591C}" type="slidenum">
              <a:rPr lang="ja-JP" altLang="en-US" smtClean="0"/>
              <a:pPr/>
              <a:t>20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735695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690B9D-8F4F-A1C5-6360-1B6D27EE91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B05178D-3E15-5856-07D0-376A99B430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231F895-2325-BCA3-6E35-EA3E6DC4AA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6E372EA-CEAC-3536-F07B-4EAC61D6E7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FCBC2-AD3F-4669-B24D-E7FEFD81591C}" type="slidenum">
              <a:rPr lang="ja-JP" altLang="en-US" smtClean="0"/>
              <a:pPr/>
              <a:t>21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0979044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データセットで定められたものとしている</a:t>
            </a:r>
            <a:endParaRPr kumimoji="1" lang="en-US" altLang="ja-JP"/>
          </a:p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FCBC2-AD3F-4669-B24D-E7FEFD81591C}" type="slidenum">
              <a:rPr lang="ja-JP" altLang="en-US" smtClean="0"/>
              <a:pPr/>
              <a:t>22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9770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FCBC2-AD3F-4669-B24D-E7FEFD81591C}" type="slidenum">
              <a:rPr lang="ja-JP" altLang="en-US" smtClean="0"/>
              <a:pPr/>
              <a:t>1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9903844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FCBC2-AD3F-4669-B24D-E7FEFD81591C}" type="slidenum">
              <a:rPr lang="ja-JP" altLang="en-US" smtClean="0"/>
              <a:pPr/>
              <a:t>28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65388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7E9E8B-B21B-2209-5594-8508C0C5E5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CB020A1-ABCA-79A9-0653-E939A521A4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A002ECE-6593-782B-4CDA-70F95F4E61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63F0698-E060-9DFC-7015-FCED0B6163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FCBC2-AD3F-4669-B24D-E7FEFD81591C}" type="slidenum">
              <a:rPr lang="ja-JP" altLang="en-US" smtClean="0"/>
              <a:pPr/>
              <a:t>29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3682376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FCBC2-AD3F-4669-B24D-E7FEFD81591C}" type="slidenum">
              <a:rPr lang="ja-JP" altLang="en-US" smtClean="0"/>
              <a:pPr/>
              <a:t>30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1295900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6CEC0A-B066-D0C5-9EC6-E25D93EE52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42FBED6-46ED-79A7-EB5F-D6FE5D1D2E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AAAC9C0-8C56-CD40-0ACC-D6BB2ECDF1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7ED88C0-B716-982B-EFDC-CC7596F681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FCBC2-AD3F-4669-B24D-E7FEFD81591C}" type="slidenum">
              <a:rPr lang="ja-JP" altLang="en-US" smtClean="0"/>
              <a:pPr/>
              <a:t>31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4313517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FCBC2-AD3F-4669-B24D-E7FEFD81591C}" type="slidenum">
              <a:rPr lang="ja-JP" altLang="en-US" smtClean="0"/>
              <a:pPr/>
              <a:t>33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75478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0F6A46-AA72-166F-8F8B-F59AC5E1A2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4F7386A-7D9D-289E-127B-C1C0421BC1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3479761-40BF-1912-B42A-78BAD6ACAC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A0BCC22-3A52-E48F-BADF-93CF46B5C5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FCBC2-AD3F-4669-B24D-E7FEFD81591C}" type="slidenum">
              <a:rPr lang="ja-JP" altLang="en-US" smtClean="0"/>
              <a:pPr/>
              <a:t>6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63359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861356-D5A3-6378-1D9E-A3D1E41F0C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713DFA1-1859-181D-AF48-543F40B7D2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DE6880C-5AC3-6CCF-13BA-5A0408399E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D236520-B9FD-264D-EFE8-BBDFF43091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FCBC2-AD3F-4669-B24D-E7FEFD81591C}" type="slidenum">
              <a:rPr lang="ja-JP" altLang="en-US" smtClean="0"/>
              <a:pPr/>
              <a:t>7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486111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6A2E91-102A-B3BC-BDB8-E8C7E430E8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E80DECB-F1D7-5FD9-6B9D-D0DF05C222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582AE6F-A012-EF1C-944B-0F9A51BA92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82316C5-8803-FA36-CB6A-9578157B39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FCBC2-AD3F-4669-B24D-E7FEFD81591C}" type="slidenum">
              <a:rPr lang="ja-JP" altLang="en-US" smtClean="0"/>
              <a:pPr/>
              <a:t>8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768131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1D3702-A2A1-D654-26AA-16BB7F754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FB38110-9343-1116-352B-A0D2A4E3A5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2843289-36AC-5F6C-2A1F-1C982138BC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A0DA7D6-498F-A900-555F-4F068D5AD3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FCBC2-AD3F-4669-B24D-E7FEFD81591C}" type="slidenum">
              <a:rPr lang="ja-JP" altLang="en-US" smtClean="0"/>
              <a:pPr/>
              <a:t>9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464329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450B3E-6BBE-9B6D-54C7-3CB2A0AA61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A1F2719-CFE5-B720-8F6F-5B02C671B0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DB7E217-94B9-B3F7-C188-90AC375E07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C4E48B1-35FB-EA45-169E-13BF385941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FCBC2-AD3F-4669-B24D-E7FEFD81591C}" type="slidenum">
              <a:rPr lang="ja-JP" altLang="en-US" smtClean="0"/>
              <a:pPr/>
              <a:t>10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698188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A0D929-60CA-DDFF-0999-A1B48E21C8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89A6FF3-249D-6C8E-96A0-C04FF62F0C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905DDCF-F75F-DA3F-AFD1-CDF01FFC20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6F8E506-6D90-225C-C604-EB7929CE01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FCBC2-AD3F-4669-B24D-E7FEFD81591C}" type="slidenum">
              <a:rPr lang="ja-JP" altLang="en-US" smtClean="0"/>
              <a:pPr/>
              <a:t>11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145604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FCBC2-AD3F-4669-B24D-E7FEFD81591C}" type="slidenum">
              <a:rPr lang="ja-JP" altLang="en-US" smtClean="0"/>
              <a:pPr/>
              <a:t>12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09030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8CC1D60-8C10-F54F-9744-27FADB8B0425}"/>
              </a:ext>
            </a:extLst>
          </p:cNvPr>
          <p:cNvSpPr/>
          <p:nvPr/>
        </p:nvSpPr>
        <p:spPr>
          <a:xfrm>
            <a:off x="-24000" y="-18000"/>
            <a:ext cx="12240000" cy="3834000"/>
          </a:xfrm>
          <a:prstGeom prst="rect">
            <a:avLst/>
          </a:prstGeom>
          <a:solidFill>
            <a:schemeClr val="accent1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800" spc="120" baseline="0" dirty="0">
              <a:solidFill>
                <a:schemeClr val="bg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F2A6178-EC09-7A47-93D5-683FC0911D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8000" y="396000"/>
            <a:ext cx="11136000" cy="3024000"/>
          </a:xfrm>
        </p:spPr>
        <p:txBody>
          <a:bodyPr lIns="72000" tIns="72000" rIns="72000" bIns="72000" anchor="b"/>
          <a:lstStyle>
            <a:lvl1pPr algn="l">
              <a:defRPr sz="3200" baseline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FF7058C-A42B-6345-913F-3B9602CBB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8000" y="4229999"/>
            <a:ext cx="11136000" cy="1800000"/>
          </a:xfrm>
        </p:spPr>
        <p:txBody>
          <a:bodyPr lIns="72000" tIns="72000" rIns="72000" bIns="72000"/>
          <a:lstStyle>
            <a:lvl1pPr marL="0" indent="0" algn="l">
              <a:spcBef>
                <a:spcPts val="800"/>
              </a:spcBef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dirty="0"/>
              <a:t>マスター サブタイトルの書式設定</a:t>
            </a:r>
            <a:endParaRPr kumimoji="1" lang="en-US" altLang="ja-JP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6F9618A-4F09-8440-B7F9-166C8C215B50}"/>
              </a:ext>
            </a:extLst>
          </p:cNvPr>
          <p:cNvSpPr/>
          <p:nvPr/>
        </p:nvSpPr>
        <p:spPr>
          <a:xfrm>
            <a:off x="936000" y="6309626"/>
            <a:ext cx="11328000" cy="566374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/>
          <a:lstStyle/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100"/>
              </a:spcAft>
            </a:pPr>
            <a:r>
              <a:rPr kumimoji="1" lang="en-US" altLang="ja-JP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rPr>
              <a:t>Department of Computer Science, Graduate School of Information Science and Technology, The</a:t>
            </a:r>
            <a:r>
              <a:rPr kumimoji="1" lang="ja-JP" altLang="en-US" sz="1350" spc="0" baseline="0">
                <a:solidFill>
                  <a:schemeClr val="bg1"/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rPr>
              <a:t> </a:t>
            </a:r>
            <a:r>
              <a:rPr kumimoji="1" lang="en-US" altLang="ja-JP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rPr>
              <a:t>University of Osaka.</a:t>
            </a:r>
            <a:br>
              <a:rPr kumimoji="1" lang="en-US" altLang="ja-JP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rPr>
            </a:br>
            <a:r>
              <a:rPr kumimoji="1" lang="en-US" altLang="ja-JP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rPr>
              <a:t>Software Engineering Laboratory. - https://sel.ist.osaka-u.ac.jp</a:t>
            </a:r>
            <a:endParaRPr kumimoji="1" lang="ja-JP" altLang="en-US" sz="1350" spc="0" baseline="0" dirty="0">
              <a:solidFill>
                <a:schemeClr val="bg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grpSp>
        <p:nvGrpSpPr>
          <p:cNvPr id="6" name="グラフィックス 4">
            <a:extLst>
              <a:ext uri="{FF2B5EF4-FFF2-40B4-BE49-F238E27FC236}">
                <a16:creationId xmlns:a16="http://schemas.microsoft.com/office/drawing/2014/main" id="{3C1BCF52-A644-8F07-BDF3-B95E476C120A}"/>
              </a:ext>
            </a:extLst>
          </p:cNvPr>
          <p:cNvGrpSpPr>
            <a:grpSpLocks noChangeAspect="1"/>
          </p:cNvGrpSpPr>
          <p:nvPr/>
        </p:nvGrpSpPr>
        <p:grpSpPr>
          <a:xfrm>
            <a:off x="231126" y="6369592"/>
            <a:ext cx="593749" cy="446443"/>
            <a:chOff x="125091" y="6161694"/>
            <a:chExt cx="567879" cy="569322"/>
          </a:xfrm>
        </p:grpSpPr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C42F1B19-C8AC-290C-5935-C47287B65CAC}"/>
                </a:ext>
              </a:extLst>
            </p:cNvPr>
            <p:cNvSpPr/>
            <p:nvPr/>
          </p:nvSpPr>
          <p:spPr>
            <a:xfrm>
              <a:off x="125091" y="6161694"/>
              <a:ext cx="567879" cy="569322"/>
            </a:xfrm>
            <a:custGeom>
              <a:avLst/>
              <a:gdLst>
                <a:gd name="connsiteX0" fmla="*/ 33428 w 567879"/>
                <a:gd name="connsiteY0" fmla="*/ -303 h 569322"/>
                <a:gd name="connsiteX1" fmla="*/ 24 w 567879"/>
                <a:gd name="connsiteY1" fmla="*/ 33083 h 569322"/>
                <a:gd name="connsiteX2" fmla="*/ 24 w 567879"/>
                <a:gd name="connsiteY2" fmla="*/ 33083 h 569322"/>
                <a:gd name="connsiteX3" fmla="*/ 24 w 567879"/>
                <a:gd name="connsiteY3" fmla="*/ 535608 h 569322"/>
                <a:gd name="connsiteX4" fmla="*/ 33428 w 567879"/>
                <a:gd name="connsiteY4" fmla="*/ 569020 h 569322"/>
                <a:gd name="connsiteX5" fmla="*/ 33428 w 567879"/>
                <a:gd name="connsiteY5" fmla="*/ 569020 h 569322"/>
                <a:gd name="connsiteX6" fmla="*/ 534527 w 567879"/>
                <a:gd name="connsiteY6" fmla="*/ 569020 h 569322"/>
                <a:gd name="connsiteX7" fmla="*/ 567904 w 567879"/>
                <a:gd name="connsiteY7" fmla="*/ 535608 h 569322"/>
                <a:gd name="connsiteX8" fmla="*/ 567904 w 567879"/>
                <a:gd name="connsiteY8" fmla="*/ 535608 h 569322"/>
                <a:gd name="connsiteX9" fmla="*/ 567904 w 567879"/>
                <a:gd name="connsiteY9" fmla="*/ 33083 h 569322"/>
                <a:gd name="connsiteX10" fmla="*/ 534527 w 567879"/>
                <a:gd name="connsiteY10" fmla="*/ -303 h 569322"/>
                <a:gd name="connsiteX11" fmla="*/ 534527 w 567879"/>
                <a:gd name="connsiteY11" fmla="*/ -303 h 569322"/>
                <a:gd name="connsiteX12" fmla="*/ 33428 w 567879"/>
                <a:gd name="connsiteY12" fmla="*/ -303 h 569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67879" h="569322">
                  <a:moveTo>
                    <a:pt x="33428" y="-303"/>
                  </a:moveTo>
                  <a:cubicBezTo>
                    <a:pt x="15075" y="-303"/>
                    <a:pt x="24" y="14722"/>
                    <a:pt x="24" y="33083"/>
                  </a:cubicBezTo>
                  <a:lnTo>
                    <a:pt x="24" y="33083"/>
                  </a:lnTo>
                  <a:lnTo>
                    <a:pt x="24" y="535608"/>
                  </a:lnTo>
                  <a:cubicBezTo>
                    <a:pt x="24" y="553980"/>
                    <a:pt x="15075" y="569020"/>
                    <a:pt x="33428" y="569020"/>
                  </a:cubicBezTo>
                  <a:lnTo>
                    <a:pt x="33428" y="569020"/>
                  </a:lnTo>
                  <a:lnTo>
                    <a:pt x="534527" y="569020"/>
                  </a:lnTo>
                  <a:cubicBezTo>
                    <a:pt x="552882" y="569020"/>
                    <a:pt x="567904" y="553980"/>
                    <a:pt x="567904" y="535608"/>
                  </a:cubicBezTo>
                  <a:lnTo>
                    <a:pt x="567904" y="535608"/>
                  </a:lnTo>
                  <a:lnTo>
                    <a:pt x="567904" y="33083"/>
                  </a:lnTo>
                  <a:cubicBezTo>
                    <a:pt x="567904" y="14722"/>
                    <a:pt x="552882" y="-303"/>
                    <a:pt x="534527" y="-303"/>
                  </a:cubicBezTo>
                  <a:lnTo>
                    <a:pt x="534527" y="-303"/>
                  </a:lnTo>
                  <a:lnTo>
                    <a:pt x="33428" y="-303"/>
                  </a:lnTo>
                  <a:close/>
                </a:path>
              </a:pathLst>
            </a:custGeom>
            <a:gradFill>
              <a:gsLst>
                <a:gs pos="0">
                  <a:srgbClr val="208BC1"/>
                </a:gs>
                <a:gs pos="50000">
                  <a:srgbClr val="286AAF">
                    <a:alpha val="97647"/>
                  </a:srgbClr>
                </a:gs>
                <a:gs pos="100000">
                  <a:srgbClr val="314A9E">
                    <a:alpha val="95294"/>
                  </a:srgbClr>
                </a:gs>
              </a:gsLst>
              <a:lin ang="6791777" scaled="1"/>
            </a:gradFill>
            <a:ln w="289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 sz="1800" dirty="0">
                <a:ea typeface="Hiragino Kaku Gothic Pro W6" panose="020B0300000000000000"/>
              </a:endParaRPr>
            </a:p>
          </p:txBody>
        </p:sp>
        <p:grpSp>
          <p:nvGrpSpPr>
            <p:cNvPr id="11" name="グラフィックス 4">
              <a:extLst>
                <a:ext uri="{FF2B5EF4-FFF2-40B4-BE49-F238E27FC236}">
                  <a16:creationId xmlns:a16="http://schemas.microsoft.com/office/drawing/2014/main" id="{57364A74-599C-F90E-7DB3-2BA2B1E68645}"/>
                </a:ext>
              </a:extLst>
            </p:cNvPr>
            <p:cNvGrpSpPr/>
            <p:nvPr/>
          </p:nvGrpSpPr>
          <p:grpSpPr>
            <a:xfrm>
              <a:off x="180304" y="6202778"/>
              <a:ext cx="451746" cy="490004"/>
              <a:chOff x="180304" y="6202778"/>
              <a:chExt cx="451746" cy="490004"/>
            </a:xfrm>
            <a:solidFill>
              <a:srgbClr val="FFFFFF"/>
            </a:solidFill>
          </p:grpSpPr>
          <p:sp>
            <p:nvSpPr>
              <p:cNvPr id="12" name="フリーフォーム: 図形 11">
                <a:extLst>
                  <a:ext uri="{FF2B5EF4-FFF2-40B4-BE49-F238E27FC236}">
                    <a16:creationId xmlns:a16="http://schemas.microsoft.com/office/drawing/2014/main" id="{FBEB5F79-347F-42BD-55CB-42D945D1BC07}"/>
                  </a:ext>
                </a:extLst>
              </p:cNvPr>
              <p:cNvSpPr/>
              <p:nvPr/>
            </p:nvSpPr>
            <p:spPr>
              <a:xfrm>
                <a:off x="180304" y="6379929"/>
                <a:ext cx="114843" cy="18845"/>
              </a:xfrm>
              <a:custGeom>
                <a:avLst/>
                <a:gdLst>
                  <a:gd name="connsiteX0" fmla="*/ 115170 w 114843"/>
                  <a:gd name="connsiteY0" fmla="*/ 9763 h 18845"/>
                  <a:gd name="connsiteX1" fmla="*/ 105151 w 114843"/>
                  <a:gd name="connsiteY1" fmla="*/ 19193 h 18845"/>
                  <a:gd name="connsiteX2" fmla="*/ 10352 w 114843"/>
                  <a:gd name="connsiteY2" fmla="*/ 19193 h 18845"/>
                  <a:gd name="connsiteX3" fmla="*/ 327 w 114843"/>
                  <a:gd name="connsiteY3" fmla="*/ 9763 h 18845"/>
                  <a:gd name="connsiteX4" fmla="*/ 10352 w 114843"/>
                  <a:gd name="connsiteY4" fmla="*/ 347 h 18845"/>
                  <a:gd name="connsiteX5" fmla="*/ 105151 w 114843"/>
                  <a:gd name="connsiteY5" fmla="*/ 347 h 18845"/>
                  <a:gd name="connsiteX6" fmla="*/ 115170 w 114843"/>
                  <a:gd name="connsiteY6" fmla="*/ 9763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5">
                    <a:moveTo>
                      <a:pt x="115170" y="9763"/>
                    </a:moveTo>
                    <a:cubicBezTo>
                      <a:pt x="115170" y="14943"/>
                      <a:pt x="110670" y="19193"/>
                      <a:pt x="105151" y="19193"/>
                    </a:cubicBezTo>
                    <a:lnTo>
                      <a:pt x="10352" y="19193"/>
                    </a:lnTo>
                    <a:cubicBezTo>
                      <a:pt x="4841" y="19193"/>
                      <a:pt x="327" y="14946"/>
                      <a:pt x="327" y="9763"/>
                    </a:cubicBezTo>
                    <a:cubicBezTo>
                      <a:pt x="327" y="4580"/>
                      <a:pt x="4839" y="347"/>
                      <a:pt x="10352" y="347"/>
                    </a:cubicBezTo>
                    <a:lnTo>
                      <a:pt x="105151" y="347"/>
                    </a:lnTo>
                    <a:cubicBezTo>
                      <a:pt x="110673" y="347"/>
                      <a:pt x="115170" y="4583"/>
                      <a:pt x="115170" y="9763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13" name="フリーフォーム: 図形 12">
                <a:extLst>
                  <a:ext uri="{FF2B5EF4-FFF2-40B4-BE49-F238E27FC236}">
                    <a16:creationId xmlns:a16="http://schemas.microsoft.com/office/drawing/2014/main" id="{62D0B54E-1B61-AFCA-CD18-BD85CC87FEC0}"/>
                  </a:ext>
                </a:extLst>
              </p:cNvPr>
              <p:cNvSpPr/>
              <p:nvPr/>
            </p:nvSpPr>
            <p:spPr>
              <a:xfrm>
                <a:off x="180304" y="6438377"/>
                <a:ext cx="114843" cy="18845"/>
              </a:xfrm>
              <a:custGeom>
                <a:avLst/>
                <a:gdLst>
                  <a:gd name="connsiteX0" fmla="*/ 115170 w 114843"/>
                  <a:gd name="connsiteY0" fmla="*/ 9719 h 18845"/>
                  <a:gd name="connsiteX1" fmla="*/ 105151 w 114843"/>
                  <a:gd name="connsiteY1" fmla="*/ 19144 h 18845"/>
                  <a:gd name="connsiteX2" fmla="*/ 10352 w 114843"/>
                  <a:gd name="connsiteY2" fmla="*/ 19144 h 18845"/>
                  <a:gd name="connsiteX3" fmla="*/ 327 w 114843"/>
                  <a:gd name="connsiteY3" fmla="*/ 9719 h 18845"/>
                  <a:gd name="connsiteX4" fmla="*/ 10352 w 114843"/>
                  <a:gd name="connsiteY4" fmla="*/ 298 h 18845"/>
                  <a:gd name="connsiteX5" fmla="*/ 105151 w 114843"/>
                  <a:gd name="connsiteY5" fmla="*/ 298 h 18845"/>
                  <a:gd name="connsiteX6" fmla="*/ 115170 w 114843"/>
                  <a:gd name="connsiteY6" fmla="*/ 9719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5">
                    <a:moveTo>
                      <a:pt x="115170" y="9719"/>
                    </a:moveTo>
                    <a:cubicBezTo>
                      <a:pt x="115170" y="14905"/>
                      <a:pt x="110670" y="19144"/>
                      <a:pt x="105151" y="19144"/>
                    </a:cubicBezTo>
                    <a:lnTo>
                      <a:pt x="10352" y="19144"/>
                    </a:lnTo>
                    <a:cubicBezTo>
                      <a:pt x="4841" y="19144"/>
                      <a:pt x="327" y="14905"/>
                      <a:pt x="327" y="9719"/>
                    </a:cubicBezTo>
                    <a:cubicBezTo>
                      <a:pt x="327" y="4542"/>
                      <a:pt x="4839" y="298"/>
                      <a:pt x="10352" y="298"/>
                    </a:cubicBezTo>
                    <a:lnTo>
                      <a:pt x="105151" y="298"/>
                    </a:lnTo>
                    <a:cubicBezTo>
                      <a:pt x="110673" y="301"/>
                      <a:pt x="115170" y="4545"/>
                      <a:pt x="115170" y="971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14" name="フリーフォーム: 図形 13">
                <a:extLst>
                  <a:ext uri="{FF2B5EF4-FFF2-40B4-BE49-F238E27FC236}">
                    <a16:creationId xmlns:a16="http://schemas.microsoft.com/office/drawing/2014/main" id="{1C8CFC7F-B1C9-F3A8-9146-64C8A29B1F4A}"/>
                  </a:ext>
                </a:extLst>
              </p:cNvPr>
              <p:cNvSpPr/>
              <p:nvPr/>
            </p:nvSpPr>
            <p:spPr>
              <a:xfrm>
                <a:off x="180304" y="6497458"/>
                <a:ext cx="114843" cy="18848"/>
              </a:xfrm>
              <a:custGeom>
                <a:avLst/>
                <a:gdLst>
                  <a:gd name="connsiteX0" fmla="*/ 115170 w 114843"/>
                  <a:gd name="connsiteY0" fmla="*/ 9689 h 18848"/>
                  <a:gd name="connsiteX1" fmla="*/ 105151 w 114843"/>
                  <a:gd name="connsiteY1" fmla="*/ 19096 h 18848"/>
                  <a:gd name="connsiteX2" fmla="*/ 10352 w 114843"/>
                  <a:gd name="connsiteY2" fmla="*/ 19096 h 18848"/>
                  <a:gd name="connsiteX3" fmla="*/ 327 w 114843"/>
                  <a:gd name="connsiteY3" fmla="*/ 9689 h 18848"/>
                  <a:gd name="connsiteX4" fmla="*/ 10352 w 114843"/>
                  <a:gd name="connsiteY4" fmla="*/ 247 h 18848"/>
                  <a:gd name="connsiteX5" fmla="*/ 105151 w 114843"/>
                  <a:gd name="connsiteY5" fmla="*/ 247 h 18848"/>
                  <a:gd name="connsiteX6" fmla="*/ 115170 w 114843"/>
                  <a:gd name="connsiteY6" fmla="*/ 9689 h 18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8">
                    <a:moveTo>
                      <a:pt x="115170" y="9689"/>
                    </a:moveTo>
                    <a:cubicBezTo>
                      <a:pt x="115170" y="14878"/>
                      <a:pt x="110670" y="19096"/>
                      <a:pt x="105151" y="19096"/>
                    </a:cubicBezTo>
                    <a:lnTo>
                      <a:pt x="10352" y="19096"/>
                    </a:lnTo>
                    <a:cubicBezTo>
                      <a:pt x="4841" y="19096"/>
                      <a:pt x="327" y="14878"/>
                      <a:pt x="327" y="9689"/>
                    </a:cubicBezTo>
                    <a:cubicBezTo>
                      <a:pt x="327" y="4501"/>
                      <a:pt x="4839" y="247"/>
                      <a:pt x="10352" y="247"/>
                    </a:cubicBezTo>
                    <a:lnTo>
                      <a:pt x="105151" y="247"/>
                    </a:lnTo>
                    <a:cubicBezTo>
                      <a:pt x="110673" y="247"/>
                      <a:pt x="115170" y="4501"/>
                      <a:pt x="115170" y="968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15" name="フリーフォーム: 図形 14">
                <a:extLst>
                  <a:ext uri="{FF2B5EF4-FFF2-40B4-BE49-F238E27FC236}">
                    <a16:creationId xmlns:a16="http://schemas.microsoft.com/office/drawing/2014/main" id="{971C17AD-6512-A84D-239E-675DDDDA9EC8}"/>
                  </a:ext>
                </a:extLst>
              </p:cNvPr>
              <p:cNvSpPr/>
              <p:nvPr/>
            </p:nvSpPr>
            <p:spPr>
              <a:xfrm>
                <a:off x="180304" y="6379928"/>
                <a:ext cx="18845" cy="77296"/>
              </a:xfrm>
              <a:custGeom>
                <a:avLst/>
                <a:gdLst>
                  <a:gd name="connsiteX0" fmla="*/ 9659 w 18845"/>
                  <a:gd name="connsiteY0" fmla="*/ 77587 h 77296"/>
                  <a:gd name="connsiteX1" fmla="*/ 237 w 18845"/>
                  <a:gd name="connsiteY1" fmla="*/ 67561 h 77296"/>
                  <a:gd name="connsiteX2" fmla="*/ 237 w 18845"/>
                  <a:gd name="connsiteY2" fmla="*/ 10306 h 77296"/>
                  <a:gd name="connsiteX3" fmla="*/ 9659 w 18845"/>
                  <a:gd name="connsiteY3" fmla="*/ 290 h 77296"/>
                  <a:gd name="connsiteX4" fmla="*/ 19083 w 18845"/>
                  <a:gd name="connsiteY4" fmla="*/ 10306 h 77296"/>
                  <a:gd name="connsiteX5" fmla="*/ 19083 w 18845"/>
                  <a:gd name="connsiteY5" fmla="*/ 67561 h 77296"/>
                  <a:gd name="connsiteX6" fmla="*/ 9659 w 18845"/>
                  <a:gd name="connsiteY6" fmla="*/ 77587 h 772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5" h="77296">
                    <a:moveTo>
                      <a:pt x="9659" y="77587"/>
                    </a:moveTo>
                    <a:cubicBezTo>
                      <a:pt x="4482" y="77587"/>
                      <a:pt x="237" y="73075"/>
                      <a:pt x="237" y="67561"/>
                    </a:cubicBezTo>
                    <a:lnTo>
                      <a:pt x="237" y="10306"/>
                    </a:lnTo>
                    <a:cubicBezTo>
                      <a:pt x="237" y="4799"/>
                      <a:pt x="4482" y="290"/>
                      <a:pt x="9659" y="290"/>
                    </a:cubicBezTo>
                    <a:cubicBezTo>
                      <a:pt x="14835" y="290"/>
                      <a:pt x="19083" y="4799"/>
                      <a:pt x="19083" y="10306"/>
                    </a:cubicBezTo>
                    <a:lnTo>
                      <a:pt x="19083" y="67561"/>
                    </a:lnTo>
                    <a:cubicBezTo>
                      <a:pt x="19083" y="73072"/>
                      <a:pt x="14833" y="77587"/>
                      <a:pt x="9659" y="77587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16" name="フリーフォーム: 図形 15">
                <a:extLst>
                  <a:ext uri="{FF2B5EF4-FFF2-40B4-BE49-F238E27FC236}">
                    <a16:creationId xmlns:a16="http://schemas.microsoft.com/office/drawing/2014/main" id="{6E45E59D-5C5F-29DB-A50A-081693D9699E}"/>
                  </a:ext>
                </a:extLst>
              </p:cNvPr>
              <p:cNvSpPr/>
              <p:nvPr/>
            </p:nvSpPr>
            <p:spPr>
              <a:xfrm>
                <a:off x="180304" y="6439027"/>
                <a:ext cx="18845" cy="77279"/>
              </a:xfrm>
              <a:custGeom>
                <a:avLst/>
                <a:gdLst>
                  <a:gd name="connsiteX0" fmla="*/ 9659 w 18845"/>
                  <a:gd name="connsiteY0" fmla="*/ 77519 h 77279"/>
                  <a:gd name="connsiteX1" fmla="*/ 237 w 18845"/>
                  <a:gd name="connsiteY1" fmla="*/ 67517 h 77279"/>
                  <a:gd name="connsiteX2" fmla="*/ 237 w 18845"/>
                  <a:gd name="connsiteY2" fmla="*/ 10256 h 77279"/>
                  <a:gd name="connsiteX3" fmla="*/ 9659 w 18845"/>
                  <a:gd name="connsiteY3" fmla="*/ 239 h 77279"/>
                  <a:gd name="connsiteX4" fmla="*/ 19083 w 18845"/>
                  <a:gd name="connsiteY4" fmla="*/ 10256 h 77279"/>
                  <a:gd name="connsiteX5" fmla="*/ 19083 w 18845"/>
                  <a:gd name="connsiteY5" fmla="*/ 67514 h 77279"/>
                  <a:gd name="connsiteX6" fmla="*/ 9659 w 18845"/>
                  <a:gd name="connsiteY6" fmla="*/ 77519 h 77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5" h="77279">
                    <a:moveTo>
                      <a:pt x="9659" y="77519"/>
                    </a:moveTo>
                    <a:cubicBezTo>
                      <a:pt x="4482" y="77519"/>
                      <a:pt x="237" y="73027"/>
                      <a:pt x="237" y="67517"/>
                    </a:cubicBezTo>
                    <a:lnTo>
                      <a:pt x="237" y="10256"/>
                    </a:lnTo>
                    <a:cubicBezTo>
                      <a:pt x="237" y="4746"/>
                      <a:pt x="4482" y="239"/>
                      <a:pt x="9659" y="239"/>
                    </a:cubicBezTo>
                    <a:cubicBezTo>
                      <a:pt x="14835" y="239"/>
                      <a:pt x="19083" y="4743"/>
                      <a:pt x="19083" y="10256"/>
                    </a:cubicBezTo>
                    <a:lnTo>
                      <a:pt x="19083" y="67514"/>
                    </a:lnTo>
                    <a:cubicBezTo>
                      <a:pt x="19083" y="73027"/>
                      <a:pt x="14833" y="77519"/>
                      <a:pt x="9659" y="7751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17" name="フリーフォーム: 図形 16">
                <a:extLst>
                  <a:ext uri="{FF2B5EF4-FFF2-40B4-BE49-F238E27FC236}">
                    <a16:creationId xmlns:a16="http://schemas.microsoft.com/office/drawing/2014/main" id="{E90EB8C0-0E7C-1B1E-854A-BF753E09D8D3}"/>
                  </a:ext>
                </a:extLst>
              </p:cNvPr>
              <p:cNvSpPr/>
              <p:nvPr/>
            </p:nvSpPr>
            <p:spPr>
              <a:xfrm>
                <a:off x="180304" y="6222003"/>
                <a:ext cx="114843" cy="18845"/>
              </a:xfrm>
              <a:custGeom>
                <a:avLst/>
                <a:gdLst>
                  <a:gd name="connsiteX0" fmla="*/ 115170 w 114843"/>
                  <a:gd name="connsiteY0" fmla="*/ 9906 h 18845"/>
                  <a:gd name="connsiteX1" fmla="*/ 105151 w 114843"/>
                  <a:gd name="connsiteY1" fmla="*/ 19327 h 18845"/>
                  <a:gd name="connsiteX2" fmla="*/ 10352 w 114843"/>
                  <a:gd name="connsiteY2" fmla="*/ 19327 h 18845"/>
                  <a:gd name="connsiteX3" fmla="*/ 327 w 114843"/>
                  <a:gd name="connsiteY3" fmla="*/ 9906 h 18845"/>
                  <a:gd name="connsiteX4" fmla="*/ 10352 w 114843"/>
                  <a:gd name="connsiteY4" fmla="*/ 481 h 18845"/>
                  <a:gd name="connsiteX5" fmla="*/ 105151 w 114843"/>
                  <a:gd name="connsiteY5" fmla="*/ 481 h 18845"/>
                  <a:gd name="connsiteX6" fmla="*/ 115170 w 114843"/>
                  <a:gd name="connsiteY6" fmla="*/ 9906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5">
                    <a:moveTo>
                      <a:pt x="115170" y="9906"/>
                    </a:moveTo>
                    <a:cubicBezTo>
                      <a:pt x="115170" y="15085"/>
                      <a:pt x="110670" y="19327"/>
                      <a:pt x="105151" y="19327"/>
                    </a:cubicBezTo>
                    <a:lnTo>
                      <a:pt x="10352" y="19327"/>
                    </a:lnTo>
                    <a:cubicBezTo>
                      <a:pt x="4841" y="19327"/>
                      <a:pt x="327" y="15088"/>
                      <a:pt x="327" y="9906"/>
                    </a:cubicBezTo>
                    <a:cubicBezTo>
                      <a:pt x="327" y="4717"/>
                      <a:pt x="4839" y="481"/>
                      <a:pt x="10352" y="481"/>
                    </a:cubicBezTo>
                    <a:lnTo>
                      <a:pt x="105151" y="481"/>
                    </a:lnTo>
                    <a:cubicBezTo>
                      <a:pt x="110673" y="481"/>
                      <a:pt x="115170" y="4717"/>
                      <a:pt x="115170" y="990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18" name="フリーフォーム: 図形 17">
                <a:extLst>
                  <a:ext uri="{FF2B5EF4-FFF2-40B4-BE49-F238E27FC236}">
                    <a16:creationId xmlns:a16="http://schemas.microsoft.com/office/drawing/2014/main" id="{6B370827-B6B0-F586-CBF7-8050E3EA849E}"/>
                  </a:ext>
                </a:extLst>
              </p:cNvPr>
              <p:cNvSpPr/>
              <p:nvPr/>
            </p:nvSpPr>
            <p:spPr>
              <a:xfrm>
                <a:off x="180304" y="6280781"/>
                <a:ext cx="114843" cy="18840"/>
              </a:xfrm>
              <a:custGeom>
                <a:avLst/>
                <a:gdLst>
                  <a:gd name="connsiteX0" fmla="*/ 115170 w 114843"/>
                  <a:gd name="connsiteY0" fmla="*/ 9856 h 18840"/>
                  <a:gd name="connsiteX1" fmla="*/ 105151 w 114843"/>
                  <a:gd name="connsiteY1" fmla="*/ 19272 h 18840"/>
                  <a:gd name="connsiteX2" fmla="*/ 10352 w 114843"/>
                  <a:gd name="connsiteY2" fmla="*/ 19272 h 18840"/>
                  <a:gd name="connsiteX3" fmla="*/ 327 w 114843"/>
                  <a:gd name="connsiteY3" fmla="*/ 9856 h 18840"/>
                  <a:gd name="connsiteX4" fmla="*/ 10352 w 114843"/>
                  <a:gd name="connsiteY4" fmla="*/ 431 h 18840"/>
                  <a:gd name="connsiteX5" fmla="*/ 105151 w 114843"/>
                  <a:gd name="connsiteY5" fmla="*/ 431 h 18840"/>
                  <a:gd name="connsiteX6" fmla="*/ 115170 w 114843"/>
                  <a:gd name="connsiteY6" fmla="*/ 9856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0">
                    <a:moveTo>
                      <a:pt x="115170" y="9856"/>
                    </a:moveTo>
                    <a:cubicBezTo>
                      <a:pt x="115170" y="15027"/>
                      <a:pt x="110670" y="19272"/>
                      <a:pt x="105151" y="19272"/>
                    </a:cubicBezTo>
                    <a:lnTo>
                      <a:pt x="10352" y="19272"/>
                    </a:lnTo>
                    <a:cubicBezTo>
                      <a:pt x="4841" y="19272"/>
                      <a:pt x="327" y="15027"/>
                      <a:pt x="327" y="9856"/>
                    </a:cubicBezTo>
                    <a:cubicBezTo>
                      <a:pt x="327" y="4662"/>
                      <a:pt x="4839" y="431"/>
                      <a:pt x="10352" y="431"/>
                    </a:cubicBezTo>
                    <a:lnTo>
                      <a:pt x="105151" y="431"/>
                    </a:lnTo>
                    <a:cubicBezTo>
                      <a:pt x="110673" y="431"/>
                      <a:pt x="115170" y="4662"/>
                      <a:pt x="115170" y="985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19" name="フリーフォーム: 図形 18">
                <a:extLst>
                  <a:ext uri="{FF2B5EF4-FFF2-40B4-BE49-F238E27FC236}">
                    <a16:creationId xmlns:a16="http://schemas.microsoft.com/office/drawing/2014/main" id="{D174E952-EEB2-1BDD-CB08-6E05DAE58375}"/>
                  </a:ext>
                </a:extLst>
              </p:cNvPr>
              <p:cNvSpPr/>
              <p:nvPr/>
            </p:nvSpPr>
            <p:spPr>
              <a:xfrm>
                <a:off x="180304" y="6339547"/>
                <a:ext cx="114843" cy="18842"/>
              </a:xfrm>
              <a:custGeom>
                <a:avLst/>
                <a:gdLst>
                  <a:gd name="connsiteX0" fmla="*/ 115170 w 114843"/>
                  <a:gd name="connsiteY0" fmla="*/ 9803 h 18842"/>
                  <a:gd name="connsiteX1" fmla="*/ 105151 w 114843"/>
                  <a:gd name="connsiteY1" fmla="*/ 19225 h 18842"/>
                  <a:gd name="connsiteX2" fmla="*/ 10352 w 114843"/>
                  <a:gd name="connsiteY2" fmla="*/ 19225 h 18842"/>
                  <a:gd name="connsiteX3" fmla="*/ 327 w 114843"/>
                  <a:gd name="connsiteY3" fmla="*/ 9803 h 18842"/>
                  <a:gd name="connsiteX4" fmla="*/ 10352 w 114843"/>
                  <a:gd name="connsiteY4" fmla="*/ 382 h 18842"/>
                  <a:gd name="connsiteX5" fmla="*/ 105151 w 114843"/>
                  <a:gd name="connsiteY5" fmla="*/ 382 h 18842"/>
                  <a:gd name="connsiteX6" fmla="*/ 115170 w 114843"/>
                  <a:gd name="connsiteY6" fmla="*/ 9803 h 18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2">
                    <a:moveTo>
                      <a:pt x="115170" y="9803"/>
                    </a:moveTo>
                    <a:cubicBezTo>
                      <a:pt x="115170" y="14980"/>
                      <a:pt x="110670" y="19225"/>
                      <a:pt x="105151" y="19225"/>
                    </a:cubicBezTo>
                    <a:lnTo>
                      <a:pt x="10352" y="19225"/>
                    </a:lnTo>
                    <a:cubicBezTo>
                      <a:pt x="4841" y="19225"/>
                      <a:pt x="327" y="14980"/>
                      <a:pt x="327" y="9803"/>
                    </a:cubicBezTo>
                    <a:cubicBezTo>
                      <a:pt x="327" y="4623"/>
                      <a:pt x="4839" y="382"/>
                      <a:pt x="10352" y="382"/>
                    </a:cubicBezTo>
                    <a:lnTo>
                      <a:pt x="105151" y="382"/>
                    </a:lnTo>
                    <a:cubicBezTo>
                      <a:pt x="110673" y="382"/>
                      <a:pt x="115170" y="4623"/>
                      <a:pt x="115170" y="9803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20" name="フリーフォーム: 図形 19">
                <a:extLst>
                  <a:ext uri="{FF2B5EF4-FFF2-40B4-BE49-F238E27FC236}">
                    <a16:creationId xmlns:a16="http://schemas.microsoft.com/office/drawing/2014/main" id="{FD6B6DF0-FFB5-4FC1-F0B3-FCD6E2C1A44B}"/>
                  </a:ext>
                </a:extLst>
              </p:cNvPr>
              <p:cNvSpPr/>
              <p:nvPr/>
            </p:nvSpPr>
            <p:spPr>
              <a:xfrm>
                <a:off x="180304" y="6222004"/>
                <a:ext cx="18845" cy="77616"/>
              </a:xfrm>
              <a:custGeom>
                <a:avLst/>
                <a:gdLst>
                  <a:gd name="connsiteX0" fmla="*/ 9659 w 18845"/>
                  <a:gd name="connsiteY0" fmla="*/ 78040 h 77616"/>
                  <a:gd name="connsiteX1" fmla="*/ 237 w 18845"/>
                  <a:gd name="connsiteY1" fmla="*/ 68020 h 77616"/>
                  <a:gd name="connsiteX2" fmla="*/ 237 w 18845"/>
                  <a:gd name="connsiteY2" fmla="*/ 10443 h 77616"/>
                  <a:gd name="connsiteX3" fmla="*/ 9659 w 18845"/>
                  <a:gd name="connsiteY3" fmla="*/ 423 h 77616"/>
                  <a:gd name="connsiteX4" fmla="*/ 19083 w 18845"/>
                  <a:gd name="connsiteY4" fmla="*/ 10443 h 77616"/>
                  <a:gd name="connsiteX5" fmla="*/ 19083 w 18845"/>
                  <a:gd name="connsiteY5" fmla="*/ 68020 h 77616"/>
                  <a:gd name="connsiteX6" fmla="*/ 9659 w 18845"/>
                  <a:gd name="connsiteY6" fmla="*/ 78040 h 776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5" h="77616">
                    <a:moveTo>
                      <a:pt x="9659" y="78040"/>
                    </a:moveTo>
                    <a:cubicBezTo>
                      <a:pt x="4482" y="78040"/>
                      <a:pt x="237" y="73537"/>
                      <a:pt x="237" y="68020"/>
                    </a:cubicBezTo>
                    <a:lnTo>
                      <a:pt x="237" y="10443"/>
                    </a:lnTo>
                    <a:cubicBezTo>
                      <a:pt x="237" y="4932"/>
                      <a:pt x="4482" y="423"/>
                      <a:pt x="9659" y="423"/>
                    </a:cubicBezTo>
                    <a:cubicBezTo>
                      <a:pt x="14835" y="423"/>
                      <a:pt x="19083" y="4932"/>
                      <a:pt x="19083" y="10443"/>
                    </a:cubicBezTo>
                    <a:lnTo>
                      <a:pt x="19083" y="68020"/>
                    </a:lnTo>
                    <a:cubicBezTo>
                      <a:pt x="19083" y="73537"/>
                      <a:pt x="14833" y="78040"/>
                      <a:pt x="9659" y="78040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21" name="フリーフォーム: 図形 20">
                <a:extLst>
                  <a:ext uri="{FF2B5EF4-FFF2-40B4-BE49-F238E27FC236}">
                    <a16:creationId xmlns:a16="http://schemas.microsoft.com/office/drawing/2014/main" id="{8769BF83-3BC7-A992-1C7A-299A6ECBFF9A}"/>
                  </a:ext>
                </a:extLst>
              </p:cNvPr>
              <p:cNvSpPr/>
              <p:nvPr/>
            </p:nvSpPr>
            <p:spPr>
              <a:xfrm>
                <a:off x="276316" y="6280776"/>
                <a:ext cx="18834" cy="77610"/>
              </a:xfrm>
              <a:custGeom>
                <a:avLst/>
                <a:gdLst>
                  <a:gd name="connsiteX0" fmla="*/ 9731 w 18834"/>
                  <a:gd name="connsiteY0" fmla="*/ 77984 h 77610"/>
                  <a:gd name="connsiteX1" fmla="*/ 319 w 18834"/>
                  <a:gd name="connsiteY1" fmla="*/ 67967 h 77610"/>
                  <a:gd name="connsiteX2" fmla="*/ 319 w 18834"/>
                  <a:gd name="connsiteY2" fmla="*/ 10384 h 77610"/>
                  <a:gd name="connsiteX3" fmla="*/ 9731 w 18834"/>
                  <a:gd name="connsiteY3" fmla="*/ 374 h 77610"/>
                  <a:gd name="connsiteX4" fmla="*/ 19153 w 18834"/>
                  <a:gd name="connsiteY4" fmla="*/ 10384 h 77610"/>
                  <a:gd name="connsiteX5" fmla="*/ 19153 w 18834"/>
                  <a:gd name="connsiteY5" fmla="*/ 67967 h 77610"/>
                  <a:gd name="connsiteX6" fmla="*/ 9731 w 18834"/>
                  <a:gd name="connsiteY6" fmla="*/ 77984 h 776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4" h="77610">
                    <a:moveTo>
                      <a:pt x="9731" y="77984"/>
                    </a:moveTo>
                    <a:cubicBezTo>
                      <a:pt x="4555" y="77984"/>
                      <a:pt x="319" y="73484"/>
                      <a:pt x="319" y="67967"/>
                    </a:cubicBezTo>
                    <a:lnTo>
                      <a:pt x="319" y="10384"/>
                    </a:lnTo>
                    <a:cubicBezTo>
                      <a:pt x="319" y="4880"/>
                      <a:pt x="4555" y="374"/>
                      <a:pt x="9731" y="374"/>
                    </a:cubicBezTo>
                    <a:cubicBezTo>
                      <a:pt x="14908" y="374"/>
                      <a:pt x="19153" y="4883"/>
                      <a:pt x="19153" y="10384"/>
                    </a:cubicBezTo>
                    <a:lnTo>
                      <a:pt x="19153" y="67967"/>
                    </a:lnTo>
                    <a:cubicBezTo>
                      <a:pt x="19150" y="73487"/>
                      <a:pt x="14905" y="77984"/>
                      <a:pt x="9731" y="77984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22" name="フリーフォーム: 図形 21">
                <a:extLst>
                  <a:ext uri="{FF2B5EF4-FFF2-40B4-BE49-F238E27FC236}">
                    <a16:creationId xmlns:a16="http://schemas.microsoft.com/office/drawing/2014/main" id="{152AE0ED-AF0B-2087-A52E-3768613113B4}"/>
                  </a:ext>
                </a:extLst>
              </p:cNvPr>
              <p:cNvSpPr/>
              <p:nvPr/>
            </p:nvSpPr>
            <p:spPr>
              <a:xfrm>
                <a:off x="180304" y="6202778"/>
                <a:ext cx="18845" cy="37741"/>
              </a:xfrm>
              <a:custGeom>
                <a:avLst/>
                <a:gdLst>
                  <a:gd name="connsiteX0" fmla="*/ 9659 w 18845"/>
                  <a:gd name="connsiteY0" fmla="*/ 38215 h 37741"/>
                  <a:gd name="connsiteX1" fmla="*/ 237 w 18845"/>
                  <a:gd name="connsiteY1" fmla="*/ 28195 h 37741"/>
                  <a:gd name="connsiteX2" fmla="*/ 237 w 18845"/>
                  <a:gd name="connsiteY2" fmla="*/ 10484 h 37741"/>
                  <a:gd name="connsiteX3" fmla="*/ 9659 w 18845"/>
                  <a:gd name="connsiteY3" fmla="*/ 474 h 37741"/>
                  <a:gd name="connsiteX4" fmla="*/ 19083 w 18845"/>
                  <a:gd name="connsiteY4" fmla="*/ 10484 h 37741"/>
                  <a:gd name="connsiteX5" fmla="*/ 19083 w 18845"/>
                  <a:gd name="connsiteY5" fmla="*/ 28195 h 37741"/>
                  <a:gd name="connsiteX6" fmla="*/ 9659 w 18845"/>
                  <a:gd name="connsiteY6" fmla="*/ 38215 h 377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5" h="37741">
                    <a:moveTo>
                      <a:pt x="9659" y="38215"/>
                    </a:moveTo>
                    <a:cubicBezTo>
                      <a:pt x="4482" y="38215"/>
                      <a:pt x="237" y="33715"/>
                      <a:pt x="237" y="28195"/>
                    </a:cubicBezTo>
                    <a:lnTo>
                      <a:pt x="237" y="10484"/>
                    </a:lnTo>
                    <a:cubicBezTo>
                      <a:pt x="237" y="4980"/>
                      <a:pt x="4482" y="474"/>
                      <a:pt x="9659" y="474"/>
                    </a:cubicBezTo>
                    <a:cubicBezTo>
                      <a:pt x="14835" y="474"/>
                      <a:pt x="19083" y="4983"/>
                      <a:pt x="19083" y="10484"/>
                    </a:cubicBezTo>
                    <a:lnTo>
                      <a:pt x="19083" y="28195"/>
                    </a:lnTo>
                    <a:cubicBezTo>
                      <a:pt x="19083" y="33717"/>
                      <a:pt x="14833" y="38215"/>
                      <a:pt x="9659" y="38215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23" name="フリーフォーム: 図形 22">
                <a:extLst>
                  <a:ext uri="{FF2B5EF4-FFF2-40B4-BE49-F238E27FC236}">
                    <a16:creationId xmlns:a16="http://schemas.microsoft.com/office/drawing/2014/main" id="{58E044B7-456E-B820-E7B6-6AE5C2927202}"/>
                  </a:ext>
                </a:extLst>
              </p:cNvPr>
              <p:cNvSpPr/>
              <p:nvPr/>
            </p:nvSpPr>
            <p:spPr>
              <a:xfrm>
                <a:off x="276316" y="6261899"/>
                <a:ext cx="18834" cy="37755"/>
              </a:xfrm>
              <a:custGeom>
                <a:avLst/>
                <a:gdLst>
                  <a:gd name="connsiteX0" fmla="*/ 9731 w 18834"/>
                  <a:gd name="connsiteY0" fmla="*/ 38179 h 37755"/>
                  <a:gd name="connsiteX1" fmla="*/ 319 w 18834"/>
                  <a:gd name="connsiteY1" fmla="*/ 28154 h 37755"/>
                  <a:gd name="connsiteX2" fmla="*/ 319 w 18834"/>
                  <a:gd name="connsiteY2" fmla="*/ 10440 h 37755"/>
                  <a:gd name="connsiteX3" fmla="*/ 9731 w 18834"/>
                  <a:gd name="connsiteY3" fmla="*/ 423 h 37755"/>
                  <a:gd name="connsiteX4" fmla="*/ 19153 w 18834"/>
                  <a:gd name="connsiteY4" fmla="*/ 10440 h 37755"/>
                  <a:gd name="connsiteX5" fmla="*/ 19153 w 18834"/>
                  <a:gd name="connsiteY5" fmla="*/ 28154 h 37755"/>
                  <a:gd name="connsiteX6" fmla="*/ 9731 w 18834"/>
                  <a:gd name="connsiteY6" fmla="*/ 38179 h 37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4" h="37755">
                    <a:moveTo>
                      <a:pt x="9731" y="38179"/>
                    </a:moveTo>
                    <a:cubicBezTo>
                      <a:pt x="4555" y="38179"/>
                      <a:pt x="319" y="33661"/>
                      <a:pt x="319" y="28154"/>
                    </a:cubicBezTo>
                    <a:lnTo>
                      <a:pt x="319" y="10440"/>
                    </a:lnTo>
                    <a:cubicBezTo>
                      <a:pt x="319" y="4929"/>
                      <a:pt x="4555" y="423"/>
                      <a:pt x="9731" y="423"/>
                    </a:cubicBezTo>
                    <a:cubicBezTo>
                      <a:pt x="14908" y="423"/>
                      <a:pt x="19153" y="4927"/>
                      <a:pt x="19153" y="10440"/>
                    </a:cubicBezTo>
                    <a:lnTo>
                      <a:pt x="19153" y="28154"/>
                    </a:lnTo>
                    <a:cubicBezTo>
                      <a:pt x="19150" y="33661"/>
                      <a:pt x="14905" y="38179"/>
                      <a:pt x="9731" y="3817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24" name="フリーフォーム: 図形 23">
                <a:extLst>
                  <a:ext uri="{FF2B5EF4-FFF2-40B4-BE49-F238E27FC236}">
                    <a16:creationId xmlns:a16="http://schemas.microsoft.com/office/drawing/2014/main" id="{D15291D4-9440-5C37-3F50-B29F34AA78DD}"/>
                  </a:ext>
                </a:extLst>
              </p:cNvPr>
              <p:cNvSpPr/>
              <p:nvPr/>
            </p:nvSpPr>
            <p:spPr>
              <a:xfrm>
                <a:off x="180304" y="6537861"/>
                <a:ext cx="18845" cy="136386"/>
              </a:xfrm>
              <a:custGeom>
                <a:avLst/>
                <a:gdLst>
                  <a:gd name="connsiteX0" fmla="*/ 9659 w 18845"/>
                  <a:gd name="connsiteY0" fmla="*/ 136492 h 136386"/>
                  <a:gd name="connsiteX1" fmla="*/ 237 w 18845"/>
                  <a:gd name="connsiteY1" fmla="*/ 126464 h 136386"/>
                  <a:gd name="connsiteX2" fmla="*/ 237 w 18845"/>
                  <a:gd name="connsiteY2" fmla="*/ 10116 h 136386"/>
                  <a:gd name="connsiteX3" fmla="*/ 9659 w 18845"/>
                  <a:gd name="connsiteY3" fmla="*/ 105 h 136386"/>
                  <a:gd name="connsiteX4" fmla="*/ 19083 w 18845"/>
                  <a:gd name="connsiteY4" fmla="*/ 10116 h 136386"/>
                  <a:gd name="connsiteX5" fmla="*/ 19083 w 18845"/>
                  <a:gd name="connsiteY5" fmla="*/ 126461 h 136386"/>
                  <a:gd name="connsiteX6" fmla="*/ 9659 w 18845"/>
                  <a:gd name="connsiteY6" fmla="*/ 136492 h 1363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5" h="136386">
                    <a:moveTo>
                      <a:pt x="9659" y="136492"/>
                    </a:moveTo>
                    <a:cubicBezTo>
                      <a:pt x="4482" y="136492"/>
                      <a:pt x="237" y="131983"/>
                      <a:pt x="237" y="126464"/>
                    </a:cubicBezTo>
                    <a:lnTo>
                      <a:pt x="237" y="10116"/>
                    </a:lnTo>
                    <a:cubicBezTo>
                      <a:pt x="237" y="4611"/>
                      <a:pt x="4482" y="105"/>
                      <a:pt x="9659" y="105"/>
                    </a:cubicBezTo>
                    <a:cubicBezTo>
                      <a:pt x="14835" y="105"/>
                      <a:pt x="19083" y="4614"/>
                      <a:pt x="19083" y="10116"/>
                    </a:cubicBezTo>
                    <a:lnTo>
                      <a:pt x="19083" y="126461"/>
                    </a:lnTo>
                    <a:cubicBezTo>
                      <a:pt x="19083" y="131983"/>
                      <a:pt x="14833" y="136492"/>
                      <a:pt x="9659" y="136492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25" name="フリーフォーム: 図形 24">
                <a:extLst>
                  <a:ext uri="{FF2B5EF4-FFF2-40B4-BE49-F238E27FC236}">
                    <a16:creationId xmlns:a16="http://schemas.microsoft.com/office/drawing/2014/main" id="{CE85C598-47E9-8E3C-8A66-099844392E5D}"/>
                  </a:ext>
                </a:extLst>
              </p:cNvPr>
              <p:cNvSpPr/>
              <p:nvPr/>
            </p:nvSpPr>
            <p:spPr>
              <a:xfrm>
                <a:off x="180305" y="6655398"/>
                <a:ext cx="320531" cy="18848"/>
              </a:xfrm>
              <a:custGeom>
                <a:avLst/>
                <a:gdLst>
                  <a:gd name="connsiteX0" fmla="*/ 321032 w 320531"/>
                  <a:gd name="connsiteY0" fmla="*/ 9547 h 18848"/>
                  <a:gd name="connsiteX1" fmla="*/ 311030 w 320531"/>
                  <a:gd name="connsiteY1" fmla="*/ 18962 h 18848"/>
                  <a:gd name="connsiteX2" fmla="*/ 10527 w 320531"/>
                  <a:gd name="connsiteY2" fmla="*/ 18962 h 18848"/>
                  <a:gd name="connsiteX3" fmla="*/ 501 w 320531"/>
                  <a:gd name="connsiteY3" fmla="*/ 9547 h 18848"/>
                  <a:gd name="connsiteX4" fmla="*/ 10527 w 320531"/>
                  <a:gd name="connsiteY4" fmla="*/ 113 h 18848"/>
                  <a:gd name="connsiteX5" fmla="*/ 311030 w 320531"/>
                  <a:gd name="connsiteY5" fmla="*/ 113 h 18848"/>
                  <a:gd name="connsiteX6" fmla="*/ 321032 w 320531"/>
                  <a:gd name="connsiteY6" fmla="*/ 9547 h 18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0531" h="18848">
                    <a:moveTo>
                      <a:pt x="321032" y="9547"/>
                    </a:moveTo>
                    <a:cubicBezTo>
                      <a:pt x="321032" y="14709"/>
                      <a:pt x="316541" y="18962"/>
                      <a:pt x="311030" y="18962"/>
                    </a:cubicBezTo>
                    <a:lnTo>
                      <a:pt x="10527" y="18962"/>
                    </a:lnTo>
                    <a:cubicBezTo>
                      <a:pt x="5016" y="18962"/>
                      <a:pt x="501" y="14709"/>
                      <a:pt x="501" y="9547"/>
                    </a:cubicBezTo>
                    <a:cubicBezTo>
                      <a:pt x="501" y="4358"/>
                      <a:pt x="5013" y="113"/>
                      <a:pt x="10527" y="113"/>
                    </a:cubicBezTo>
                    <a:lnTo>
                      <a:pt x="311030" y="113"/>
                    </a:lnTo>
                    <a:cubicBezTo>
                      <a:pt x="316541" y="113"/>
                      <a:pt x="321032" y="4355"/>
                      <a:pt x="321032" y="9547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26" name="フリーフォーム: 図形 25">
                <a:extLst>
                  <a:ext uri="{FF2B5EF4-FFF2-40B4-BE49-F238E27FC236}">
                    <a16:creationId xmlns:a16="http://schemas.microsoft.com/office/drawing/2014/main" id="{FC9B8FA4-F68E-6A9E-822A-ACDCBC47AA83}"/>
                  </a:ext>
                </a:extLst>
              </p:cNvPr>
              <p:cNvSpPr/>
              <p:nvPr/>
            </p:nvSpPr>
            <p:spPr>
              <a:xfrm>
                <a:off x="311036" y="6261899"/>
                <a:ext cx="18837" cy="37755"/>
              </a:xfrm>
              <a:custGeom>
                <a:avLst/>
                <a:gdLst>
                  <a:gd name="connsiteX0" fmla="*/ 9778 w 18837"/>
                  <a:gd name="connsiteY0" fmla="*/ 38179 h 37755"/>
                  <a:gd name="connsiteX1" fmla="*/ 348 w 18837"/>
                  <a:gd name="connsiteY1" fmla="*/ 28154 h 37755"/>
                  <a:gd name="connsiteX2" fmla="*/ 348 w 18837"/>
                  <a:gd name="connsiteY2" fmla="*/ 10440 h 37755"/>
                  <a:gd name="connsiteX3" fmla="*/ 9778 w 18837"/>
                  <a:gd name="connsiteY3" fmla="*/ 423 h 37755"/>
                  <a:gd name="connsiteX4" fmla="*/ 19185 w 18837"/>
                  <a:gd name="connsiteY4" fmla="*/ 10440 h 37755"/>
                  <a:gd name="connsiteX5" fmla="*/ 19185 w 18837"/>
                  <a:gd name="connsiteY5" fmla="*/ 28154 h 37755"/>
                  <a:gd name="connsiteX6" fmla="*/ 9778 w 18837"/>
                  <a:gd name="connsiteY6" fmla="*/ 38179 h 37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7" h="37755">
                    <a:moveTo>
                      <a:pt x="9778" y="38179"/>
                    </a:moveTo>
                    <a:cubicBezTo>
                      <a:pt x="4590" y="38179"/>
                      <a:pt x="348" y="33661"/>
                      <a:pt x="348" y="28154"/>
                    </a:cubicBezTo>
                    <a:lnTo>
                      <a:pt x="348" y="10440"/>
                    </a:lnTo>
                    <a:cubicBezTo>
                      <a:pt x="348" y="4929"/>
                      <a:pt x="4587" y="423"/>
                      <a:pt x="9778" y="423"/>
                    </a:cubicBezTo>
                    <a:cubicBezTo>
                      <a:pt x="14949" y="423"/>
                      <a:pt x="19185" y="4927"/>
                      <a:pt x="19185" y="10440"/>
                    </a:cubicBezTo>
                    <a:lnTo>
                      <a:pt x="19185" y="28154"/>
                    </a:lnTo>
                    <a:cubicBezTo>
                      <a:pt x="19185" y="33661"/>
                      <a:pt x="14949" y="38179"/>
                      <a:pt x="9778" y="3817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27" name="フリーフォーム: 図形 26">
                <a:extLst>
                  <a:ext uri="{FF2B5EF4-FFF2-40B4-BE49-F238E27FC236}">
                    <a16:creationId xmlns:a16="http://schemas.microsoft.com/office/drawing/2014/main" id="{8544859C-7A6F-F291-5972-578D0F551B5C}"/>
                  </a:ext>
                </a:extLst>
              </p:cNvPr>
              <p:cNvSpPr/>
              <p:nvPr/>
            </p:nvSpPr>
            <p:spPr>
              <a:xfrm>
                <a:off x="311036" y="6280777"/>
                <a:ext cx="18837" cy="48623"/>
              </a:xfrm>
              <a:custGeom>
                <a:avLst/>
                <a:gdLst>
                  <a:gd name="connsiteX0" fmla="*/ 9778 w 18837"/>
                  <a:gd name="connsiteY0" fmla="*/ 49021 h 48623"/>
                  <a:gd name="connsiteX1" fmla="*/ 348 w 18837"/>
                  <a:gd name="connsiteY1" fmla="*/ 39005 h 48623"/>
                  <a:gd name="connsiteX2" fmla="*/ 348 w 18837"/>
                  <a:gd name="connsiteY2" fmla="*/ 10415 h 48623"/>
                  <a:gd name="connsiteX3" fmla="*/ 9778 w 18837"/>
                  <a:gd name="connsiteY3" fmla="*/ 398 h 48623"/>
                  <a:gd name="connsiteX4" fmla="*/ 19185 w 18837"/>
                  <a:gd name="connsiteY4" fmla="*/ 10415 h 48623"/>
                  <a:gd name="connsiteX5" fmla="*/ 19185 w 18837"/>
                  <a:gd name="connsiteY5" fmla="*/ 39005 h 48623"/>
                  <a:gd name="connsiteX6" fmla="*/ 9778 w 18837"/>
                  <a:gd name="connsiteY6" fmla="*/ 49021 h 486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7" h="48623">
                    <a:moveTo>
                      <a:pt x="9778" y="49021"/>
                    </a:moveTo>
                    <a:cubicBezTo>
                      <a:pt x="4590" y="49021"/>
                      <a:pt x="348" y="44518"/>
                      <a:pt x="348" y="39005"/>
                    </a:cubicBezTo>
                    <a:lnTo>
                      <a:pt x="348" y="10415"/>
                    </a:lnTo>
                    <a:cubicBezTo>
                      <a:pt x="348" y="4907"/>
                      <a:pt x="4587" y="398"/>
                      <a:pt x="9778" y="398"/>
                    </a:cubicBezTo>
                    <a:cubicBezTo>
                      <a:pt x="14949" y="398"/>
                      <a:pt x="19185" y="4907"/>
                      <a:pt x="19185" y="10415"/>
                    </a:cubicBezTo>
                    <a:lnTo>
                      <a:pt x="19185" y="39005"/>
                    </a:lnTo>
                    <a:cubicBezTo>
                      <a:pt x="19185" y="44518"/>
                      <a:pt x="14949" y="49021"/>
                      <a:pt x="9778" y="49021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28" name="フリーフォーム: 図形 27">
                <a:extLst>
                  <a:ext uri="{FF2B5EF4-FFF2-40B4-BE49-F238E27FC236}">
                    <a16:creationId xmlns:a16="http://schemas.microsoft.com/office/drawing/2014/main" id="{1E2FA127-4D9A-F35E-6386-8668F732B276}"/>
                  </a:ext>
                </a:extLst>
              </p:cNvPr>
              <p:cNvSpPr/>
              <p:nvPr/>
            </p:nvSpPr>
            <p:spPr>
              <a:xfrm>
                <a:off x="311036" y="6280781"/>
                <a:ext cx="123495" cy="18840"/>
              </a:xfrm>
              <a:custGeom>
                <a:avLst/>
                <a:gdLst>
                  <a:gd name="connsiteX0" fmla="*/ 123941 w 123495"/>
                  <a:gd name="connsiteY0" fmla="*/ 9856 h 18840"/>
                  <a:gd name="connsiteX1" fmla="*/ 113912 w 123495"/>
                  <a:gd name="connsiteY1" fmla="*/ 19272 h 18840"/>
                  <a:gd name="connsiteX2" fmla="*/ 10470 w 123495"/>
                  <a:gd name="connsiteY2" fmla="*/ 19272 h 18840"/>
                  <a:gd name="connsiteX3" fmla="*/ 445 w 123495"/>
                  <a:gd name="connsiteY3" fmla="*/ 9856 h 18840"/>
                  <a:gd name="connsiteX4" fmla="*/ 10470 w 123495"/>
                  <a:gd name="connsiteY4" fmla="*/ 431 h 18840"/>
                  <a:gd name="connsiteX5" fmla="*/ 113912 w 123495"/>
                  <a:gd name="connsiteY5" fmla="*/ 431 h 18840"/>
                  <a:gd name="connsiteX6" fmla="*/ 123941 w 123495"/>
                  <a:gd name="connsiteY6" fmla="*/ 9856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3495" h="18840">
                    <a:moveTo>
                      <a:pt x="123941" y="9856"/>
                    </a:moveTo>
                    <a:cubicBezTo>
                      <a:pt x="123941" y="15027"/>
                      <a:pt x="119406" y="19272"/>
                      <a:pt x="113912" y="19272"/>
                    </a:cubicBezTo>
                    <a:lnTo>
                      <a:pt x="10470" y="19272"/>
                    </a:lnTo>
                    <a:cubicBezTo>
                      <a:pt x="4951" y="19272"/>
                      <a:pt x="445" y="15027"/>
                      <a:pt x="445" y="9856"/>
                    </a:cubicBezTo>
                    <a:cubicBezTo>
                      <a:pt x="445" y="4662"/>
                      <a:pt x="4948" y="431"/>
                      <a:pt x="10470" y="431"/>
                    </a:cubicBezTo>
                    <a:lnTo>
                      <a:pt x="113912" y="431"/>
                    </a:lnTo>
                    <a:cubicBezTo>
                      <a:pt x="119408" y="431"/>
                      <a:pt x="123941" y="4662"/>
                      <a:pt x="123941" y="985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29" name="フリーフォーム: 図形 28">
                <a:extLst>
                  <a:ext uri="{FF2B5EF4-FFF2-40B4-BE49-F238E27FC236}">
                    <a16:creationId xmlns:a16="http://schemas.microsoft.com/office/drawing/2014/main" id="{566AF522-467E-4242-EAFC-953DBC227486}"/>
                  </a:ext>
                </a:extLst>
              </p:cNvPr>
              <p:cNvSpPr/>
              <p:nvPr/>
            </p:nvSpPr>
            <p:spPr>
              <a:xfrm>
                <a:off x="378597" y="6280906"/>
                <a:ext cx="18834" cy="117671"/>
              </a:xfrm>
              <a:custGeom>
                <a:avLst/>
                <a:gdLst>
                  <a:gd name="connsiteX0" fmla="*/ 9827 w 18834"/>
                  <a:gd name="connsiteY0" fmla="*/ 118011 h 117671"/>
                  <a:gd name="connsiteX1" fmla="*/ 406 w 18834"/>
                  <a:gd name="connsiteY1" fmla="*/ 107994 h 117671"/>
                  <a:gd name="connsiteX2" fmla="*/ 406 w 18834"/>
                  <a:gd name="connsiteY2" fmla="*/ 10359 h 117671"/>
                  <a:gd name="connsiteX3" fmla="*/ 9827 w 18834"/>
                  <a:gd name="connsiteY3" fmla="*/ 339 h 117671"/>
                  <a:gd name="connsiteX4" fmla="*/ 19240 w 18834"/>
                  <a:gd name="connsiteY4" fmla="*/ 10359 h 117671"/>
                  <a:gd name="connsiteX5" fmla="*/ 19240 w 18834"/>
                  <a:gd name="connsiteY5" fmla="*/ 107994 h 117671"/>
                  <a:gd name="connsiteX6" fmla="*/ 9827 w 18834"/>
                  <a:gd name="connsiteY6" fmla="*/ 118011 h 117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4" h="117671">
                    <a:moveTo>
                      <a:pt x="9827" y="118011"/>
                    </a:moveTo>
                    <a:cubicBezTo>
                      <a:pt x="4647" y="118011"/>
                      <a:pt x="406" y="113502"/>
                      <a:pt x="406" y="107994"/>
                    </a:cubicBezTo>
                    <a:lnTo>
                      <a:pt x="406" y="10359"/>
                    </a:lnTo>
                    <a:cubicBezTo>
                      <a:pt x="406" y="4848"/>
                      <a:pt x="4644" y="339"/>
                      <a:pt x="9827" y="339"/>
                    </a:cubicBezTo>
                    <a:cubicBezTo>
                      <a:pt x="15004" y="339"/>
                      <a:pt x="19240" y="4848"/>
                      <a:pt x="19240" y="10359"/>
                    </a:cubicBezTo>
                    <a:lnTo>
                      <a:pt x="19240" y="107994"/>
                    </a:lnTo>
                    <a:cubicBezTo>
                      <a:pt x="19237" y="113505"/>
                      <a:pt x="15001" y="118011"/>
                      <a:pt x="9827" y="118011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30" name="フリーフォーム: 図形 29">
                <a:extLst>
                  <a:ext uri="{FF2B5EF4-FFF2-40B4-BE49-F238E27FC236}">
                    <a16:creationId xmlns:a16="http://schemas.microsoft.com/office/drawing/2014/main" id="{B368C650-3D41-218D-182B-FD2F36E1D389}"/>
                  </a:ext>
                </a:extLst>
              </p:cNvPr>
              <p:cNvSpPr/>
              <p:nvPr/>
            </p:nvSpPr>
            <p:spPr>
              <a:xfrm>
                <a:off x="415787" y="6361080"/>
                <a:ext cx="37482" cy="18848"/>
              </a:xfrm>
              <a:custGeom>
                <a:avLst/>
                <a:gdLst>
                  <a:gd name="connsiteX0" fmla="*/ 37944 w 37482"/>
                  <a:gd name="connsiteY0" fmla="*/ 9788 h 18848"/>
                  <a:gd name="connsiteX1" fmla="*/ 27924 w 37482"/>
                  <a:gd name="connsiteY1" fmla="*/ 19212 h 18848"/>
                  <a:gd name="connsiteX2" fmla="*/ 10486 w 37482"/>
                  <a:gd name="connsiteY2" fmla="*/ 19212 h 18848"/>
                  <a:gd name="connsiteX3" fmla="*/ 461 w 37482"/>
                  <a:gd name="connsiteY3" fmla="*/ 9788 h 18848"/>
                  <a:gd name="connsiteX4" fmla="*/ 10486 w 37482"/>
                  <a:gd name="connsiteY4" fmla="*/ 363 h 18848"/>
                  <a:gd name="connsiteX5" fmla="*/ 27924 w 37482"/>
                  <a:gd name="connsiteY5" fmla="*/ 363 h 18848"/>
                  <a:gd name="connsiteX6" fmla="*/ 37944 w 37482"/>
                  <a:gd name="connsiteY6" fmla="*/ 9788 h 18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7482" h="18848">
                    <a:moveTo>
                      <a:pt x="37944" y="9788"/>
                    </a:moveTo>
                    <a:cubicBezTo>
                      <a:pt x="37944" y="14967"/>
                      <a:pt x="33435" y="19212"/>
                      <a:pt x="27924" y="19212"/>
                    </a:cubicBezTo>
                    <a:lnTo>
                      <a:pt x="10486" y="19212"/>
                    </a:lnTo>
                    <a:cubicBezTo>
                      <a:pt x="4976" y="19212"/>
                      <a:pt x="461" y="14967"/>
                      <a:pt x="461" y="9788"/>
                    </a:cubicBezTo>
                    <a:cubicBezTo>
                      <a:pt x="461" y="4611"/>
                      <a:pt x="4973" y="363"/>
                      <a:pt x="10486" y="363"/>
                    </a:cubicBezTo>
                    <a:lnTo>
                      <a:pt x="27924" y="363"/>
                    </a:lnTo>
                    <a:cubicBezTo>
                      <a:pt x="33438" y="363"/>
                      <a:pt x="37944" y="4611"/>
                      <a:pt x="37944" y="9788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31" name="フリーフォーム: 図形 30">
                <a:extLst>
                  <a:ext uri="{FF2B5EF4-FFF2-40B4-BE49-F238E27FC236}">
                    <a16:creationId xmlns:a16="http://schemas.microsoft.com/office/drawing/2014/main" id="{C5B0BA95-7A93-0819-17C2-B208F59A52DF}"/>
                  </a:ext>
                </a:extLst>
              </p:cNvPr>
              <p:cNvSpPr/>
              <p:nvPr/>
            </p:nvSpPr>
            <p:spPr>
              <a:xfrm>
                <a:off x="482464" y="6339546"/>
                <a:ext cx="18857" cy="118237"/>
              </a:xfrm>
              <a:custGeom>
                <a:avLst/>
                <a:gdLst>
                  <a:gd name="connsiteX0" fmla="*/ 9935 w 18857"/>
                  <a:gd name="connsiteY0" fmla="*/ 118527 h 118237"/>
                  <a:gd name="connsiteX1" fmla="*/ 494 w 18857"/>
                  <a:gd name="connsiteY1" fmla="*/ 108501 h 118237"/>
                  <a:gd name="connsiteX2" fmla="*/ 494 w 18857"/>
                  <a:gd name="connsiteY2" fmla="*/ 10309 h 118237"/>
                  <a:gd name="connsiteX3" fmla="*/ 9935 w 18857"/>
                  <a:gd name="connsiteY3" fmla="*/ 289 h 118237"/>
                  <a:gd name="connsiteX4" fmla="*/ 19351 w 18857"/>
                  <a:gd name="connsiteY4" fmla="*/ 10309 h 118237"/>
                  <a:gd name="connsiteX5" fmla="*/ 19351 w 18857"/>
                  <a:gd name="connsiteY5" fmla="*/ 108501 h 118237"/>
                  <a:gd name="connsiteX6" fmla="*/ 9935 w 18857"/>
                  <a:gd name="connsiteY6" fmla="*/ 118527 h 1182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57" h="118237">
                    <a:moveTo>
                      <a:pt x="9935" y="118527"/>
                    </a:moveTo>
                    <a:cubicBezTo>
                      <a:pt x="4730" y="118527"/>
                      <a:pt x="494" y="114009"/>
                      <a:pt x="494" y="108501"/>
                    </a:cubicBezTo>
                    <a:lnTo>
                      <a:pt x="494" y="10309"/>
                    </a:lnTo>
                    <a:cubicBezTo>
                      <a:pt x="494" y="4798"/>
                      <a:pt x="4730" y="289"/>
                      <a:pt x="9935" y="289"/>
                    </a:cubicBezTo>
                    <a:cubicBezTo>
                      <a:pt x="15106" y="289"/>
                      <a:pt x="19351" y="4798"/>
                      <a:pt x="19351" y="10309"/>
                    </a:cubicBezTo>
                    <a:lnTo>
                      <a:pt x="19351" y="108501"/>
                    </a:lnTo>
                    <a:cubicBezTo>
                      <a:pt x="19351" y="114012"/>
                      <a:pt x="15106" y="118527"/>
                      <a:pt x="9935" y="118527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24067FD9-6B97-E82A-CF48-A047B6E5C87E}"/>
                  </a:ext>
                </a:extLst>
              </p:cNvPr>
              <p:cNvSpPr/>
              <p:nvPr/>
            </p:nvSpPr>
            <p:spPr>
              <a:xfrm>
                <a:off x="415787" y="6438377"/>
                <a:ext cx="85048" cy="18845"/>
              </a:xfrm>
              <a:custGeom>
                <a:avLst/>
                <a:gdLst>
                  <a:gd name="connsiteX0" fmla="*/ 85550 w 85048"/>
                  <a:gd name="connsiteY0" fmla="*/ 9719 h 18845"/>
                  <a:gd name="connsiteX1" fmla="*/ 75548 w 85048"/>
                  <a:gd name="connsiteY1" fmla="*/ 19144 h 18845"/>
                  <a:gd name="connsiteX2" fmla="*/ 10527 w 85048"/>
                  <a:gd name="connsiteY2" fmla="*/ 19144 h 18845"/>
                  <a:gd name="connsiteX3" fmla="*/ 501 w 85048"/>
                  <a:gd name="connsiteY3" fmla="*/ 9719 h 18845"/>
                  <a:gd name="connsiteX4" fmla="*/ 10527 w 85048"/>
                  <a:gd name="connsiteY4" fmla="*/ 298 h 18845"/>
                  <a:gd name="connsiteX5" fmla="*/ 75548 w 85048"/>
                  <a:gd name="connsiteY5" fmla="*/ 298 h 18845"/>
                  <a:gd name="connsiteX6" fmla="*/ 85550 w 85048"/>
                  <a:gd name="connsiteY6" fmla="*/ 9719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5048" h="18845">
                    <a:moveTo>
                      <a:pt x="85550" y="9719"/>
                    </a:moveTo>
                    <a:cubicBezTo>
                      <a:pt x="85550" y="14905"/>
                      <a:pt x="81059" y="19144"/>
                      <a:pt x="75548" y="19144"/>
                    </a:cubicBezTo>
                    <a:lnTo>
                      <a:pt x="10527" y="19144"/>
                    </a:lnTo>
                    <a:cubicBezTo>
                      <a:pt x="5016" y="19144"/>
                      <a:pt x="501" y="14905"/>
                      <a:pt x="501" y="9719"/>
                    </a:cubicBezTo>
                    <a:cubicBezTo>
                      <a:pt x="501" y="4542"/>
                      <a:pt x="5013" y="298"/>
                      <a:pt x="10527" y="298"/>
                    </a:cubicBezTo>
                    <a:lnTo>
                      <a:pt x="75548" y="298"/>
                    </a:lnTo>
                    <a:cubicBezTo>
                      <a:pt x="81059" y="301"/>
                      <a:pt x="85550" y="4545"/>
                      <a:pt x="85550" y="971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33" name="フリーフォーム: 図形 32">
                <a:extLst>
                  <a:ext uri="{FF2B5EF4-FFF2-40B4-BE49-F238E27FC236}">
                    <a16:creationId xmlns:a16="http://schemas.microsoft.com/office/drawing/2014/main" id="{4DF16DC5-9968-A995-7CB3-85DBD9A67E72}"/>
                  </a:ext>
                </a:extLst>
              </p:cNvPr>
              <p:cNvSpPr/>
              <p:nvPr/>
            </p:nvSpPr>
            <p:spPr>
              <a:xfrm>
                <a:off x="517201" y="6497134"/>
                <a:ext cx="114846" cy="18857"/>
              </a:xfrm>
              <a:custGeom>
                <a:avLst/>
                <a:gdLst>
                  <a:gd name="connsiteX0" fmla="*/ 515 w 114846"/>
                  <a:gd name="connsiteY0" fmla="*/ 9690 h 18857"/>
                  <a:gd name="connsiteX1" fmla="*/ 10517 w 114846"/>
                  <a:gd name="connsiteY1" fmla="*/ 248 h 18857"/>
                  <a:gd name="connsiteX2" fmla="*/ 105325 w 114846"/>
                  <a:gd name="connsiteY2" fmla="*/ 248 h 18857"/>
                  <a:gd name="connsiteX3" fmla="*/ 115362 w 114846"/>
                  <a:gd name="connsiteY3" fmla="*/ 9690 h 18857"/>
                  <a:gd name="connsiteX4" fmla="*/ 105325 w 114846"/>
                  <a:gd name="connsiteY4" fmla="*/ 19105 h 18857"/>
                  <a:gd name="connsiteX5" fmla="*/ 10517 w 114846"/>
                  <a:gd name="connsiteY5" fmla="*/ 19105 h 18857"/>
                  <a:gd name="connsiteX6" fmla="*/ 515 w 114846"/>
                  <a:gd name="connsiteY6" fmla="*/ 9690 h 188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57">
                    <a:moveTo>
                      <a:pt x="515" y="9690"/>
                    </a:moveTo>
                    <a:cubicBezTo>
                      <a:pt x="515" y="4501"/>
                      <a:pt x="5007" y="248"/>
                      <a:pt x="10517" y="248"/>
                    </a:cubicBezTo>
                    <a:lnTo>
                      <a:pt x="105325" y="248"/>
                    </a:lnTo>
                    <a:cubicBezTo>
                      <a:pt x="110835" y="248"/>
                      <a:pt x="115362" y="4501"/>
                      <a:pt x="115362" y="9690"/>
                    </a:cubicBezTo>
                    <a:cubicBezTo>
                      <a:pt x="115362" y="14878"/>
                      <a:pt x="110835" y="19105"/>
                      <a:pt x="105325" y="19105"/>
                    </a:cubicBezTo>
                    <a:lnTo>
                      <a:pt x="10517" y="19105"/>
                    </a:lnTo>
                    <a:cubicBezTo>
                      <a:pt x="5007" y="19105"/>
                      <a:pt x="515" y="14878"/>
                      <a:pt x="515" y="9690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34" name="フリーフォーム: 図形 33">
                <a:extLst>
                  <a:ext uri="{FF2B5EF4-FFF2-40B4-BE49-F238E27FC236}">
                    <a16:creationId xmlns:a16="http://schemas.microsoft.com/office/drawing/2014/main" id="{E29CEB3F-D143-E71F-B03D-C5FB18C8D51F}"/>
                  </a:ext>
                </a:extLst>
              </p:cNvPr>
              <p:cNvSpPr/>
              <p:nvPr/>
            </p:nvSpPr>
            <p:spPr>
              <a:xfrm>
                <a:off x="517201" y="6438377"/>
                <a:ext cx="114846" cy="18845"/>
              </a:xfrm>
              <a:custGeom>
                <a:avLst/>
                <a:gdLst>
                  <a:gd name="connsiteX0" fmla="*/ 515 w 114846"/>
                  <a:gd name="connsiteY0" fmla="*/ 9719 h 18845"/>
                  <a:gd name="connsiteX1" fmla="*/ 10517 w 114846"/>
                  <a:gd name="connsiteY1" fmla="*/ 298 h 18845"/>
                  <a:gd name="connsiteX2" fmla="*/ 105325 w 114846"/>
                  <a:gd name="connsiteY2" fmla="*/ 298 h 18845"/>
                  <a:gd name="connsiteX3" fmla="*/ 115362 w 114846"/>
                  <a:gd name="connsiteY3" fmla="*/ 9719 h 18845"/>
                  <a:gd name="connsiteX4" fmla="*/ 105325 w 114846"/>
                  <a:gd name="connsiteY4" fmla="*/ 19144 h 18845"/>
                  <a:gd name="connsiteX5" fmla="*/ 10517 w 114846"/>
                  <a:gd name="connsiteY5" fmla="*/ 19144 h 18845"/>
                  <a:gd name="connsiteX6" fmla="*/ 515 w 114846"/>
                  <a:gd name="connsiteY6" fmla="*/ 9719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45">
                    <a:moveTo>
                      <a:pt x="515" y="9719"/>
                    </a:moveTo>
                    <a:cubicBezTo>
                      <a:pt x="515" y="4542"/>
                      <a:pt x="5007" y="298"/>
                      <a:pt x="10517" y="298"/>
                    </a:cubicBezTo>
                    <a:lnTo>
                      <a:pt x="105325" y="298"/>
                    </a:lnTo>
                    <a:cubicBezTo>
                      <a:pt x="110835" y="298"/>
                      <a:pt x="115362" y="4542"/>
                      <a:pt x="115362" y="9719"/>
                    </a:cubicBezTo>
                    <a:cubicBezTo>
                      <a:pt x="115362" y="14905"/>
                      <a:pt x="110835" y="19144"/>
                      <a:pt x="105325" y="19144"/>
                    </a:cubicBezTo>
                    <a:lnTo>
                      <a:pt x="10517" y="19144"/>
                    </a:lnTo>
                    <a:cubicBezTo>
                      <a:pt x="5007" y="19146"/>
                      <a:pt x="515" y="14905"/>
                      <a:pt x="515" y="971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35" name="フリーフォーム: 図形 34">
                <a:extLst>
                  <a:ext uri="{FF2B5EF4-FFF2-40B4-BE49-F238E27FC236}">
                    <a16:creationId xmlns:a16="http://schemas.microsoft.com/office/drawing/2014/main" id="{58A37D52-86D5-9476-42D2-8631C8883336}"/>
                  </a:ext>
                </a:extLst>
              </p:cNvPr>
              <p:cNvSpPr/>
              <p:nvPr/>
            </p:nvSpPr>
            <p:spPr>
              <a:xfrm>
                <a:off x="517201" y="6379599"/>
                <a:ext cx="114846" cy="18854"/>
              </a:xfrm>
              <a:custGeom>
                <a:avLst/>
                <a:gdLst>
                  <a:gd name="connsiteX0" fmla="*/ 515 w 114846"/>
                  <a:gd name="connsiteY0" fmla="*/ 9772 h 18854"/>
                  <a:gd name="connsiteX1" fmla="*/ 10517 w 114846"/>
                  <a:gd name="connsiteY1" fmla="*/ 348 h 18854"/>
                  <a:gd name="connsiteX2" fmla="*/ 105325 w 114846"/>
                  <a:gd name="connsiteY2" fmla="*/ 348 h 18854"/>
                  <a:gd name="connsiteX3" fmla="*/ 115362 w 114846"/>
                  <a:gd name="connsiteY3" fmla="*/ 9772 h 18854"/>
                  <a:gd name="connsiteX4" fmla="*/ 105325 w 114846"/>
                  <a:gd name="connsiteY4" fmla="*/ 19202 h 18854"/>
                  <a:gd name="connsiteX5" fmla="*/ 10517 w 114846"/>
                  <a:gd name="connsiteY5" fmla="*/ 19202 h 18854"/>
                  <a:gd name="connsiteX6" fmla="*/ 515 w 114846"/>
                  <a:gd name="connsiteY6" fmla="*/ 9772 h 18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54">
                    <a:moveTo>
                      <a:pt x="515" y="9772"/>
                    </a:moveTo>
                    <a:cubicBezTo>
                      <a:pt x="515" y="4595"/>
                      <a:pt x="5007" y="348"/>
                      <a:pt x="10517" y="348"/>
                    </a:cubicBezTo>
                    <a:lnTo>
                      <a:pt x="105325" y="348"/>
                    </a:lnTo>
                    <a:cubicBezTo>
                      <a:pt x="110835" y="348"/>
                      <a:pt x="115362" y="4595"/>
                      <a:pt x="115362" y="9772"/>
                    </a:cubicBezTo>
                    <a:cubicBezTo>
                      <a:pt x="115362" y="14957"/>
                      <a:pt x="110835" y="19202"/>
                      <a:pt x="105325" y="19202"/>
                    </a:cubicBezTo>
                    <a:lnTo>
                      <a:pt x="10517" y="19202"/>
                    </a:lnTo>
                    <a:cubicBezTo>
                      <a:pt x="5007" y="19199"/>
                      <a:pt x="515" y="14954"/>
                      <a:pt x="515" y="9772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36" name="フリーフォーム: 図形 35">
                <a:extLst>
                  <a:ext uri="{FF2B5EF4-FFF2-40B4-BE49-F238E27FC236}">
                    <a16:creationId xmlns:a16="http://schemas.microsoft.com/office/drawing/2014/main" id="{D35BEFFE-9C3C-28B8-74AE-64595E2A6B9D}"/>
                  </a:ext>
                </a:extLst>
              </p:cNvPr>
              <p:cNvSpPr/>
              <p:nvPr/>
            </p:nvSpPr>
            <p:spPr>
              <a:xfrm>
                <a:off x="613202" y="6438380"/>
                <a:ext cx="18848" cy="77613"/>
              </a:xfrm>
              <a:custGeom>
                <a:avLst/>
                <a:gdLst>
                  <a:gd name="connsiteX0" fmla="*/ 10029 w 18848"/>
                  <a:gd name="connsiteY0" fmla="*/ 306 h 77613"/>
                  <a:gd name="connsiteX1" fmla="*/ 19454 w 18848"/>
                  <a:gd name="connsiteY1" fmla="*/ 10317 h 77613"/>
                  <a:gd name="connsiteX2" fmla="*/ 19454 w 18848"/>
                  <a:gd name="connsiteY2" fmla="*/ 67899 h 77613"/>
                  <a:gd name="connsiteX3" fmla="*/ 10029 w 18848"/>
                  <a:gd name="connsiteY3" fmla="*/ 77919 h 77613"/>
                  <a:gd name="connsiteX4" fmla="*/ 605 w 18848"/>
                  <a:gd name="connsiteY4" fmla="*/ 67899 h 77613"/>
                  <a:gd name="connsiteX5" fmla="*/ 605 w 18848"/>
                  <a:gd name="connsiteY5" fmla="*/ 10317 h 77613"/>
                  <a:gd name="connsiteX6" fmla="*/ 10029 w 18848"/>
                  <a:gd name="connsiteY6" fmla="*/ 306 h 77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77613">
                    <a:moveTo>
                      <a:pt x="10029" y="306"/>
                    </a:moveTo>
                    <a:cubicBezTo>
                      <a:pt x="15217" y="306"/>
                      <a:pt x="19454" y="4806"/>
                      <a:pt x="19454" y="10317"/>
                    </a:cubicBezTo>
                    <a:lnTo>
                      <a:pt x="19454" y="67899"/>
                    </a:lnTo>
                    <a:cubicBezTo>
                      <a:pt x="19454" y="73404"/>
                      <a:pt x="15217" y="77919"/>
                      <a:pt x="10029" y="77919"/>
                    </a:cubicBezTo>
                    <a:cubicBezTo>
                      <a:pt x="4841" y="77919"/>
                      <a:pt x="605" y="73401"/>
                      <a:pt x="605" y="67899"/>
                    </a:cubicBezTo>
                    <a:lnTo>
                      <a:pt x="605" y="10317"/>
                    </a:lnTo>
                    <a:cubicBezTo>
                      <a:pt x="605" y="4806"/>
                      <a:pt x="4841" y="306"/>
                      <a:pt x="10029" y="30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37" name="フリーフォーム: 図形 36">
                <a:extLst>
                  <a:ext uri="{FF2B5EF4-FFF2-40B4-BE49-F238E27FC236}">
                    <a16:creationId xmlns:a16="http://schemas.microsoft.com/office/drawing/2014/main" id="{11E4E019-4F29-411F-7E9F-0603D233A564}"/>
                  </a:ext>
                </a:extLst>
              </p:cNvPr>
              <p:cNvSpPr/>
              <p:nvPr/>
            </p:nvSpPr>
            <p:spPr>
              <a:xfrm>
                <a:off x="613202" y="6379763"/>
                <a:ext cx="18848" cy="77622"/>
              </a:xfrm>
              <a:custGeom>
                <a:avLst/>
                <a:gdLst>
                  <a:gd name="connsiteX0" fmla="*/ 10029 w 18848"/>
                  <a:gd name="connsiteY0" fmla="*/ 355 h 77622"/>
                  <a:gd name="connsiteX1" fmla="*/ 19454 w 18848"/>
                  <a:gd name="connsiteY1" fmla="*/ 10372 h 77622"/>
                  <a:gd name="connsiteX2" fmla="*/ 19454 w 18848"/>
                  <a:gd name="connsiteY2" fmla="*/ 67958 h 77622"/>
                  <a:gd name="connsiteX3" fmla="*/ 10029 w 18848"/>
                  <a:gd name="connsiteY3" fmla="*/ 77978 h 77622"/>
                  <a:gd name="connsiteX4" fmla="*/ 605 w 18848"/>
                  <a:gd name="connsiteY4" fmla="*/ 67958 h 77622"/>
                  <a:gd name="connsiteX5" fmla="*/ 605 w 18848"/>
                  <a:gd name="connsiteY5" fmla="*/ 10372 h 77622"/>
                  <a:gd name="connsiteX6" fmla="*/ 10029 w 18848"/>
                  <a:gd name="connsiteY6" fmla="*/ 355 h 776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77622">
                    <a:moveTo>
                      <a:pt x="10029" y="355"/>
                    </a:moveTo>
                    <a:cubicBezTo>
                      <a:pt x="15217" y="355"/>
                      <a:pt x="19454" y="4867"/>
                      <a:pt x="19454" y="10372"/>
                    </a:cubicBezTo>
                    <a:lnTo>
                      <a:pt x="19454" y="67958"/>
                    </a:lnTo>
                    <a:cubicBezTo>
                      <a:pt x="19454" y="73469"/>
                      <a:pt x="15217" y="77978"/>
                      <a:pt x="10029" y="77978"/>
                    </a:cubicBezTo>
                    <a:cubicBezTo>
                      <a:pt x="4841" y="77978"/>
                      <a:pt x="605" y="73469"/>
                      <a:pt x="605" y="67958"/>
                    </a:cubicBezTo>
                    <a:lnTo>
                      <a:pt x="605" y="10372"/>
                    </a:lnTo>
                    <a:cubicBezTo>
                      <a:pt x="605" y="4870"/>
                      <a:pt x="4841" y="355"/>
                      <a:pt x="10029" y="355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38" name="フリーフォーム: 図形 37">
                <a:extLst>
                  <a:ext uri="{FF2B5EF4-FFF2-40B4-BE49-F238E27FC236}">
                    <a16:creationId xmlns:a16="http://schemas.microsoft.com/office/drawing/2014/main" id="{4C48189A-0CA4-C702-4934-91832FC765EB}"/>
                  </a:ext>
                </a:extLst>
              </p:cNvPr>
              <p:cNvSpPr/>
              <p:nvPr/>
            </p:nvSpPr>
            <p:spPr>
              <a:xfrm>
                <a:off x="613202" y="6221679"/>
                <a:ext cx="18848" cy="136395"/>
              </a:xfrm>
              <a:custGeom>
                <a:avLst/>
                <a:gdLst>
                  <a:gd name="connsiteX0" fmla="*/ 10029 w 18848"/>
                  <a:gd name="connsiteY0" fmla="*/ 490 h 136395"/>
                  <a:gd name="connsiteX1" fmla="*/ 19454 w 18848"/>
                  <a:gd name="connsiteY1" fmla="*/ 10501 h 136395"/>
                  <a:gd name="connsiteX2" fmla="*/ 19454 w 18848"/>
                  <a:gd name="connsiteY2" fmla="*/ 126851 h 136395"/>
                  <a:gd name="connsiteX3" fmla="*/ 10029 w 18848"/>
                  <a:gd name="connsiteY3" fmla="*/ 136885 h 136395"/>
                  <a:gd name="connsiteX4" fmla="*/ 605 w 18848"/>
                  <a:gd name="connsiteY4" fmla="*/ 126851 h 136395"/>
                  <a:gd name="connsiteX5" fmla="*/ 605 w 18848"/>
                  <a:gd name="connsiteY5" fmla="*/ 10501 h 136395"/>
                  <a:gd name="connsiteX6" fmla="*/ 10029 w 18848"/>
                  <a:gd name="connsiteY6" fmla="*/ 490 h 1363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136395">
                    <a:moveTo>
                      <a:pt x="10029" y="490"/>
                    </a:moveTo>
                    <a:cubicBezTo>
                      <a:pt x="15217" y="490"/>
                      <a:pt x="19454" y="4993"/>
                      <a:pt x="19454" y="10501"/>
                    </a:cubicBezTo>
                    <a:lnTo>
                      <a:pt x="19454" y="126851"/>
                    </a:lnTo>
                    <a:cubicBezTo>
                      <a:pt x="19454" y="132362"/>
                      <a:pt x="15217" y="136885"/>
                      <a:pt x="10029" y="136885"/>
                    </a:cubicBezTo>
                    <a:cubicBezTo>
                      <a:pt x="4841" y="136885"/>
                      <a:pt x="605" y="132365"/>
                      <a:pt x="605" y="126851"/>
                    </a:cubicBezTo>
                    <a:lnTo>
                      <a:pt x="605" y="10501"/>
                    </a:lnTo>
                    <a:cubicBezTo>
                      <a:pt x="605" y="4993"/>
                      <a:pt x="4841" y="490"/>
                      <a:pt x="10029" y="490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39" name="フリーフォーム: 図形 38">
                <a:extLst>
                  <a:ext uri="{FF2B5EF4-FFF2-40B4-BE49-F238E27FC236}">
                    <a16:creationId xmlns:a16="http://schemas.microsoft.com/office/drawing/2014/main" id="{61D09146-E057-4D99-36AB-A1468033282E}"/>
                  </a:ext>
                </a:extLst>
              </p:cNvPr>
              <p:cNvSpPr/>
              <p:nvPr/>
            </p:nvSpPr>
            <p:spPr>
              <a:xfrm>
                <a:off x="310343" y="6221679"/>
                <a:ext cx="321707" cy="18843"/>
              </a:xfrm>
              <a:custGeom>
                <a:avLst/>
                <a:gdLst>
                  <a:gd name="connsiteX0" fmla="*/ 340 w 321707"/>
                  <a:gd name="connsiteY0" fmla="*/ 9912 h 18843"/>
                  <a:gd name="connsiteX1" fmla="*/ 10356 w 321707"/>
                  <a:gd name="connsiteY1" fmla="*/ 482 h 18843"/>
                  <a:gd name="connsiteX2" fmla="*/ 312010 w 321707"/>
                  <a:gd name="connsiteY2" fmla="*/ 482 h 18843"/>
                  <a:gd name="connsiteX3" fmla="*/ 322047 w 321707"/>
                  <a:gd name="connsiteY3" fmla="*/ 9912 h 18843"/>
                  <a:gd name="connsiteX4" fmla="*/ 312010 w 321707"/>
                  <a:gd name="connsiteY4" fmla="*/ 19325 h 18843"/>
                  <a:gd name="connsiteX5" fmla="*/ 10356 w 321707"/>
                  <a:gd name="connsiteY5" fmla="*/ 19325 h 18843"/>
                  <a:gd name="connsiteX6" fmla="*/ 340 w 321707"/>
                  <a:gd name="connsiteY6" fmla="*/ 9912 h 188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1707" h="18843">
                    <a:moveTo>
                      <a:pt x="340" y="9912"/>
                    </a:moveTo>
                    <a:cubicBezTo>
                      <a:pt x="340" y="4715"/>
                      <a:pt x="4849" y="482"/>
                      <a:pt x="10356" y="482"/>
                    </a:cubicBezTo>
                    <a:lnTo>
                      <a:pt x="312010" y="482"/>
                    </a:lnTo>
                    <a:cubicBezTo>
                      <a:pt x="317520" y="482"/>
                      <a:pt x="322047" y="4715"/>
                      <a:pt x="322047" y="9912"/>
                    </a:cubicBezTo>
                    <a:cubicBezTo>
                      <a:pt x="322047" y="15083"/>
                      <a:pt x="317520" y="19325"/>
                      <a:pt x="312010" y="19325"/>
                    </a:cubicBezTo>
                    <a:lnTo>
                      <a:pt x="10356" y="19325"/>
                    </a:lnTo>
                    <a:cubicBezTo>
                      <a:pt x="4849" y="19322"/>
                      <a:pt x="340" y="15083"/>
                      <a:pt x="340" y="9912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40" name="フリーフォーム: 図形 39">
                <a:extLst>
                  <a:ext uri="{FF2B5EF4-FFF2-40B4-BE49-F238E27FC236}">
                    <a16:creationId xmlns:a16="http://schemas.microsoft.com/office/drawing/2014/main" id="{D7F54D3B-8C9E-FC56-CDE5-5DFEAB060EA5}"/>
                  </a:ext>
                </a:extLst>
              </p:cNvPr>
              <p:cNvSpPr/>
              <p:nvPr/>
            </p:nvSpPr>
            <p:spPr>
              <a:xfrm>
                <a:off x="354252" y="6528104"/>
                <a:ext cx="37479" cy="18840"/>
              </a:xfrm>
              <a:custGeom>
                <a:avLst/>
                <a:gdLst>
                  <a:gd name="connsiteX0" fmla="*/ 377 w 37479"/>
                  <a:gd name="connsiteY0" fmla="*/ 9646 h 18840"/>
                  <a:gd name="connsiteX1" fmla="*/ 10388 w 37479"/>
                  <a:gd name="connsiteY1" fmla="*/ 221 h 18840"/>
                  <a:gd name="connsiteX2" fmla="*/ 27837 w 37479"/>
                  <a:gd name="connsiteY2" fmla="*/ 221 h 18840"/>
                  <a:gd name="connsiteX3" fmla="*/ 37857 w 37479"/>
                  <a:gd name="connsiteY3" fmla="*/ 9646 h 18840"/>
                  <a:gd name="connsiteX4" fmla="*/ 27837 w 37479"/>
                  <a:gd name="connsiteY4" fmla="*/ 19062 h 18840"/>
                  <a:gd name="connsiteX5" fmla="*/ 10388 w 37479"/>
                  <a:gd name="connsiteY5" fmla="*/ 19062 h 18840"/>
                  <a:gd name="connsiteX6" fmla="*/ 377 w 37479"/>
                  <a:gd name="connsiteY6" fmla="*/ 9646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7479" h="18840">
                    <a:moveTo>
                      <a:pt x="377" y="9646"/>
                    </a:moveTo>
                    <a:cubicBezTo>
                      <a:pt x="377" y="4466"/>
                      <a:pt x="4880" y="221"/>
                      <a:pt x="10388" y="221"/>
                    </a:cubicBezTo>
                    <a:lnTo>
                      <a:pt x="27837" y="221"/>
                    </a:lnTo>
                    <a:cubicBezTo>
                      <a:pt x="33325" y="221"/>
                      <a:pt x="37857" y="4466"/>
                      <a:pt x="37857" y="9646"/>
                    </a:cubicBezTo>
                    <a:cubicBezTo>
                      <a:pt x="37857" y="14834"/>
                      <a:pt x="33322" y="19062"/>
                      <a:pt x="27837" y="19062"/>
                    </a:cubicBezTo>
                    <a:lnTo>
                      <a:pt x="10388" y="19062"/>
                    </a:lnTo>
                    <a:cubicBezTo>
                      <a:pt x="4880" y="19064"/>
                      <a:pt x="377" y="14837"/>
                      <a:pt x="377" y="964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41" name="フリーフォーム: 図形 40">
                <a:extLst>
                  <a:ext uri="{FF2B5EF4-FFF2-40B4-BE49-F238E27FC236}">
                    <a16:creationId xmlns:a16="http://schemas.microsoft.com/office/drawing/2014/main" id="{F22D18CA-D340-236B-4CD4-70568BA99F5D}"/>
                  </a:ext>
                </a:extLst>
              </p:cNvPr>
              <p:cNvSpPr/>
              <p:nvPr/>
            </p:nvSpPr>
            <p:spPr>
              <a:xfrm>
                <a:off x="311036" y="6438380"/>
                <a:ext cx="18837" cy="117999"/>
              </a:xfrm>
              <a:custGeom>
                <a:avLst/>
                <a:gdLst>
                  <a:gd name="connsiteX0" fmla="*/ 9778 w 18837"/>
                  <a:gd name="connsiteY0" fmla="*/ 306 h 117999"/>
                  <a:gd name="connsiteX1" fmla="*/ 19185 w 18837"/>
                  <a:gd name="connsiteY1" fmla="*/ 10322 h 117999"/>
                  <a:gd name="connsiteX2" fmla="*/ 19185 w 18837"/>
                  <a:gd name="connsiteY2" fmla="*/ 108277 h 117999"/>
                  <a:gd name="connsiteX3" fmla="*/ 9778 w 18837"/>
                  <a:gd name="connsiteY3" fmla="*/ 118305 h 117999"/>
                  <a:gd name="connsiteX4" fmla="*/ 348 w 18837"/>
                  <a:gd name="connsiteY4" fmla="*/ 108277 h 117999"/>
                  <a:gd name="connsiteX5" fmla="*/ 348 w 18837"/>
                  <a:gd name="connsiteY5" fmla="*/ 10322 h 117999"/>
                  <a:gd name="connsiteX6" fmla="*/ 9778 w 18837"/>
                  <a:gd name="connsiteY6" fmla="*/ 306 h 1179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7" h="117999">
                    <a:moveTo>
                      <a:pt x="9778" y="306"/>
                    </a:moveTo>
                    <a:cubicBezTo>
                      <a:pt x="14949" y="306"/>
                      <a:pt x="19185" y="4815"/>
                      <a:pt x="19185" y="10322"/>
                    </a:cubicBezTo>
                    <a:lnTo>
                      <a:pt x="19185" y="108277"/>
                    </a:lnTo>
                    <a:cubicBezTo>
                      <a:pt x="19185" y="113796"/>
                      <a:pt x="14949" y="118305"/>
                      <a:pt x="9778" y="118305"/>
                    </a:cubicBezTo>
                    <a:cubicBezTo>
                      <a:pt x="4590" y="118305"/>
                      <a:pt x="348" y="113796"/>
                      <a:pt x="348" y="108277"/>
                    </a:cubicBezTo>
                    <a:lnTo>
                      <a:pt x="348" y="10322"/>
                    </a:lnTo>
                    <a:cubicBezTo>
                      <a:pt x="348" y="4812"/>
                      <a:pt x="4590" y="306"/>
                      <a:pt x="9778" y="30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42" name="フリーフォーム: 図形 41">
                <a:extLst>
                  <a:ext uri="{FF2B5EF4-FFF2-40B4-BE49-F238E27FC236}">
                    <a16:creationId xmlns:a16="http://schemas.microsoft.com/office/drawing/2014/main" id="{B5B41703-5032-46C2-8D76-54733F3AAC46}"/>
                  </a:ext>
                </a:extLst>
              </p:cNvPr>
              <p:cNvSpPr/>
              <p:nvPr/>
            </p:nvSpPr>
            <p:spPr>
              <a:xfrm>
                <a:off x="311036" y="6438380"/>
                <a:ext cx="86393" cy="18845"/>
              </a:xfrm>
              <a:custGeom>
                <a:avLst/>
                <a:gdLst>
                  <a:gd name="connsiteX0" fmla="*/ 340 w 86393"/>
                  <a:gd name="connsiteY0" fmla="*/ 9722 h 18845"/>
                  <a:gd name="connsiteX1" fmla="*/ 10366 w 86393"/>
                  <a:gd name="connsiteY1" fmla="*/ 298 h 18845"/>
                  <a:gd name="connsiteX2" fmla="*/ 76717 w 86393"/>
                  <a:gd name="connsiteY2" fmla="*/ 298 h 18845"/>
                  <a:gd name="connsiteX3" fmla="*/ 86733 w 86393"/>
                  <a:gd name="connsiteY3" fmla="*/ 9722 h 18845"/>
                  <a:gd name="connsiteX4" fmla="*/ 76717 w 86393"/>
                  <a:gd name="connsiteY4" fmla="*/ 19144 h 18845"/>
                  <a:gd name="connsiteX5" fmla="*/ 10366 w 86393"/>
                  <a:gd name="connsiteY5" fmla="*/ 19144 h 18845"/>
                  <a:gd name="connsiteX6" fmla="*/ 340 w 86393"/>
                  <a:gd name="connsiteY6" fmla="*/ 9722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393" h="18845">
                    <a:moveTo>
                      <a:pt x="340" y="9722"/>
                    </a:moveTo>
                    <a:cubicBezTo>
                      <a:pt x="340" y="4542"/>
                      <a:pt x="4843" y="298"/>
                      <a:pt x="10366" y="298"/>
                    </a:cubicBezTo>
                    <a:lnTo>
                      <a:pt x="76717" y="298"/>
                    </a:lnTo>
                    <a:cubicBezTo>
                      <a:pt x="82233" y="298"/>
                      <a:pt x="86733" y="4542"/>
                      <a:pt x="86733" y="9722"/>
                    </a:cubicBezTo>
                    <a:cubicBezTo>
                      <a:pt x="86733" y="14902"/>
                      <a:pt x="82233" y="19144"/>
                      <a:pt x="76717" y="19144"/>
                    </a:cubicBezTo>
                    <a:lnTo>
                      <a:pt x="10366" y="19144"/>
                    </a:lnTo>
                    <a:cubicBezTo>
                      <a:pt x="4846" y="19141"/>
                      <a:pt x="340" y="14902"/>
                      <a:pt x="340" y="9722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43" name="フリーフォーム: 図形 42">
                <a:extLst>
                  <a:ext uri="{FF2B5EF4-FFF2-40B4-BE49-F238E27FC236}">
                    <a16:creationId xmlns:a16="http://schemas.microsoft.com/office/drawing/2014/main" id="{D316DFB9-D31D-AE6C-2684-447498324AF9}"/>
                  </a:ext>
                </a:extLst>
              </p:cNvPr>
              <p:cNvSpPr/>
              <p:nvPr/>
            </p:nvSpPr>
            <p:spPr>
              <a:xfrm>
                <a:off x="613202" y="6655041"/>
                <a:ext cx="18848" cy="37741"/>
              </a:xfrm>
              <a:custGeom>
                <a:avLst/>
                <a:gdLst>
                  <a:gd name="connsiteX0" fmla="*/ 10029 w 18848"/>
                  <a:gd name="connsiteY0" fmla="*/ 37831 h 37741"/>
                  <a:gd name="connsiteX1" fmla="*/ 605 w 18848"/>
                  <a:gd name="connsiteY1" fmla="*/ 27820 h 37741"/>
                  <a:gd name="connsiteX2" fmla="*/ 605 w 18848"/>
                  <a:gd name="connsiteY2" fmla="*/ 10118 h 37741"/>
                  <a:gd name="connsiteX3" fmla="*/ 10029 w 18848"/>
                  <a:gd name="connsiteY3" fmla="*/ 90 h 37741"/>
                  <a:gd name="connsiteX4" fmla="*/ 19454 w 18848"/>
                  <a:gd name="connsiteY4" fmla="*/ 10118 h 37741"/>
                  <a:gd name="connsiteX5" fmla="*/ 19454 w 18848"/>
                  <a:gd name="connsiteY5" fmla="*/ 27820 h 37741"/>
                  <a:gd name="connsiteX6" fmla="*/ 10029 w 18848"/>
                  <a:gd name="connsiteY6" fmla="*/ 37831 h 377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37741">
                    <a:moveTo>
                      <a:pt x="10029" y="37831"/>
                    </a:moveTo>
                    <a:cubicBezTo>
                      <a:pt x="4841" y="37831"/>
                      <a:pt x="605" y="33331"/>
                      <a:pt x="605" y="27820"/>
                    </a:cubicBezTo>
                    <a:lnTo>
                      <a:pt x="605" y="10118"/>
                    </a:lnTo>
                    <a:cubicBezTo>
                      <a:pt x="605" y="4613"/>
                      <a:pt x="4841" y="90"/>
                      <a:pt x="10029" y="90"/>
                    </a:cubicBezTo>
                    <a:cubicBezTo>
                      <a:pt x="15217" y="90"/>
                      <a:pt x="19454" y="4616"/>
                      <a:pt x="19454" y="10118"/>
                    </a:cubicBezTo>
                    <a:lnTo>
                      <a:pt x="19454" y="27820"/>
                    </a:lnTo>
                    <a:cubicBezTo>
                      <a:pt x="19454" y="33331"/>
                      <a:pt x="15217" y="37831"/>
                      <a:pt x="10029" y="37831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44" name="フリーフォーム: 図形 43">
                <a:extLst>
                  <a:ext uri="{FF2B5EF4-FFF2-40B4-BE49-F238E27FC236}">
                    <a16:creationId xmlns:a16="http://schemas.microsoft.com/office/drawing/2014/main" id="{5255DB4D-DD09-9348-652A-EE974F1AC7E8}"/>
                  </a:ext>
                </a:extLst>
              </p:cNvPr>
              <p:cNvSpPr/>
              <p:nvPr/>
            </p:nvSpPr>
            <p:spPr>
              <a:xfrm>
                <a:off x="517201" y="6655065"/>
                <a:ext cx="114846" cy="18840"/>
              </a:xfrm>
              <a:custGeom>
                <a:avLst/>
                <a:gdLst>
                  <a:gd name="connsiteX0" fmla="*/ 515 w 114846"/>
                  <a:gd name="connsiteY0" fmla="*/ 9529 h 18840"/>
                  <a:gd name="connsiteX1" fmla="*/ 10517 w 114846"/>
                  <a:gd name="connsiteY1" fmla="*/ 114 h 18840"/>
                  <a:gd name="connsiteX2" fmla="*/ 105325 w 114846"/>
                  <a:gd name="connsiteY2" fmla="*/ 114 h 18840"/>
                  <a:gd name="connsiteX3" fmla="*/ 115362 w 114846"/>
                  <a:gd name="connsiteY3" fmla="*/ 9529 h 18840"/>
                  <a:gd name="connsiteX4" fmla="*/ 105325 w 114846"/>
                  <a:gd name="connsiteY4" fmla="*/ 18954 h 18840"/>
                  <a:gd name="connsiteX5" fmla="*/ 10517 w 114846"/>
                  <a:gd name="connsiteY5" fmla="*/ 18954 h 18840"/>
                  <a:gd name="connsiteX6" fmla="*/ 515 w 114846"/>
                  <a:gd name="connsiteY6" fmla="*/ 9529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40">
                    <a:moveTo>
                      <a:pt x="515" y="9529"/>
                    </a:moveTo>
                    <a:cubicBezTo>
                      <a:pt x="515" y="4367"/>
                      <a:pt x="5007" y="114"/>
                      <a:pt x="10517" y="114"/>
                    </a:cubicBezTo>
                    <a:lnTo>
                      <a:pt x="105325" y="114"/>
                    </a:lnTo>
                    <a:cubicBezTo>
                      <a:pt x="110835" y="114"/>
                      <a:pt x="115362" y="4367"/>
                      <a:pt x="115362" y="9529"/>
                    </a:cubicBezTo>
                    <a:cubicBezTo>
                      <a:pt x="115362" y="14726"/>
                      <a:pt x="110835" y="18954"/>
                      <a:pt x="105325" y="18954"/>
                    </a:cubicBezTo>
                    <a:lnTo>
                      <a:pt x="10517" y="18954"/>
                    </a:lnTo>
                    <a:cubicBezTo>
                      <a:pt x="5007" y="18954"/>
                      <a:pt x="515" y="14726"/>
                      <a:pt x="515" y="952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45" name="フリーフォーム: 図形 44">
                <a:extLst>
                  <a:ext uri="{FF2B5EF4-FFF2-40B4-BE49-F238E27FC236}">
                    <a16:creationId xmlns:a16="http://schemas.microsoft.com/office/drawing/2014/main" id="{3CEAAB63-BDFB-37BF-6386-E4CE13134387}"/>
                  </a:ext>
                </a:extLst>
              </p:cNvPr>
              <p:cNvSpPr/>
              <p:nvPr/>
            </p:nvSpPr>
            <p:spPr>
              <a:xfrm>
                <a:off x="517201" y="6596297"/>
                <a:ext cx="114846" cy="18840"/>
              </a:xfrm>
              <a:custGeom>
                <a:avLst/>
                <a:gdLst>
                  <a:gd name="connsiteX0" fmla="*/ 515 w 114846"/>
                  <a:gd name="connsiteY0" fmla="*/ 9588 h 18840"/>
                  <a:gd name="connsiteX1" fmla="*/ 10517 w 114846"/>
                  <a:gd name="connsiteY1" fmla="*/ 164 h 18840"/>
                  <a:gd name="connsiteX2" fmla="*/ 105325 w 114846"/>
                  <a:gd name="connsiteY2" fmla="*/ 164 h 18840"/>
                  <a:gd name="connsiteX3" fmla="*/ 115362 w 114846"/>
                  <a:gd name="connsiteY3" fmla="*/ 9588 h 18840"/>
                  <a:gd name="connsiteX4" fmla="*/ 105325 w 114846"/>
                  <a:gd name="connsiteY4" fmla="*/ 19004 h 18840"/>
                  <a:gd name="connsiteX5" fmla="*/ 10517 w 114846"/>
                  <a:gd name="connsiteY5" fmla="*/ 19004 h 18840"/>
                  <a:gd name="connsiteX6" fmla="*/ 515 w 114846"/>
                  <a:gd name="connsiteY6" fmla="*/ 9588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40">
                    <a:moveTo>
                      <a:pt x="515" y="9588"/>
                    </a:moveTo>
                    <a:cubicBezTo>
                      <a:pt x="515" y="4408"/>
                      <a:pt x="5007" y="164"/>
                      <a:pt x="10517" y="164"/>
                    </a:cubicBezTo>
                    <a:lnTo>
                      <a:pt x="105325" y="164"/>
                    </a:lnTo>
                    <a:cubicBezTo>
                      <a:pt x="110835" y="164"/>
                      <a:pt x="115362" y="4408"/>
                      <a:pt x="115362" y="9588"/>
                    </a:cubicBezTo>
                    <a:cubicBezTo>
                      <a:pt x="115362" y="14776"/>
                      <a:pt x="110835" y="19004"/>
                      <a:pt x="105325" y="19004"/>
                    </a:cubicBezTo>
                    <a:lnTo>
                      <a:pt x="10517" y="19004"/>
                    </a:lnTo>
                    <a:cubicBezTo>
                      <a:pt x="5007" y="19007"/>
                      <a:pt x="515" y="14779"/>
                      <a:pt x="515" y="9588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46" name="フリーフォーム: 図形 45">
                <a:extLst>
                  <a:ext uri="{FF2B5EF4-FFF2-40B4-BE49-F238E27FC236}">
                    <a16:creationId xmlns:a16="http://schemas.microsoft.com/office/drawing/2014/main" id="{A4B96D0C-8454-18EA-14CE-C8B572CB8927}"/>
                  </a:ext>
                </a:extLst>
              </p:cNvPr>
              <p:cNvSpPr/>
              <p:nvPr/>
            </p:nvSpPr>
            <p:spPr>
              <a:xfrm>
                <a:off x="517201" y="6537531"/>
                <a:ext cx="114846" cy="18848"/>
              </a:xfrm>
              <a:custGeom>
                <a:avLst/>
                <a:gdLst>
                  <a:gd name="connsiteX0" fmla="*/ 515 w 114846"/>
                  <a:gd name="connsiteY0" fmla="*/ 9629 h 18848"/>
                  <a:gd name="connsiteX1" fmla="*/ 10517 w 114846"/>
                  <a:gd name="connsiteY1" fmla="*/ 213 h 18848"/>
                  <a:gd name="connsiteX2" fmla="*/ 105325 w 114846"/>
                  <a:gd name="connsiteY2" fmla="*/ 213 h 18848"/>
                  <a:gd name="connsiteX3" fmla="*/ 115362 w 114846"/>
                  <a:gd name="connsiteY3" fmla="*/ 9629 h 18848"/>
                  <a:gd name="connsiteX4" fmla="*/ 105325 w 114846"/>
                  <a:gd name="connsiteY4" fmla="*/ 19062 h 18848"/>
                  <a:gd name="connsiteX5" fmla="*/ 10517 w 114846"/>
                  <a:gd name="connsiteY5" fmla="*/ 19062 h 18848"/>
                  <a:gd name="connsiteX6" fmla="*/ 515 w 114846"/>
                  <a:gd name="connsiteY6" fmla="*/ 9629 h 18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48">
                    <a:moveTo>
                      <a:pt x="515" y="9629"/>
                    </a:moveTo>
                    <a:cubicBezTo>
                      <a:pt x="515" y="4458"/>
                      <a:pt x="5007" y="213"/>
                      <a:pt x="10517" y="213"/>
                    </a:cubicBezTo>
                    <a:lnTo>
                      <a:pt x="105325" y="213"/>
                    </a:lnTo>
                    <a:cubicBezTo>
                      <a:pt x="110835" y="213"/>
                      <a:pt x="115362" y="4458"/>
                      <a:pt x="115362" y="9629"/>
                    </a:cubicBezTo>
                    <a:cubicBezTo>
                      <a:pt x="115362" y="14809"/>
                      <a:pt x="110835" y="19062"/>
                      <a:pt x="105325" y="19062"/>
                    </a:cubicBezTo>
                    <a:lnTo>
                      <a:pt x="10517" y="19062"/>
                    </a:lnTo>
                    <a:cubicBezTo>
                      <a:pt x="5007" y="19062"/>
                      <a:pt x="515" y="14809"/>
                      <a:pt x="515" y="962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47" name="フリーフォーム: 図形 46">
                <a:extLst>
                  <a:ext uri="{FF2B5EF4-FFF2-40B4-BE49-F238E27FC236}">
                    <a16:creationId xmlns:a16="http://schemas.microsoft.com/office/drawing/2014/main" id="{48897C9C-DAB0-6853-FB84-D4B0CC5FF636}"/>
                  </a:ext>
                </a:extLst>
              </p:cNvPr>
              <p:cNvSpPr/>
              <p:nvPr/>
            </p:nvSpPr>
            <p:spPr>
              <a:xfrm>
                <a:off x="613202" y="6596297"/>
                <a:ext cx="18848" cy="77642"/>
              </a:xfrm>
              <a:custGeom>
                <a:avLst/>
                <a:gdLst>
                  <a:gd name="connsiteX0" fmla="*/ 10029 w 18848"/>
                  <a:gd name="connsiteY0" fmla="*/ 172 h 77642"/>
                  <a:gd name="connsiteX1" fmla="*/ 19454 w 18848"/>
                  <a:gd name="connsiteY1" fmla="*/ 10191 h 77642"/>
                  <a:gd name="connsiteX2" fmla="*/ 19454 w 18848"/>
                  <a:gd name="connsiteY2" fmla="*/ 67794 h 77642"/>
                  <a:gd name="connsiteX3" fmla="*/ 10029 w 18848"/>
                  <a:gd name="connsiteY3" fmla="*/ 77814 h 77642"/>
                  <a:gd name="connsiteX4" fmla="*/ 605 w 18848"/>
                  <a:gd name="connsiteY4" fmla="*/ 67794 h 77642"/>
                  <a:gd name="connsiteX5" fmla="*/ 605 w 18848"/>
                  <a:gd name="connsiteY5" fmla="*/ 10191 h 77642"/>
                  <a:gd name="connsiteX6" fmla="*/ 10029 w 18848"/>
                  <a:gd name="connsiteY6" fmla="*/ 172 h 776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77642">
                    <a:moveTo>
                      <a:pt x="10029" y="172"/>
                    </a:moveTo>
                    <a:cubicBezTo>
                      <a:pt x="15217" y="172"/>
                      <a:pt x="19454" y="4681"/>
                      <a:pt x="19454" y="10191"/>
                    </a:cubicBezTo>
                    <a:lnTo>
                      <a:pt x="19454" y="67794"/>
                    </a:lnTo>
                    <a:cubicBezTo>
                      <a:pt x="19454" y="73282"/>
                      <a:pt x="15217" y="77814"/>
                      <a:pt x="10029" y="77814"/>
                    </a:cubicBezTo>
                    <a:cubicBezTo>
                      <a:pt x="4841" y="77814"/>
                      <a:pt x="605" y="73279"/>
                      <a:pt x="605" y="67794"/>
                    </a:cubicBezTo>
                    <a:lnTo>
                      <a:pt x="605" y="10191"/>
                    </a:lnTo>
                    <a:cubicBezTo>
                      <a:pt x="605" y="4681"/>
                      <a:pt x="4841" y="172"/>
                      <a:pt x="10029" y="172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48" name="フリーフォーム: 図形 47">
                <a:extLst>
                  <a:ext uri="{FF2B5EF4-FFF2-40B4-BE49-F238E27FC236}">
                    <a16:creationId xmlns:a16="http://schemas.microsoft.com/office/drawing/2014/main" id="{29F50A27-2FDB-F414-8D00-3C0B0477D0D5}"/>
                  </a:ext>
                </a:extLst>
              </p:cNvPr>
              <p:cNvSpPr/>
              <p:nvPr/>
            </p:nvSpPr>
            <p:spPr>
              <a:xfrm>
                <a:off x="517201" y="6537528"/>
                <a:ext cx="18848" cy="77607"/>
              </a:xfrm>
              <a:custGeom>
                <a:avLst/>
                <a:gdLst>
                  <a:gd name="connsiteX0" fmla="*/ 9948 w 18848"/>
                  <a:gd name="connsiteY0" fmla="*/ 221 h 77607"/>
                  <a:gd name="connsiteX1" fmla="*/ 19372 w 18848"/>
                  <a:gd name="connsiteY1" fmla="*/ 10232 h 77607"/>
                  <a:gd name="connsiteX2" fmla="*/ 19372 w 18848"/>
                  <a:gd name="connsiteY2" fmla="*/ 67827 h 77607"/>
                  <a:gd name="connsiteX3" fmla="*/ 9948 w 18848"/>
                  <a:gd name="connsiteY3" fmla="*/ 77829 h 77607"/>
                  <a:gd name="connsiteX4" fmla="*/ 523 w 18848"/>
                  <a:gd name="connsiteY4" fmla="*/ 67827 h 77607"/>
                  <a:gd name="connsiteX5" fmla="*/ 523 w 18848"/>
                  <a:gd name="connsiteY5" fmla="*/ 10232 h 77607"/>
                  <a:gd name="connsiteX6" fmla="*/ 9948 w 18848"/>
                  <a:gd name="connsiteY6" fmla="*/ 221 h 77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77607">
                    <a:moveTo>
                      <a:pt x="9948" y="221"/>
                    </a:moveTo>
                    <a:cubicBezTo>
                      <a:pt x="15136" y="221"/>
                      <a:pt x="19372" y="4722"/>
                      <a:pt x="19372" y="10232"/>
                    </a:cubicBezTo>
                    <a:lnTo>
                      <a:pt x="19372" y="67827"/>
                    </a:lnTo>
                    <a:cubicBezTo>
                      <a:pt x="19372" y="73332"/>
                      <a:pt x="15136" y="77829"/>
                      <a:pt x="9948" y="77829"/>
                    </a:cubicBezTo>
                    <a:cubicBezTo>
                      <a:pt x="4742" y="77829"/>
                      <a:pt x="523" y="73329"/>
                      <a:pt x="523" y="67827"/>
                    </a:cubicBezTo>
                    <a:lnTo>
                      <a:pt x="523" y="10232"/>
                    </a:lnTo>
                    <a:cubicBezTo>
                      <a:pt x="523" y="4722"/>
                      <a:pt x="4742" y="221"/>
                      <a:pt x="9948" y="221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49" name="フリーフォーム: 図形 48">
                <a:extLst>
                  <a:ext uri="{FF2B5EF4-FFF2-40B4-BE49-F238E27FC236}">
                    <a16:creationId xmlns:a16="http://schemas.microsoft.com/office/drawing/2014/main" id="{FF334EC2-0DA6-7A52-A2C1-A451066F7161}"/>
                  </a:ext>
                </a:extLst>
              </p:cNvPr>
              <p:cNvSpPr/>
              <p:nvPr/>
            </p:nvSpPr>
            <p:spPr>
              <a:xfrm>
                <a:off x="517201" y="6596594"/>
                <a:ext cx="18848" cy="37749"/>
              </a:xfrm>
              <a:custGeom>
                <a:avLst/>
                <a:gdLst>
                  <a:gd name="connsiteX0" fmla="*/ 9948 w 18848"/>
                  <a:gd name="connsiteY0" fmla="*/ 37889 h 37749"/>
                  <a:gd name="connsiteX1" fmla="*/ 523 w 18848"/>
                  <a:gd name="connsiteY1" fmla="*/ 27878 h 37749"/>
                  <a:gd name="connsiteX2" fmla="*/ 523 w 18848"/>
                  <a:gd name="connsiteY2" fmla="*/ 10168 h 37749"/>
                  <a:gd name="connsiteX3" fmla="*/ 9948 w 18848"/>
                  <a:gd name="connsiteY3" fmla="*/ 139 h 37749"/>
                  <a:gd name="connsiteX4" fmla="*/ 19372 w 18848"/>
                  <a:gd name="connsiteY4" fmla="*/ 10168 h 37749"/>
                  <a:gd name="connsiteX5" fmla="*/ 19372 w 18848"/>
                  <a:gd name="connsiteY5" fmla="*/ 27878 h 37749"/>
                  <a:gd name="connsiteX6" fmla="*/ 9948 w 18848"/>
                  <a:gd name="connsiteY6" fmla="*/ 37889 h 377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37749">
                    <a:moveTo>
                      <a:pt x="9948" y="37889"/>
                    </a:moveTo>
                    <a:cubicBezTo>
                      <a:pt x="4742" y="37889"/>
                      <a:pt x="523" y="33389"/>
                      <a:pt x="523" y="27878"/>
                    </a:cubicBezTo>
                    <a:lnTo>
                      <a:pt x="523" y="10168"/>
                    </a:lnTo>
                    <a:cubicBezTo>
                      <a:pt x="523" y="4648"/>
                      <a:pt x="4742" y="139"/>
                      <a:pt x="9948" y="139"/>
                    </a:cubicBezTo>
                    <a:cubicBezTo>
                      <a:pt x="15136" y="139"/>
                      <a:pt x="19372" y="4648"/>
                      <a:pt x="19372" y="10168"/>
                    </a:cubicBezTo>
                    <a:lnTo>
                      <a:pt x="19372" y="27878"/>
                    </a:lnTo>
                    <a:cubicBezTo>
                      <a:pt x="19372" y="33392"/>
                      <a:pt x="15136" y="37889"/>
                      <a:pt x="9948" y="3788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50" name="フリーフォーム: 図形 49">
                <a:extLst>
                  <a:ext uri="{FF2B5EF4-FFF2-40B4-BE49-F238E27FC236}">
                    <a16:creationId xmlns:a16="http://schemas.microsoft.com/office/drawing/2014/main" id="{CCFF4E11-5A61-61CE-C97B-A683433E1DBA}"/>
                  </a:ext>
                </a:extLst>
              </p:cNvPr>
              <p:cNvSpPr/>
              <p:nvPr/>
            </p:nvSpPr>
            <p:spPr>
              <a:xfrm>
                <a:off x="482464" y="6566850"/>
                <a:ext cx="18857" cy="48611"/>
              </a:xfrm>
              <a:custGeom>
                <a:avLst/>
                <a:gdLst>
                  <a:gd name="connsiteX0" fmla="*/ 9935 w 18857"/>
                  <a:gd name="connsiteY0" fmla="*/ 197 h 48611"/>
                  <a:gd name="connsiteX1" fmla="*/ 19351 w 18857"/>
                  <a:gd name="connsiteY1" fmla="*/ 10216 h 48611"/>
                  <a:gd name="connsiteX2" fmla="*/ 19351 w 18857"/>
                  <a:gd name="connsiteY2" fmla="*/ 38797 h 48611"/>
                  <a:gd name="connsiteX3" fmla="*/ 9935 w 18857"/>
                  <a:gd name="connsiteY3" fmla="*/ 48808 h 48611"/>
                  <a:gd name="connsiteX4" fmla="*/ 494 w 18857"/>
                  <a:gd name="connsiteY4" fmla="*/ 38797 h 48611"/>
                  <a:gd name="connsiteX5" fmla="*/ 494 w 18857"/>
                  <a:gd name="connsiteY5" fmla="*/ 10216 h 48611"/>
                  <a:gd name="connsiteX6" fmla="*/ 9935 w 18857"/>
                  <a:gd name="connsiteY6" fmla="*/ 197 h 48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57" h="48611">
                    <a:moveTo>
                      <a:pt x="9935" y="197"/>
                    </a:moveTo>
                    <a:cubicBezTo>
                      <a:pt x="15106" y="197"/>
                      <a:pt x="19351" y="4706"/>
                      <a:pt x="19351" y="10216"/>
                    </a:cubicBezTo>
                    <a:lnTo>
                      <a:pt x="19351" y="38797"/>
                    </a:lnTo>
                    <a:cubicBezTo>
                      <a:pt x="19351" y="44308"/>
                      <a:pt x="15106" y="48808"/>
                      <a:pt x="9935" y="48808"/>
                    </a:cubicBezTo>
                    <a:cubicBezTo>
                      <a:pt x="4730" y="48808"/>
                      <a:pt x="494" y="44308"/>
                      <a:pt x="494" y="38797"/>
                    </a:cubicBezTo>
                    <a:lnTo>
                      <a:pt x="494" y="10216"/>
                    </a:lnTo>
                    <a:cubicBezTo>
                      <a:pt x="494" y="4703"/>
                      <a:pt x="4730" y="197"/>
                      <a:pt x="9935" y="197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51" name="フリーフォーム: 図形 50">
                <a:extLst>
                  <a:ext uri="{FF2B5EF4-FFF2-40B4-BE49-F238E27FC236}">
                    <a16:creationId xmlns:a16="http://schemas.microsoft.com/office/drawing/2014/main" id="{FB1DDC7F-865D-75A9-906F-A1C0B78B7BD3}"/>
                  </a:ext>
                </a:extLst>
              </p:cNvPr>
              <p:cNvSpPr/>
              <p:nvPr/>
            </p:nvSpPr>
            <p:spPr>
              <a:xfrm>
                <a:off x="372985" y="6596621"/>
                <a:ext cx="128335" cy="18840"/>
              </a:xfrm>
              <a:custGeom>
                <a:avLst/>
                <a:gdLst>
                  <a:gd name="connsiteX0" fmla="*/ 393 w 128335"/>
                  <a:gd name="connsiteY0" fmla="*/ 9588 h 18840"/>
                  <a:gd name="connsiteX1" fmla="*/ 10418 w 128335"/>
                  <a:gd name="connsiteY1" fmla="*/ 163 h 18840"/>
                  <a:gd name="connsiteX2" fmla="*/ 118717 w 128335"/>
                  <a:gd name="connsiteY2" fmla="*/ 163 h 18840"/>
                  <a:gd name="connsiteX3" fmla="*/ 128728 w 128335"/>
                  <a:gd name="connsiteY3" fmla="*/ 9588 h 18840"/>
                  <a:gd name="connsiteX4" fmla="*/ 118717 w 128335"/>
                  <a:gd name="connsiteY4" fmla="*/ 19003 h 18840"/>
                  <a:gd name="connsiteX5" fmla="*/ 10418 w 128335"/>
                  <a:gd name="connsiteY5" fmla="*/ 19003 h 18840"/>
                  <a:gd name="connsiteX6" fmla="*/ 393 w 128335"/>
                  <a:gd name="connsiteY6" fmla="*/ 9588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8335" h="18840">
                    <a:moveTo>
                      <a:pt x="393" y="9588"/>
                    </a:moveTo>
                    <a:cubicBezTo>
                      <a:pt x="393" y="4408"/>
                      <a:pt x="4902" y="163"/>
                      <a:pt x="10418" y="163"/>
                    </a:cubicBezTo>
                    <a:lnTo>
                      <a:pt x="118717" y="163"/>
                    </a:lnTo>
                    <a:cubicBezTo>
                      <a:pt x="124228" y="163"/>
                      <a:pt x="128728" y="4408"/>
                      <a:pt x="128728" y="9588"/>
                    </a:cubicBezTo>
                    <a:cubicBezTo>
                      <a:pt x="128728" y="14776"/>
                      <a:pt x="124228" y="19003"/>
                      <a:pt x="118717" y="19003"/>
                    </a:cubicBezTo>
                    <a:lnTo>
                      <a:pt x="10418" y="19003"/>
                    </a:lnTo>
                    <a:cubicBezTo>
                      <a:pt x="4902" y="19003"/>
                      <a:pt x="393" y="14776"/>
                      <a:pt x="393" y="9588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52" name="フリーフォーム: 図形 51">
                <a:extLst>
                  <a:ext uri="{FF2B5EF4-FFF2-40B4-BE49-F238E27FC236}">
                    <a16:creationId xmlns:a16="http://schemas.microsoft.com/office/drawing/2014/main" id="{9A0604BF-EFBF-17E7-D552-3C9D686A2801}"/>
                  </a:ext>
                </a:extLst>
              </p:cNvPr>
              <p:cNvSpPr/>
              <p:nvPr/>
            </p:nvSpPr>
            <p:spPr>
              <a:xfrm>
                <a:off x="415786" y="6487098"/>
                <a:ext cx="18837" cy="128387"/>
              </a:xfrm>
              <a:custGeom>
                <a:avLst/>
                <a:gdLst>
                  <a:gd name="connsiteX0" fmla="*/ 9859 w 18837"/>
                  <a:gd name="connsiteY0" fmla="*/ 264 h 128387"/>
                  <a:gd name="connsiteX1" fmla="*/ 19274 w 18837"/>
                  <a:gd name="connsiteY1" fmla="*/ 10284 h 128387"/>
                  <a:gd name="connsiteX2" fmla="*/ 19274 w 18837"/>
                  <a:gd name="connsiteY2" fmla="*/ 118633 h 128387"/>
                  <a:gd name="connsiteX3" fmla="*/ 9859 w 18837"/>
                  <a:gd name="connsiteY3" fmla="*/ 128652 h 128387"/>
                  <a:gd name="connsiteX4" fmla="*/ 437 w 18837"/>
                  <a:gd name="connsiteY4" fmla="*/ 118633 h 128387"/>
                  <a:gd name="connsiteX5" fmla="*/ 437 w 18837"/>
                  <a:gd name="connsiteY5" fmla="*/ 10284 h 128387"/>
                  <a:gd name="connsiteX6" fmla="*/ 9859 w 18837"/>
                  <a:gd name="connsiteY6" fmla="*/ 264 h 128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7" h="128387">
                    <a:moveTo>
                      <a:pt x="9859" y="264"/>
                    </a:moveTo>
                    <a:cubicBezTo>
                      <a:pt x="15030" y="264"/>
                      <a:pt x="19274" y="4773"/>
                      <a:pt x="19274" y="10284"/>
                    </a:cubicBezTo>
                    <a:lnTo>
                      <a:pt x="19274" y="118633"/>
                    </a:lnTo>
                    <a:cubicBezTo>
                      <a:pt x="19274" y="124129"/>
                      <a:pt x="15030" y="128652"/>
                      <a:pt x="9859" y="128652"/>
                    </a:cubicBezTo>
                    <a:cubicBezTo>
                      <a:pt x="4679" y="128652"/>
                      <a:pt x="437" y="124126"/>
                      <a:pt x="437" y="118633"/>
                    </a:cubicBezTo>
                    <a:lnTo>
                      <a:pt x="437" y="10284"/>
                    </a:lnTo>
                    <a:cubicBezTo>
                      <a:pt x="440" y="4773"/>
                      <a:pt x="4679" y="264"/>
                      <a:pt x="9859" y="264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  <p:sp>
            <p:nvSpPr>
              <p:cNvPr id="53" name="フリーフォーム: 図形 52">
                <a:extLst>
                  <a:ext uri="{FF2B5EF4-FFF2-40B4-BE49-F238E27FC236}">
                    <a16:creationId xmlns:a16="http://schemas.microsoft.com/office/drawing/2014/main" id="{61CA65F7-4E36-128E-AF34-BE60727F599E}"/>
                  </a:ext>
                </a:extLst>
              </p:cNvPr>
              <p:cNvSpPr/>
              <p:nvPr/>
            </p:nvSpPr>
            <p:spPr>
              <a:xfrm>
                <a:off x="482464" y="6596264"/>
                <a:ext cx="18857" cy="37758"/>
              </a:xfrm>
              <a:custGeom>
                <a:avLst/>
                <a:gdLst>
                  <a:gd name="connsiteX0" fmla="*/ 9935 w 18857"/>
                  <a:gd name="connsiteY0" fmla="*/ 37898 h 37758"/>
                  <a:gd name="connsiteX1" fmla="*/ 494 w 18857"/>
                  <a:gd name="connsiteY1" fmla="*/ 27879 h 37758"/>
                  <a:gd name="connsiteX2" fmla="*/ 494 w 18857"/>
                  <a:gd name="connsiteY2" fmla="*/ 10168 h 37758"/>
                  <a:gd name="connsiteX3" fmla="*/ 9935 w 18857"/>
                  <a:gd name="connsiteY3" fmla="*/ 140 h 37758"/>
                  <a:gd name="connsiteX4" fmla="*/ 19351 w 18857"/>
                  <a:gd name="connsiteY4" fmla="*/ 10168 h 37758"/>
                  <a:gd name="connsiteX5" fmla="*/ 19351 w 18857"/>
                  <a:gd name="connsiteY5" fmla="*/ 27879 h 37758"/>
                  <a:gd name="connsiteX6" fmla="*/ 9935 w 18857"/>
                  <a:gd name="connsiteY6" fmla="*/ 37898 h 377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57" h="37758">
                    <a:moveTo>
                      <a:pt x="9935" y="37898"/>
                    </a:moveTo>
                    <a:cubicBezTo>
                      <a:pt x="4730" y="37898"/>
                      <a:pt x="494" y="33389"/>
                      <a:pt x="494" y="27879"/>
                    </a:cubicBezTo>
                    <a:lnTo>
                      <a:pt x="494" y="10168"/>
                    </a:lnTo>
                    <a:cubicBezTo>
                      <a:pt x="494" y="4657"/>
                      <a:pt x="4730" y="140"/>
                      <a:pt x="9935" y="140"/>
                    </a:cubicBezTo>
                    <a:cubicBezTo>
                      <a:pt x="15106" y="140"/>
                      <a:pt x="19351" y="4657"/>
                      <a:pt x="19351" y="10168"/>
                    </a:cubicBezTo>
                    <a:lnTo>
                      <a:pt x="19351" y="27879"/>
                    </a:lnTo>
                    <a:cubicBezTo>
                      <a:pt x="19351" y="33389"/>
                      <a:pt x="15106" y="37898"/>
                      <a:pt x="9935" y="37898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800" dirty="0">
                  <a:ea typeface="Hiragino Kaku Gothic Pro W6" panose="020B030000000000000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30009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5C80453-4EFD-4940-A451-9E602AAF2583}"/>
              </a:ext>
            </a:extLst>
          </p:cNvPr>
          <p:cNvSpPr/>
          <p:nvPr/>
        </p:nvSpPr>
        <p:spPr>
          <a:xfrm>
            <a:off x="-24000" y="-18000"/>
            <a:ext cx="12240000" cy="1350000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800" spc="120" baseline="0" dirty="0">
              <a:solidFill>
                <a:schemeClr val="bg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F5DC03F9-51EA-6345-AA47-AE285D474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BD7A5E-3F82-5840-B831-AF6309B11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 i="0" baseline="0">
                <a:latin typeface="Hiragino Kaku Gothic Pro W3" panose="020B0300000000000000" pitchFamily="34" charset="-128"/>
                <a:ea typeface="Hiragino Kaku Gothic Pro W3" panose="020B0300000000000000" pitchFamily="34" charset="-128"/>
              </a:defRPr>
            </a:lvl1pPr>
            <a:lvl2pPr marL="360000" indent="0">
              <a:defRPr b="0" i="0" baseline="0">
                <a:latin typeface="Hiragino Kaku Gothic Pro W3" panose="020B0300000000000000" pitchFamily="34" charset="-128"/>
                <a:ea typeface="Hiragino Kaku Gothic Pro W3" panose="020B0300000000000000" pitchFamily="34" charset="-128"/>
              </a:defRPr>
            </a:lvl2pPr>
            <a:lvl3pPr marL="720000" indent="0">
              <a:defRPr b="0" i="0" baseline="0">
                <a:latin typeface="Hiragino Kaku Gothic Pro W3" panose="020B0300000000000000" pitchFamily="34" charset="-128"/>
                <a:ea typeface="Hiragino Kaku Gothic Pro W3" panose="020B0300000000000000" pitchFamily="34" charset="-128"/>
              </a:defRPr>
            </a:lvl3pPr>
            <a:lvl4pPr marL="1008000" indent="0">
              <a:defRPr b="0" i="0" baseline="0">
                <a:latin typeface="Hiragino Kaku Gothic Pro W3" panose="020B0300000000000000" pitchFamily="34" charset="-128"/>
                <a:ea typeface="Hiragino Kaku Gothic Pro W3" panose="020B0300000000000000" pitchFamily="34" charset="-128"/>
              </a:defRPr>
            </a:lvl4pPr>
            <a:lvl5pPr marL="1260000" indent="0">
              <a:defRPr b="0" i="0" baseline="0">
                <a:latin typeface="Hiragino Kaku Gothic Pro W3" panose="020B0300000000000000" pitchFamily="34" charset="-128"/>
                <a:ea typeface="Hiragino Kaku Gothic Pro W3" panose="020B0300000000000000" pitchFamily="34" charset="-128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6BE2F4-A3FC-6F4A-96E3-50D23E2D2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B16735D3-C9E7-F649-AF37-A9D08763696D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42261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 (enumera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5C80453-4EFD-4940-A451-9E602AAF2583}"/>
              </a:ext>
            </a:extLst>
          </p:cNvPr>
          <p:cNvSpPr/>
          <p:nvPr/>
        </p:nvSpPr>
        <p:spPr>
          <a:xfrm>
            <a:off x="-24000" y="-18000"/>
            <a:ext cx="12240000" cy="1350000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800" spc="120" baseline="0" dirty="0">
              <a:solidFill>
                <a:schemeClr val="bg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F5DC03F9-51EA-6345-AA47-AE285D474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BD7A5E-3F82-5840-B831-AF6309B11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96000" indent="-396000">
              <a:buClr>
                <a:schemeClr val="tx1"/>
              </a:buClr>
              <a:buSzPct val="100000"/>
              <a:buFont typeface="+mj-lt"/>
              <a:buAutoNum type="arabicPeriod"/>
              <a:defRPr b="0" i="0" baseline="0">
                <a:latin typeface="Hiragino Kaku Gothic Pro W3" panose="020B0300000000000000" pitchFamily="34" charset="-128"/>
                <a:ea typeface="Hiragino Kaku Gothic Pro W3" panose="020B0300000000000000" pitchFamily="34" charset="-128"/>
              </a:defRPr>
            </a:lvl1pPr>
            <a:lvl2pPr marL="770400" indent="-360000">
              <a:buClr>
                <a:schemeClr val="tx1"/>
              </a:buClr>
              <a:buSzPct val="100000"/>
              <a:buFont typeface="+mj-lt"/>
              <a:buAutoNum type="arabicPeriod"/>
              <a:defRPr b="0" i="0" baseline="0">
                <a:latin typeface="Hiragino Kaku Gothic Pro W3" panose="020B0300000000000000" pitchFamily="34" charset="-128"/>
                <a:ea typeface="Hiragino Kaku Gothic Pro W3" panose="020B0300000000000000" pitchFamily="34" charset="-128"/>
              </a:defRPr>
            </a:lvl2pPr>
            <a:lvl3pPr marL="1116000" indent="-342000">
              <a:buClr>
                <a:schemeClr val="tx1"/>
              </a:buClr>
              <a:buSzPct val="100000"/>
              <a:buFont typeface="+mj-lt"/>
              <a:buAutoNum type="arabicPeriod"/>
              <a:defRPr b="0" i="0" baseline="0">
                <a:latin typeface="Hiragino Kaku Gothic Pro W3" panose="020B0300000000000000" pitchFamily="34" charset="-128"/>
                <a:ea typeface="Hiragino Kaku Gothic Pro W3" panose="020B0300000000000000" pitchFamily="34" charset="-128"/>
              </a:defRPr>
            </a:lvl3pPr>
            <a:lvl4pPr marL="1425600" indent="-306900">
              <a:buClr>
                <a:schemeClr val="tx1"/>
              </a:buClr>
              <a:buSzPct val="100000"/>
              <a:buFont typeface="+mj-lt"/>
              <a:buAutoNum type="arabicPeriod"/>
              <a:defRPr b="0" i="0" baseline="0">
                <a:latin typeface="Hiragino Kaku Gothic Pro W3" panose="020B0300000000000000" pitchFamily="34" charset="-128"/>
                <a:ea typeface="Hiragino Kaku Gothic Pro W3" panose="020B0300000000000000" pitchFamily="34" charset="-128"/>
              </a:defRPr>
            </a:lvl4pPr>
            <a:lvl5pPr marL="1620000" indent="-234000">
              <a:buClr>
                <a:schemeClr val="tx1"/>
              </a:buClr>
              <a:buSzPct val="100000"/>
              <a:buFont typeface="+mj-lt"/>
              <a:buAutoNum type="arabicPeriod"/>
              <a:defRPr b="0" i="0" baseline="0">
                <a:latin typeface="Hiragino Kaku Gothic Pro W3" panose="020B0300000000000000" pitchFamily="34" charset="-128"/>
                <a:ea typeface="Hiragino Kaku Gothic Pro W3" panose="020B0300000000000000" pitchFamily="34" charset="-128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6BE2F4-A3FC-6F4A-96E3-50D23E2D2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B16735D3-C9E7-F649-AF37-A9D08763696D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0343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1B4CE64-2C95-5345-8A9C-CDEBCA6A75EE}"/>
              </a:ext>
            </a:extLst>
          </p:cNvPr>
          <p:cNvSpPr/>
          <p:nvPr/>
        </p:nvSpPr>
        <p:spPr>
          <a:xfrm>
            <a:off x="-24000" y="-18000"/>
            <a:ext cx="12240000" cy="1350000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800" spc="120" baseline="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D07058A9-CF00-834B-AEB7-58F43DF73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9C43D2A-587B-014C-BE92-3DE1C1A1E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B16735D3-C9E7-F649-AF37-A9D08763696D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42421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B82BC98-42A1-2246-8A71-B27B2A849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6735D3-C9E7-F649-AF37-A9D08763696D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17406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6B1F05-84DC-B54E-B42B-384447930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000" y="395999"/>
            <a:ext cx="11136000" cy="3816000"/>
          </a:xfrm>
        </p:spPr>
        <p:txBody>
          <a:bodyPr anchor="b"/>
          <a:lstStyle>
            <a:lvl1pPr>
              <a:defRPr sz="3200" baseline="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70E8620-14A2-A849-A25C-8EDEBC53C9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8000" y="4626000"/>
            <a:ext cx="11136000" cy="1835999"/>
          </a:xfrm>
        </p:spPr>
        <p:txBody>
          <a:bodyPr lIns="72000"/>
          <a:lstStyle>
            <a:lvl1pPr marL="0" indent="0">
              <a:spcBef>
                <a:spcPts val="1000"/>
              </a:spcBef>
              <a:buNone/>
              <a:defRPr sz="2000" baseline="0">
                <a:ln>
                  <a:noFill/>
                </a:ln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9DA668-149E-A14F-BB4A-CD2B7F597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fld id="{B16735D3-C9E7-F649-AF37-A9D08763696D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4083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173EFC5-CCEE-A64B-9495-2AB0AD758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000" y="396001"/>
            <a:ext cx="11136000" cy="540000"/>
          </a:xfrm>
          <a:prstGeom prst="rect">
            <a:avLst/>
          </a:prstGeom>
          <a:noFill/>
          <a:ln>
            <a:noFill/>
          </a:ln>
        </p:spPr>
        <p:txBody>
          <a:bodyPr vert="horz" wrap="none" lIns="72000" tIns="72000" rIns="72000" bIns="54000" rtlCol="0" anchor="t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C89C6E-2198-554A-922A-ABBF317A0A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8000" y="1728000"/>
            <a:ext cx="11136000" cy="4734000"/>
          </a:xfrm>
          <a:prstGeom prst="rect">
            <a:avLst/>
          </a:prstGeom>
          <a:noFill/>
          <a:ln>
            <a:noFill/>
          </a:ln>
        </p:spPr>
        <p:txBody>
          <a:bodyPr vert="horz" wrap="none" lIns="54000" tIns="54000" rIns="54000" bIns="54000" rtlCol="0">
            <a:no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58DA620-8294-E843-B477-D866D1EC28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20800" y="6498000"/>
            <a:ext cx="2743200" cy="360000"/>
          </a:xfrm>
          <a:prstGeom prst="rect">
            <a:avLst/>
          </a:prstGeom>
          <a:noFill/>
          <a:ln>
            <a:noFill/>
          </a:ln>
        </p:spPr>
        <p:txBody>
          <a:bodyPr vert="horz" wrap="none" lIns="54000" tIns="54000" rIns="54000" bIns="54000" rtlCol="0" anchor="ctr">
            <a:noAutofit/>
          </a:bodyPr>
          <a:lstStyle>
            <a:lvl1pPr algn="r">
              <a:lnSpc>
                <a:spcPct val="100000"/>
              </a:lnSpc>
              <a:defRPr sz="200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defRPr>
            </a:lvl1pPr>
          </a:lstStyle>
          <a:p>
            <a:fld id="{B16735D3-C9E7-F649-AF37-A9D08763696D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65518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</p:sldLayoutIdLst>
  <p:hf hdr="0" ftr="0" dt="0"/>
  <p:txStyles>
    <p:titleStyle>
      <a:lvl1pPr algn="just" defTabSz="914400" rtl="0" eaLnBrk="1" latinLnBrk="0" hangingPunct="1">
        <a:lnSpc>
          <a:spcPct val="90000"/>
        </a:lnSpc>
        <a:spcBef>
          <a:spcPts val="1600"/>
        </a:spcBef>
        <a:spcAft>
          <a:spcPts val="0"/>
        </a:spcAft>
        <a:buNone/>
        <a:defRPr kumimoji="1" sz="3200" b="0" i="0" kern="1200" spc="110" baseline="0">
          <a:solidFill>
            <a:schemeClr val="tx1"/>
          </a:solidFill>
          <a:latin typeface="Hiragino Kaku Gothic Pro W3" panose="020B0300000000000000" pitchFamily="34" charset="-128"/>
          <a:ea typeface="Hiragino Kaku Gothic Pro W3" panose="020B0300000000000000" pitchFamily="34" charset="-128"/>
          <a:cs typeface="Segoe UI" panose="020B0502040204020203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400"/>
        </a:spcBef>
        <a:spcAft>
          <a:spcPts val="0"/>
        </a:spcAft>
        <a:buClr>
          <a:schemeClr val="bg1"/>
        </a:buClr>
        <a:buSzPct val="25000"/>
        <a:buFont typeface="Arial" panose="020B0604020202020204" pitchFamily="34" charset="0"/>
        <a:buChar char="•"/>
        <a:defRPr kumimoji="1" sz="2800" b="0" i="0" kern="1200" spc="110" baseline="0">
          <a:solidFill>
            <a:schemeClr val="tx1"/>
          </a:solidFill>
          <a:latin typeface="Hiragino Kaku Gothic Pro W3" panose="020B0300000000000000" pitchFamily="34" charset="-128"/>
          <a:ea typeface="Hiragino Kaku Gothic Pro W3" panose="020B0300000000000000" pitchFamily="34" charset="-128"/>
          <a:cs typeface="Segoe UI" panose="020B0502040204020203" pitchFamily="34" charset="0"/>
        </a:defRPr>
      </a:lvl1pPr>
      <a:lvl2pPr marL="230400" indent="-228600" algn="l" defTabSz="914400" rtl="0" eaLnBrk="1" latinLnBrk="0" hangingPunct="1">
        <a:lnSpc>
          <a:spcPct val="90000"/>
        </a:lnSpc>
        <a:spcBef>
          <a:spcPts val="1200"/>
        </a:spcBef>
        <a:spcAft>
          <a:spcPts val="0"/>
        </a:spcAft>
        <a:buClr>
          <a:schemeClr val="bg1"/>
        </a:buClr>
        <a:buSzPct val="25000"/>
        <a:buFont typeface="Arial" panose="020B0604020202020204" pitchFamily="34" charset="0"/>
        <a:buChar char="•"/>
        <a:defRPr kumimoji="1" sz="2400" b="0" i="0" kern="1200" spc="110" baseline="0">
          <a:solidFill>
            <a:schemeClr val="tx1"/>
          </a:solidFill>
          <a:latin typeface="Hiragino Kaku Gothic Pro W3" panose="020B0300000000000000" pitchFamily="34" charset="-128"/>
          <a:ea typeface="Hiragino Kaku Gothic Pro W3" panose="020B0300000000000000" pitchFamily="34" charset="-128"/>
          <a:cs typeface="Segoe UI" panose="020B0502040204020203" pitchFamily="34" charset="0"/>
        </a:defRPr>
      </a:lvl2pPr>
      <a:lvl3pPr marL="6840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>
          <a:schemeClr val="bg1"/>
        </a:buClr>
        <a:buSzPct val="25000"/>
        <a:buFont typeface="Arial" panose="020B0604020202020204" pitchFamily="34" charset="0"/>
        <a:buChar char="•"/>
        <a:defRPr kumimoji="1" sz="2000" b="0" i="0" kern="1200" spc="110" baseline="0">
          <a:solidFill>
            <a:schemeClr val="tx1"/>
          </a:solidFill>
          <a:latin typeface="Hiragino Kaku Gothic Pro W3" panose="020B0300000000000000" pitchFamily="34" charset="-128"/>
          <a:ea typeface="Hiragino Kaku Gothic Pro W3" panose="020B0300000000000000" pitchFamily="34" charset="-128"/>
          <a:cs typeface="Segoe UI" panose="020B0502040204020203" pitchFamily="34" charset="0"/>
        </a:defRPr>
      </a:lvl3pPr>
      <a:lvl4pPr marL="1144800" indent="-228600" algn="l" defTabSz="914400" rtl="0" eaLnBrk="1" latinLnBrk="0" hangingPunct="1">
        <a:lnSpc>
          <a:spcPct val="90000"/>
        </a:lnSpc>
        <a:spcBef>
          <a:spcPts val="900"/>
        </a:spcBef>
        <a:spcAft>
          <a:spcPts val="0"/>
        </a:spcAft>
        <a:buClr>
          <a:schemeClr val="bg1"/>
        </a:buClr>
        <a:buSzPct val="25000"/>
        <a:buFont typeface="Arial" panose="020B0604020202020204" pitchFamily="34" charset="0"/>
        <a:buChar char="•"/>
        <a:defRPr kumimoji="1" sz="1800" b="0" i="0" kern="1200" spc="110" baseline="0">
          <a:solidFill>
            <a:schemeClr val="tx1"/>
          </a:solidFill>
          <a:latin typeface="Hiragino Kaku Gothic Pro W3" panose="020B0300000000000000" pitchFamily="34" charset="-128"/>
          <a:ea typeface="Hiragino Kaku Gothic Pro W3" panose="020B0300000000000000" pitchFamily="34" charset="-128"/>
          <a:cs typeface="Segoe UI" panose="020B0502040204020203" pitchFamily="34" charset="0"/>
        </a:defRPr>
      </a:lvl4pPr>
      <a:lvl5pPr marL="1598400" indent="-228600" algn="l" defTabSz="914400" rtl="0" eaLnBrk="1" latinLnBrk="0" hangingPunct="1">
        <a:lnSpc>
          <a:spcPct val="90000"/>
        </a:lnSpc>
        <a:spcBef>
          <a:spcPts val="800"/>
        </a:spcBef>
        <a:spcAft>
          <a:spcPts val="0"/>
        </a:spcAft>
        <a:buClr>
          <a:schemeClr val="bg1"/>
        </a:buClr>
        <a:buSzPct val="25000"/>
        <a:buFont typeface="Arial" panose="020B0604020202020204" pitchFamily="34" charset="0"/>
        <a:buChar char="•"/>
        <a:defRPr kumimoji="1" sz="1600" b="0" i="0" kern="1200" spc="110" baseline="0">
          <a:solidFill>
            <a:schemeClr val="tx1"/>
          </a:solidFill>
          <a:latin typeface="Hiragino Kaku Gothic Pro W3" panose="020B0300000000000000" pitchFamily="34" charset="-128"/>
          <a:ea typeface="Hiragino Kaku Gothic Pro W3" panose="020B0300000000000000" pitchFamily="34" charset="-128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2.sv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4" Type="http://schemas.openxmlformats.org/officeDocument/2006/relationships/image" Target="../media/image22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svg"/><Relationship Id="rId3" Type="http://schemas.openxmlformats.org/officeDocument/2006/relationships/image" Target="../media/image17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5.sv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svg"/><Relationship Id="rId3" Type="http://schemas.openxmlformats.org/officeDocument/2006/relationships/image" Target="../media/image21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svg"/><Relationship Id="rId5" Type="http://schemas.openxmlformats.org/officeDocument/2006/relationships/image" Target="../media/image17.png"/><Relationship Id="rId4" Type="http://schemas.openxmlformats.org/officeDocument/2006/relationships/image" Target="../media/image22.sv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21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svg"/><Relationship Id="rId5" Type="http://schemas.openxmlformats.org/officeDocument/2006/relationships/image" Target="../media/image17.png"/><Relationship Id="rId4" Type="http://schemas.openxmlformats.org/officeDocument/2006/relationships/image" Target="../media/image22.sv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9B8CBB-B21D-32BD-A68E-29C847BB0B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8000" y="633268"/>
            <a:ext cx="11136000" cy="3024000"/>
          </a:xfrm>
        </p:spPr>
        <p:txBody>
          <a:bodyPr/>
          <a:lstStyle/>
          <a:p>
            <a:r>
              <a:rPr lang="ja-JP" altLang="en-US"/>
              <a:t>関数の依存関係に基づく</a:t>
            </a:r>
            <a:br>
              <a:rPr lang="en-US" altLang="ja-JP" dirty="0"/>
            </a:br>
            <a:r>
              <a:rPr lang="ja-JP" altLang="en-US"/>
              <a:t>探索範囲を拡張した</a:t>
            </a:r>
            <a:r>
              <a:rPr lang="en" altLang="ja-JP" dirty="0"/>
              <a:t>SZZ</a:t>
            </a:r>
            <a:r>
              <a:rPr lang="ja-JP" altLang="en-US"/>
              <a:t>手法の初期調査</a:t>
            </a:r>
            <a:endParaRPr kumimoji="1" lang="ja-JP" altLang="en-US" dirty="0">
              <a:latin typeface="Hiragino Kaku Gothic Pro W3" panose="020B0300000000000000" pitchFamily="34" charset="-128"/>
              <a:cs typeface="Gisha" panose="020F0502020204030204" pitchFamily="34" charset="-79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869C115-2E48-F738-2FDB-93D1610361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/>
              <a:t>〇近藤 偉成（大阪大学）</a:t>
            </a:r>
            <a:endParaRPr lang="en-US" altLang="ja-JP" dirty="0"/>
          </a:p>
          <a:p>
            <a:r>
              <a:rPr lang="ja-JP" altLang="en-US"/>
              <a:t>　近藤 将成（九州大学）</a:t>
            </a:r>
            <a:endParaRPr lang="en-US" altLang="ja-JP" baseline="30000" dirty="0"/>
          </a:p>
          <a:p>
            <a:r>
              <a:rPr lang="ja-JP" altLang="en-US"/>
              <a:t>　亀井 靖高（九州大学）</a:t>
            </a:r>
            <a:endParaRPr lang="en-US" altLang="ja-JP" dirty="0"/>
          </a:p>
          <a:p>
            <a:r>
              <a:rPr lang="ja-JP" altLang="en-US"/>
              <a:t>　肥後 芳樹（大阪大学）</a:t>
            </a:r>
            <a:endParaRPr lang="en-US" altLang="ja-JP" baseline="30000" dirty="0"/>
          </a:p>
        </p:txBody>
      </p:sp>
    </p:spTree>
    <p:extLst>
      <p:ext uri="{BB962C8B-B14F-4D97-AF65-F5344CB8AC3E}">
        <p14:creationId xmlns:p14="http://schemas.microsoft.com/office/powerpoint/2010/main" val="1205875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1B0F9E-A441-9214-A840-F04E7B6D61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四角形吹き出し 24">
            <a:extLst>
              <a:ext uri="{FF2B5EF4-FFF2-40B4-BE49-F238E27FC236}">
                <a16:creationId xmlns:a16="http://schemas.microsoft.com/office/drawing/2014/main" id="{BBBDCB40-7596-ACF7-76F2-618149DC3F4A}"/>
              </a:ext>
            </a:extLst>
          </p:cNvPr>
          <p:cNvSpPr/>
          <p:nvPr/>
        </p:nvSpPr>
        <p:spPr>
          <a:xfrm>
            <a:off x="759981" y="3751866"/>
            <a:ext cx="11391986" cy="2771909"/>
          </a:xfrm>
          <a:prstGeom prst="wedgeRectCallout">
            <a:avLst>
              <a:gd name="adj1" fmla="val -51589"/>
              <a:gd name="adj2" fmla="val -2863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  <a:ln w="3810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4" name="四角形吹き出し 23">
            <a:extLst>
              <a:ext uri="{FF2B5EF4-FFF2-40B4-BE49-F238E27FC236}">
                <a16:creationId xmlns:a16="http://schemas.microsoft.com/office/drawing/2014/main" id="{9987D08D-4BAB-5EE6-DFE9-6E72B25CE3F3}"/>
              </a:ext>
            </a:extLst>
          </p:cNvPr>
          <p:cNvSpPr/>
          <p:nvPr/>
        </p:nvSpPr>
        <p:spPr>
          <a:xfrm>
            <a:off x="759980" y="1361043"/>
            <a:ext cx="11391987" cy="2242769"/>
          </a:xfrm>
          <a:prstGeom prst="wedgeRectCallout">
            <a:avLst>
              <a:gd name="adj1" fmla="val -52099"/>
              <a:gd name="adj2" fmla="val -275"/>
            </a:avLst>
          </a:prstGeom>
          <a:solidFill>
            <a:schemeClr val="accent3">
              <a:lumMod val="20000"/>
              <a:lumOff val="80000"/>
              <a:alpha val="50000"/>
            </a:schemeClr>
          </a:solidFill>
          <a:ln w="3810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C6683F71-3E84-C88B-3E1B-729427A75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解決策：依存関数の追跡によりバグ混入コミットを特定</a:t>
            </a:r>
            <a:endParaRPr kumimoji="1" lang="ja-JP" altLang="en-US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35E576F3-B2BB-0C4C-565C-70E6A2125112}"/>
              </a:ext>
            </a:extLst>
          </p:cNvPr>
          <p:cNvGrpSpPr/>
          <p:nvPr/>
        </p:nvGrpSpPr>
        <p:grpSpPr>
          <a:xfrm>
            <a:off x="828674" y="1794599"/>
            <a:ext cx="5219374" cy="1661992"/>
            <a:chOff x="-3" y="5593584"/>
            <a:chExt cx="5219374" cy="1661992"/>
          </a:xfrm>
        </p:grpSpPr>
        <p:sp>
          <p:nvSpPr>
            <p:cNvPr id="7" name="四角形: メモ 2">
              <a:extLst>
                <a:ext uri="{FF2B5EF4-FFF2-40B4-BE49-F238E27FC236}">
                  <a16:creationId xmlns:a16="http://schemas.microsoft.com/office/drawing/2014/main" id="{9ABC0AD5-8606-01C0-20CF-05C9EEA2534B}"/>
                </a:ext>
              </a:extLst>
            </p:cNvPr>
            <p:cNvSpPr/>
            <p:nvPr/>
          </p:nvSpPr>
          <p:spPr>
            <a:xfrm rot="10800000">
              <a:off x="-3" y="5593584"/>
              <a:ext cx="5219369" cy="1661992"/>
            </a:xfrm>
            <a:prstGeom prst="foldedCorner">
              <a:avLst>
                <a:gd name="adj" fmla="val 5445"/>
              </a:avLst>
            </a:prstGeom>
            <a:solidFill>
              <a:srgbClr val="FFFFFF"/>
            </a:solidFill>
            <a:ln w="1905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BBDB366-6971-6E64-B728-D4C93D7CBA3A}"/>
                </a:ext>
              </a:extLst>
            </p:cNvPr>
            <p:cNvSpPr txBox="1"/>
            <p:nvPr/>
          </p:nvSpPr>
          <p:spPr>
            <a:xfrm>
              <a:off x="1" y="5685916"/>
              <a:ext cx="52193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L.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95</a:t>
              </a:r>
              <a:r>
                <a:rPr kumimoji="1"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</a:t>
              </a:r>
              <a:r>
                <a:rPr lang="en" altLang="ja-JP" sz="1600" dirty="0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-   final </a:t>
              </a:r>
              <a:r>
                <a:rPr lang="en" altLang="ja-JP" sz="1600" dirty="0" err="1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boolean</a:t>
              </a:r>
              <a:r>
                <a:rPr lang="en" altLang="ja-JP" sz="1600" dirty="0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valid = </a:t>
              </a:r>
              <a:r>
                <a:rPr lang="en" altLang="ja-JP" sz="1600" dirty="0" err="1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</a:t>
              </a:r>
              <a:r>
                <a:rPr lang="en" altLang="ja-JP" sz="1600" dirty="0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</a:t>
              </a:r>
              <a:r>
                <a:rPr lang="en" altLang="ja-JP" sz="1600" dirty="0" err="1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lang="en" altLang="ja-JP" sz="1600" dirty="0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  <a:r>
                <a:rPr lang="en" altLang="ja-JP" sz="1600" dirty="0" err="1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lang="en" altLang="ja-JP" sz="1600" dirty="0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);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L.95 </a:t>
              </a:r>
              <a:r>
                <a:rPr lang="en" altLang="ja-JP" sz="1600" dirty="0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</a:t>
              </a:r>
              <a:r>
                <a:rPr lang="en" altLang="ja-JP" sz="1600" dirty="0" err="1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boolean</a:t>
              </a:r>
              <a:r>
                <a:rPr lang="en" altLang="ja-JP" sz="1600" dirty="0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valid = true;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L.96 </a:t>
              </a:r>
              <a:r>
                <a:rPr lang="en" altLang="ja-JP" sz="1600" dirty="0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L.97 </a:t>
              </a:r>
              <a:r>
                <a:rPr lang="en" altLang="ja-JP" sz="1600" dirty="0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if (</a:t>
              </a:r>
              <a:r>
                <a:rPr lang="en" altLang="ja-JP" sz="1600" dirty="0" err="1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vPathUniqueness</a:t>
              </a:r>
              <a:r>
                <a:rPr lang="en" altLang="ja-JP" sz="1600" dirty="0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 {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L.98 </a:t>
              </a:r>
              <a:r>
                <a:rPr lang="en" altLang="ja-JP" sz="1600" dirty="0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  valid = </a:t>
              </a:r>
              <a:r>
                <a:rPr lang="en" altLang="ja-JP" sz="1600" b="1" dirty="0" err="1">
                  <a:solidFill>
                    <a:schemeClr val="accent4">
                      <a:alpha val="30000"/>
                    </a:schemeClr>
                  </a:solidFill>
                  <a:highlight>
                    <a:srgbClr val="FFFF00"/>
                  </a:highlight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</a:t>
              </a:r>
              <a:r>
                <a:rPr lang="en" altLang="ja-JP" sz="1600" dirty="0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</a:t>
              </a:r>
              <a:r>
                <a:rPr lang="en" altLang="ja-JP" sz="1600" dirty="0" err="1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lang="en" altLang="ja-JP" sz="1600" dirty="0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  <a:r>
                <a:rPr lang="en" altLang="ja-JP" sz="1600" dirty="0" err="1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lang="en" altLang="ja-JP" sz="1600" dirty="0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);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L.99 </a:t>
              </a:r>
              <a:r>
                <a:rPr lang="en" altLang="ja-JP" sz="1600" dirty="0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}</a:t>
              </a:r>
            </a:p>
          </p:txBody>
        </p: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3F63C7AA-E0AE-F67F-5052-49A59640A88D}"/>
              </a:ext>
            </a:extLst>
          </p:cNvPr>
          <p:cNvGrpSpPr/>
          <p:nvPr/>
        </p:nvGrpSpPr>
        <p:grpSpPr>
          <a:xfrm>
            <a:off x="6737050" y="1788889"/>
            <a:ext cx="5345943" cy="1661994"/>
            <a:chOff x="-11982" y="5602943"/>
            <a:chExt cx="5345943" cy="1661994"/>
          </a:xfrm>
        </p:grpSpPr>
        <p:sp>
          <p:nvSpPr>
            <p:cNvPr id="10" name="四角形: メモ 2">
              <a:extLst>
                <a:ext uri="{FF2B5EF4-FFF2-40B4-BE49-F238E27FC236}">
                  <a16:creationId xmlns:a16="http://schemas.microsoft.com/office/drawing/2014/main" id="{72956857-6E42-1B83-6A3B-341EB05D2938}"/>
                </a:ext>
              </a:extLst>
            </p:cNvPr>
            <p:cNvSpPr/>
            <p:nvPr/>
          </p:nvSpPr>
          <p:spPr>
            <a:xfrm rot="10800000">
              <a:off x="-7" y="5602943"/>
              <a:ext cx="5333968" cy="1661994"/>
            </a:xfrm>
            <a:prstGeom prst="foldedCorner">
              <a:avLst>
                <a:gd name="adj" fmla="val 3876"/>
              </a:avLst>
            </a:prstGeom>
            <a:solidFill>
              <a:srgbClr val="FFFFFF"/>
            </a:solidFill>
            <a:ln w="1905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DFFAD404-99BA-4D25-E93D-3F7DA32265D7}"/>
                </a:ext>
              </a:extLst>
            </p:cNvPr>
            <p:cNvSpPr txBox="1"/>
            <p:nvPr/>
          </p:nvSpPr>
          <p:spPr>
            <a:xfrm>
              <a:off x="-11982" y="5651510"/>
              <a:ext cx="473925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L.89   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public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boolean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</a:t>
              </a:r>
              <a:r>
                <a:rPr lang="en" altLang="ja-JP" sz="1600" b="1" dirty="0" err="1">
                  <a:solidFill>
                    <a:schemeClr val="bg1">
                      <a:lumMod val="10000"/>
                    </a:schemeClr>
                  </a:solidFill>
                  <a:highlight>
                    <a:srgbClr val="FFFF00"/>
                  </a:highlight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(final SC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  <a:b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</a:b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   final EB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 throws Exception {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L.90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L.91     final String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=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getP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(path); 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L.92     if (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!= null) {</a:t>
              </a:r>
              <a:endParaRPr lang="en" altLang="ja-JP" sz="1600" dirty="0">
                <a:solidFill>
                  <a:schemeClr val="accent4"/>
                </a:solidFill>
                <a:latin typeface="Consolas" panose="020B0609020204030204" pitchFamily="49" charset="0"/>
                <a:ea typeface="Hiragino Kaku Gothic Pro W3" panose="020B0300000000000000" pitchFamily="34" charset="-128"/>
                <a:cs typeface="Consolas" panose="020B0609020204030204" pitchFamily="49" charset="0"/>
              </a:endParaRP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L.93 </a:t>
              </a: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99FD8132-9FC3-C8C6-2930-F732C2060384}"/>
              </a:ext>
            </a:extLst>
          </p:cNvPr>
          <p:cNvGrpSpPr/>
          <p:nvPr/>
        </p:nvGrpSpPr>
        <p:grpSpPr>
          <a:xfrm>
            <a:off x="6737047" y="4186423"/>
            <a:ext cx="5381603" cy="2308324"/>
            <a:chOff x="-8" y="5656888"/>
            <a:chExt cx="5381603" cy="2308324"/>
          </a:xfrm>
        </p:grpSpPr>
        <p:sp>
          <p:nvSpPr>
            <p:cNvPr id="14" name="四角形: メモ 2">
              <a:extLst>
                <a:ext uri="{FF2B5EF4-FFF2-40B4-BE49-F238E27FC236}">
                  <a16:creationId xmlns:a16="http://schemas.microsoft.com/office/drawing/2014/main" id="{547EA002-3AA7-74AC-BAC6-A184A8DFCC7D}"/>
                </a:ext>
              </a:extLst>
            </p:cNvPr>
            <p:cNvSpPr/>
            <p:nvPr/>
          </p:nvSpPr>
          <p:spPr>
            <a:xfrm rot="10800000">
              <a:off x="-8" y="5659961"/>
              <a:ext cx="5345946" cy="2249460"/>
            </a:xfrm>
            <a:prstGeom prst="foldedCorner">
              <a:avLst>
                <a:gd name="adj" fmla="val 3713"/>
              </a:avLst>
            </a:prstGeom>
            <a:solidFill>
              <a:srgbClr val="FFFFFF"/>
            </a:solidFill>
            <a:ln w="1905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736379B0-C74D-E1F2-362A-2F4C8FFD3113}"/>
                </a:ext>
              </a:extLst>
            </p:cNvPr>
            <p:cNvSpPr txBox="1"/>
            <p:nvPr/>
          </p:nvSpPr>
          <p:spPr>
            <a:xfrm>
              <a:off x="0" y="5656888"/>
              <a:ext cx="5381595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L.89   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public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boolean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</a:t>
              </a:r>
              <a:r>
                <a:rPr lang="en" altLang="ja-JP" sz="1600" b="1" dirty="0" err="1">
                  <a:solidFill>
                    <a:schemeClr val="bg1">
                      <a:lumMod val="10000"/>
                    </a:schemeClr>
                  </a:solidFill>
                  <a:highlight>
                    <a:srgbClr val="FFFF00"/>
                  </a:highlight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(final SC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  <a:b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</a:b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   final EB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 throws Exception {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L.90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L.91 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-   if (</a:t>
              </a:r>
              <a:r>
                <a:rPr lang="en" altLang="ja-JP" sz="1600" dirty="0" err="1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vPathUniqueness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 {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L.92 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-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L.93 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-     final String </a:t>
              </a:r>
              <a:r>
                <a:rPr lang="en" altLang="ja-JP" sz="1600" dirty="0" err="1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= </a:t>
              </a:r>
              <a:r>
                <a:rPr lang="en" altLang="ja-JP" sz="1600" dirty="0" err="1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getProp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(path); 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L.94 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-     if (</a:t>
              </a:r>
              <a:r>
                <a:rPr lang="en" altLang="ja-JP" sz="1600" dirty="0" err="1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!= null) {</a:t>
              </a:r>
              <a:endParaRPr lang="en" altLang="ja-JP" sz="1600" dirty="0">
                <a:solidFill>
                  <a:schemeClr val="bg1">
                    <a:lumMod val="10000"/>
                  </a:schemeClr>
                </a:solidFill>
                <a:latin typeface="Consolas" panose="020B0609020204030204" pitchFamily="49" charset="0"/>
                <a:ea typeface="Hiragino Kaku Gothic Pro W3" panose="020B0300000000000000" pitchFamily="34" charset="-128"/>
                <a:cs typeface="Consolas" panose="020B0609020204030204" pitchFamily="49" charset="0"/>
              </a:endParaRP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L.91 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final String </a:t>
              </a:r>
              <a:r>
                <a:rPr lang="en" altLang="ja-JP" sz="1600" dirty="0" err="1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= </a:t>
              </a:r>
              <a:r>
                <a:rPr lang="en" altLang="ja-JP" sz="1600" dirty="0" err="1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getProp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(path); 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L.92 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if (</a:t>
              </a:r>
              <a:r>
                <a:rPr lang="en" altLang="ja-JP" sz="1600" dirty="0" err="1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!= null) {</a:t>
              </a:r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26BD7141-6DF1-FC92-EC74-3883DDD3A955}"/>
              </a:ext>
            </a:extLst>
          </p:cNvPr>
          <p:cNvGrpSpPr/>
          <p:nvPr/>
        </p:nvGrpSpPr>
        <p:grpSpPr>
          <a:xfrm>
            <a:off x="828673" y="4219689"/>
            <a:ext cx="5219369" cy="1661997"/>
            <a:chOff x="-3" y="5593579"/>
            <a:chExt cx="5219369" cy="1661997"/>
          </a:xfrm>
        </p:grpSpPr>
        <p:sp>
          <p:nvSpPr>
            <p:cNvPr id="23" name="四角形: メモ 2">
              <a:extLst>
                <a:ext uri="{FF2B5EF4-FFF2-40B4-BE49-F238E27FC236}">
                  <a16:creationId xmlns:a16="http://schemas.microsoft.com/office/drawing/2014/main" id="{65C9173B-5AA4-2810-ACDD-A20D654B6F89}"/>
                </a:ext>
              </a:extLst>
            </p:cNvPr>
            <p:cNvSpPr/>
            <p:nvPr/>
          </p:nvSpPr>
          <p:spPr>
            <a:xfrm rot="10800000">
              <a:off x="-3" y="5593579"/>
              <a:ext cx="5219369" cy="1661993"/>
            </a:xfrm>
            <a:prstGeom prst="foldedCorner">
              <a:avLst>
                <a:gd name="adj" fmla="val 5445"/>
              </a:avLst>
            </a:prstGeom>
            <a:solidFill>
              <a:srgbClr val="FFFFFF"/>
            </a:solidFill>
            <a:ln w="1905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8C471099-9E21-C179-FACF-C53CA6AAEDBC}"/>
                </a:ext>
              </a:extLst>
            </p:cNvPr>
            <p:cNvSpPr txBox="1"/>
            <p:nvPr/>
          </p:nvSpPr>
          <p:spPr>
            <a:xfrm>
              <a:off x="1" y="5685916"/>
              <a:ext cx="518351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L.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93</a:t>
              </a:r>
              <a:r>
                <a:rPr kumimoji="1"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</a:t>
              </a:r>
              <a:r>
                <a:rPr kumimoji="1"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 public </a:t>
              </a:r>
              <a:r>
                <a:rPr kumimoji="1" lang="en" altLang="ja-JP" sz="1600" dirty="0" err="1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boolean</a:t>
              </a:r>
              <a:r>
                <a:rPr kumimoji="1"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</a:t>
              </a:r>
              <a:r>
                <a:rPr kumimoji="1" lang="en" altLang="ja-JP" sz="1600" dirty="0" err="1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onM</a:t>
              </a:r>
              <a:r>
                <a:rPr kumimoji="1"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(final SC </a:t>
              </a:r>
              <a:r>
                <a:rPr kumimoji="1" lang="en" altLang="ja-JP" sz="1600" dirty="0" err="1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kumimoji="1"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   </a:t>
              </a:r>
              <a:r>
                <a:rPr kumimoji="1"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final EB </a:t>
              </a:r>
              <a:r>
                <a:rPr kumimoji="1" lang="en" altLang="ja-JP" sz="1600" dirty="0" err="1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kumimoji="1"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final MQ </a:t>
              </a:r>
              <a:r>
                <a:rPr kumimoji="1" lang="en" altLang="ja-JP" sz="1600" dirty="0" err="1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mQ</a:t>
              </a:r>
              <a:r>
                <a:rPr kumimoji="1"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 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   </a:t>
              </a:r>
              <a:r>
                <a:rPr kumimoji="1"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throws Exception {</a:t>
              </a:r>
            </a:p>
            <a:p>
              <a:r>
                <a:rPr kumimoji="1"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L.94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L.95   final boolean valid = </a:t>
              </a:r>
              <a:r>
                <a:rPr lang="en" altLang="ja-JP" sz="1600" b="1" dirty="0" err="1">
                  <a:solidFill>
                    <a:schemeClr val="bg1">
                      <a:lumMod val="10000"/>
                      <a:alpha val="30000"/>
                    </a:schemeClr>
                  </a:solidFill>
                  <a:highlight>
                    <a:srgbClr val="FFFF00"/>
                  </a:highlight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</a:t>
              </a:r>
              <a:r>
                <a:rPr lang="en" altLang="ja-JP" sz="1600" dirty="0" err="1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  <a:r>
                <a:rPr lang="en" altLang="ja-JP" sz="1600" dirty="0" err="1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);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L.96   </a:t>
              </a:r>
            </a:p>
          </p:txBody>
        </p:sp>
      </p:grpSp>
      <p:cxnSp>
        <p:nvCxnSpPr>
          <p:cNvPr id="56" name="直線矢印コネクタ 55">
            <a:extLst>
              <a:ext uri="{FF2B5EF4-FFF2-40B4-BE49-F238E27FC236}">
                <a16:creationId xmlns:a16="http://schemas.microsoft.com/office/drawing/2014/main" id="{98993845-1173-1CCC-248B-5EDEB7DE66D4}"/>
              </a:ext>
            </a:extLst>
          </p:cNvPr>
          <p:cNvCxnSpPr>
            <a:cxnSpLocks/>
            <a:stCxn id="23" idx="1"/>
          </p:cNvCxnSpPr>
          <p:nvPr/>
        </p:nvCxnSpPr>
        <p:spPr>
          <a:xfrm>
            <a:off x="6048042" y="5050685"/>
            <a:ext cx="700983" cy="0"/>
          </a:xfrm>
          <a:prstGeom prst="straightConnector1">
            <a:avLst/>
          </a:prstGeom>
          <a:ln w="38100">
            <a:solidFill>
              <a:schemeClr val="bg1">
                <a:lumMod val="10000"/>
              </a:schemeClr>
            </a:solidFill>
            <a:prstDash val="sys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CCD78B13-1BA4-333E-0CCD-B46388F587B3}"/>
              </a:ext>
            </a:extLst>
          </p:cNvPr>
          <p:cNvCxnSpPr>
            <a:cxnSpLocks/>
            <a:stCxn id="7" idx="1"/>
            <a:endCxn id="9" idx="1"/>
          </p:cNvCxnSpPr>
          <p:nvPr/>
        </p:nvCxnSpPr>
        <p:spPr>
          <a:xfrm flipV="1">
            <a:off x="6048043" y="2622286"/>
            <a:ext cx="689007" cy="3309"/>
          </a:xfrm>
          <a:prstGeom prst="straightConnector1">
            <a:avLst/>
          </a:prstGeom>
          <a:ln w="38100">
            <a:solidFill>
              <a:schemeClr val="bg1">
                <a:lumMod val="10000"/>
              </a:schemeClr>
            </a:solidFill>
            <a:prstDash val="sys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69307175-5C72-EE88-8D3D-D9C67F5D24AF}"/>
              </a:ext>
            </a:extLst>
          </p:cNvPr>
          <p:cNvCxnSpPr>
            <a:cxnSpLocks/>
          </p:cNvCxnSpPr>
          <p:nvPr/>
        </p:nvCxnSpPr>
        <p:spPr>
          <a:xfrm flipV="1">
            <a:off x="399321" y="1736500"/>
            <a:ext cx="391" cy="1867312"/>
          </a:xfrm>
          <a:prstGeom prst="straightConnector1">
            <a:avLst/>
          </a:prstGeom>
          <a:ln w="31750">
            <a:solidFill>
              <a:schemeClr val="bg1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矢印コネクタ 43">
            <a:extLst>
              <a:ext uri="{FF2B5EF4-FFF2-40B4-BE49-F238E27FC236}">
                <a16:creationId xmlns:a16="http://schemas.microsoft.com/office/drawing/2014/main" id="{839A3B69-9987-9146-6722-86688E908B99}"/>
              </a:ext>
            </a:extLst>
          </p:cNvPr>
          <p:cNvCxnSpPr>
            <a:cxnSpLocks/>
          </p:cNvCxnSpPr>
          <p:nvPr/>
        </p:nvCxnSpPr>
        <p:spPr>
          <a:xfrm flipV="1">
            <a:off x="399321" y="3555888"/>
            <a:ext cx="0" cy="858671"/>
          </a:xfrm>
          <a:prstGeom prst="straightConnector1">
            <a:avLst/>
          </a:prstGeom>
          <a:ln w="31750">
            <a:solidFill>
              <a:schemeClr val="bg1">
                <a:lumMod val="10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2BD3CF9B-0F9C-5782-763E-0113FA89BBF7}"/>
              </a:ext>
            </a:extLst>
          </p:cNvPr>
          <p:cNvCxnSpPr>
            <a:cxnSpLocks/>
          </p:cNvCxnSpPr>
          <p:nvPr/>
        </p:nvCxnSpPr>
        <p:spPr>
          <a:xfrm flipH="1" flipV="1">
            <a:off x="399321" y="4292600"/>
            <a:ext cx="686" cy="1941347"/>
          </a:xfrm>
          <a:prstGeom prst="straightConnector1">
            <a:avLst/>
          </a:prstGeom>
          <a:ln w="31750">
            <a:solidFill>
              <a:schemeClr val="bg1">
                <a:lumMod val="10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楕円 37">
            <a:extLst>
              <a:ext uri="{FF2B5EF4-FFF2-40B4-BE49-F238E27FC236}">
                <a16:creationId xmlns:a16="http://schemas.microsoft.com/office/drawing/2014/main" id="{440ABCFE-7CD5-18B3-5E9A-93552364039D}"/>
              </a:ext>
            </a:extLst>
          </p:cNvPr>
          <p:cNvSpPr/>
          <p:nvPr/>
        </p:nvSpPr>
        <p:spPr>
          <a:xfrm>
            <a:off x="264700" y="2538920"/>
            <a:ext cx="263300" cy="272719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50" name="楕円 37">
            <a:extLst>
              <a:ext uri="{FF2B5EF4-FFF2-40B4-BE49-F238E27FC236}">
                <a16:creationId xmlns:a16="http://schemas.microsoft.com/office/drawing/2014/main" id="{CCED5BF2-1913-F778-681F-9E8BA9D887EA}"/>
              </a:ext>
            </a:extLst>
          </p:cNvPr>
          <p:cNvSpPr/>
          <p:nvPr/>
        </p:nvSpPr>
        <p:spPr>
          <a:xfrm>
            <a:off x="264700" y="5103347"/>
            <a:ext cx="263300" cy="272719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4AE4A1A0-330A-1D35-31DD-4D0894FFB6F5}"/>
              </a:ext>
            </a:extLst>
          </p:cNvPr>
          <p:cNvSpPr txBox="1"/>
          <p:nvPr/>
        </p:nvSpPr>
        <p:spPr>
          <a:xfrm>
            <a:off x="68374" y="1419821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最新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7C2BE7BE-2F9A-83DD-FFA2-C7951D0CCA8C}"/>
              </a:ext>
            </a:extLst>
          </p:cNvPr>
          <p:cNvSpPr txBox="1"/>
          <p:nvPr/>
        </p:nvSpPr>
        <p:spPr>
          <a:xfrm>
            <a:off x="68375" y="6233947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過去</a:t>
            </a:r>
            <a:endParaRPr kumimoji="1" lang="ja-JP" altLang="en-US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FC6471EB-EC18-CA9A-B2B9-D4A877FC5C16}"/>
              </a:ext>
            </a:extLst>
          </p:cNvPr>
          <p:cNvSpPr txBox="1"/>
          <p:nvPr/>
        </p:nvSpPr>
        <p:spPr>
          <a:xfrm>
            <a:off x="6083717" y="4654799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Call</a:t>
            </a:r>
            <a:endParaRPr kumimoji="1" lang="ja-JP" altLang="en-US" b="1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16869245-8599-F10D-1ADB-B8DF335A5658}"/>
              </a:ext>
            </a:extLst>
          </p:cNvPr>
          <p:cNvSpPr txBox="1"/>
          <p:nvPr/>
        </p:nvSpPr>
        <p:spPr>
          <a:xfrm>
            <a:off x="6066549" y="2204699"/>
            <a:ext cx="6639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Call</a:t>
            </a:r>
            <a:endParaRPr kumimoji="1" lang="ja-JP" altLang="en-US" sz="2000" b="1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15" name="スライド番号プレースホルダー 3">
            <a:extLst>
              <a:ext uri="{FF2B5EF4-FFF2-40B4-BE49-F238E27FC236}">
                <a16:creationId xmlns:a16="http://schemas.microsoft.com/office/drawing/2014/main" id="{599C5EF4-2AD5-5E66-6980-0E25EED44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20800" y="6498000"/>
            <a:ext cx="2743200" cy="360000"/>
          </a:xfrm>
        </p:spPr>
        <p:txBody>
          <a:bodyPr/>
          <a:lstStyle/>
          <a:p>
            <a:fld id="{B16735D3-C9E7-F649-AF37-A9D08763696D}" type="slidenum">
              <a:rPr lang="ja-JP" altLang="en-US" smtClean="0"/>
              <a:pPr/>
              <a:t>9</a:t>
            </a:fld>
            <a:endParaRPr lang="ja-JP" altLang="en-US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C4963CD-42A5-4A5F-184A-EB7956F13AC1}"/>
              </a:ext>
            </a:extLst>
          </p:cNvPr>
          <p:cNvSpPr txBox="1"/>
          <p:nvPr/>
        </p:nvSpPr>
        <p:spPr>
          <a:xfrm>
            <a:off x="5268304" y="1361043"/>
            <a:ext cx="2236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バグ修正コミット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86FFE02-5B2C-B441-252C-BEB3F4949B46}"/>
              </a:ext>
            </a:extLst>
          </p:cNvPr>
          <p:cNvSpPr txBox="1"/>
          <p:nvPr/>
        </p:nvSpPr>
        <p:spPr>
          <a:xfrm>
            <a:off x="5268304" y="3793025"/>
            <a:ext cx="2236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バグ混入コミット</a:t>
            </a:r>
          </a:p>
        </p:txBody>
      </p:sp>
      <p:pic>
        <p:nvPicPr>
          <p:cNvPr id="16" name="グラフィックス 15" descr="バッジ: バツ 単色塗りつぶし">
            <a:extLst>
              <a:ext uri="{FF2B5EF4-FFF2-40B4-BE49-F238E27FC236}">
                <a16:creationId xmlns:a16="http://schemas.microsoft.com/office/drawing/2014/main" id="{C7B0630E-A9C1-5FA5-C812-52C2E80523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116385" y="3630366"/>
            <a:ext cx="632125" cy="632125"/>
          </a:xfrm>
          <a:prstGeom prst="rect">
            <a:avLst/>
          </a:prstGeom>
        </p:spPr>
      </p:pic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1B05E243-F39B-1390-580E-0C856FB175C8}"/>
              </a:ext>
            </a:extLst>
          </p:cNvPr>
          <p:cNvCxnSpPr>
            <a:cxnSpLocks/>
          </p:cNvCxnSpPr>
          <p:nvPr/>
        </p:nvCxnSpPr>
        <p:spPr>
          <a:xfrm>
            <a:off x="3438358" y="3456591"/>
            <a:ext cx="0" cy="336434"/>
          </a:xfrm>
          <a:prstGeom prst="straightConnector1">
            <a:avLst/>
          </a:prstGeom>
          <a:ln w="76200">
            <a:solidFill>
              <a:schemeClr val="bg1">
                <a:lumMod val="10000"/>
                <a:alpha val="30000"/>
              </a:schemeClr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825BECE-D4B0-2B24-909D-758668BB0187}"/>
              </a:ext>
            </a:extLst>
          </p:cNvPr>
          <p:cNvSpPr txBox="1"/>
          <p:nvPr/>
        </p:nvSpPr>
        <p:spPr>
          <a:xfrm>
            <a:off x="3708560" y="3514148"/>
            <a:ext cx="1890261" cy="523220"/>
          </a:xfrm>
          <a:prstGeom prst="rect">
            <a:avLst/>
          </a:prstGeom>
          <a:solidFill>
            <a:srgbClr val="FFFFFF"/>
          </a:solidFill>
          <a:ln w="25400">
            <a:solidFill>
              <a:schemeClr val="bg1">
                <a:lumMod val="10000"/>
                <a:alpha val="3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g</a:t>
            </a:r>
            <a:r>
              <a:rPr kumimoji="1" lang="en-US" altLang="ja-JP" sz="2800" b="1" dirty="0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it blame</a:t>
            </a:r>
            <a:endParaRPr kumimoji="1" lang="ja-JP" altLang="en-US" sz="2800" b="1">
              <a:solidFill>
                <a:schemeClr val="bg1">
                  <a:lumMod val="10000"/>
                  <a:alpha val="3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748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D060EF-246C-5875-026F-1F9FEB932A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四角形吹き出し 24">
            <a:extLst>
              <a:ext uri="{FF2B5EF4-FFF2-40B4-BE49-F238E27FC236}">
                <a16:creationId xmlns:a16="http://schemas.microsoft.com/office/drawing/2014/main" id="{C1923701-BD19-8C4B-8187-5CF908C152A8}"/>
              </a:ext>
            </a:extLst>
          </p:cNvPr>
          <p:cNvSpPr/>
          <p:nvPr/>
        </p:nvSpPr>
        <p:spPr>
          <a:xfrm>
            <a:off x="759981" y="3751866"/>
            <a:ext cx="11391986" cy="2771909"/>
          </a:xfrm>
          <a:prstGeom prst="wedgeRectCallout">
            <a:avLst>
              <a:gd name="adj1" fmla="val -51589"/>
              <a:gd name="adj2" fmla="val -2863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  <a:ln w="3810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4" name="四角形吹き出し 23">
            <a:extLst>
              <a:ext uri="{FF2B5EF4-FFF2-40B4-BE49-F238E27FC236}">
                <a16:creationId xmlns:a16="http://schemas.microsoft.com/office/drawing/2014/main" id="{6022A098-95C4-8C7C-D618-2CB99949E19C}"/>
              </a:ext>
            </a:extLst>
          </p:cNvPr>
          <p:cNvSpPr/>
          <p:nvPr/>
        </p:nvSpPr>
        <p:spPr>
          <a:xfrm>
            <a:off x="759980" y="1361043"/>
            <a:ext cx="11391987" cy="2242769"/>
          </a:xfrm>
          <a:prstGeom prst="wedgeRectCallout">
            <a:avLst>
              <a:gd name="adj1" fmla="val -52099"/>
              <a:gd name="adj2" fmla="val -275"/>
            </a:avLst>
          </a:prstGeom>
          <a:solidFill>
            <a:schemeClr val="accent3">
              <a:lumMod val="20000"/>
              <a:lumOff val="80000"/>
              <a:alpha val="50000"/>
            </a:schemeClr>
          </a:solidFill>
          <a:ln w="3810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362D2ABA-8888-99B3-1760-EE14F3249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解決策：依存関数の追跡によりバグ混入コミットを特定</a:t>
            </a:r>
            <a:endParaRPr kumimoji="1" lang="ja-JP" altLang="en-US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75F5BAC3-8E8B-DA82-3C5D-02432B300216}"/>
              </a:ext>
            </a:extLst>
          </p:cNvPr>
          <p:cNvGrpSpPr/>
          <p:nvPr/>
        </p:nvGrpSpPr>
        <p:grpSpPr>
          <a:xfrm>
            <a:off x="828674" y="1794599"/>
            <a:ext cx="5219374" cy="1661992"/>
            <a:chOff x="-3" y="5593584"/>
            <a:chExt cx="5219374" cy="1661992"/>
          </a:xfrm>
        </p:grpSpPr>
        <p:sp>
          <p:nvSpPr>
            <p:cNvPr id="7" name="四角形: メモ 2">
              <a:extLst>
                <a:ext uri="{FF2B5EF4-FFF2-40B4-BE49-F238E27FC236}">
                  <a16:creationId xmlns:a16="http://schemas.microsoft.com/office/drawing/2014/main" id="{89C44962-F6FC-FBAB-1ADA-E1ACFA657EF9}"/>
                </a:ext>
              </a:extLst>
            </p:cNvPr>
            <p:cNvSpPr/>
            <p:nvPr/>
          </p:nvSpPr>
          <p:spPr>
            <a:xfrm rot="10800000">
              <a:off x="-3" y="5593584"/>
              <a:ext cx="5219369" cy="1661992"/>
            </a:xfrm>
            <a:prstGeom prst="foldedCorner">
              <a:avLst>
                <a:gd name="adj" fmla="val 5445"/>
              </a:avLst>
            </a:prstGeom>
            <a:solidFill>
              <a:srgbClr val="FFFFFF"/>
            </a:solidFill>
            <a:ln w="1905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52B51A9-E9EE-1B36-DF0B-AD377E56E020}"/>
                </a:ext>
              </a:extLst>
            </p:cNvPr>
            <p:cNvSpPr txBox="1"/>
            <p:nvPr/>
          </p:nvSpPr>
          <p:spPr>
            <a:xfrm>
              <a:off x="1" y="5685916"/>
              <a:ext cx="52193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L.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95</a:t>
              </a:r>
              <a:r>
                <a:rPr kumimoji="1"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</a:t>
              </a:r>
              <a:r>
                <a:rPr lang="en" altLang="ja-JP" sz="1600" dirty="0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-   final </a:t>
              </a:r>
              <a:r>
                <a:rPr lang="en" altLang="ja-JP" sz="1600" dirty="0" err="1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boolean</a:t>
              </a:r>
              <a:r>
                <a:rPr lang="en" altLang="ja-JP" sz="1600" dirty="0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valid = </a:t>
              </a:r>
              <a:r>
                <a:rPr lang="en" altLang="ja-JP" sz="1600" dirty="0" err="1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</a:t>
              </a:r>
              <a:r>
                <a:rPr lang="en" altLang="ja-JP" sz="1600" dirty="0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</a:t>
              </a:r>
              <a:r>
                <a:rPr lang="en" altLang="ja-JP" sz="1600" dirty="0" err="1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lang="en" altLang="ja-JP" sz="1600" dirty="0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  <a:r>
                <a:rPr lang="en" altLang="ja-JP" sz="1600" dirty="0" err="1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lang="en" altLang="ja-JP" sz="1600" dirty="0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);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L.95 </a:t>
              </a:r>
              <a:r>
                <a:rPr lang="en" altLang="ja-JP" sz="1600" dirty="0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</a:t>
              </a:r>
              <a:r>
                <a:rPr lang="en" altLang="ja-JP" sz="1600" dirty="0" err="1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boolean</a:t>
              </a:r>
              <a:r>
                <a:rPr lang="en" altLang="ja-JP" sz="1600" dirty="0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valid = true;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L.96 </a:t>
              </a:r>
              <a:r>
                <a:rPr lang="en" altLang="ja-JP" sz="1600" dirty="0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L.97 </a:t>
              </a:r>
              <a:r>
                <a:rPr lang="en" altLang="ja-JP" sz="1600" dirty="0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if (</a:t>
              </a:r>
              <a:r>
                <a:rPr lang="en" altLang="ja-JP" sz="1600" dirty="0" err="1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vPathUniqueness</a:t>
              </a:r>
              <a:r>
                <a:rPr lang="en" altLang="ja-JP" sz="1600" dirty="0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 {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L.98 </a:t>
              </a:r>
              <a:r>
                <a:rPr lang="en" altLang="ja-JP" sz="1600" dirty="0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  valid = </a:t>
              </a:r>
              <a:r>
                <a:rPr lang="en" altLang="ja-JP" sz="1600" b="1" dirty="0" err="1">
                  <a:solidFill>
                    <a:schemeClr val="accent4">
                      <a:alpha val="30000"/>
                    </a:schemeClr>
                  </a:solidFill>
                  <a:highlight>
                    <a:srgbClr val="FFFF00"/>
                  </a:highlight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</a:t>
              </a:r>
              <a:r>
                <a:rPr lang="en" altLang="ja-JP" sz="1600" dirty="0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</a:t>
              </a:r>
              <a:r>
                <a:rPr lang="en" altLang="ja-JP" sz="1600" dirty="0" err="1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lang="en" altLang="ja-JP" sz="1600" dirty="0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  <a:r>
                <a:rPr lang="en" altLang="ja-JP" sz="1600" dirty="0" err="1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lang="en" altLang="ja-JP" sz="1600" dirty="0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);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L.99 </a:t>
              </a:r>
              <a:r>
                <a:rPr lang="en" altLang="ja-JP" sz="1600" dirty="0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}</a:t>
              </a:r>
            </a:p>
          </p:txBody>
        </p: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DC5BB9D9-4FE1-54F5-C912-DF8B8D3BE15D}"/>
              </a:ext>
            </a:extLst>
          </p:cNvPr>
          <p:cNvGrpSpPr/>
          <p:nvPr/>
        </p:nvGrpSpPr>
        <p:grpSpPr>
          <a:xfrm>
            <a:off x="6737050" y="1788889"/>
            <a:ext cx="5345943" cy="1661994"/>
            <a:chOff x="-11982" y="5602943"/>
            <a:chExt cx="5345943" cy="1661994"/>
          </a:xfrm>
        </p:grpSpPr>
        <p:sp>
          <p:nvSpPr>
            <p:cNvPr id="10" name="四角形: メモ 2">
              <a:extLst>
                <a:ext uri="{FF2B5EF4-FFF2-40B4-BE49-F238E27FC236}">
                  <a16:creationId xmlns:a16="http://schemas.microsoft.com/office/drawing/2014/main" id="{51FDC644-3E26-4261-CBDD-EFBE6D74BE82}"/>
                </a:ext>
              </a:extLst>
            </p:cNvPr>
            <p:cNvSpPr/>
            <p:nvPr/>
          </p:nvSpPr>
          <p:spPr>
            <a:xfrm rot="10800000">
              <a:off x="-7" y="5602943"/>
              <a:ext cx="5333968" cy="1661994"/>
            </a:xfrm>
            <a:prstGeom prst="foldedCorner">
              <a:avLst>
                <a:gd name="adj" fmla="val 3876"/>
              </a:avLst>
            </a:prstGeom>
            <a:solidFill>
              <a:srgbClr val="FFFFFF"/>
            </a:solidFill>
            <a:ln w="1905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FE149D8E-A874-5590-2C09-69ACF3741375}"/>
                </a:ext>
              </a:extLst>
            </p:cNvPr>
            <p:cNvSpPr txBox="1"/>
            <p:nvPr/>
          </p:nvSpPr>
          <p:spPr>
            <a:xfrm>
              <a:off x="-11982" y="5651510"/>
              <a:ext cx="473925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L.89   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public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boolean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</a:t>
              </a:r>
              <a:r>
                <a:rPr lang="en" altLang="ja-JP" sz="1600" b="1" dirty="0" err="1">
                  <a:solidFill>
                    <a:schemeClr val="bg1">
                      <a:lumMod val="10000"/>
                    </a:schemeClr>
                  </a:solidFill>
                  <a:highlight>
                    <a:srgbClr val="FFFF00"/>
                  </a:highlight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(final SC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  <a:b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</a:b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   final EB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 throws Exception {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L.90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L.91     final String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=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getP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(path); 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L.92     if (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!= null) {</a:t>
              </a:r>
              <a:endParaRPr lang="en" altLang="ja-JP" sz="1600" dirty="0">
                <a:solidFill>
                  <a:schemeClr val="accent4"/>
                </a:solidFill>
                <a:latin typeface="Consolas" panose="020B0609020204030204" pitchFamily="49" charset="0"/>
                <a:ea typeface="Hiragino Kaku Gothic Pro W3" panose="020B0300000000000000" pitchFamily="34" charset="-128"/>
                <a:cs typeface="Consolas" panose="020B0609020204030204" pitchFamily="49" charset="0"/>
              </a:endParaRP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L.93 </a:t>
              </a: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2F3101AD-0F48-1CFC-BF0D-C96932179832}"/>
              </a:ext>
            </a:extLst>
          </p:cNvPr>
          <p:cNvGrpSpPr/>
          <p:nvPr/>
        </p:nvGrpSpPr>
        <p:grpSpPr>
          <a:xfrm>
            <a:off x="6737047" y="4186423"/>
            <a:ext cx="5381603" cy="2308324"/>
            <a:chOff x="-8" y="5656888"/>
            <a:chExt cx="5381603" cy="2308324"/>
          </a:xfrm>
        </p:grpSpPr>
        <p:sp>
          <p:nvSpPr>
            <p:cNvPr id="14" name="四角形: メモ 2">
              <a:extLst>
                <a:ext uri="{FF2B5EF4-FFF2-40B4-BE49-F238E27FC236}">
                  <a16:creationId xmlns:a16="http://schemas.microsoft.com/office/drawing/2014/main" id="{F664CEB5-4A21-B906-B633-4EF9A2565E91}"/>
                </a:ext>
              </a:extLst>
            </p:cNvPr>
            <p:cNvSpPr/>
            <p:nvPr/>
          </p:nvSpPr>
          <p:spPr>
            <a:xfrm rot="10800000">
              <a:off x="-8" y="5659961"/>
              <a:ext cx="5345946" cy="2249460"/>
            </a:xfrm>
            <a:prstGeom prst="foldedCorner">
              <a:avLst>
                <a:gd name="adj" fmla="val 3713"/>
              </a:avLst>
            </a:prstGeom>
            <a:solidFill>
              <a:srgbClr val="FFFFFF"/>
            </a:solidFill>
            <a:ln w="1905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ADE9C1A0-F255-62E1-40F1-7305BA93AAC2}"/>
                </a:ext>
              </a:extLst>
            </p:cNvPr>
            <p:cNvSpPr txBox="1"/>
            <p:nvPr/>
          </p:nvSpPr>
          <p:spPr>
            <a:xfrm>
              <a:off x="0" y="5656888"/>
              <a:ext cx="5381595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L.89   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public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boolean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</a:t>
              </a:r>
              <a:r>
                <a:rPr lang="en" altLang="ja-JP" sz="1600" b="1" dirty="0" err="1">
                  <a:solidFill>
                    <a:schemeClr val="bg1">
                      <a:lumMod val="10000"/>
                    </a:schemeClr>
                  </a:solidFill>
                  <a:highlight>
                    <a:srgbClr val="FFFF00"/>
                  </a:highlight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(final SC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  <a:b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</a:b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   final EB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 throws Exception {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L.90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L.91 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-   if (</a:t>
              </a:r>
              <a:r>
                <a:rPr lang="en" altLang="ja-JP" sz="1600" dirty="0" err="1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vPathUniqueness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 {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L.92 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-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L.93 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-     final String </a:t>
              </a:r>
              <a:r>
                <a:rPr lang="en" altLang="ja-JP" sz="1600" dirty="0" err="1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= </a:t>
              </a:r>
              <a:r>
                <a:rPr lang="en" altLang="ja-JP" sz="1600" dirty="0" err="1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getProp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(path); 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L.94 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-     if (</a:t>
              </a:r>
              <a:r>
                <a:rPr lang="en" altLang="ja-JP" sz="1600" dirty="0" err="1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!= null) {</a:t>
              </a:r>
              <a:endParaRPr lang="en" altLang="ja-JP" sz="1600" dirty="0">
                <a:solidFill>
                  <a:schemeClr val="bg1">
                    <a:lumMod val="10000"/>
                  </a:schemeClr>
                </a:solidFill>
                <a:latin typeface="Consolas" panose="020B0609020204030204" pitchFamily="49" charset="0"/>
                <a:ea typeface="Hiragino Kaku Gothic Pro W3" panose="020B0300000000000000" pitchFamily="34" charset="-128"/>
                <a:cs typeface="Consolas" panose="020B0609020204030204" pitchFamily="49" charset="0"/>
              </a:endParaRP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L.91 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final String </a:t>
              </a:r>
              <a:r>
                <a:rPr lang="en" altLang="ja-JP" sz="1600" dirty="0" err="1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= </a:t>
              </a:r>
              <a:r>
                <a:rPr lang="en" altLang="ja-JP" sz="1600" dirty="0" err="1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getProp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(path); 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L.92 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if (</a:t>
              </a:r>
              <a:r>
                <a:rPr lang="en" altLang="ja-JP" sz="1600" dirty="0" err="1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!= null) {</a:t>
              </a:r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2A49A7C9-4D56-A1A2-9DD7-FECF8A6E698A}"/>
              </a:ext>
            </a:extLst>
          </p:cNvPr>
          <p:cNvGrpSpPr/>
          <p:nvPr/>
        </p:nvGrpSpPr>
        <p:grpSpPr>
          <a:xfrm>
            <a:off x="828673" y="4219689"/>
            <a:ext cx="5219369" cy="1661997"/>
            <a:chOff x="-3" y="5593579"/>
            <a:chExt cx="5219369" cy="1661997"/>
          </a:xfrm>
        </p:grpSpPr>
        <p:sp>
          <p:nvSpPr>
            <p:cNvPr id="23" name="四角形: メモ 2">
              <a:extLst>
                <a:ext uri="{FF2B5EF4-FFF2-40B4-BE49-F238E27FC236}">
                  <a16:creationId xmlns:a16="http://schemas.microsoft.com/office/drawing/2014/main" id="{6334255C-4FF2-28BA-68EC-F6535A2B71FC}"/>
                </a:ext>
              </a:extLst>
            </p:cNvPr>
            <p:cNvSpPr/>
            <p:nvPr/>
          </p:nvSpPr>
          <p:spPr>
            <a:xfrm rot="10800000">
              <a:off x="-3" y="5593579"/>
              <a:ext cx="5219369" cy="1661993"/>
            </a:xfrm>
            <a:prstGeom prst="foldedCorner">
              <a:avLst>
                <a:gd name="adj" fmla="val 5445"/>
              </a:avLst>
            </a:prstGeom>
            <a:solidFill>
              <a:srgbClr val="FFFFFF"/>
            </a:solidFill>
            <a:ln w="1905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2998647C-A8C9-4CF5-7CB0-FA225BC063CC}"/>
                </a:ext>
              </a:extLst>
            </p:cNvPr>
            <p:cNvSpPr txBox="1"/>
            <p:nvPr/>
          </p:nvSpPr>
          <p:spPr>
            <a:xfrm>
              <a:off x="1" y="5685916"/>
              <a:ext cx="518351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L.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93</a:t>
              </a:r>
              <a:r>
                <a:rPr kumimoji="1"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</a:t>
              </a:r>
              <a:r>
                <a:rPr kumimoji="1"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 public </a:t>
              </a:r>
              <a:r>
                <a:rPr kumimoji="1" lang="en" altLang="ja-JP" sz="1600" dirty="0" err="1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boolean</a:t>
              </a:r>
              <a:r>
                <a:rPr kumimoji="1"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</a:t>
              </a:r>
              <a:r>
                <a:rPr kumimoji="1" lang="en" altLang="ja-JP" sz="1600" dirty="0" err="1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onM</a:t>
              </a:r>
              <a:r>
                <a:rPr kumimoji="1"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(final SC </a:t>
              </a:r>
              <a:r>
                <a:rPr kumimoji="1" lang="en" altLang="ja-JP" sz="1600" dirty="0" err="1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kumimoji="1"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   </a:t>
              </a:r>
              <a:r>
                <a:rPr kumimoji="1"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final EB </a:t>
              </a:r>
              <a:r>
                <a:rPr kumimoji="1" lang="en" altLang="ja-JP" sz="1600" dirty="0" err="1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kumimoji="1"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final MQ </a:t>
              </a:r>
              <a:r>
                <a:rPr kumimoji="1" lang="en" altLang="ja-JP" sz="1600" dirty="0" err="1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mQ</a:t>
              </a:r>
              <a:r>
                <a:rPr kumimoji="1"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 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   </a:t>
              </a:r>
              <a:r>
                <a:rPr kumimoji="1"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throws Exception {</a:t>
              </a:r>
            </a:p>
            <a:p>
              <a:r>
                <a:rPr kumimoji="1"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L.94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L.95   final boolean valid = </a:t>
              </a:r>
              <a:r>
                <a:rPr lang="en" altLang="ja-JP" sz="1600" b="1" dirty="0" err="1">
                  <a:solidFill>
                    <a:schemeClr val="bg1">
                      <a:lumMod val="10000"/>
                      <a:alpha val="30000"/>
                    </a:schemeClr>
                  </a:solidFill>
                  <a:highlight>
                    <a:srgbClr val="FFFF00"/>
                  </a:highlight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</a:t>
              </a:r>
              <a:r>
                <a:rPr lang="en" altLang="ja-JP" sz="1600" dirty="0" err="1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  <a:r>
                <a:rPr lang="en" altLang="ja-JP" sz="1600" dirty="0" err="1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);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L.96   </a:t>
              </a:r>
            </a:p>
          </p:txBody>
        </p:sp>
      </p:grpSp>
      <p:cxnSp>
        <p:nvCxnSpPr>
          <p:cNvPr id="56" name="直線矢印コネクタ 55">
            <a:extLst>
              <a:ext uri="{FF2B5EF4-FFF2-40B4-BE49-F238E27FC236}">
                <a16:creationId xmlns:a16="http://schemas.microsoft.com/office/drawing/2014/main" id="{297FF055-9B1F-C96D-95ED-CB2AE65329E2}"/>
              </a:ext>
            </a:extLst>
          </p:cNvPr>
          <p:cNvCxnSpPr>
            <a:cxnSpLocks/>
            <a:stCxn id="23" idx="1"/>
          </p:cNvCxnSpPr>
          <p:nvPr/>
        </p:nvCxnSpPr>
        <p:spPr>
          <a:xfrm>
            <a:off x="6048042" y="5050685"/>
            <a:ext cx="700983" cy="0"/>
          </a:xfrm>
          <a:prstGeom prst="straightConnector1">
            <a:avLst/>
          </a:prstGeom>
          <a:ln w="38100">
            <a:solidFill>
              <a:schemeClr val="bg1">
                <a:lumMod val="10000"/>
              </a:schemeClr>
            </a:solidFill>
            <a:prstDash val="sys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53A6295D-BA66-5A4E-81C1-7EC52121C2D3}"/>
              </a:ext>
            </a:extLst>
          </p:cNvPr>
          <p:cNvCxnSpPr>
            <a:cxnSpLocks/>
            <a:stCxn id="7" idx="1"/>
            <a:endCxn id="9" idx="1"/>
          </p:cNvCxnSpPr>
          <p:nvPr/>
        </p:nvCxnSpPr>
        <p:spPr>
          <a:xfrm flipV="1">
            <a:off x="6048043" y="2622286"/>
            <a:ext cx="689007" cy="3309"/>
          </a:xfrm>
          <a:prstGeom prst="straightConnector1">
            <a:avLst/>
          </a:prstGeom>
          <a:ln w="38100">
            <a:solidFill>
              <a:schemeClr val="bg1">
                <a:lumMod val="10000"/>
              </a:schemeClr>
            </a:solidFill>
            <a:prstDash val="sys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147A1210-A4DE-328E-E3BE-79441DBD5930}"/>
              </a:ext>
            </a:extLst>
          </p:cNvPr>
          <p:cNvCxnSpPr>
            <a:cxnSpLocks/>
          </p:cNvCxnSpPr>
          <p:nvPr/>
        </p:nvCxnSpPr>
        <p:spPr>
          <a:xfrm flipV="1">
            <a:off x="399321" y="1736500"/>
            <a:ext cx="391" cy="1867312"/>
          </a:xfrm>
          <a:prstGeom prst="straightConnector1">
            <a:avLst/>
          </a:prstGeom>
          <a:ln w="31750">
            <a:solidFill>
              <a:schemeClr val="bg1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矢印コネクタ 43">
            <a:extLst>
              <a:ext uri="{FF2B5EF4-FFF2-40B4-BE49-F238E27FC236}">
                <a16:creationId xmlns:a16="http://schemas.microsoft.com/office/drawing/2014/main" id="{A47E94E0-C53C-B2AE-2A3C-B4F8784994CF}"/>
              </a:ext>
            </a:extLst>
          </p:cNvPr>
          <p:cNvCxnSpPr>
            <a:cxnSpLocks/>
          </p:cNvCxnSpPr>
          <p:nvPr/>
        </p:nvCxnSpPr>
        <p:spPr>
          <a:xfrm flipV="1">
            <a:off x="399321" y="3555888"/>
            <a:ext cx="0" cy="858671"/>
          </a:xfrm>
          <a:prstGeom prst="straightConnector1">
            <a:avLst/>
          </a:prstGeom>
          <a:ln w="31750">
            <a:solidFill>
              <a:schemeClr val="bg1">
                <a:lumMod val="10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C62D1318-B571-8EA7-215A-6A325B179B87}"/>
              </a:ext>
            </a:extLst>
          </p:cNvPr>
          <p:cNvCxnSpPr>
            <a:cxnSpLocks/>
          </p:cNvCxnSpPr>
          <p:nvPr/>
        </p:nvCxnSpPr>
        <p:spPr>
          <a:xfrm flipH="1" flipV="1">
            <a:off x="399321" y="4292600"/>
            <a:ext cx="686" cy="1941347"/>
          </a:xfrm>
          <a:prstGeom prst="straightConnector1">
            <a:avLst/>
          </a:prstGeom>
          <a:ln w="31750">
            <a:solidFill>
              <a:schemeClr val="bg1">
                <a:lumMod val="10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楕円 37">
            <a:extLst>
              <a:ext uri="{FF2B5EF4-FFF2-40B4-BE49-F238E27FC236}">
                <a16:creationId xmlns:a16="http://schemas.microsoft.com/office/drawing/2014/main" id="{AB9B884C-6E08-C28A-3355-802F1AC811F8}"/>
              </a:ext>
            </a:extLst>
          </p:cNvPr>
          <p:cNvSpPr/>
          <p:nvPr/>
        </p:nvSpPr>
        <p:spPr>
          <a:xfrm>
            <a:off x="264700" y="2538920"/>
            <a:ext cx="263300" cy="272719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50" name="楕円 37">
            <a:extLst>
              <a:ext uri="{FF2B5EF4-FFF2-40B4-BE49-F238E27FC236}">
                <a16:creationId xmlns:a16="http://schemas.microsoft.com/office/drawing/2014/main" id="{78F9B830-B579-D245-96F6-81D8A2CBD030}"/>
              </a:ext>
            </a:extLst>
          </p:cNvPr>
          <p:cNvSpPr/>
          <p:nvPr/>
        </p:nvSpPr>
        <p:spPr>
          <a:xfrm>
            <a:off x="264700" y="5103347"/>
            <a:ext cx="263300" cy="272719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8184559B-C749-B734-BCB6-4086BECA9202}"/>
              </a:ext>
            </a:extLst>
          </p:cNvPr>
          <p:cNvSpPr txBox="1"/>
          <p:nvPr/>
        </p:nvSpPr>
        <p:spPr>
          <a:xfrm>
            <a:off x="68374" y="1419821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最新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41E66893-AF83-924F-020E-D823B7AE9888}"/>
              </a:ext>
            </a:extLst>
          </p:cNvPr>
          <p:cNvSpPr txBox="1"/>
          <p:nvPr/>
        </p:nvSpPr>
        <p:spPr>
          <a:xfrm>
            <a:off x="68375" y="6233947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過去</a:t>
            </a:r>
            <a:endParaRPr kumimoji="1" lang="ja-JP" altLang="en-US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26005065-87C3-4954-2878-F9EB203D8E70}"/>
              </a:ext>
            </a:extLst>
          </p:cNvPr>
          <p:cNvSpPr txBox="1"/>
          <p:nvPr/>
        </p:nvSpPr>
        <p:spPr>
          <a:xfrm>
            <a:off x="6083717" y="4654799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Call</a:t>
            </a:r>
            <a:endParaRPr kumimoji="1" lang="ja-JP" altLang="en-US" b="1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8F50EDFC-306A-AAE3-AE1A-C094AC929F08}"/>
              </a:ext>
            </a:extLst>
          </p:cNvPr>
          <p:cNvSpPr txBox="1"/>
          <p:nvPr/>
        </p:nvSpPr>
        <p:spPr>
          <a:xfrm>
            <a:off x="6066549" y="2204699"/>
            <a:ext cx="6639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Call</a:t>
            </a:r>
            <a:endParaRPr kumimoji="1" lang="ja-JP" altLang="en-US" sz="2000" b="1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15" name="スライド番号プレースホルダー 3">
            <a:extLst>
              <a:ext uri="{FF2B5EF4-FFF2-40B4-BE49-F238E27FC236}">
                <a16:creationId xmlns:a16="http://schemas.microsoft.com/office/drawing/2014/main" id="{3D3CC439-2D79-1537-49E2-07290B0AB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20800" y="6498000"/>
            <a:ext cx="2743200" cy="360000"/>
          </a:xfrm>
        </p:spPr>
        <p:txBody>
          <a:bodyPr/>
          <a:lstStyle/>
          <a:p>
            <a:fld id="{B16735D3-C9E7-F649-AF37-A9D08763696D}" type="slidenum">
              <a:rPr lang="ja-JP" altLang="en-US" smtClean="0"/>
              <a:pPr/>
              <a:t>10</a:t>
            </a:fld>
            <a:endParaRPr lang="ja-JP" altLang="en-US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8C10B9DB-43C5-E63A-3FF2-523D8AADA127}"/>
              </a:ext>
            </a:extLst>
          </p:cNvPr>
          <p:cNvSpPr txBox="1"/>
          <p:nvPr/>
        </p:nvSpPr>
        <p:spPr>
          <a:xfrm>
            <a:off x="5268304" y="1361043"/>
            <a:ext cx="2236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バグ修正コミット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8F2430F0-2BC9-598C-4971-CFCB29AF3E1F}"/>
              </a:ext>
            </a:extLst>
          </p:cNvPr>
          <p:cNvSpPr txBox="1"/>
          <p:nvPr/>
        </p:nvSpPr>
        <p:spPr>
          <a:xfrm>
            <a:off x="5268304" y="3793025"/>
            <a:ext cx="2236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バグ混入コミット</a:t>
            </a:r>
          </a:p>
        </p:txBody>
      </p:sp>
      <p:pic>
        <p:nvPicPr>
          <p:cNvPr id="16" name="グラフィックス 15" descr="バッジ: バツ 単色塗りつぶし">
            <a:extLst>
              <a:ext uri="{FF2B5EF4-FFF2-40B4-BE49-F238E27FC236}">
                <a16:creationId xmlns:a16="http://schemas.microsoft.com/office/drawing/2014/main" id="{3A2F0B0D-DAAC-8415-6239-0A7352B2AF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116385" y="3630366"/>
            <a:ext cx="632125" cy="632125"/>
          </a:xfrm>
          <a:prstGeom prst="rect">
            <a:avLst/>
          </a:prstGeom>
        </p:spPr>
      </p:pic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2E016E93-4E2D-EC61-4D5E-9184B662AF13}"/>
              </a:ext>
            </a:extLst>
          </p:cNvPr>
          <p:cNvCxnSpPr>
            <a:cxnSpLocks/>
          </p:cNvCxnSpPr>
          <p:nvPr/>
        </p:nvCxnSpPr>
        <p:spPr>
          <a:xfrm>
            <a:off x="3438358" y="3456591"/>
            <a:ext cx="0" cy="336434"/>
          </a:xfrm>
          <a:prstGeom prst="straightConnector1">
            <a:avLst/>
          </a:prstGeom>
          <a:ln w="76200">
            <a:solidFill>
              <a:schemeClr val="bg1">
                <a:lumMod val="10000"/>
                <a:alpha val="30000"/>
              </a:schemeClr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2F24C4A-07BB-D221-DD59-218D96F108EB}"/>
              </a:ext>
            </a:extLst>
          </p:cNvPr>
          <p:cNvSpPr txBox="1"/>
          <p:nvPr/>
        </p:nvSpPr>
        <p:spPr>
          <a:xfrm>
            <a:off x="3708560" y="3514148"/>
            <a:ext cx="1890261" cy="523220"/>
          </a:xfrm>
          <a:prstGeom prst="rect">
            <a:avLst/>
          </a:prstGeom>
          <a:solidFill>
            <a:srgbClr val="FFFFFF"/>
          </a:solidFill>
          <a:ln w="25400">
            <a:solidFill>
              <a:schemeClr val="bg1">
                <a:lumMod val="10000"/>
                <a:alpha val="3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g</a:t>
            </a:r>
            <a:r>
              <a:rPr kumimoji="1" lang="en-US" altLang="ja-JP" sz="2800" b="1" dirty="0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it blame</a:t>
            </a:r>
            <a:endParaRPr kumimoji="1" lang="ja-JP" altLang="en-US" sz="2800" b="1">
              <a:solidFill>
                <a:schemeClr val="bg1">
                  <a:lumMod val="10000"/>
                  <a:alpha val="3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0AE8854-CFD7-5258-1BE3-415BDB6EB005}"/>
              </a:ext>
            </a:extLst>
          </p:cNvPr>
          <p:cNvSpPr txBox="1"/>
          <p:nvPr/>
        </p:nvSpPr>
        <p:spPr>
          <a:xfrm>
            <a:off x="10086302" y="3496788"/>
            <a:ext cx="1890262" cy="523220"/>
          </a:xfrm>
          <a:prstGeom prst="rect">
            <a:avLst/>
          </a:prstGeom>
          <a:solidFill>
            <a:srgbClr val="FFFFFF"/>
          </a:solidFill>
          <a:ln w="22225">
            <a:solidFill>
              <a:schemeClr val="bg1">
                <a:lumMod val="1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g</a:t>
            </a:r>
            <a:r>
              <a:rPr kumimoji="1" lang="en-US" altLang="ja-JP" sz="2800" b="1" dirty="0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it blame</a:t>
            </a:r>
            <a:endParaRPr kumimoji="1" lang="ja-JP" altLang="en-US" sz="2800" b="1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1432C870-F05C-323E-9697-03BB1FFB0EB4}"/>
              </a:ext>
            </a:extLst>
          </p:cNvPr>
          <p:cNvCxnSpPr>
            <a:cxnSpLocks/>
          </p:cNvCxnSpPr>
          <p:nvPr/>
        </p:nvCxnSpPr>
        <p:spPr>
          <a:xfrm>
            <a:off x="9410023" y="3450884"/>
            <a:ext cx="0" cy="704607"/>
          </a:xfrm>
          <a:prstGeom prst="straightConnector1">
            <a:avLst/>
          </a:prstGeom>
          <a:ln w="76200">
            <a:solidFill>
              <a:schemeClr val="bg1">
                <a:lumMod val="10000"/>
              </a:schemeClr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03FE9A76-126E-7876-81AE-DC5E2DF1E6B4}"/>
              </a:ext>
            </a:extLst>
          </p:cNvPr>
          <p:cNvGrpSpPr/>
          <p:nvPr/>
        </p:nvGrpSpPr>
        <p:grpSpPr>
          <a:xfrm>
            <a:off x="9478170" y="3466089"/>
            <a:ext cx="553919" cy="553919"/>
            <a:chOff x="6517725" y="6431080"/>
            <a:chExt cx="914400" cy="914400"/>
          </a:xfrm>
        </p:grpSpPr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04482CAC-4D85-89EE-1909-162A62BE5FBF}"/>
                </a:ext>
              </a:extLst>
            </p:cNvPr>
            <p:cNvSpPr/>
            <p:nvPr/>
          </p:nvSpPr>
          <p:spPr>
            <a:xfrm>
              <a:off x="6747850" y="6763804"/>
              <a:ext cx="454146" cy="347051"/>
            </a:xfrm>
            <a:prstGeom prst="rect">
              <a:avLst/>
            </a:prstGeom>
            <a:solidFill>
              <a:srgbClr val="FFFFFF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27" name="グラフィックス 26" descr="バッジ: チェックマーク 1 単色塗りつぶし">
              <a:extLst>
                <a:ext uri="{FF2B5EF4-FFF2-40B4-BE49-F238E27FC236}">
                  <a16:creationId xmlns:a16="http://schemas.microsoft.com/office/drawing/2014/main" id="{D1FC2DBB-B5C1-A783-2B19-7017AA683AC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517725" y="6431080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66001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537137-12DF-A83D-730F-8ADD74694C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四角形吹き出し 24">
            <a:extLst>
              <a:ext uri="{FF2B5EF4-FFF2-40B4-BE49-F238E27FC236}">
                <a16:creationId xmlns:a16="http://schemas.microsoft.com/office/drawing/2014/main" id="{EED92A5B-DCC1-DAAD-9321-72A111681CF7}"/>
              </a:ext>
            </a:extLst>
          </p:cNvPr>
          <p:cNvSpPr/>
          <p:nvPr/>
        </p:nvSpPr>
        <p:spPr>
          <a:xfrm>
            <a:off x="759981" y="3751866"/>
            <a:ext cx="11391986" cy="2771909"/>
          </a:xfrm>
          <a:prstGeom prst="wedgeRectCallout">
            <a:avLst>
              <a:gd name="adj1" fmla="val -51589"/>
              <a:gd name="adj2" fmla="val -2863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  <a:ln w="3810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4" name="四角形吹き出し 23">
            <a:extLst>
              <a:ext uri="{FF2B5EF4-FFF2-40B4-BE49-F238E27FC236}">
                <a16:creationId xmlns:a16="http://schemas.microsoft.com/office/drawing/2014/main" id="{7EA2200D-348A-F59F-148C-BF63F466D0C5}"/>
              </a:ext>
            </a:extLst>
          </p:cNvPr>
          <p:cNvSpPr/>
          <p:nvPr/>
        </p:nvSpPr>
        <p:spPr>
          <a:xfrm>
            <a:off x="759980" y="1361043"/>
            <a:ext cx="11391987" cy="2242769"/>
          </a:xfrm>
          <a:prstGeom prst="wedgeRectCallout">
            <a:avLst>
              <a:gd name="adj1" fmla="val -52099"/>
              <a:gd name="adj2" fmla="val -275"/>
            </a:avLst>
          </a:prstGeom>
          <a:solidFill>
            <a:schemeClr val="accent3">
              <a:lumMod val="20000"/>
              <a:lumOff val="80000"/>
              <a:alpha val="50000"/>
            </a:schemeClr>
          </a:solidFill>
          <a:ln w="3810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FB6D322F-41C7-FBE0-CEEA-5E933DA90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解決策：依存関数の追跡によりバグ混入コミットを特定</a:t>
            </a:r>
            <a:endParaRPr kumimoji="1" lang="ja-JP" altLang="en-US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FE041A43-301F-7B92-1355-E36BA9234C4B}"/>
              </a:ext>
            </a:extLst>
          </p:cNvPr>
          <p:cNvGrpSpPr/>
          <p:nvPr/>
        </p:nvGrpSpPr>
        <p:grpSpPr>
          <a:xfrm>
            <a:off x="828674" y="1794599"/>
            <a:ext cx="5219374" cy="1661992"/>
            <a:chOff x="-3" y="5593584"/>
            <a:chExt cx="5219374" cy="1661992"/>
          </a:xfrm>
        </p:grpSpPr>
        <p:sp>
          <p:nvSpPr>
            <p:cNvPr id="7" name="四角形: メモ 2">
              <a:extLst>
                <a:ext uri="{FF2B5EF4-FFF2-40B4-BE49-F238E27FC236}">
                  <a16:creationId xmlns:a16="http://schemas.microsoft.com/office/drawing/2014/main" id="{2D7D7F7B-6590-4E3B-490D-18E68C0FBBD2}"/>
                </a:ext>
              </a:extLst>
            </p:cNvPr>
            <p:cNvSpPr/>
            <p:nvPr/>
          </p:nvSpPr>
          <p:spPr>
            <a:xfrm rot="10800000">
              <a:off x="-3" y="5593584"/>
              <a:ext cx="5219369" cy="1661992"/>
            </a:xfrm>
            <a:prstGeom prst="foldedCorner">
              <a:avLst>
                <a:gd name="adj" fmla="val 5445"/>
              </a:avLst>
            </a:prstGeom>
            <a:solidFill>
              <a:srgbClr val="FFFFFF"/>
            </a:solidFill>
            <a:ln w="1905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D41EEB0-9975-857F-3D5C-8615D0FAA8A5}"/>
                </a:ext>
              </a:extLst>
            </p:cNvPr>
            <p:cNvSpPr txBox="1"/>
            <p:nvPr/>
          </p:nvSpPr>
          <p:spPr>
            <a:xfrm>
              <a:off x="1" y="5685916"/>
              <a:ext cx="52193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L.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95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-   final </a:t>
              </a:r>
              <a:r>
                <a:rPr lang="en" altLang="ja-JP" sz="1600" dirty="0" err="1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boolean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valid = </a:t>
              </a:r>
              <a:r>
                <a:rPr lang="en" altLang="ja-JP" sz="1600" dirty="0" err="1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</a:t>
              </a:r>
              <a:r>
                <a:rPr lang="en" altLang="ja-JP" sz="1600" dirty="0" err="1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  <a:r>
                <a:rPr lang="en" altLang="ja-JP" sz="1600" dirty="0" err="1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);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L.95 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</a:t>
              </a:r>
              <a:r>
                <a:rPr lang="en" altLang="ja-JP" sz="1600" dirty="0" err="1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boolean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valid = true;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L.96 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L.97 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if (</a:t>
              </a:r>
              <a:r>
                <a:rPr lang="en" altLang="ja-JP" sz="1600" dirty="0" err="1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vPathUniqueness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 {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L.98 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  valid = </a:t>
              </a:r>
              <a:r>
                <a:rPr lang="en" altLang="ja-JP" sz="1600" b="1" dirty="0" err="1">
                  <a:solidFill>
                    <a:schemeClr val="accent4"/>
                  </a:solidFill>
                  <a:highlight>
                    <a:srgbClr val="FFFF00"/>
                  </a:highlight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</a:t>
              </a:r>
              <a:r>
                <a:rPr lang="en" altLang="ja-JP" sz="1600" dirty="0" err="1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  <a:r>
                <a:rPr lang="en" altLang="ja-JP" sz="1600" dirty="0" err="1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);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L.99 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}</a:t>
              </a:r>
            </a:p>
          </p:txBody>
        </p: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21355D50-0882-2E42-1013-380632D0F344}"/>
              </a:ext>
            </a:extLst>
          </p:cNvPr>
          <p:cNvGrpSpPr/>
          <p:nvPr/>
        </p:nvGrpSpPr>
        <p:grpSpPr>
          <a:xfrm>
            <a:off x="6737050" y="1788889"/>
            <a:ext cx="5345943" cy="1661994"/>
            <a:chOff x="-11982" y="5602943"/>
            <a:chExt cx="5345943" cy="1661994"/>
          </a:xfrm>
        </p:grpSpPr>
        <p:sp>
          <p:nvSpPr>
            <p:cNvPr id="10" name="四角形: メモ 2">
              <a:extLst>
                <a:ext uri="{FF2B5EF4-FFF2-40B4-BE49-F238E27FC236}">
                  <a16:creationId xmlns:a16="http://schemas.microsoft.com/office/drawing/2014/main" id="{B6931338-F1D1-2F8D-E515-16DD17D35C8E}"/>
                </a:ext>
              </a:extLst>
            </p:cNvPr>
            <p:cNvSpPr/>
            <p:nvPr/>
          </p:nvSpPr>
          <p:spPr>
            <a:xfrm rot="10800000">
              <a:off x="-7" y="5602943"/>
              <a:ext cx="5333968" cy="1661994"/>
            </a:xfrm>
            <a:prstGeom prst="foldedCorner">
              <a:avLst>
                <a:gd name="adj" fmla="val 3876"/>
              </a:avLst>
            </a:prstGeom>
            <a:solidFill>
              <a:srgbClr val="FFFFFF"/>
            </a:solidFill>
            <a:ln w="1905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D98E181D-4478-FBDA-36E0-2E8AF0535BF1}"/>
                </a:ext>
              </a:extLst>
            </p:cNvPr>
            <p:cNvSpPr txBox="1"/>
            <p:nvPr/>
          </p:nvSpPr>
          <p:spPr>
            <a:xfrm>
              <a:off x="-11982" y="5651510"/>
              <a:ext cx="473925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L.89   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public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boolean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</a:t>
              </a:r>
              <a:r>
                <a:rPr lang="en" altLang="ja-JP" sz="1600" b="1" dirty="0" err="1">
                  <a:solidFill>
                    <a:schemeClr val="bg1">
                      <a:lumMod val="10000"/>
                    </a:schemeClr>
                  </a:solidFill>
                  <a:highlight>
                    <a:srgbClr val="FFFF00"/>
                  </a:highlight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(final SC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  <a:b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</a:b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   final EB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 throws Exception {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L.90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L.91     final String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=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getP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(path); 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L.92     if (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!= null) {</a:t>
              </a:r>
              <a:endParaRPr lang="en" altLang="ja-JP" sz="1600" dirty="0">
                <a:solidFill>
                  <a:schemeClr val="accent4"/>
                </a:solidFill>
                <a:latin typeface="Consolas" panose="020B0609020204030204" pitchFamily="49" charset="0"/>
                <a:ea typeface="Hiragino Kaku Gothic Pro W3" panose="020B0300000000000000" pitchFamily="34" charset="-128"/>
                <a:cs typeface="Consolas" panose="020B0609020204030204" pitchFamily="49" charset="0"/>
              </a:endParaRP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L.93 </a:t>
              </a: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BD71C04B-5A38-38B2-7DB1-3D17630D41B7}"/>
              </a:ext>
            </a:extLst>
          </p:cNvPr>
          <p:cNvGrpSpPr/>
          <p:nvPr/>
        </p:nvGrpSpPr>
        <p:grpSpPr>
          <a:xfrm>
            <a:off x="6737047" y="4186423"/>
            <a:ext cx="5381603" cy="2308324"/>
            <a:chOff x="-8" y="5656888"/>
            <a:chExt cx="5381603" cy="2308324"/>
          </a:xfrm>
        </p:grpSpPr>
        <p:sp>
          <p:nvSpPr>
            <p:cNvPr id="14" name="四角形: メモ 2">
              <a:extLst>
                <a:ext uri="{FF2B5EF4-FFF2-40B4-BE49-F238E27FC236}">
                  <a16:creationId xmlns:a16="http://schemas.microsoft.com/office/drawing/2014/main" id="{B610FA6A-3157-6317-E714-E559A8E0120B}"/>
                </a:ext>
              </a:extLst>
            </p:cNvPr>
            <p:cNvSpPr/>
            <p:nvPr/>
          </p:nvSpPr>
          <p:spPr>
            <a:xfrm rot="10800000">
              <a:off x="-8" y="5659961"/>
              <a:ext cx="5345946" cy="2249460"/>
            </a:xfrm>
            <a:prstGeom prst="foldedCorner">
              <a:avLst>
                <a:gd name="adj" fmla="val 3713"/>
              </a:avLst>
            </a:prstGeom>
            <a:solidFill>
              <a:srgbClr val="FFFFFF"/>
            </a:solidFill>
            <a:ln w="1905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578A8BBE-65DE-36AE-E656-860D7026AAC1}"/>
                </a:ext>
              </a:extLst>
            </p:cNvPr>
            <p:cNvSpPr txBox="1"/>
            <p:nvPr/>
          </p:nvSpPr>
          <p:spPr>
            <a:xfrm>
              <a:off x="0" y="5656888"/>
              <a:ext cx="5381595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L.89   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public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boolean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</a:t>
              </a:r>
              <a:r>
                <a:rPr lang="en" altLang="ja-JP" sz="1600" b="1" dirty="0" err="1">
                  <a:solidFill>
                    <a:schemeClr val="bg1">
                      <a:lumMod val="10000"/>
                    </a:schemeClr>
                  </a:solidFill>
                  <a:highlight>
                    <a:srgbClr val="FFFF00"/>
                  </a:highlight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(final SC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  <a:b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</a:b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   final EB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 throws Exception {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L.90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L.91 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-   if (</a:t>
              </a:r>
              <a:r>
                <a:rPr lang="en" altLang="ja-JP" sz="1600" dirty="0" err="1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vPathUniqueness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 {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L.92 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-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L.93 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-     final String </a:t>
              </a:r>
              <a:r>
                <a:rPr lang="en" altLang="ja-JP" sz="1600" dirty="0" err="1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= </a:t>
              </a:r>
              <a:r>
                <a:rPr lang="en" altLang="ja-JP" sz="1600" dirty="0" err="1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getProp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(path); 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L.94 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-     if (</a:t>
              </a:r>
              <a:r>
                <a:rPr lang="en" altLang="ja-JP" sz="1600" dirty="0" err="1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!= null) {</a:t>
              </a:r>
              <a:endParaRPr lang="en" altLang="ja-JP" sz="1600" dirty="0">
                <a:solidFill>
                  <a:schemeClr val="bg1">
                    <a:lumMod val="10000"/>
                  </a:schemeClr>
                </a:solidFill>
                <a:latin typeface="Consolas" panose="020B0609020204030204" pitchFamily="49" charset="0"/>
                <a:ea typeface="Hiragino Kaku Gothic Pro W3" panose="020B0300000000000000" pitchFamily="34" charset="-128"/>
                <a:cs typeface="Consolas" panose="020B0609020204030204" pitchFamily="49" charset="0"/>
              </a:endParaRP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L.91 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final String </a:t>
              </a:r>
              <a:r>
                <a:rPr lang="en" altLang="ja-JP" sz="1600" dirty="0" err="1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= </a:t>
              </a:r>
              <a:r>
                <a:rPr lang="en" altLang="ja-JP" sz="1600" dirty="0" err="1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getProp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(path); 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L.92 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if (</a:t>
              </a:r>
              <a:r>
                <a:rPr lang="en" altLang="ja-JP" sz="1600" dirty="0" err="1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!= null) {</a:t>
              </a:r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15F821A8-D1AF-8EF7-FC92-9E0D5067BCCD}"/>
              </a:ext>
            </a:extLst>
          </p:cNvPr>
          <p:cNvGrpSpPr/>
          <p:nvPr/>
        </p:nvGrpSpPr>
        <p:grpSpPr>
          <a:xfrm>
            <a:off x="828673" y="4219689"/>
            <a:ext cx="5219369" cy="1661997"/>
            <a:chOff x="-3" y="5593579"/>
            <a:chExt cx="5219369" cy="1661997"/>
          </a:xfrm>
        </p:grpSpPr>
        <p:sp>
          <p:nvSpPr>
            <p:cNvPr id="23" name="四角形: メモ 2">
              <a:extLst>
                <a:ext uri="{FF2B5EF4-FFF2-40B4-BE49-F238E27FC236}">
                  <a16:creationId xmlns:a16="http://schemas.microsoft.com/office/drawing/2014/main" id="{550447B5-0156-8FCD-0E06-306435736B91}"/>
                </a:ext>
              </a:extLst>
            </p:cNvPr>
            <p:cNvSpPr/>
            <p:nvPr/>
          </p:nvSpPr>
          <p:spPr>
            <a:xfrm rot="10800000">
              <a:off x="-3" y="5593579"/>
              <a:ext cx="5219369" cy="1661993"/>
            </a:xfrm>
            <a:prstGeom prst="foldedCorner">
              <a:avLst>
                <a:gd name="adj" fmla="val 5445"/>
              </a:avLst>
            </a:prstGeom>
            <a:solidFill>
              <a:srgbClr val="FFFFFF"/>
            </a:solidFill>
            <a:ln w="1905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6CC88414-9373-0D75-1801-16DF0E41ED82}"/>
                </a:ext>
              </a:extLst>
            </p:cNvPr>
            <p:cNvSpPr txBox="1"/>
            <p:nvPr/>
          </p:nvSpPr>
          <p:spPr>
            <a:xfrm>
              <a:off x="1" y="5685916"/>
              <a:ext cx="518351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L.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93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 public </a:t>
              </a:r>
              <a:r>
                <a:rPr kumimoji="1"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boolean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</a:t>
              </a:r>
              <a:r>
                <a:rPr kumimoji="1"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onM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(final SC </a:t>
              </a:r>
              <a:r>
                <a:rPr kumimoji="1"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   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final EB </a:t>
              </a:r>
              <a:r>
                <a:rPr kumimoji="1"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final MQ </a:t>
              </a:r>
              <a:r>
                <a:rPr kumimoji="1"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mQ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 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   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throws Exception {</a:t>
              </a:r>
            </a:p>
            <a:p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L.94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L.95   final boolean valid = </a:t>
              </a:r>
              <a:r>
                <a:rPr lang="en" altLang="ja-JP" sz="1600" b="1" dirty="0" err="1">
                  <a:solidFill>
                    <a:schemeClr val="bg1">
                      <a:lumMod val="10000"/>
                    </a:schemeClr>
                  </a:solidFill>
                  <a:highlight>
                    <a:srgbClr val="FFFF00"/>
                  </a:highlight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);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L.96   </a:t>
              </a:r>
            </a:p>
          </p:txBody>
        </p:sp>
      </p:grpSp>
      <p:cxnSp>
        <p:nvCxnSpPr>
          <p:cNvPr id="56" name="直線矢印コネクタ 55">
            <a:extLst>
              <a:ext uri="{FF2B5EF4-FFF2-40B4-BE49-F238E27FC236}">
                <a16:creationId xmlns:a16="http://schemas.microsoft.com/office/drawing/2014/main" id="{425CA0C5-9583-292C-D9EA-3F5FBBC6FF9B}"/>
              </a:ext>
            </a:extLst>
          </p:cNvPr>
          <p:cNvCxnSpPr>
            <a:cxnSpLocks/>
            <a:stCxn id="23" idx="1"/>
          </p:cNvCxnSpPr>
          <p:nvPr/>
        </p:nvCxnSpPr>
        <p:spPr>
          <a:xfrm>
            <a:off x="6048042" y="5050685"/>
            <a:ext cx="700983" cy="0"/>
          </a:xfrm>
          <a:prstGeom prst="straightConnector1">
            <a:avLst/>
          </a:prstGeom>
          <a:ln w="38100">
            <a:solidFill>
              <a:schemeClr val="bg1">
                <a:lumMod val="10000"/>
              </a:schemeClr>
            </a:solidFill>
            <a:prstDash val="sys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0EF8579F-FB87-9594-36ED-558D17789208}"/>
              </a:ext>
            </a:extLst>
          </p:cNvPr>
          <p:cNvCxnSpPr>
            <a:cxnSpLocks/>
            <a:stCxn id="7" idx="1"/>
            <a:endCxn id="9" idx="1"/>
          </p:cNvCxnSpPr>
          <p:nvPr/>
        </p:nvCxnSpPr>
        <p:spPr>
          <a:xfrm flipV="1">
            <a:off x="6048043" y="2622286"/>
            <a:ext cx="689007" cy="3309"/>
          </a:xfrm>
          <a:prstGeom prst="straightConnector1">
            <a:avLst/>
          </a:prstGeom>
          <a:ln w="38100">
            <a:solidFill>
              <a:schemeClr val="bg1">
                <a:lumMod val="10000"/>
              </a:schemeClr>
            </a:solidFill>
            <a:prstDash val="sys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4731FE00-9C30-FFDA-5AB6-57DE22AE1618}"/>
              </a:ext>
            </a:extLst>
          </p:cNvPr>
          <p:cNvCxnSpPr>
            <a:cxnSpLocks/>
          </p:cNvCxnSpPr>
          <p:nvPr/>
        </p:nvCxnSpPr>
        <p:spPr>
          <a:xfrm flipV="1">
            <a:off x="399321" y="1736500"/>
            <a:ext cx="391" cy="1867312"/>
          </a:xfrm>
          <a:prstGeom prst="straightConnector1">
            <a:avLst/>
          </a:prstGeom>
          <a:ln w="31750">
            <a:solidFill>
              <a:schemeClr val="bg1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矢印コネクタ 43">
            <a:extLst>
              <a:ext uri="{FF2B5EF4-FFF2-40B4-BE49-F238E27FC236}">
                <a16:creationId xmlns:a16="http://schemas.microsoft.com/office/drawing/2014/main" id="{69272614-2DD9-D13D-7FD4-4AE398070B6F}"/>
              </a:ext>
            </a:extLst>
          </p:cNvPr>
          <p:cNvCxnSpPr>
            <a:cxnSpLocks/>
          </p:cNvCxnSpPr>
          <p:nvPr/>
        </p:nvCxnSpPr>
        <p:spPr>
          <a:xfrm flipV="1">
            <a:off x="399321" y="3555888"/>
            <a:ext cx="0" cy="858671"/>
          </a:xfrm>
          <a:prstGeom prst="straightConnector1">
            <a:avLst/>
          </a:prstGeom>
          <a:ln w="31750">
            <a:solidFill>
              <a:schemeClr val="bg1">
                <a:lumMod val="10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0E0C2309-A91B-DD5C-5F3E-CA3B2593C030}"/>
              </a:ext>
            </a:extLst>
          </p:cNvPr>
          <p:cNvCxnSpPr>
            <a:cxnSpLocks/>
          </p:cNvCxnSpPr>
          <p:nvPr/>
        </p:nvCxnSpPr>
        <p:spPr>
          <a:xfrm flipH="1" flipV="1">
            <a:off x="399321" y="4292600"/>
            <a:ext cx="686" cy="1941347"/>
          </a:xfrm>
          <a:prstGeom prst="straightConnector1">
            <a:avLst/>
          </a:prstGeom>
          <a:ln w="31750">
            <a:solidFill>
              <a:schemeClr val="bg1">
                <a:lumMod val="10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楕円 37">
            <a:extLst>
              <a:ext uri="{FF2B5EF4-FFF2-40B4-BE49-F238E27FC236}">
                <a16:creationId xmlns:a16="http://schemas.microsoft.com/office/drawing/2014/main" id="{F2B6FBA3-F1B8-87F5-D1C5-321243120689}"/>
              </a:ext>
            </a:extLst>
          </p:cNvPr>
          <p:cNvSpPr/>
          <p:nvPr/>
        </p:nvSpPr>
        <p:spPr>
          <a:xfrm>
            <a:off x="264700" y="2538920"/>
            <a:ext cx="263300" cy="272719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50" name="楕円 37">
            <a:extLst>
              <a:ext uri="{FF2B5EF4-FFF2-40B4-BE49-F238E27FC236}">
                <a16:creationId xmlns:a16="http://schemas.microsoft.com/office/drawing/2014/main" id="{4EE58D03-2BC1-2C7B-8141-AE15FED9552B}"/>
              </a:ext>
            </a:extLst>
          </p:cNvPr>
          <p:cNvSpPr/>
          <p:nvPr/>
        </p:nvSpPr>
        <p:spPr>
          <a:xfrm>
            <a:off x="264700" y="5103347"/>
            <a:ext cx="263300" cy="272719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8C663067-A85A-88DD-7080-D8FE6CD2829C}"/>
              </a:ext>
            </a:extLst>
          </p:cNvPr>
          <p:cNvSpPr txBox="1"/>
          <p:nvPr/>
        </p:nvSpPr>
        <p:spPr>
          <a:xfrm>
            <a:off x="68374" y="1419821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最新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70AE1231-4758-DD3D-BD8F-E10F08C8605D}"/>
              </a:ext>
            </a:extLst>
          </p:cNvPr>
          <p:cNvSpPr txBox="1"/>
          <p:nvPr/>
        </p:nvSpPr>
        <p:spPr>
          <a:xfrm>
            <a:off x="68375" y="6233947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過去</a:t>
            </a:r>
            <a:endParaRPr kumimoji="1" lang="ja-JP" altLang="en-US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1AC326FA-2E0F-2A6B-1D97-D093A04567DF}"/>
              </a:ext>
            </a:extLst>
          </p:cNvPr>
          <p:cNvSpPr txBox="1"/>
          <p:nvPr/>
        </p:nvSpPr>
        <p:spPr>
          <a:xfrm>
            <a:off x="6083717" y="4654799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Call</a:t>
            </a:r>
            <a:endParaRPr kumimoji="1" lang="ja-JP" altLang="en-US" b="1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9F5717AB-67D1-D210-D6B1-1FE59DC24A3B}"/>
              </a:ext>
            </a:extLst>
          </p:cNvPr>
          <p:cNvSpPr txBox="1"/>
          <p:nvPr/>
        </p:nvSpPr>
        <p:spPr>
          <a:xfrm>
            <a:off x="6066549" y="2204699"/>
            <a:ext cx="6639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Call</a:t>
            </a:r>
            <a:endParaRPr kumimoji="1" lang="ja-JP" altLang="en-US" sz="2000" b="1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15" name="スライド番号プレースホルダー 3">
            <a:extLst>
              <a:ext uri="{FF2B5EF4-FFF2-40B4-BE49-F238E27FC236}">
                <a16:creationId xmlns:a16="http://schemas.microsoft.com/office/drawing/2014/main" id="{6A0AAF6A-2851-4181-DA41-11F9A28FA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20800" y="6498000"/>
            <a:ext cx="2743200" cy="360000"/>
          </a:xfrm>
        </p:spPr>
        <p:txBody>
          <a:bodyPr/>
          <a:lstStyle/>
          <a:p>
            <a:fld id="{B16735D3-C9E7-F649-AF37-A9D08763696D}" type="slidenum">
              <a:rPr lang="ja-JP" altLang="en-US" smtClean="0"/>
              <a:pPr/>
              <a:t>11</a:t>
            </a:fld>
            <a:endParaRPr lang="ja-JP" altLang="en-US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A350A49-9BEE-4F54-4C1F-846576A3F766}"/>
              </a:ext>
            </a:extLst>
          </p:cNvPr>
          <p:cNvSpPr txBox="1"/>
          <p:nvPr/>
        </p:nvSpPr>
        <p:spPr>
          <a:xfrm>
            <a:off x="5268304" y="1361043"/>
            <a:ext cx="2236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バグ修正コミット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1CBFDBB-B12A-5587-1DEF-B9A6D53ABEDD}"/>
              </a:ext>
            </a:extLst>
          </p:cNvPr>
          <p:cNvSpPr txBox="1"/>
          <p:nvPr/>
        </p:nvSpPr>
        <p:spPr>
          <a:xfrm>
            <a:off x="5268304" y="3793025"/>
            <a:ext cx="2236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バグ混入コミット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16B649FE-B4F6-8524-49FC-8B605E2BB468}"/>
              </a:ext>
            </a:extLst>
          </p:cNvPr>
          <p:cNvGrpSpPr/>
          <p:nvPr/>
        </p:nvGrpSpPr>
        <p:grpSpPr>
          <a:xfrm>
            <a:off x="3116385" y="3630366"/>
            <a:ext cx="632125" cy="632125"/>
            <a:chOff x="5684223" y="8230432"/>
            <a:chExt cx="914400" cy="914400"/>
          </a:xfrm>
        </p:grpSpPr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F7CFF949-DA50-D334-F742-17E7A426F665}"/>
                </a:ext>
              </a:extLst>
            </p:cNvPr>
            <p:cNvSpPr/>
            <p:nvPr/>
          </p:nvSpPr>
          <p:spPr>
            <a:xfrm>
              <a:off x="5868927" y="8429394"/>
              <a:ext cx="454146" cy="347051"/>
            </a:xfrm>
            <a:prstGeom prst="rect">
              <a:avLst/>
            </a:prstGeom>
            <a:solidFill>
              <a:srgbClr val="FFFFFF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16" name="グラフィックス 15" descr="バッジ: バツ 単色塗りつぶし">
              <a:extLst>
                <a:ext uri="{FF2B5EF4-FFF2-40B4-BE49-F238E27FC236}">
                  <a16:creationId xmlns:a16="http://schemas.microsoft.com/office/drawing/2014/main" id="{3676F855-4D43-1256-7749-5EE54061EE2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684223" y="8230432"/>
              <a:ext cx="914400" cy="914400"/>
            </a:xfrm>
            <a:prstGeom prst="rect">
              <a:avLst/>
            </a:prstGeom>
          </p:spPr>
        </p:pic>
      </p:grp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6192AC57-79DE-A553-9800-6483252843D8}"/>
              </a:ext>
            </a:extLst>
          </p:cNvPr>
          <p:cNvCxnSpPr>
            <a:cxnSpLocks/>
          </p:cNvCxnSpPr>
          <p:nvPr/>
        </p:nvCxnSpPr>
        <p:spPr>
          <a:xfrm>
            <a:off x="3438358" y="3456591"/>
            <a:ext cx="0" cy="336434"/>
          </a:xfrm>
          <a:prstGeom prst="straightConnector1">
            <a:avLst/>
          </a:prstGeom>
          <a:ln w="76200">
            <a:solidFill>
              <a:schemeClr val="bg1">
                <a:lumMod val="10000"/>
              </a:schemeClr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CF054FF-F10F-32FA-B7E5-0703CEA15C45}"/>
              </a:ext>
            </a:extLst>
          </p:cNvPr>
          <p:cNvSpPr txBox="1"/>
          <p:nvPr/>
        </p:nvSpPr>
        <p:spPr>
          <a:xfrm>
            <a:off x="3708560" y="3514148"/>
            <a:ext cx="1890262" cy="523220"/>
          </a:xfrm>
          <a:prstGeom prst="rect">
            <a:avLst/>
          </a:prstGeom>
          <a:solidFill>
            <a:srgbClr val="FFFFFF"/>
          </a:solidFill>
          <a:ln w="22225">
            <a:solidFill>
              <a:schemeClr val="bg1">
                <a:lumMod val="1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g</a:t>
            </a:r>
            <a:r>
              <a:rPr kumimoji="1" lang="en-US" altLang="ja-JP" sz="2800" b="1" dirty="0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it blame</a:t>
            </a:r>
            <a:endParaRPr kumimoji="1" lang="ja-JP" altLang="en-US" sz="2800" b="1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4173DCE8-9589-506B-3512-32226125BB03}"/>
              </a:ext>
            </a:extLst>
          </p:cNvPr>
          <p:cNvSpPr txBox="1"/>
          <p:nvPr/>
        </p:nvSpPr>
        <p:spPr>
          <a:xfrm>
            <a:off x="10086302" y="3496788"/>
            <a:ext cx="1890262" cy="523220"/>
          </a:xfrm>
          <a:prstGeom prst="rect">
            <a:avLst/>
          </a:prstGeom>
          <a:solidFill>
            <a:srgbClr val="FFFFFF"/>
          </a:solidFill>
          <a:ln w="22225">
            <a:solidFill>
              <a:schemeClr val="bg1">
                <a:lumMod val="1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g</a:t>
            </a:r>
            <a:r>
              <a:rPr kumimoji="1" lang="en-US" altLang="ja-JP" sz="2800" b="1" dirty="0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it blame</a:t>
            </a:r>
            <a:endParaRPr kumimoji="1" lang="ja-JP" altLang="en-US" sz="2800" b="1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55431715-6660-228B-B88E-1174964F553F}"/>
              </a:ext>
            </a:extLst>
          </p:cNvPr>
          <p:cNvCxnSpPr>
            <a:cxnSpLocks/>
          </p:cNvCxnSpPr>
          <p:nvPr/>
        </p:nvCxnSpPr>
        <p:spPr>
          <a:xfrm>
            <a:off x="9410023" y="3450884"/>
            <a:ext cx="0" cy="704607"/>
          </a:xfrm>
          <a:prstGeom prst="straightConnector1">
            <a:avLst/>
          </a:prstGeom>
          <a:ln w="76200">
            <a:solidFill>
              <a:schemeClr val="bg1">
                <a:lumMod val="10000"/>
              </a:schemeClr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11F31DC3-C7B4-9BFA-80CA-76A7E1450B3A}"/>
              </a:ext>
            </a:extLst>
          </p:cNvPr>
          <p:cNvGrpSpPr/>
          <p:nvPr/>
        </p:nvGrpSpPr>
        <p:grpSpPr>
          <a:xfrm>
            <a:off x="9478170" y="3466089"/>
            <a:ext cx="553919" cy="553919"/>
            <a:chOff x="6517725" y="6431080"/>
            <a:chExt cx="914400" cy="914400"/>
          </a:xfrm>
        </p:grpSpPr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4B55B745-E7B8-5ED1-9034-68BB38E950BA}"/>
                </a:ext>
              </a:extLst>
            </p:cNvPr>
            <p:cNvSpPr/>
            <p:nvPr/>
          </p:nvSpPr>
          <p:spPr>
            <a:xfrm>
              <a:off x="6747850" y="6763804"/>
              <a:ext cx="454146" cy="347051"/>
            </a:xfrm>
            <a:prstGeom prst="rect">
              <a:avLst/>
            </a:prstGeom>
            <a:solidFill>
              <a:srgbClr val="FFFFFF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30" name="グラフィックス 29" descr="バッジ: チェックマーク 1 単色塗りつぶし">
              <a:extLst>
                <a:ext uri="{FF2B5EF4-FFF2-40B4-BE49-F238E27FC236}">
                  <a16:creationId xmlns:a16="http://schemas.microsoft.com/office/drawing/2014/main" id="{8EFB8C11-E5F2-0C14-9AF5-40D59CC87A2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517725" y="6431080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089127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5FB043-6F07-47BC-62B7-5342A3B98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バグ混入コミットの</a:t>
            </a:r>
            <a:r>
              <a:rPr kumimoji="1" lang="ja-JP" altLang="en-US"/>
              <a:t>見逃しに対する解決策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453A9E3-21E7-D057-4420-6913729F72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3200"/>
              <a:t>変更箇所を含む関数（修正関数）と依存関数を追跡</a:t>
            </a:r>
            <a:endParaRPr lang="en-US" altLang="ja-JP" sz="3200" dirty="0"/>
          </a:p>
          <a:p>
            <a:endParaRPr lang="en-US" altLang="ja-JP" sz="3200" dirty="0">
              <a:highlight>
                <a:srgbClr val="FFFF00"/>
              </a:highlight>
            </a:endParaRPr>
          </a:p>
          <a:p>
            <a:endParaRPr lang="en-US" altLang="ja-JP" sz="3200" dirty="0">
              <a:highlight>
                <a:srgbClr val="FFFF00"/>
              </a:highlight>
            </a:endParaRPr>
          </a:p>
          <a:p>
            <a:endParaRPr lang="en-US" altLang="ja-JP" sz="3200" dirty="0">
              <a:highlight>
                <a:srgbClr val="FFFF00"/>
              </a:highlight>
            </a:endParaRPr>
          </a:p>
          <a:p>
            <a:endParaRPr lang="en-US" altLang="ja-JP" sz="3200" dirty="0">
              <a:highlight>
                <a:srgbClr val="FFFF00"/>
              </a:highlight>
            </a:endParaRPr>
          </a:p>
          <a:p>
            <a:endParaRPr lang="en-US" altLang="ja-JP" sz="3200" dirty="0">
              <a:highlight>
                <a:srgbClr val="FFFF00"/>
              </a:highlight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D44CDD9-0EF1-D1E5-8A35-748E7BF1B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12</a:t>
            </a:fld>
            <a:endParaRPr lang="ja-JP" altLang="en-US" dirty="0"/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2A7C695F-36E5-CF73-A708-67E4A28608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9245403"/>
              </p:ext>
            </p:extLst>
          </p:nvPr>
        </p:nvGraphicFramePr>
        <p:xfrm>
          <a:off x="876774" y="2425832"/>
          <a:ext cx="10438452" cy="2628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9484">
                  <a:extLst>
                    <a:ext uri="{9D8B030D-6E8A-4147-A177-3AD203B41FA5}">
                      <a16:colId xmlns:a16="http://schemas.microsoft.com/office/drawing/2014/main" val="3446788364"/>
                    </a:ext>
                  </a:extLst>
                </a:gridCol>
                <a:gridCol w="3479484">
                  <a:extLst>
                    <a:ext uri="{9D8B030D-6E8A-4147-A177-3AD203B41FA5}">
                      <a16:colId xmlns:a16="http://schemas.microsoft.com/office/drawing/2014/main" val="2586854723"/>
                    </a:ext>
                  </a:extLst>
                </a:gridCol>
                <a:gridCol w="3479484">
                  <a:extLst>
                    <a:ext uri="{9D8B030D-6E8A-4147-A177-3AD203B41FA5}">
                      <a16:colId xmlns:a16="http://schemas.microsoft.com/office/drawing/2014/main" val="2097854669"/>
                    </a:ext>
                  </a:extLst>
                </a:gridCol>
              </a:tblGrid>
              <a:tr h="65719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i="0"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手法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i="0"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探索範囲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i="0"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追跡方法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81516460"/>
                  </a:ext>
                </a:extLst>
              </a:tr>
              <a:tr h="65719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通常の</a:t>
                      </a:r>
                      <a:r>
                        <a:rPr kumimoji="1" lang="en-US" altLang="ja-JP" sz="2400" b="1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SZZ</a:t>
                      </a:r>
                      <a:endParaRPr kumimoji="1" lang="ja-JP" altLang="en-US" sz="2400" b="1" i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6" panose="020B0300000000000000" pitchFamily="34" charset="-128"/>
                        <a:ea typeface="Hiragino Kaku Gothic Pro W6" panose="020B03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削除行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行単位（</a:t>
                      </a:r>
                      <a:r>
                        <a:rPr kumimoji="1" lang="en-US" altLang="ja-JP" sz="2400" b="1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git blame</a:t>
                      </a:r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1427511"/>
                  </a:ext>
                </a:extLst>
              </a:tr>
              <a:tr h="13143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解決策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修正関数</a:t>
                      </a:r>
                      <a:endParaRPr kumimoji="1" lang="en-US" altLang="ja-JP" sz="100" b="1" i="0" dirty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6" panose="020B0300000000000000" pitchFamily="34" charset="-128"/>
                        <a:ea typeface="Hiragino Kaku Gothic Pro W6" panose="020B0300000000000000" pitchFamily="34" charset="-128"/>
                      </a:endParaRPr>
                    </a:p>
                    <a:p>
                      <a:pPr algn="l"/>
                      <a:endParaRPr kumimoji="1" lang="ja-JP" altLang="en-US" sz="1050" b="1" i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6" panose="020B0300000000000000" pitchFamily="34" charset="-128"/>
                        <a:ea typeface="Hiragino Kaku Gothic Pro W6" panose="020B0300000000000000" pitchFamily="34" charset="-128"/>
                      </a:endParaRPr>
                    </a:p>
                    <a:p>
                      <a:pPr algn="l"/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依存関数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関数単位（</a:t>
                      </a:r>
                      <a:r>
                        <a:rPr kumimoji="1" lang="en-US" altLang="ja-JP" sz="2400" b="1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git log -L</a:t>
                      </a:r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621282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92921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027DC8-705F-D205-BDFD-FE3EF08006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60FA13-287C-0E0C-01D3-BCCEFE2C4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バグ混入コミットの見逃しに対する解決策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84F8037-F3FB-866C-C951-2C12C43B6C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3200"/>
              <a:t>変更箇所を含む関数</a:t>
            </a:r>
            <a:r>
              <a:rPr lang="ja-JP" altLang="en-US" sz="3200"/>
              <a:t>（修正関数）</a:t>
            </a:r>
            <a:r>
              <a:rPr kumimoji="1" lang="ja-JP" altLang="en-US" sz="3200"/>
              <a:t>と依存関数を追跡</a:t>
            </a:r>
            <a:endParaRPr lang="en-US" altLang="ja-JP" sz="3200" dirty="0"/>
          </a:p>
          <a:p>
            <a:endParaRPr lang="en-US" altLang="ja-JP" sz="3200" dirty="0">
              <a:highlight>
                <a:srgbClr val="FFFF00"/>
              </a:highlight>
            </a:endParaRPr>
          </a:p>
          <a:p>
            <a:endParaRPr lang="en-US" altLang="ja-JP" sz="3200" dirty="0">
              <a:highlight>
                <a:srgbClr val="FFFF00"/>
              </a:highlight>
            </a:endParaRPr>
          </a:p>
          <a:p>
            <a:endParaRPr lang="en-US" altLang="ja-JP" sz="3200" dirty="0">
              <a:highlight>
                <a:srgbClr val="FFFF00"/>
              </a:highlight>
            </a:endParaRPr>
          </a:p>
          <a:p>
            <a:endParaRPr lang="en-US" altLang="ja-JP" sz="3200" dirty="0">
              <a:highlight>
                <a:srgbClr val="FFFF00"/>
              </a:highlight>
            </a:endParaRPr>
          </a:p>
          <a:p>
            <a:endParaRPr lang="en-US" altLang="ja-JP" sz="3200" dirty="0">
              <a:highlight>
                <a:srgbClr val="FFFF00"/>
              </a:highlight>
            </a:endParaRPr>
          </a:p>
          <a:p>
            <a:r>
              <a:rPr lang="ja-JP" altLang="en-US" sz="3200">
                <a:highlight>
                  <a:srgbClr val="FFFF00"/>
                </a:highlight>
              </a:rPr>
              <a:t>新たな課題：探索範囲の拡張により誤検出が増加</a:t>
            </a:r>
            <a:endParaRPr lang="en-US" altLang="ja-JP" sz="3200" dirty="0">
              <a:highlight>
                <a:srgbClr val="FFFF00"/>
              </a:highlight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81019C0-495D-42A7-57FD-13169995C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13</a:t>
            </a:fld>
            <a:endParaRPr lang="ja-JP" altLang="en-US" dirty="0"/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FC9236A5-E8B3-C19A-E320-86BE44A0F9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5773548"/>
              </p:ext>
            </p:extLst>
          </p:nvPr>
        </p:nvGraphicFramePr>
        <p:xfrm>
          <a:off x="876774" y="2425832"/>
          <a:ext cx="10438452" cy="2628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9484">
                  <a:extLst>
                    <a:ext uri="{9D8B030D-6E8A-4147-A177-3AD203B41FA5}">
                      <a16:colId xmlns:a16="http://schemas.microsoft.com/office/drawing/2014/main" val="3446788364"/>
                    </a:ext>
                  </a:extLst>
                </a:gridCol>
                <a:gridCol w="3479484">
                  <a:extLst>
                    <a:ext uri="{9D8B030D-6E8A-4147-A177-3AD203B41FA5}">
                      <a16:colId xmlns:a16="http://schemas.microsoft.com/office/drawing/2014/main" val="2586854723"/>
                    </a:ext>
                  </a:extLst>
                </a:gridCol>
                <a:gridCol w="3479484">
                  <a:extLst>
                    <a:ext uri="{9D8B030D-6E8A-4147-A177-3AD203B41FA5}">
                      <a16:colId xmlns:a16="http://schemas.microsoft.com/office/drawing/2014/main" val="2097854669"/>
                    </a:ext>
                  </a:extLst>
                </a:gridCol>
              </a:tblGrid>
              <a:tr h="65719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i="0"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手法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i="0"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探索範囲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i="0"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追跡方法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81516460"/>
                  </a:ext>
                </a:extLst>
              </a:tr>
              <a:tr h="65719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通常の</a:t>
                      </a:r>
                      <a:r>
                        <a:rPr kumimoji="1" lang="en-US" altLang="ja-JP" sz="2400" b="1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SZZ</a:t>
                      </a:r>
                      <a:endParaRPr kumimoji="1" lang="ja-JP" altLang="en-US" sz="2400" b="1" i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6" panose="020B0300000000000000" pitchFamily="34" charset="-128"/>
                        <a:ea typeface="Hiragino Kaku Gothic Pro W6" panose="020B03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削除行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行単位（</a:t>
                      </a:r>
                      <a:r>
                        <a:rPr kumimoji="1" lang="en-US" altLang="ja-JP" sz="2400" b="1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git blame</a:t>
                      </a:r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1427511"/>
                  </a:ext>
                </a:extLst>
              </a:tr>
              <a:tr h="13143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解決策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修正関数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" b="1" i="0" dirty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6" panose="020B0300000000000000" pitchFamily="34" charset="-128"/>
                        <a:ea typeface="Hiragino Kaku Gothic Pro W6" panose="020B0300000000000000" pitchFamily="34" charset="-128"/>
                      </a:endParaRPr>
                    </a:p>
                    <a:p>
                      <a:pPr algn="l"/>
                      <a:endParaRPr kumimoji="1" lang="ja-JP" altLang="en-US" sz="1050" b="1" i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6" panose="020B0300000000000000" pitchFamily="34" charset="-128"/>
                        <a:ea typeface="Hiragino Kaku Gothic Pro W6" panose="020B0300000000000000" pitchFamily="34" charset="-128"/>
                      </a:endParaRPr>
                    </a:p>
                    <a:p>
                      <a:pPr algn="l"/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依存関数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関数単位（</a:t>
                      </a:r>
                      <a:r>
                        <a:rPr kumimoji="1" lang="en-US" altLang="ja-JP" sz="2400" b="1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git log -L</a:t>
                      </a:r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621282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71239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6D5A83-D3C9-D0D8-BA3A-47B2D1631D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90F81E-70CA-2FDF-2680-CAE3DBB3A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バグ混入コミットの見逃しに対する解決策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9606AE3-22BF-CDB5-0A1E-7D42D4FE78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3200"/>
              <a:t>変更箇所を含む関数（修正関数）と依存関数を追跡</a:t>
            </a:r>
            <a:endParaRPr lang="en-US" altLang="ja-JP" sz="3200" dirty="0"/>
          </a:p>
          <a:p>
            <a:endParaRPr lang="en-US" altLang="ja-JP" sz="3200" dirty="0">
              <a:highlight>
                <a:srgbClr val="FFFF00"/>
              </a:highlight>
            </a:endParaRPr>
          </a:p>
          <a:p>
            <a:endParaRPr lang="en-US" altLang="ja-JP" sz="3200" dirty="0">
              <a:highlight>
                <a:srgbClr val="FFFF00"/>
              </a:highlight>
            </a:endParaRPr>
          </a:p>
          <a:p>
            <a:endParaRPr lang="en-US" altLang="ja-JP" sz="3200" dirty="0">
              <a:highlight>
                <a:srgbClr val="FFFF00"/>
              </a:highlight>
            </a:endParaRPr>
          </a:p>
          <a:p>
            <a:endParaRPr lang="en-US" altLang="ja-JP" sz="3200" dirty="0">
              <a:highlight>
                <a:srgbClr val="FFFF00"/>
              </a:highlight>
            </a:endParaRPr>
          </a:p>
          <a:p>
            <a:endParaRPr lang="en-US" altLang="ja-JP" sz="3200" dirty="0">
              <a:highlight>
                <a:srgbClr val="FFFF00"/>
              </a:highlight>
            </a:endParaRPr>
          </a:p>
          <a:p>
            <a:r>
              <a:rPr lang="ja-JP" altLang="en-US" sz="3200">
                <a:highlight>
                  <a:srgbClr val="FFFF00"/>
                </a:highlight>
              </a:rPr>
              <a:t>新たな課題：探索範囲の拡張により誤検出が増加</a:t>
            </a:r>
            <a:endParaRPr lang="en-US" altLang="ja-JP" sz="3200" dirty="0">
              <a:highlight>
                <a:srgbClr val="FFFF00"/>
              </a:highlight>
            </a:endParaRPr>
          </a:p>
          <a:p>
            <a:r>
              <a:rPr lang="ja-JP" altLang="en-US" sz="3200">
                <a:highlight>
                  <a:srgbClr val="FFFF00"/>
                </a:highlight>
              </a:rPr>
              <a:t>解決策　　：</a:t>
            </a:r>
            <a:r>
              <a:rPr lang="en-US" altLang="ja-JP" sz="3200" dirty="0">
                <a:highlight>
                  <a:srgbClr val="FFFF00"/>
                </a:highlight>
              </a:rPr>
              <a:t> LLM</a:t>
            </a:r>
            <a:r>
              <a:rPr lang="ja-JP" altLang="en-US" sz="3200">
                <a:highlight>
                  <a:srgbClr val="FFFF00"/>
                </a:highlight>
              </a:rPr>
              <a:t>を活用して誤検出を削減</a:t>
            </a:r>
            <a:endParaRPr lang="en-US" altLang="ja-JP" sz="3200" dirty="0">
              <a:highlight>
                <a:srgbClr val="FFFF00"/>
              </a:highlight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3AA0A99-9AC0-5209-A7F8-C4AC2DEF8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14</a:t>
            </a:fld>
            <a:endParaRPr lang="ja-JP" altLang="en-US" dirty="0"/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DC0189A8-6115-C1DB-7AEA-CD3689B31B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6670348"/>
              </p:ext>
            </p:extLst>
          </p:nvPr>
        </p:nvGraphicFramePr>
        <p:xfrm>
          <a:off x="876774" y="2425832"/>
          <a:ext cx="10438452" cy="2628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9484">
                  <a:extLst>
                    <a:ext uri="{9D8B030D-6E8A-4147-A177-3AD203B41FA5}">
                      <a16:colId xmlns:a16="http://schemas.microsoft.com/office/drawing/2014/main" val="3446788364"/>
                    </a:ext>
                  </a:extLst>
                </a:gridCol>
                <a:gridCol w="3479484">
                  <a:extLst>
                    <a:ext uri="{9D8B030D-6E8A-4147-A177-3AD203B41FA5}">
                      <a16:colId xmlns:a16="http://schemas.microsoft.com/office/drawing/2014/main" val="2586854723"/>
                    </a:ext>
                  </a:extLst>
                </a:gridCol>
                <a:gridCol w="3479484">
                  <a:extLst>
                    <a:ext uri="{9D8B030D-6E8A-4147-A177-3AD203B41FA5}">
                      <a16:colId xmlns:a16="http://schemas.microsoft.com/office/drawing/2014/main" val="2097854669"/>
                    </a:ext>
                  </a:extLst>
                </a:gridCol>
              </a:tblGrid>
              <a:tr h="65719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i="0"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手法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i="0"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探索範囲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i="0"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追跡方法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81516460"/>
                  </a:ext>
                </a:extLst>
              </a:tr>
              <a:tr h="65719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通常の</a:t>
                      </a:r>
                      <a:r>
                        <a:rPr kumimoji="1" lang="en-US" altLang="ja-JP" sz="2400" b="1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SZZ</a:t>
                      </a:r>
                      <a:endParaRPr kumimoji="1" lang="ja-JP" altLang="en-US" sz="2400" b="1" i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6" panose="020B0300000000000000" pitchFamily="34" charset="-128"/>
                        <a:ea typeface="Hiragino Kaku Gothic Pro W6" panose="020B03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削除行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行単位（</a:t>
                      </a:r>
                      <a:r>
                        <a:rPr kumimoji="1" lang="en-US" altLang="ja-JP" sz="2400" b="1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git blame</a:t>
                      </a:r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1427511"/>
                  </a:ext>
                </a:extLst>
              </a:tr>
              <a:tr h="13143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解決策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修正関数</a:t>
                      </a:r>
                      <a:endParaRPr kumimoji="1" lang="en-US" altLang="ja-JP" sz="100" b="1" i="0" dirty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6" panose="020B0300000000000000" pitchFamily="34" charset="-128"/>
                        <a:ea typeface="Hiragino Kaku Gothic Pro W6" panose="020B0300000000000000" pitchFamily="34" charset="-128"/>
                      </a:endParaRPr>
                    </a:p>
                    <a:p>
                      <a:pPr algn="l"/>
                      <a:endParaRPr kumimoji="1" lang="ja-JP" altLang="en-US" sz="1050" b="1" i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6" panose="020B0300000000000000" pitchFamily="34" charset="-128"/>
                        <a:ea typeface="Hiragino Kaku Gothic Pro W6" panose="020B0300000000000000" pitchFamily="34" charset="-128"/>
                      </a:endParaRPr>
                    </a:p>
                    <a:p>
                      <a:pPr algn="l"/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依存関数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関数単位（</a:t>
                      </a:r>
                      <a:r>
                        <a:rPr kumimoji="1" lang="en-US" altLang="ja-JP" sz="2400" b="1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git log -L</a:t>
                      </a:r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621282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64494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C661A1-6188-6C1E-401F-1402077F70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正方形/長方形 263">
            <a:extLst>
              <a:ext uri="{FF2B5EF4-FFF2-40B4-BE49-F238E27FC236}">
                <a16:creationId xmlns:a16="http://schemas.microsoft.com/office/drawing/2014/main" id="{079B8B28-51B3-1D3B-65E4-DBBB5B537FE2}"/>
              </a:ext>
            </a:extLst>
          </p:cNvPr>
          <p:cNvSpPr/>
          <p:nvPr/>
        </p:nvSpPr>
        <p:spPr>
          <a:xfrm>
            <a:off x="1663700" y="3632200"/>
            <a:ext cx="9098461" cy="30458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574A071-22DA-1E3A-2FF2-407F243F1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提案手法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4BC0E94-D8AF-35AE-B55F-B9B16EB8A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15</a:t>
            </a:fld>
            <a:endParaRPr lang="ja-JP" altLang="en-US" dirty="0"/>
          </a:p>
        </p:txBody>
      </p: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2145C94E-898E-21BA-41DA-32429B7797F7}"/>
              </a:ext>
            </a:extLst>
          </p:cNvPr>
          <p:cNvGrpSpPr/>
          <p:nvPr/>
        </p:nvGrpSpPr>
        <p:grpSpPr>
          <a:xfrm>
            <a:off x="306236" y="4509887"/>
            <a:ext cx="699057" cy="777963"/>
            <a:chOff x="0" y="3566786"/>
            <a:chExt cx="903962" cy="1026091"/>
          </a:xfrm>
        </p:grpSpPr>
        <p:sp>
          <p:nvSpPr>
            <p:cNvPr id="56" name="メモ 55">
              <a:extLst>
                <a:ext uri="{FF2B5EF4-FFF2-40B4-BE49-F238E27FC236}">
                  <a16:creationId xmlns:a16="http://schemas.microsoft.com/office/drawing/2014/main" id="{7EB1B2B5-6E74-3E97-E43C-193DBA14922C}"/>
                </a:ext>
              </a:extLst>
            </p:cNvPr>
            <p:cNvSpPr/>
            <p:nvPr/>
          </p:nvSpPr>
          <p:spPr>
            <a:xfrm rot="10800000">
              <a:off x="77244" y="3665951"/>
              <a:ext cx="826718" cy="926926"/>
            </a:xfrm>
            <a:prstGeom prst="foldedCorner">
              <a:avLst>
                <a:gd name="adj" fmla="val 19697"/>
              </a:avLst>
            </a:prstGeom>
            <a:solidFill>
              <a:srgbClr val="FFFFFF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7" name="メモ 56">
              <a:extLst>
                <a:ext uri="{FF2B5EF4-FFF2-40B4-BE49-F238E27FC236}">
                  <a16:creationId xmlns:a16="http://schemas.microsoft.com/office/drawing/2014/main" id="{E81CED1D-DDDA-E361-01CD-978686417F4E}"/>
                </a:ext>
              </a:extLst>
            </p:cNvPr>
            <p:cNvSpPr/>
            <p:nvPr/>
          </p:nvSpPr>
          <p:spPr>
            <a:xfrm rot="10800000">
              <a:off x="0" y="3566786"/>
              <a:ext cx="826718" cy="926926"/>
            </a:xfrm>
            <a:prstGeom prst="foldedCorner">
              <a:avLst>
                <a:gd name="adj" fmla="val 19697"/>
              </a:avLst>
            </a:prstGeom>
            <a:solidFill>
              <a:srgbClr val="FFFFFF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8" name="正方形/長方形 57">
              <a:extLst>
                <a:ext uri="{FF2B5EF4-FFF2-40B4-BE49-F238E27FC236}">
                  <a16:creationId xmlns:a16="http://schemas.microsoft.com/office/drawing/2014/main" id="{C08E8C62-4B43-1724-4372-C792EB75B7AE}"/>
                </a:ext>
              </a:extLst>
            </p:cNvPr>
            <p:cNvSpPr/>
            <p:nvPr/>
          </p:nvSpPr>
          <p:spPr>
            <a:xfrm>
              <a:off x="156574" y="3817307"/>
              <a:ext cx="513567" cy="86117"/>
            </a:xfrm>
            <a:prstGeom prst="rect">
              <a:avLst/>
            </a:prstGeom>
            <a:solidFill>
              <a:schemeClr val="accent4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9" name="正方形/長方形 58">
              <a:extLst>
                <a:ext uri="{FF2B5EF4-FFF2-40B4-BE49-F238E27FC236}">
                  <a16:creationId xmlns:a16="http://schemas.microsoft.com/office/drawing/2014/main" id="{77A6A58B-A659-AB40-8F7D-51CF16827A6D}"/>
                </a:ext>
              </a:extLst>
            </p:cNvPr>
            <p:cNvSpPr/>
            <p:nvPr/>
          </p:nvSpPr>
          <p:spPr>
            <a:xfrm>
              <a:off x="156573" y="4232755"/>
              <a:ext cx="513567" cy="86117"/>
            </a:xfrm>
            <a:prstGeom prst="rect">
              <a:avLst/>
            </a:prstGeom>
            <a:solidFill>
              <a:schemeClr val="accent4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61" name="正方形/長方形 60">
              <a:extLst>
                <a:ext uri="{FF2B5EF4-FFF2-40B4-BE49-F238E27FC236}">
                  <a16:creationId xmlns:a16="http://schemas.microsoft.com/office/drawing/2014/main" id="{9D0D76BC-3CF6-FF84-8668-D63DC61B0E9B}"/>
                </a:ext>
              </a:extLst>
            </p:cNvPr>
            <p:cNvSpPr/>
            <p:nvPr/>
          </p:nvSpPr>
          <p:spPr>
            <a:xfrm>
              <a:off x="156575" y="4025031"/>
              <a:ext cx="513567" cy="86117"/>
            </a:xfrm>
            <a:prstGeom prst="rect">
              <a:avLst/>
            </a:prstGeom>
            <a:solidFill>
              <a:schemeClr val="accent6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72517618-A8B3-B5F9-5238-46CA139072E8}"/>
              </a:ext>
            </a:extLst>
          </p:cNvPr>
          <p:cNvSpPr txBox="1"/>
          <p:nvPr/>
        </p:nvSpPr>
        <p:spPr>
          <a:xfrm>
            <a:off x="173311" y="5677912"/>
            <a:ext cx="10246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バグ修正</a:t>
            </a:r>
            <a:endParaRPr lang="en-US" altLang="ja-JP" sz="1600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sz="1600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コミット</a:t>
            </a:r>
            <a:endParaRPr kumimoji="1" lang="ja-JP" altLang="en-US" sz="1600" b="1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grpSp>
        <p:nvGrpSpPr>
          <p:cNvPr id="194" name="グループ化 193">
            <a:extLst>
              <a:ext uri="{FF2B5EF4-FFF2-40B4-BE49-F238E27FC236}">
                <a16:creationId xmlns:a16="http://schemas.microsoft.com/office/drawing/2014/main" id="{32424BAD-2382-04DD-F3BC-9D968A751123}"/>
              </a:ext>
            </a:extLst>
          </p:cNvPr>
          <p:cNvGrpSpPr/>
          <p:nvPr/>
        </p:nvGrpSpPr>
        <p:grpSpPr>
          <a:xfrm>
            <a:off x="2009511" y="3819691"/>
            <a:ext cx="978058" cy="1774973"/>
            <a:chOff x="2867688" y="3828997"/>
            <a:chExt cx="978058" cy="1774973"/>
          </a:xfrm>
        </p:grpSpPr>
        <p:sp>
          <p:nvSpPr>
            <p:cNvPr id="29" name="円/楕円 28">
              <a:extLst>
                <a:ext uri="{FF2B5EF4-FFF2-40B4-BE49-F238E27FC236}">
                  <a16:creationId xmlns:a16="http://schemas.microsoft.com/office/drawing/2014/main" id="{24A17110-CEA5-4D77-2397-1E364BF47384}"/>
                </a:ext>
              </a:extLst>
            </p:cNvPr>
            <p:cNvSpPr/>
            <p:nvPr/>
          </p:nvSpPr>
          <p:spPr>
            <a:xfrm>
              <a:off x="3127937" y="5387623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30" name="円/楕円 29">
              <a:extLst>
                <a:ext uri="{FF2B5EF4-FFF2-40B4-BE49-F238E27FC236}">
                  <a16:creationId xmlns:a16="http://schemas.microsoft.com/office/drawing/2014/main" id="{840AC639-F125-45CF-4C54-011733F3C720}"/>
                </a:ext>
              </a:extLst>
            </p:cNvPr>
            <p:cNvSpPr/>
            <p:nvPr/>
          </p:nvSpPr>
          <p:spPr>
            <a:xfrm>
              <a:off x="2867688" y="5100446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z="1100" b="1" spc="110" dirty="0">
                  <a:solidFill>
                    <a:schemeClr val="bg1">
                      <a:lumMod val="10000"/>
                    </a:schemeClr>
                  </a:solidFill>
                  <a:latin typeface="Hiragino Kaku Gothic Pro W6" panose="020B0300000000000000" pitchFamily="34" charset="-128"/>
                  <a:ea typeface="Hiragino Kaku Gothic Pro W6" panose="020B0300000000000000" pitchFamily="34" charset="-128"/>
                  <a:cs typeface="Segoe UI" panose="020B0502040204020203" pitchFamily="34" charset="0"/>
                </a:rPr>
                <a:t>B</a:t>
              </a:r>
              <a:endParaRPr kumimoji="1" lang="ja-JP" altLang="en-US" sz="1100" b="1" spc="110" baseline="0" dirty="0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34" name="円/楕円 33">
              <a:extLst>
                <a:ext uri="{FF2B5EF4-FFF2-40B4-BE49-F238E27FC236}">
                  <a16:creationId xmlns:a16="http://schemas.microsoft.com/office/drawing/2014/main" id="{B077040C-993C-6D81-04C4-3158191D8254}"/>
                </a:ext>
              </a:extLst>
            </p:cNvPr>
            <p:cNvSpPr/>
            <p:nvPr/>
          </p:nvSpPr>
          <p:spPr>
            <a:xfrm>
              <a:off x="3127937" y="4800002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44" name="円/楕円 43">
              <a:extLst>
                <a:ext uri="{FF2B5EF4-FFF2-40B4-BE49-F238E27FC236}">
                  <a16:creationId xmlns:a16="http://schemas.microsoft.com/office/drawing/2014/main" id="{B9EB1DE2-D8D7-985D-45FB-0D0C629826E4}"/>
                </a:ext>
              </a:extLst>
            </p:cNvPr>
            <p:cNvSpPr/>
            <p:nvPr/>
          </p:nvSpPr>
          <p:spPr>
            <a:xfrm>
              <a:off x="3489232" y="5387623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cxnSp>
          <p:nvCxnSpPr>
            <p:cNvPr id="45" name="直線矢印コネクタ 44">
              <a:extLst>
                <a:ext uri="{FF2B5EF4-FFF2-40B4-BE49-F238E27FC236}">
                  <a16:creationId xmlns:a16="http://schemas.microsoft.com/office/drawing/2014/main" id="{1C234CC2-FEA4-1F07-8012-AEDD4786416A}"/>
                </a:ext>
              </a:extLst>
            </p:cNvPr>
            <p:cNvCxnSpPr>
              <a:cxnSpLocks/>
              <a:stCxn id="34" idx="3"/>
              <a:endCxn id="30" idx="7"/>
            </p:cNvCxnSpPr>
            <p:nvPr/>
          </p:nvCxnSpPr>
          <p:spPr>
            <a:xfrm flipH="1">
              <a:off x="3052352" y="4984666"/>
              <a:ext cx="107268" cy="147463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矢印コネクタ 46">
              <a:extLst>
                <a:ext uri="{FF2B5EF4-FFF2-40B4-BE49-F238E27FC236}">
                  <a16:creationId xmlns:a16="http://schemas.microsoft.com/office/drawing/2014/main" id="{50D5DAEE-FA85-E1DF-05F3-88CCF852462C}"/>
                </a:ext>
              </a:extLst>
            </p:cNvPr>
            <p:cNvCxnSpPr>
              <a:cxnSpLocks/>
              <a:stCxn id="30" idx="5"/>
              <a:endCxn id="29" idx="1"/>
            </p:cNvCxnSpPr>
            <p:nvPr/>
          </p:nvCxnSpPr>
          <p:spPr>
            <a:xfrm>
              <a:off x="3052352" y="5285110"/>
              <a:ext cx="107268" cy="134196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矢印コネクタ 47">
              <a:extLst>
                <a:ext uri="{FF2B5EF4-FFF2-40B4-BE49-F238E27FC236}">
                  <a16:creationId xmlns:a16="http://schemas.microsoft.com/office/drawing/2014/main" id="{4F112D72-9984-10BE-4EDD-33EF9AA88DC7}"/>
                </a:ext>
              </a:extLst>
            </p:cNvPr>
            <p:cNvCxnSpPr>
              <a:cxnSpLocks/>
              <a:stCxn id="29" idx="6"/>
              <a:endCxn id="44" idx="2"/>
            </p:cNvCxnSpPr>
            <p:nvPr/>
          </p:nvCxnSpPr>
          <p:spPr>
            <a:xfrm>
              <a:off x="3344284" y="5495797"/>
              <a:ext cx="144948" cy="0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矢印コネクタ 49">
              <a:extLst>
                <a:ext uri="{FF2B5EF4-FFF2-40B4-BE49-F238E27FC236}">
                  <a16:creationId xmlns:a16="http://schemas.microsoft.com/office/drawing/2014/main" id="{31DA8988-239E-7BEE-7200-A3DF94E384F7}"/>
                </a:ext>
              </a:extLst>
            </p:cNvPr>
            <p:cNvCxnSpPr>
              <a:cxnSpLocks/>
              <a:endCxn id="34" idx="6"/>
            </p:cNvCxnSpPr>
            <p:nvPr/>
          </p:nvCxnSpPr>
          <p:spPr>
            <a:xfrm flipH="1">
              <a:off x="3344284" y="4908175"/>
              <a:ext cx="161906" cy="1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矢印コネクタ 52">
              <a:extLst>
                <a:ext uri="{FF2B5EF4-FFF2-40B4-BE49-F238E27FC236}">
                  <a16:creationId xmlns:a16="http://schemas.microsoft.com/office/drawing/2014/main" id="{D8B691C3-955F-A6D9-41D3-37E3FE84E85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93347" y="5495796"/>
              <a:ext cx="152399" cy="2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円/楕円 94">
              <a:extLst>
                <a:ext uri="{FF2B5EF4-FFF2-40B4-BE49-F238E27FC236}">
                  <a16:creationId xmlns:a16="http://schemas.microsoft.com/office/drawing/2014/main" id="{E5569CC0-CEA8-18D3-9C15-602DDF4F1C3F}"/>
                </a:ext>
              </a:extLst>
            </p:cNvPr>
            <p:cNvSpPr/>
            <p:nvPr/>
          </p:nvSpPr>
          <p:spPr>
            <a:xfrm>
              <a:off x="3127937" y="4416618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99" name="円/楕円 98">
              <a:extLst>
                <a:ext uri="{FF2B5EF4-FFF2-40B4-BE49-F238E27FC236}">
                  <a16:creationId xmlns:a16="http://schemas.microsoft.com/office/drawing/2014/main" id="{03DC97A4-38A6-F629-872A-602FDC5222FE}"/>
                </a:ext>
              </a:extLst>
            </p:cNvPr>
            <p:cNvSpPr/>
            <p:nvPr/>
          </p:nvSpPr>
          <p:spPr>
            <a:xfrm>
              <a:off x="2867688" y="4129441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kumimoji="1" lang="en-US" altLang="ja-JP" sz="1100" b="1" spc="110" baseline="0" dirty="0">
                  <a:solidFill>
                    <a:schemeClr val="bg1">
                      <a:lumMod val="10000"/>
                    </a:schemeClr>
                  </a:solidFill>
                  <a:latin typeface="Hiragino Kaku Gothic Pro W6" panose="020B0300000000000000" pitchFamily="34" charset="-128"/>
                  <a:ea typeface="Hiragino Kaku Gothic Pro W6" panose="020B0300000000000000" pitchFamily="34" charset="-128"/>
                  <a:cs typeface="Segoe UI" panose="020B0502040204020203" pitchFamily="34" charset="0"/>
                </a:rPr>
                <a:t>A</a:t>
              </a:r>
              <a:endParaRPr kumimoji="1" lang="ja-JP" altLang="en-US" sz="1100" b="1" spc="110" baseline="0" dirty="0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03" name="円/楕円 102">
              <a:extLst>
                <a:ext uri="{FF2B5EF4-FFF2-40B4-BE49-F238E27FC236}">
                  <a16:creationId xmlns:a16="http://schemas.microsoft.com/office/drawing/2014/main" id="{9DC285C1-2808-1D3A-0507-068EA571591D}"/>
                </a:ext>
              </a:extLst>
            </p:cNvPr>
            <p:cNvSpPr/>
            <p:nvPr/>
          </p:nvSpPr>
          <p:spPr>
            <a:xfrm>
              <a:off x="3127937" y="3828997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06" name="円/楕円 105">
              <a:extLst>
                <a:ext uri="{FF2B5EF4-FFF2-40B4-BE49-F238E27FC236}">
                  <a16:creationId xmlns:a16="http://schemas.microsoft.com/office/drawing/2014/main" id="{75EB2E18-228B-B49F-FF52-EF1BC3A311F7}"/>
                </a:ext>
              </a:extLst>
            </p:cNvPr>
            <p:cNvSpPr/>
            <p:nvPr/>
          </p:nvSpPr>
          <p:spPr>
            <a:xfrm>
              <a:off x="3489232" y="4416618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cxnSp>
          <p:nvCxnSpPr>
            <p:cNvPr id="107" name="直線矢印コネクタ 106">
              <a:extLst>
                <a:ext uri="{FF2B5EF4-FFF2-40B4-BE49-F238E27FC236}">
                  <a16:creationId xmlns:a16="http://schemas.microsoft.com/office/drawing/2014/main" id="{EF8550D7-CBFE-0B16-1E63-D44EA356E642}"/>
                </a:ext>
              </a:extLst>
            </p:cNvPr>
            <p:cNvCxnSpPr>
              <a:cxnSpLocks/>
              <a:stCxn id="103" idx="3"/>
              <a:endCxn id="99" idx="7"/>
            </p:cNvCxnSpPr>
            <p:nvPr/>
          </p:nvCxnSpPr>
          <p:spPr>
            <a:xfrm flipH="1">
              <a:off x="3052352" y="4013661"/>
              <a:ext cx="107268" cy="147463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直線矢印コネクタ 107">
              <a:extLst>
                <a:ext uri="{FF2B5EF4-FFF2-40B4-BE49-F238E27FC236}">
                  <a16:creationId xmlns:a16="http://schemas.microsoft.com/office/drawing/2014/main" id="{7D7FF7B8-FDC6-BBE6-3AEB-CAF5C85E7EA2}"/>
                </a:ext>
              </a:extLst>
            </p:cNvPr>
            <p:cNvCxnSpPr>
              <a:cxnSpLocks/>
              <a:stCxn id="99" idx="5"/>
              <a:endCxn id="95" idx="1"/>
            </p:cNvCxnSpPr>
            <p:nvPr/>
          </p:nvCxnSpPr>
          <p:spPr>
            <a:xfrm>
              <a:off x="3052352" y="4314105"/>
              <a:ext cx="107268" cy="134196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線矢印コネクタ 108">
              <a:extLst>
                <a:ext uri="{FF2B5EF4-FFF2-40B4-BE49-F238E27FC236}">
                  <a16:creationId xmlns:a16="http://schemas.microsoft.com/office/drawing/2014/main" id="{C660665C-DDA5-06E5-D0CF-85188FC26FD5}"/>
                </a:ext>
              </a:extLst>
            </p:cNvPr>
            <p:cNvCxnSpPr>
              <a:cxnSpLocks/>
              <a:stCxn id="95" idx="6"/>
              <a:endCxn id="106" idx="2"/>
            </p:cNvCxnSpPr>
            <p:nvPr/>
          </p:nvCxnSpPr>
          <p:spPr>
            <a:xfrm>
              <a:off x="3344284" y="4524792"/>
              <a:ext cx="144948" cy="0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直線矢印コネクタ 111">
              <a:extLst>
                <a:ext uri="{FF2B5EF4-FFF2-40B4-BE49-F238E27FC236}">
                  <a16:creationId xmlns:a16="http://schemas.microsoft.com/office/drawing/2014/main" id="{15BF561B-A22C-9F72-1408-EFD34A75A7FD}"/>
                </a:ext>
              </a:extLst>
            </p:cNvPr>
            <p:cNvCxnSpPr>
              <a:cxnSpLocks/>
              <a:endCxn id="103" idx="6"/>
            </p:cNvCxnSpPr>
            <p:nvPr/>
          </p:nvCxnSpPr>
          <p:spPr>
            <a:xfrm flipH="1">
              <a:off x="3344284" y="3937170"/>
              <a:ext cx="161906" cy="1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矢印コネクタ 112">
              <a:extLst>
                <a:ext uri="{FF2B5EF4-FFF2-40B4-BE49-F238E27FC236}">
                  <a16:creationId xmlns:a16="http://schemas.microsoft.com/office/drawing/2014/main" id="{493DB9A7-DC05-B6D7-93B0-8D1A22F0634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93347" y="4524791"/>
              <a:ext cx="152399" cy="2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3" name="グループ化 202">
            <a:extLst>
              <a:ext uri="{FF2B5EF4-FFF2-40B4-BE49-F238E27FC236}">
                <a16:creationId xmlns:a16="http://schemas.microsoft.com/office/drawing/2014/main" id="{3DC0B4AA-0DA4-DE5F-94D9-2F6C26DAB755}"/>
              </a:ext>
            </a:extLst>
          </p:cNvPr>
          <p:cNvGrpSpPr/>
          <p:nvPr/>
        </p:nvGrpSpPr>
        <p:grpSpPr>
          <a:xfrm>
            <a:off x="3933780" y="3902939"/>
            <a:ext cx="1771857" cy="1774973"/>
            <a:chOff x="4570683" y="3632477"/>
            <a:chExt cx="1771857" cy="1774973"/>
          </a:xfrm>
        </p:grpSpPr>
        <p:sp>
          <p:nvSpPr>
            <p:cNvPr id="115" name="円/楕円 114">
              <a:extLst>
                <a:ext uri="{FF2B5EF4-FFF2-40B4-BE49-F238E27FC236}">
                  <a16:creationId xmlns:a16="http://schemas.microsoft.com/office/drawing/2014/main" id="{3FE4625B-0A22-4D8C-4DD1-8BA4D43E2EFB}"/>
                </a:ext>
              </a:extLst>
            </p:cNvPr>
            <p:cNvSpPr/>
            <p:nvPr/>
          </p:nvSpPr>
          <p:spPr>
            <a:xfrm>
              <a:off x="5623729" y="5191103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16" name="円/楕円 115">
              <a:extLst>
                <a:ext uri="{FF2B5EF4-FFF2-40B4-BE49-F238E27FC236}">
                  <a16:creationId xmlns:a16="http://schemas.microsoft.com/office/drawing/2014/main" id="{568A16B4-5C83-83B7-BAFD-AA900852763D}"/>
                </a:ext>
              </a:extLst>
            </p:cNvPr>
            <p:cNvSpPr/>
            <p:nvPr/>
          </p:nvSpPr>
          <p:spPr>
            <a:xfrm>
              <a:off x="5363480" y="4903926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z="1100" b="1" spc="110" dirty="0">
                  <a:solidFill>
                    <a:schemeClr val="bg1">
                      <a:lumMod val="10000"/>
                    </a:schemeClr>
                  </a:solidFill>
                  <a:latin typeface="Hiragino Kaku Gothic Pro W6" panose="020B0300000000000000" pitchFamily="34" charset="-128"/>
                  <a:ea typeface="Hiragino Kaku Gothic Pro W6" panose="020B0300000000000000" pitchFamily="34" charset="-128"/>
                  <a:cs typeface="Segoe UI" panose="020B0502040204020203" pitchFamily="34" charset="0"/>
                </a:rPr>
                <a:t>B</a:t>
              </a:r>
              <a:endParaRPr kumimoji="1" lang="ja-JP" altLang="en-US" sz="1100" b="1" spc="110" baseline="0" dirty="0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18" name="円/楕円 117">
              <a:extLst>
                <a:ext uri="{FF2B5EF4-FFF2-40B4-BE49-F238E27FC236}">
                  <a16:creationId xmlns:a16="http://schemas.microsoft.com/office/drawing/2014/main" id="{DD2FC1A6-F853-4097-F011-F86D7A5EA537}"/>
                </a:ext>
              </a:extLst>
            </p:cNvPr>
            <p:cNvSpPr/>
            <p:nvPr/>
          </p:nvSpPr>
          <p:spPr>
            <a:xfrm>
              <a:off x="5623729" y="4603482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19" name="円/楕円 118">
              <a:extLst>
                <a:ext uri="{FF2B5EF4-FFF2-40B4-BE49-F238E27FC236}">
                  <a16:creationId xmlns:a16="http://schemas.microsoft.com/office/drawing/2014/main" id="{6DC9CB23-BFB2-9924-FA3A-A29ECFB493F5}"/>
                </a:ext>
              </a:extLst>
            </p:cNvPr>
            <p:cNvSpPr/>
            <p:nvPr/>
          </p:nvSpPr>
          <p:spPr>
            <a:xfrm>
              <a:off x="5985024" y="5191103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cxnSp>
          <p:nvCxnSpPr>
            <p:cNvPr id="121" name="直線矢印コネクタ 120">
              <a:extLst>
                <a:ext uri="{FF2B5EF4-FFF2-40B4-BE49-F238E27FC236}">
                  <a16:creationId xmlns:a16="http://schemas.microsoft.com/office/drawing/2014/main" id="{70E40A4D-FF5F-EE39-1ED0-5786441260C3}"/>
                </a:ext>
              </a:extLst>
            </p:cNvPr>
            <p:cNvCxnSpPr>
              <a:cxnSpLocks/>
              <a:stCxn id="118" idx="3"/>
              <a:endCxn id="116" idx="7"/>
            </p:cNvCxnSpPr>
            <p:nvPr/>
          </p:nvCxnSpPr>
          <p:spPr>
            <a:xfrm flipH="1">
              <a:off x="5548144" y="4788146"/>
              <a:ext cx="107268" cy="147463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直線矢印コネクタ 121">
              <a:extLst>
                <a:ext uri="{FF2B5EF4-FFF2-40B4-BE49-F238E27FC236}">
                  <a16:creationId xmlns:a16="http://schemas.microsoft.com/office/drawing/2014/main" id="{35C7E977-8355-02E7-BE02-0579B263E67F}"/>
                </a:ext>
              </a:extLst>
            </p:cNvPr>
            <p:cNvCxnSpPr>
              <a:cxnSpLocks/>
              <a:stCxn id="116" idx="5"/>
              <a:endCxn id="115" idx="1"/>
            </p:cNvCxnSpPr>
            <p:nvPr/>
          </p:nvCxnSpPr>
          <p:spPr>
            <a:xfrm>
              <a:off x="5548144" y="5088590"/>
              <a:ext cx="107268" cy="134196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矢印コネクタ 122">
              <a:extLst>
                <a:ext uri="{FF2B5EF4-FFF2-40B4-BE49-F238E27FC236}">
                  <a16:creationId xmlns:a16="http://schemas.microsoft.com/office/drawing/2014/main" id="{594D7631-B719-2434-2AA9-2E937D0AACBD}"/>
                </a:ext>
              </a:extLst>
            </p:cNvPr>
            <p:cNvCxnSpPr>
              <a:cxnSpLocks/>
              <a:stCxn id="115" idx="6"/>
              <a:endCxn id="119" idx="2"/>
            </p:cNvCxnSpPr>
            <p:nvPr/>
          </p:nvCxnSpPr>
          <p:spPr>
            <a:xfrm>
              <a:off x="5840076" y="5299277"/>
              <a:ext cx="144948" cy="0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直線矢印コネクタ 123">
              <a:extLst>
                <a:ext uri="{FF2B5EF4-FFF2-40B4-BE49-F238E27FC236}">
                  <a16:creationId xmlns:a16="http://schemas.microsoft.com/office/drawing/2014/main" id="{D1379C1C-19EE-7B25-9EC0-F09DD2611DD1}"/>
                </a:ext>
              </a:extLst>
            </p:cNvPr>
            <p:cNvCxnSpPr>
              <a:cxnSpLocks/>
              <a:endCxn id="118" idx="6"/>
            </p:cNvCxnSpPr>
            <p:nvPr/>
          </p:nvCxnSpPr>
          <p:spPr>
            <a:xfrm flipH="1">
              <a:off x="5840076" y="4711655"/>
              <a:ext cx="161906" cy="1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矢印コネクタ 124">
              <a:extLst>
                <a:ext uri="{FF2B5EF4-FFF2-40B4-BE49-F238E27FC236}">
                  <a16:creationId xmlns:a16="http://schemas.microsoft.com/office/drawing/2014/main" id="{4930C43E-595B-35A8-752E-8380EFE184D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188825" y="5298806"/>
              <a:ext cx="152399" cy="2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円/楕円 126">
              <a:extLst>
                <a:ext uri="{FF2B5EF4-FFF2-40B4-BE49-F238E27FC236}">
                  <a16:creationId xmlns:a16="http://schemas.microsoft.com/office/drawing/2014/main" id="{4D7C2CC9-0F44-0E13-6E18-FF639EF2F61C}"/>
                </a:ext>
              </a:extLst>
            </p:cNvPr>
            <p:cNvSpPr/>
            <p:nvPr/>
          </p:nvSpPr>
          <p:spPr>
            <a:xfrm>
              <a:off x="5623729" y="4220098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28" name="円/楕円 127">
              <a:extLst>
                <a:ext uri="{FF2B5EF4-FFF2-40B4-BE49-F238E27FC236}">
                  <a16:creationId xmlns:a16="http://schemas.microsoft.com/office/drawing/2014/main" id="{F0A08373-7524-C404-3E38-CFD95D40443F}"/>
                </a:ext>
              </a:extLst>
            </p:cNvPr>
            <p:cNvSpPr/>
            <p:nvPr/>
          </p:nvSpPr>
          <p:spPr>
            <a:xfrm>
              <a:off x="5363480" y="3932921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kumimoji="1" lang="en-US" altLang="ja-JP" sz="1100" b="1" spc="110" baseline="0" dirty="0">
                  <a:solidFill>
                    <a:schemeClr val="bg1">
                      <a:lumMod val="10000"/>
                    </a:schemeClr>
                  </a:solidFill>
                  <a:latin typeface="Hiragino Kaku Gothic Pro W6" panose="020B0300000000000000" pitchFamily="34" charset="-128"/>
                  <a:ea typeface="Hiragino Kaku Gothic Pro W6" panose="020B0300000000000000" pitchFamily="34" charset="-128"/>
                  <a:cs typeface="Segoe UI" panose="020B0502040204020203" pitchFamily="34" charset="0"/>
                </a:rPr>
                <a:t>A</a:t>
              </a:r>
              <a:endParaRPr kumimoji="1" lang="ja-JP" altLang="en-US" sz="1100" b="1" spc="110" baseline="0" dirty="0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30" name="円/楕円 129">
              <a:extLst>
                <a:ext uri="{FF2B5EF4-FFF2-40B4-BE49-F238E27FC236}">
                  <a16:creationId xmlns:a16="http://schemas.microsoft.com/office/drawing/2014/main" id="{8FD61276-C695-454B-D8E2-D9AD7118B886}"/>
                </a:ext>
              </a:extLst>
            </p:cNvPr>
            <p:cNvSpPr/>
            <p:nvPr/>
          </p:nvSpPr>
          <p:spPr>
            <a:xfrm>
              <a:off x="5623729" y="3632477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31" name="円/楕円 130">
              <a:extLst>
                <a:ext uri="{FF2B5EF4-FFF2-40B4-BE49-F238E27FC236}">
                  <a16:creationId xmlns:a16="http://schemas.microsoft.com/office/drawing/2014/main" id="{B824185B-3A20-B333-7361-2FEA46288AE2}"/>
                </a:ext>
              </a:extLst>
            </p:cNvPr>
            <p:cNvSpPr/>
            <p:nvPr/>
          </p:nvSpPr>
          <p:spPr>
            <a:xfrm>
              <a:off x="5985024" y="4220098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cxnSp>
          <p:nvCxnSpPr>
            <p:cNvPr id="133" name="直線矢印コネクタ 132">
              <a:extLst>
                <a:ext uri="{FF2B5EF4-FFF2-40B4-BE49-F238E27FC236}">
                  <a16:creationId xmlns:a16="http://schemas.microsoft.com/office/drawing/2014/main" id="{2DA8AEA5-7972-8A0C-6ED3-CBD88D6A4C38}"/>
                </a:ext>
              </a:extLst>
            </p:cNvPr>
            <p:cNvCxnSpPr>
              <a:cxnSpLocks/>
              <a:stCxn id="130" idx="3"/>
              <a:endCxn id="128" idx="7"/>
            </p:cNvCxnSpPr>
            <p:nvPr/>
          </p:nvCxnSpPr>
          <p:spPr>
            <a:xfrm flipH="1">
              <a:off x="5548144" y="3817141"/>
              <a:ext cx="107268" cy="147463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直線矢印コネクタ 133">
              <a:extLst>
                <a:ext uri="{FF2B5EF4-FFF2-40B4-BE49-F238E27FC236}">
                  <a16:creationId xmlns:a16="http://schemas.microsoft.com/office/drawing/2014/main" id="{EED37E37-E5D5-3CAE-0E32-8D560BF53728}"/>
                </a:ext>
              </a:extLst>
            </p:cNvPr>
            <p:cNvCxnSpPr>
              <a:cxnSpLocks/>
              <a:stCxn id="128" idx="5"/>
              <a:endCxn id="127" idx="1"/>
            </p:cNvCxnSpPr>
            <p:nvPr/>
          </p:nvCxnSpPr>
          <p:spPr>
            <a:xfrm>
              <a:off x="5548144" y="4117585"/>
              <a:ext cx="107268" cy="134196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直線矢印コネクタ 134">
              <a:extLst>
                <a:ext uri="{FF2B5EF4-FFF2-40B4-BE49-F238E27FC236}">
                  <a16:creationId xmlns:a16="http://schemas.microsoft.com/office/drawing/2014/main" id="{494D313A-886E-19BF-4012-3CC71994D2A8}"/>
                </a:ext>
              </a:extLst>
            </p:cNvPr>
            <p:cNvCxnSpPr>
              <a:cxnSpLocks/>
              <a:stCxn id="127" idx="6"/>
              <a:endCxn id="131" idx="2"/>
            </p:cNvCxnSpPr>
            <p:nvPr/>
          </p:nvCxnSpPr>
          <p:spPr>
            <a:xfrm>
              <a:off x="5840076" y="4328272"/>
              <a:ext cx="144948" cy="0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直線矢印コネクタ 135">
              <a:extLst>
                <a:ext uri="{FF2B5EF4-FFF2-40B4-BE49-F238E27FC236}">
                  <a16:creationId xmlns:a16="http://schemas.microsoft.com/office/drawing/2014/main" id="{9635EB84-F194-D087-FC20-F971A713425E}"/>
                </a:ext>
              </a:extLst>
            </p:cNvPr>
            <p:cNvCxnSpPr>
              <a:cxnSpLocks/>
              <a:endCxn id="130" idx="6"/>
            </p:cNvCxnSpPr>
            <p:nvPr/>
          </p:nvCxnSpPr>
          <p:spPr>
            <a:xfrm flipH="1">
              <a:off x="5840076" y="3740650"/>
              <a:ext cx="161906" cy="1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直線矢印コネクタ 136">
              <a:extLst>
                <a:ext uri="{FF2B5EF4-FFF2-40B4-BE49-F238E27FC236}">
                  <a16:creationId xmlns:a16="http://schemas.microsoft.com/office/drawing/2014/main" id="{7773F365-B8F0-A4F6-6A8B-7380DDB10AA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190141" y="4336213"/>
              <a:ext cx="152399" cy="2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83" name="グラフィックス 182" descr="人工知能 枠線">
              <a:extLst>
                <a:ext uri="{FF2B5EF4-FFF2-40B4-BE49-F238E27FC236}">
                  <a16:creationId xmlns:a16="http://schemas.microsoft.com/office/drawing/2014/main" id="{75C26CE8-17D6-9F38-349A-1A225239D51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570683" y="4131298"/>
              <a:ext cx="792141" cy="792141"/>
            </a:xfrm>
            <a:prstGeom prst="rect">
              <a:avLst/>
            </a:prstGeom>
          </p:spPr>
        </p:pic>
      </p:grpSp>
      <p:grpSp>
        <p:nvGrpSpPr>
          <p:cNvPr id="187" name="グループ化 186">
            <a:extLst>
              <a:ext uri="{FF2B5EF4-FFF2-40B4-BE49-F238E27FC236}">
                <a16:creationId xmlns:a16="http://schemas.microsoft.com/office/drawing/2014/main" id="{270DEA92-660B-6513-98C3-F95F5D10CE00}"/>
              </a:ext>
            </a:extLst>
          </p:cNvPr>
          <p:cNvGrpSpPr/>
          <p:nvPr/>
        </p:nvGrpSpPr>
        <p:grpSpPr>
          <a:xfrm>
            <a:off x="6341376" y="4429925"/>
            <a:ext cx="1802861" cy="826643"/>
            <a:chOff x="7117939" y="4345788"/>
            <a:chExt cx="1802861" cy="826643"/>
          </a:xfrm>
        </p:grpSpPr>
        <p:sp>
          <p:nvSpPr>
            <p:cNvPr id="172" name="円/楕円 171">
              <a:extLst>
                <a:ext uri="{FF2B5EF4-FFF2-40B4-BE49-F238E27FC236}">
                  <a16:creationId xmlns:a16="http://schemas.microsoft.com/office/drawing/2014/main" id="{FBAB42C8-9AD6-B3B3-FA04-CC8393B64D1E}"/>
                </a:ext>
              </a:extLst>
            </p:cNvPr>
            <p:cNvSpPr/>
            <p:nvPr/>
          </p:nvSpPr>
          <p:spPr>
            <a:xfrm>
              <a:off x="8202991" y="4956084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73" name="円/楕円 172">
              <a:extLst>
                <a:ext uri="{FF2B5EF4-FFF2-40B4-BE49-F238E27FC236}">
                  <a16:creationId xmlns:a16="http://schemas.microsoft.com/office/drawing/2014/main" id="{D5D3323F-BA2D-67F0-0031-B8E9E9F201DF}"/>
                </a:ext>
              </a:extLst>
            </p:cNvPr>
            <p:cNvSpPr/>
            <p:nvPr/>
          </p:nvSpPr>
          <p:spPr>
            <a:xfrm>
              <a:off x="7942742" y="4668907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kumimoji="1" lang="en-US" altLang="ja-JP" sz="1100" b="1" spc="110" baseline="0" dirty="0">
                  <a:solidFill>
                    <a:schemeClr val="bg1">
                      <a:lumMod val="10000"/>
                    </a:schemeClr>
                  </a:solidFill>
                  <a:latin typeface="Hiragino Kaku Gothic Pro W6" panose="020B0300000000000000" pitchFamily="34" charset="-128"/>
                  <a:ea typeface="Hiragino Kaku Gothic Pro W6" panose="020B0300000000000000" pitchFamily="34" charset="-128"/>
                  <a:cs typeface="Segoe UI" panose="020B0502040204020203" pitchFamily="34" charset="0"/>
                </a:rPr>
                <a:t>A</a:t>
              </a:r>
              <a:endParaRPr kumimoji="1" lang="ja-JP" altLang="en-US" sz="1100" b="1" spc="110" baseline="0" dirty="0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75" name="円/楕円 174">
              <a:extLst>
                <a:ext uri="{FF2B5EF4-FFF2-40B4-BE49-F238E27FC236}">
                  <a16:creationId xmlns:a16="http://schemas.microsoft.com/office/drawing/2014/main" id="{E6198D05-66FE-5283-ECE0-F11E9D2C3B68}"/>
                </a:ext>
              </a:extLst>
            </p:cNvPr>
            <p:cNvSpPr/>
            <p:nvPr/>
          </p:nvSpPr>
          <p:spPr>
            <a:xfrm>
              <a:off x="8202991" y="4368463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kumimoji="1" lang="en-US" altLang="ja-JP" sz="1100" b="1" spc="110" baseline="0" dirty="0">
                  <a:solidFill>
                    <a:schemeClr val="tx1"/>
                  </a:solidFill>
                  <a:latin typeface="Hiragino Kaku Gothic Pro W6" panose="020B0300000000000000" pitchFamily="34" charset="-128"/>
                  <a:ea typeface="Hiragino Kaku Gothic Pro W6" panose="020B0300000000000000" pitchFamily="34" charset="-128"/>
                  <a:cs typeface="Segoe UI" panose="020B0502040204020203" pitchFamily="34" charset="0"/>
                </a:rPr>
                <a:t>A’</a:t>
              </a:r>
              <a:endParaRPr kumimoji="1" lang="ja-JP" altLang="en-US" sz="11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76" name="円/楕円 175">
              <a:extLst>
                <a:ext uri="{FF2B5EF4-FFF2-40B4-BE49-F238E27FC236}">
                  <a16:creationId xmlns:a16="http://schemas.microsoft.com/office/drawing/2014/main" id="{D2912E87-3DB0-CFA6-954E-BA6620D44042}"/>
                </a:ext>
              </a:extLst>
            </p:cNvPr>
            <p:cNvSpPr/>
            <p:nvPr/>
          </p:nvSpPr>
          <p:spPr>
            <a:xfrm>
              <a:off x="8564286" y="4956084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cxnSp>
          <p:nvCxnSpPr>
            <p:cNvPr id="178" name="直線矢印コネクタ 177">
              <a:extLst>
                <a:ext uri="{FF2B5EF4-FFF2-40B4-BE49-F238E27FC236}">
                  <a16:creationId xmlns:a16="http://schemas.microsoft.com/office/drawing/2014/main" id="{CE3283B3-E868-6F72-A1C7-7F9246406399}"/>
                </a:ext>
              </a:extLst>
            </p:cNvPr>
            <p:cNvCxnSpPr>
              <a:cxnSpLocks/>
              <a:stCxn id="175" idx="3"/>
              <a:endCxn id="173" idx="7"/>
            </p:cNvCxnSpPr>
            <p:nvPr/>
          </p:nvCxnSpPr>
          <p:spPr>
            <a:xfrm flipH="1">
              <a:off x="8127406" y="4553127"/>
              <a:ext cx="107268" cy="147463"/>
            </a:xfrm>
            <a:prstGeom prst="straightConnector1">
              <a:avLst/>
            </a:prstGeom>
            <a:ln w="25400">
              <a:solidFill>
                <a:schemeClr val="accent6"/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直線矢印コネクタ 178">
              <a:extLst>
                <a:ext uri="{FF2B5EF4-FFF2-40B4-BE49-F238E27FC236}">
                  <a16:creationId xmlns:a16="http://schemas.microsoft.com/office/drawing/2014/main" id="{90B31565-711A-2B42-0063-E399A667A9ED}"/>
                </a:ext>
              </a:extLst>
            </p:cNvPr>
            <p:cNvCxnSpPr>
              <a:cxnSpLocks/>
              <a:stCxn id="173" idx="5"/>
              <a:endCxn id="172" idx="1"/>
            </p:cNvCxnSpPr>
            <p:nvPr/>
          </p:nvCxnSpPr>
          <p:spPr>
            <a:xfrm>
              <a:off x="8127406" y="4853571"/>
              <a:ext cx="107268" cy="134196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直線矢印コネクタ 179">
              <a:extLst>
                <a:ext uri="{FF2B5EF4-FFF2-40B4-BE49-F238E27FC236}">
                  <a16:creationId xmlns:a16="http://schemas.microsoft.com/office/drawing/2014/main" id="{B2394697-8066-C70B-851E-3C272607DDAF}"/>
                </a:ext>
              </a:extLst>
            </p:cNvPr>
            <p:cNvCxnSpPr>
              <a:cxnSpLocks/>
              <a:stCxn id="172" idx="6"/>
              <a:endCxn id="176" idx="2"/>
            </p:cNvCxnSpPr>
            <p:nvPr/>
          </p:nvCxnSpPr>
          <p:spPr>
            <a:xfrm>
              <a:off x="8419338" y="5064258"/>
              <a:ext cx="144948" cy="0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直線矢印コネクタ 180">
              <a:extLst>
                <a:ext uri="{FF2B5EF4-FFF2-40B4-BE49-F238E27FC236}">
                  <a16:creationId xmlns:a16="http://schemas.microsoft.com/office/drawing/2014/main" id="{92C1C4E6-8F7C-702F-F6D0-F912AC3EC38E}"/>
                </a:ext>
              </a:extLst>
            </p:cNvPr>
            <p:cNvCxnSpPr>
              <a:cxnSpLocks/>
              <a:endCxn id="175" idx="6"/>
            </p:cNvCxnSpPr>
            <p:nvPr/>
          </p:nvCxnSpPr>
          <p:spPr>
            <a:xfrm flipH="1">
              <a:off x="8419338" y="4476636"/>
              <a:ext cx="161906" cy="1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直線矢印コネクタ 181">
              <a:extLst>
                <a:ext uri="{FF2B5EF4-FFF2-40B4-BE49-F238E27FC236}">
                  <a16:creationId xmlns:a16="http://schemas.microsoft.com/office/drawing/2014/main" id="{F31C2BDB-7742-C8BC-9804-8821A02D08B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768401" y="5064257"/>
              <a:ext cx="152399" cy="2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84" name="グラフィックス 183" descr="人工知能 枠線">
              <a:extLst>
                <a:ext uri="{FF2B5EF4-FFF2-40B4-BE49-F238E27FC236}">
                  <a16:creationId xmlns:a16="http://schemas.microsoft.com/office/drawing/2014/main" id="{C4873751-8BC1-E8A7-AA78-88018DA90FB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7117939" y="4345788"/>
              <a:ext cx="792141" cy="792141"/>
            </a:xfrm>
            <a:prstGeom prst="rect">
              <a:avLst/>
            </a:prstGeom>
          </p:spPr>
        </p:pic>
      </p:grpSp>
      <p:sp>
        <p:nvSpPr>
          <p:cNvPr id="197" name="テキスト ボックス 196">
            <a:extLst>
              <a:ext uri="{FF2B5EF4-FFF2-40B4-BE49-F238E27FC236}">
                <a16:creationId xmlns:a16="http://schemas.microsoft.com/office/drawing/2014/main" id="{7E6BF2B4-3537-6DFB-C91C-69656D627240}"/>
              </a:ext>
            </a:extLst>
          </p:cNvPr>
          <p:cNvSpPr txBox="1"/>
          <p:nvPr/>
        </p:nvSpPr>
        <p:spPr>
          <a:xfrm>
            <a:off x="1804670" y="5677912"/>
            <a:ext cx="13628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修正</a:t>
            </a:r>
            <a:r>
              <a:rPr kumimoji="1"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関数</a:t>
            </a:r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と</a:t>
            </a:r>
            <a:endParaRPr lang="en-US" altLang="ja-JP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依存関数を</a:t>
            </a:r>
            <a:endParaRPr lang="en-US" altLang="ja-JP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収集</a:t>
            </a:r>
            <a:endParaRPr kumimoji="1" lang="ja-JP" altLang="en-US" b="1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198" name="テキスト ボックス 197">
            <a:extLst>
              <a:ext uri="{FF2B5EF4-FFF2-40B4-BE49-F238E27FC236}">
                <a16:creationId xmlns:a16="http://schemas.microsoft.com/office/drawing/2014/main" id="{DD0FB189-2FC0-4191-BFAC-49B748F4596D}"/>
              </a:ext>
            </a:extLst>
          </p:cNvPr>
          <p:cNvSpPr txBox="1"/>
          <p:nvPr/>
        </p:nvSpPr>
        <p:spPr>
          <a:xfrm>
            <a:off x="4153313" y="5667655"/>
            <a:ext cx="13628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修正関数の</a:t>
            </a:r>
            <a:endParaRPr lang="en-US" altLang="ja-JP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kumimoji="1"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選択</a:t>
            </a:r>
          </a:p>
        </p:txBody>
      </p:sp>
      <p:sp>
        <p:nvSpPr>
          <p:cNvPr id="199" name="テキスト ボックス 198">
            <a:extLst>
              <a:ext uri="{FF2B5EF4-FFF2-40B4-BE49-F238E27FC236}">
                <a16:creationId xmlns:a16="http://schemas.microsoft.com/office/drawing/2014/main" id="{8B884601-792C-F368-9590-515300B5D992}"/>
              </a:ext>
            </a:extLst>
          </p:cNvPr>
          <p:cNvSpPr txBox="1"/>
          <p:nvPr/>
        </p:nvSpPr>
        <p:spPr>
          <a:xfrm>
            <a:off x="6669406" y="5669010"/>
            <a:ext cx="13628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依存関数の</a:t>
            </a:r>
            <a:endParaRPr lang="en-US" altLang="ja-JP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kumimoji="1"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選択</a:t>
            </a:r>
          </a:p>
        </p:txBody>
      </p:sp>
      <p:sp>
        <p:nvSpPr>
          <p:cNvPr id="200" name="テキスト ボックス 199">
            <a:extLst>
              <a:ext uri="{FF2B5EF4-FFF2-40B4-BE49-F238E27FC236}">
                <a16:creationId xmlns:a16="http://schemas.microsoft.com/office/drawing/2014/main" id="{292E6B55-8CAA-41A8-B54D-1685FA2C3EF7}"/>
              </a:ext>
            </a:extLst>
          </p:cNvPr>
          <p:cNvSpPr txBox="1"/>
          <p:nvPr/>
        </p:nvSpPr>
        <p:spPr>
          <a:xfrm>
            <a:off x="8692364" y="5669010"/>
            <a:ext cx="20697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選択関数を</a:t>
            </a:r>
            <a:endParaRPr lang="en-US" altLang="ja-JP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追跡しコミットを</a:t>
            </a:r>
            <a:endParaRPr lang="en-US" altLang="ja-JP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kumimoji="1"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選択</a:t>
            </a:r>
          </a:p>
        </p:txBody>
      </p:sp>
      <p:grpSp>
        <p:nvGrpSpPr>
          <p:cNvPr id="231" name="グループ化 230">
            <a:extLst>
              <a:ext uri="{FF2B5EF4-FFF2-40B4-BE49-F238E27FC236}">
                <a16:creationId xmlns:a16="http://schemas.microsoft.com/office/drawing/2014/main" id="{521ED839-BAE9-1C3E-BAB7-80A26214B159}"/>
              </a:ext>
            </a:extLst>
          </p:cNvPr>
          <p:cNvGrpSpPr/>
          <p:nvPr/>
        </p:nvGrpSpPr>
        <p:grpSpPr>
          <a:xfrm>
            <a:off x="8828997" y="3893486"/>
            <a:ext cx="1328705" cy="1719116"/>
            <a:chOff x="9941299" y="3649018"/>
            <a:chExt cx="1328705" cy="1719116"/>
          </a:xfrm>
        </p:grpSpPr>
        <p:pic>
          <p:nvPicPr>
            <p:cNvPr id="196" name="グラフィックス 195" descr="人工知能 枠線">
              <a:extLst>
                <a:ext uri="{FF2B5EF4-FFF2-40B4-BE49-F238E27FC236}">
                  <a16:creationId xmlns:a16="http://schemas.microsoft.com/office/drawing/2014/main" id="{80818660-DCB2-B757-CA2A-20CA0DB8BA9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941299" y="4153774"/>
              <a:ext cx="792141" cy="792141"/>
            </a:xfrm>
            <a:prstGeom prst="rect">
              <a:avLst/>
            </a:prstGeom>
          </p:spPr>
        </p:pic>
        <p:grpSp>
          <p:nvGrpSpPr>
            <p:cNvPr id="222" name="グループ化 221">
              <a:extLst>
                <a:ext uri="{FF2B5EF4-FFF2-40B4-BE49-F238E27FC236}">
                  <a16:creationId xmlns:a16="http://schemas.microsoft.com/office/drawing/2014/main" id="{F414607C-2924-52AB-52F6-671F6A4BF2AC}"/>
                </a:ext>
              </a:extLst>
            </p:cNvPr>
            <p:cNvGrpSpPr/>
            <p:nvPr/>
          </p:nvGrpSpPr>
          <p:grpSpPr>
            <a:xfrm>
              <a:off x="11006704" y="3649018"/>
              <a:ext cx="263300" cy="1719116"/>
              <a:chOff x="11006704" y="3651082"/>
              <a:chExt cx="263300" cy="1719116"/>
            </a:xfrm>
          </p:grpSpPr>
          <p:cxnSp>
            <p:nvCxnSpPr>
              <p:cNvPr id="202" name="直線矢印コネクタ 201">
                <a:extLst>
                  <a:ext uri="{FF2B5EF4-FFF2-40B4-BE49-F238E27FC236}">
                    <a16:creationId xmlns:a16="http://schemas.microsoft.com/office/drawing/2014/main" id="{777794F3-F7DA-E28B-DB8F-1196D726541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138354" y="3651082"/>
                <a:ext cx="0" cy="1719116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4" name="楕円 37">
                <a:extLst>
                  <a:ext uri="{FF2B5EF4-FFF2-40B4-BE49-F238E27FC236}">
                    <a16:creationId xmlns:a16="http://schemas.microsoft.com/office/drawing/2014/main" id="{1059F520-D2D0-6EF1-9BA2-B10C4E936CE0}"/>
                  </a:ext>
                </a:extLst>
              </p:cNvPr>
              <p:cNvSpPr/>
              <p:nvPr/>
            </p:nvSpPr>
            <p:spPr>
              <a:xfrm>
                <a:off x="11006704" y="3882392"/>
                <a:ext cx="263300" cy="272719"/>
              </a:xfrm>
              <a:prstGeom prst="ellipse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endParaRPr lang="ja-JP" altLang="en-US" sz="2000" spc="110" dirty="0">
                  <a:solidFill>
                    <a:schemeClr val="tx1"/>
                  </a:solidFill>
                  <a:latin typeface="Segoe UI" panose="020B0502040204020203" pitchFamily="34" charset="0"/>
                  <a:ea typeface="Hiragino Kaku Gothic Pro W6" panose="020B0300000000000000"/>
                  <a:cs typeface="Segoe UI" panose="020B0502040204020203" pitchFamily="34" charset="0"/>
                </a:endParaRPr>
              </a:p>
            </p:txBody>
          </p:sp>
          <p:sp>
            <p:nvSpPr>
              <p:cNvPr id="205" name="楕円 37">
                <a:extLst>
                  <a:ext uri="{FF2B5EF4-FFF2-40B4-BE49-F238E27FC236}">
                    <a16:creationId xmlns:a16="http://schemas.microsoft.com/office/drawing/2014/main" id="{29D7908E-A966-6813-2A31-3C88F4450645}"/>
                  </a:ext>
                </a:extLst>
              </p:cNvPr>
              <p:cNvSpPr/>
              <p:nvPr/>
            </p:nvSpPr>
            <p:spPr>
              <a:xfrm>
                <a:off x="11006704" y="4412572"/>
                <a:ext cx="263300" cy="272719"/>
              </a:xfrm>
              <a:prstGeom prst="ellipse">
                <a:avLst/>
              </a:prstGeom>
              <a:solidFill>
                <a:schemeClr val="bg1"/>
              </a:solidFill>
              <a:ln w="3175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endParaRPr lang="ja-JP" altLang="en-US" sz="2000" spc="110" dirty="0">
                  <a:solidFill>
                    <a:schemeClr val="tx1"/>
                  </a:solidFill>
                  <a:latin typeface="Segoe UI" panose="020B0502040204020203" pitchFamily="34" charset="0"/>
                  <a:ea typeface="Hiragino Kaku Gothic Pro W6" panose="020B0300000000000000"/>
                  <a:cs typeface="Segoe UI" panose="020B0502040204020203" pitchFamily="34" charset="0"/>
                </a:endParaRPr>
              </a:p>
            </p:txBody>
          </p:sp>
          <p:sp>
            <p:nvSpPr>
              <p:cNvPr id="220" name="楕円 37">
                <a:extLst>
                  <a:ext uri="{FF2B5EF4-FFF2-40B4-BE49-F238E27FC236}">
                    <a16:creationId xmlns:a16="http://schemas.microsoft.com/office/drawing/2014/main" id="{02C232C0-A687-AE58-B5B4-00A34B098E53}"/>
                  </a:ext>
                </a:extLst>
              </p:cNvPr>
              <p:cNvSpPr/>
              <p:nvPr/>
            </p:nvSpPr>
            <p:spPr>
              <a:xfrm>
                <a:off x="11006704" y="4948944"/>
                <a:ext cx="263300" cy="272719"/>
              </a:xfrm>
              <a:prstGeom prst="ellipse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endParaRPr lang="ja-JP" altLang="en-US" sz="2000" spc="110" dirty="0">
                  <a:solidFill>
                    <a:schemeClr val="tx1"/>
                  </a:solidFill>
                  <a:latin typeface="Segoe UI" panose="020B0502040204020203" pitchFamily="34" charset="0"/>
                  <a:ea typeface="Hiragino Kaku Gothic Pro W6" panose="020B030000000000000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225" name="右矢印 224">
            <a:extLst>
              <a:ext uri="{FF2B5EF4-FFF2-40B4-BE49-F238E27FC236}">
                <a16:creationId xmlns:a16="http://schemas.microsoft.com/office/drawing/2014/main" id="{63E2F481-DDC2-6910-D98D-BCC19C27A7F0}"/>
              </a:ext>
            </a:extLst>
          </p:cNvPr>
          <p:cNvSpPr/>
          <p:nvPr/>
        </p:nvSpPr>
        <p:spPr>
          <a:xfrm>
            <a:off x="3362544" y="4747328"/>
            <a:ext cx="396070" cy="259715"/>
          </a:xfrm>
          <a:prstGeom prst="rightArrow">
            <a:avLst/>
          </a:prstGeom>
          <a:solidFill>
            <a:schemeClr val="bg1">
              <a:lumMod val="10000"/>
            </a:schemeClr>
          </a:solidFill>
          <a:ln w="3810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6" name="右矢印 225">
            <a:extLst>
              <a:ext uri="{FF2B5EF4-FFF2-40B4-BE49-F238E27FC236}">
                <a16:creationId xmlns:a16="http://schemas.microsoft.com/office/drawing/2014/main" id="{77949E67-214D-5215-AF69-8601C7A74F85}"/>
              </a:ext>
            </a:extLst>
          </p:cNvPr>
          <p:cNvSpPr/>
          <p:nvPr/>
        </p:nvSpPr>
        <p:spPr>
          <a:xfrm>
            <a:off x="5841047" y="4733878"/>
            <a:ext cx="396070" cy="259715"/>
          </a:xfrm>
          <a:prstGeom prst="rightArrow">
            <a:avLst/>
          </a:prstGeom>
          <a:solidFill>
            <a:schemeClr val="bg1">
              <a:lumMod val="10000"/>
            </a:schemeClr>
          </a:solidFill>
          <a:ln w="3810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9" name="右矢印 228">
            <a:extLst>
              <a:ext uri="{FF2B5EF4-FFF2-40B4-BE49-F238E27FC236}">
                <a16:creationId xmlns:a16="http://schemas.microsoft.com/office/drawing/2014/main" id="{7AF7504D-A82C-3A03-BDB7-2B1573956A81}"/>
              </a:ext>
            </a:extLst>
          </p:cNvPr>
          <p:cNvSpPr/>
          <p:nvPr/>
        </p:nvSpPr>
        <p:spPr>
          <a:xfrm>
            <a:off x="8339892" y="4747328"/>
            <a:ext cx="396070" cy="259715"/>
          </a:xfrm>
          <a:prstGeom prst="rightArrow">
            <a:avLst/>
          </a:prstGeom>
          <a:solidFill>
            <a:schemeClr val="bg1">
              <a:lumMod val="10000"/>
            </a:schemeClr>
          </a:solidFill>
          <a:ln w="3810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30" name="コンテンツ プレースホルダー 2">
            <a:extLst>
              <a:ext uri="{FF2B5EF4-FFF2-40B4-BE49-F238E27FC236}">
                <a16:creationId xmlns:a16="http://schemas.microsoft.com/office/drawing/2014/main" id="{4AA1A2F9-01EC-BEE2-CF43-140FE9C08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000" y="1728000"/>
            <a:ext cx="11136000" cy="1557333"/>
          </a:xfrm>
        </p:spPr>
        <p:txBody>
          <a:bodyPr/>
          <a:lstStyle/>
          <a:p>
            <a:r>
              <a:rPr lang="en-US" altLang="ja-JP" sz="3200" dirty="0">
                <a:highlight>
                  <a:srgbClr val="FFFF00"/>
                </a:highlight>
              </a:rPr>
              <a:t>DEP-SZZ</a:t>
            </a:r>
          </a:p>
          <a:p>
            <a:pPr>
              <a:buClr>
                <a:schemeClr val="tx1"/>
              </a:buClr>
              <a:buSzPct val="100000"/>
              <a:buNone/>
            </a:pPr>
            <a:r>
              <a:rPr lang="ja-JP" altLang="en-US"/>
              <a:t>見逃し（</a:t>
            </a:r>
            <a:r>
              <a:rPr lang="en-US" altLang="ja-JP" dirty="0"/>
              <a:t>TP</a:t>
            </a:r>
            <a:r>
              <a:rPr lang="ja-JP" altLang="en-US"/>
              <a:t>↑）：修正関数と依存関数への拡張と関数単位の追跡</a:t>
            </a:r>
            <a:endParaRPr lang="en-US" altLang="ja-JP" dirty="0"/>
          </a:p>
          <a:p>
            <a:pPr>
              <a:buClr>
                <a:schemeClr val="tx1"/>
              </a:buClr>
              <a:buSzPct val="100000"/>
              <a:buNone/>
            </a:pPr>
            <a:r>
              <a:rPr kumimoji="1" lang="ja-JP" altLang="en-US"/>
              <a:t>誤検出（</a:t>
            </a:r>
            <a:r>
              <a:rPr kumimoji="1" lang="en-US" altLang="ja-JP" dirty="0"/>
              <a:t>FP</a:t>
            </a:r>
            <a:r>
              <a:rPr kumimoji="1" lang="ja-JP" altLang="en-US"/>
              <a:t>↓）：</a:t>
            </a:r>
            <a:r>
              <a:rPr kumimoji="1" lang="en-US" altLang="ja-JP" dirty="0"/>
              <a:t>LLM</a:t>
            </a:r>
            <a:r>
              <a:rPr kumimoji="1" lang="ja-JP" altLang="en-US"/>
              <a:t>による探索範囲とコミットの絞り込み</a:t>
            </a:r>
          </a:p>
        </p:txBody>
      </p:sp>
      <p:grpSp>
        <p:nvGrpSpPr>
          <p:cNvPr id="232" name="グループ化 231">
            <a:extLst>
              <a:ext uri="{FF2B5EF4-FFF2-40B4-BE49-F238E27FC236}">
                <a16:creationId xmlns:a16="http://schemas.microsoft.com/office/drawing/2014/main" id="{D6093519-93EE-F28D-D6F7-464A4CB855B2}"/>
              </a:ext>
            </a:extLst>
          </p:cNvPr>
          <p:cNvGrpSpPr/>
          <p:nvPr/>
        </p:nvGrpSpPr>
        <p:grpSpPr>
          <a:xfrm>
            <a:off x="11232872" y="4497841"/>
            <a:ext cx="699057" cy="777963"/>
            <a:chOff x="0" y="3566786"/>
            <a:chExt cx="903962" cy="1026091"/>
          </a:xfrm>
        </p:grpSpPr>
        <p:sp>
          <p:nvSpPr>
            <p:cNvPr id="241" name="メモ 240">
              <a:extLst>
                <a:ext uri="{FF2B5EF4-FFF2-40B4-BE49-F238E27FC236}">
                  <a16:creationId xmlns:a16="http://schemas.microsoft.com/office/drawing/2014/main" id="{7FDD8898-D8CB-12CF-8F56-34FA06437974}"/>
                </a:ext>
              </a:extLst>
            </p:cNvPr>
            <p:cNvSpPr/>
            <p:nvPr/>
          </p:nvSpPr>
          <p:spPr>
            <a:xfrm rot="10800000">
              <a:off x="77244" y="3665951"/>
              <a:ext cx="826718" cy="926926"/>
            </a:xfrm>
            <a:prstGeom prst="foldedCorner">
              <a:avLst>
                <a:gd name="adj" fmla="val 19697"/>
              </a:avLst>
            </a:prstGeom>
            <a:solidFill>
              <a:srgbClr val="FFFFFF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42" name="メモ 241">
              <a:extLst>
                <a:ext uri="{FF2B5EF4-FFF2-40B4-BE49-F238E27FC236}">
                  <a16:creationId xmlns:a16="http://schemas.microsoft.com/office/drawing/2014/main" id="{31F9EF0F-008A-D2C8-96AC-F58BC5EDAEEB}"/>
                </a:ext>
              </a:extLst>
            </p:cNvPr>
            <p:cNvSpPr/>
            <p:nvPr/>
          </p:nvSpPr>
          <p:spPr>
            <a:xfrm rot="10800000">
              <a:off x="0" y="3566786"/>
              <a:ext cx="826718" cy="926926"/>
            </a:xfrm>
            <a:prstGeom prst="foldedCorner">
              <a:avLst>
                <a:gd name="adj" fmla="val 19697"/>
              </a:avLst>
            </a:prstGeom>
            <a:solidFill>
              <a:srgbClr val="FFFFFF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43" name="正方形/長方形 242">
              <a:extLst>
                <a:ext uri="{FF2B5EF4-FFF2-40B4-BE49-F238E27FC236}">
                  <a16:creationId xmlns:a16="http://schemas.microsoft.com/office/drawing/2014/main" id="{2B50F71A-771C-B15F-4A1D-8129256B4061}"/>
                </a:ext>
              </a:extLst>
            </p:cNvPr>
            <p:cNvSpPr/>
            <p:nvPr/>
          </p:nvSpPr>
          <p:spPr>
            <a:xfrm>
              <a:off x="156574" y="3817307"/>
              <a:ext cx="513567" cy="86117"/>
            </a:xfrm>
            <a:prstGeom prst="rect">
              <a:avLst/>
            </a:prstGeom>
            <a:solidFill>
              <a:schemeClr val="accent4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56" name="正方形/長方形 255">
              <a:extLst>
                <a:ext uri="{FF2B5EF4-FFF2-40B4-BE49-F238E27FC236}">
                  <a16:creationId xmlns:a16="http://schemas.microsoft.com/office/drawing/2014/main" id="{C26D0AF5-FAA2-7A8E-D373-0FFB1DE05F8A}"/>
                </a:ext>
              </a:extLst>
            </p:cNvPr>
            <p:cNvSpPr/>
            <p:nvPr/>
          </p:nvSpPr>
          <p:spPr>
            <a:xfrm>
              <a:off x="156573" y="4232755"/>
              <a:ext cx="513567" cy="86117"/>
            </a:xfrm>
            <a:prstGeom prst="rect">
              <a:avLst/>
            </a:prstGeom>
            <a:solidFill>
              <a:schemeClr val="accent4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57" name="正方形/長方形 256">
              <a:extLst>
                <a:ext uri="{FF2B5EF4-FFF2-40B4-BE49-F238E27FC236}">
                  <a16:creationId xmlns:a16="http://schemas.microsoft.com/office/drawing/2014/main" id="{B071FBFE-E730-AF2B-A57A-61CC143CD893}"/>
                </a:ext>
              </a:extLst>
            </p:cNvPr>
            <p:cNvSpPr/>
            <p:nvPr/>
          </p:nvSpPr>
          <p:spPr>
            <a:xfrm>
              <a:off x="156575" y="4025031"/>
              <a:ext cx="513567" cy="86117"/>
            </a:xfrm>
            <a:prstGeom prst="rect">
              <a:avLst/>
            </a:prstGeom>
            <a:solidFill>
              <a:schemeClr val="accent6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59" name="テキスト ボックス 258">
            <a:extLst>
              <a:ext uri="{FF2B5EF4-FFF2-40B4-BE49-F238E27FC236}">
                <a16:creationId xmlns:a16="http://schemas.microsoft.com/office/drawing/2014/main" id="{44920C92-557A-2F0F-96D5-7B0B79A2CDE6}"/>
              </a:ext>
            </a:extLst>
          </p:cNvPr>
          <p:cNvSpPr txBox="1"/>
          <p:nvPr/>
        </p:nvSpPr>
        <p:spPr>
          <a:xfrm>
            <a:off x="11101604" y="5677912"/>
            <a:ext cx="10246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バグ混入</a:t>
            </a:r>
            <a:endParaRPr lang="en-US" altLang="ja-JP" sz="1600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sz="1600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コミット</a:t>
            </a:r>
            <a:endParaRPr kumimoji="1" lang="ja-JP" altLang="en-US" sz="1600" b="1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261" name="テキスト ボックス 260">
            <a:extLst>
              <a:ext uri="{FF2B5EF4-FFF2-40B4-BE49-F238E27FC236}">
                <a16:creationId xmlns:a16="http://schemas.microsoft.com/office/drawing/2014/main" id="{05C0D307-363E-9EDC-7021-1ABC28E5945F}"/>
              </a:ext>
            </a:extLst>
          </p:cNvPr>
          <p:cNvSpPr txBox="1"/>
          <p:nvPr/>
        </p:nvSpPr>
        <p:spPr>
          <a:xfrm>
            <a:off x="356291" y="4037980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入力</a:t>
            </a:r>
          </a:p>
        </p:txBody>
      </p:sp>
      <p:sp>
        <p:nvSpPr>
          <p:cNvPr id="262" name="テキスト ボックス 261">
            <a:extLst>
              <a:ext uri="{FF2B5EF4-FFF2-40B4-BE49-F238E27FC236}">
                <a16:creationId xmlns:a16="http://schemas.microsoft.com/office/drawing/2014/main" id="{1E4F1427-5B2A-E9A4-CE97-E7137826764D}"/>
              </a:ext>
            </a:extLst>
          </p:cNvPr>
          <p:cNvSpPr txBox="1"/>
          <p:nvPr/>
        </p:nvSpPr>
        <p:spPr>
          <a:xfrm>
            <a:off x="11224556" y="4037980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出力</a:t>
            </a:r>
            <a:endParaRPr kumimoji="1" lang="ja-JP" altLang="en-US" b="1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265" name="テキスト ボックス 264">
            <a:extLst>
              <a:ext uri="{FF2B5EF4-FFF2-40B4-BE49-F238E27FC236}">
                <a16:creationId xmlns:a16="http://schemas.microsoft.com/office/drawing/2014/main" id="{92FD69B4-36C5-882C-2FD9-4A3C8377EC60}"/>
              </a:ext>
            </a:extLst>
          </p:cNvPr>
          <p:cNvSpPr txBox="1"/>
          <p:nvPr/>
        </p:nvSpPr>
        <p:spPr>
          <a:xfrm>
            <a:off x="5395327" y="3452431"/>
            <a:ext cx="1401346" cy="40011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000" b="1" dirty="0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DEP-SZZ</a:t>
            </a:r>
            <a:endParaRPr kumimoji="1" lang="ja-JP" altLang="en-US" sz="2000" b="1">
              <a:solidFill>
                <a:schemeClr val="bg1">
                  <a:lumMod val="10000"/>
                </a:scheme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</a:endParaRPr>
          </a:p>
        </p:txBody>
      </p:sp>
      <p:cxnSp>
        <p:nvCxnSpPr>
          <p:cNvPr id="268" name="直線矢印コネクタ 267">
            <a:extLst>
              <a:ext uri="{FF2B5EF4-FFF2-40B4-BE49-F238E27FC236}">
                <a16:creationId xmlns:a16="http://schemas.microsoft.com/office/drawing/2014/main" id="{56B87B00-D79D-2B51-7E30-AD0B4289B811}"/>
              </a:ext>
            </a:extLst>
          </p:cNvPr>
          <p:cNvCxnSpPr>
            <a:stCxn id="56" idx="1"/>
          </p:cNvCxnSpPr>
          <p:nvPr/>
        </p:nvCxnSpPr>
        <p:spPr>
          <a:xfrm>
            <a:off x="1005293" y="4936461"/>
            <a:ext cx="658407" cy="0"/>
          </a:xfrm>
          <a:prstGeom prst="straightConnector1">
            <a:avLst/>
          </a:prstGeom>
          <a:ln w="76200">
            <a:solidFill>
              <a:schemeClr val="bg1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直線矢印コネクタ 268">
            <a:extLst>
              <a:ext uri="{FF2B5EF4-FFF2-40B4-BE49-F238E27FC236}">
                <a16:creationId xmlns:a16="http://schemas.microsoft.com/office/drawing/2014/main" id="{8C0FDF74-22DA-2FB8-E274-E41283298D21}"/>
              </a:ext>
            </a:extLst>
          </p:cNvPr>
          <p:cNvCxnSpPr>
            <a:cxnSpLocks/>
          </p:cNvCxnSpPr>
          <p:nvPr/>
        </p:nvCxnSpPr>
        <p:spPr>
          <a:xfrm>
            <a:off x="10762161" y="4912730"/>
            <a:ext cx="470711" cy="0"/>
          </a:xfrm>
          <a:prstGeom prst="straightConnector1">
            <a:avLst/>
          </a:prstGeom>
          <a:ln w="76200">
            <a:solidFill>
              <a:schemeClr val="bg1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4" name="グラフィックス 273" descr="甲虫 単色塗りつぶし">
            <a:extLst>
              <a:ext uri="{FF2B5EF4-FFF2-40B4-BE49-F238E27FC236}">
                <a16:creationId xmlns:a16="http://schemas.microsoft.com/office/drawing/2014/main" id="{EA62FE4D-A2AF-6502-1A38-B9DB6FE9FF8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620485" y="4293177"/>
            <a:ext cx="611112" cy="611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8749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1BA1CB-3192-59F3-8DDD-6FD0D34734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正方形/長方形 263">
            <a:extLst>
              <a:ext uri="{FF2B5EF4-FFF2-40B4-BE49-F238E27FC236}">
                <a16:creationId xmlns:a16="http://schemas.microsoft.com/office/drawing/2014/main" id="{E9FCE746-6C18-6DF9-988A-A6F1738DBA5A}"/>
              </a:ext>
            </a:extLst>
          </p:cNvPr>
          <p:cNvSpPr/>
          <p:nvPr/>
        </p:nvSpPr>
        <p:spPr>
          <a:xfrm>
            <a:off x="1663701" y="3632200"/>
            <a:ext cx="1603418" cy="30458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9E3EBB6-C2BF-DE8B-D3B4-145D944E2F7C}"/>
              </a:ext>
            </a:extLst>
          </p:cNvPr>
          <p:cNvSpPr txBox="1"/>
          <p:nvPr/>
        </p:nvSpPr>
        <p:spPr>
          <a:xfrm>
            <a:off x="2030693" y="3404194"/>
            <a:ext cx="930063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altLang="ja-JP" sz="2400" b="1" dirty="0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TP</a:t>
            </a:r>
            <a:r>
              <a:rPr lang="ja-JP" altLang="en-US" sz="2400" b="1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↑</a:t>
            </a:r>
            <a:endParaRPr kumimoji="1" lang="ja-JP" altLang="en-US" sz="2400" b="1">
              <a:solidFill>
                <a:schemeClr val="bg1">
                  <a:lumMod val="10000"/>
                </a:scheme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8EDC558-4E35-3EB9-9103-BE6F5D2661F8}"/>
              </a:ext>
            </a:extLst>
          </p:cNvPr>
          <p:cNvSpPr/>
          <p:nvPr/>
        </p:nvSpPr>
        <p:spPr>
          <a:xfrm>
            <a:off x="3833251" y="3632200"/>
            <a:ext cx="6928909" cy="30458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E44C963-F816-145C-D94A-BEE39F036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提案手法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8F2013F-FA39-A25F-1352-4640E959D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16</a:t>
            </a:fld>
            <a:endParaRPr lang="ja-JP" altLang="en-US" dirty="0"/>
          </a:p>
        </p:txBody>
      </p: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61C94772-BCF1-6670-633A-2E3D80D0B606}"/>
              </a:ext>
            </a:extLst>
          </p:cNvPr>
          <p:cNvGrpSpPr/>
          <p:nvPr/>
        </p:nvGrpSpPr>
        <p:grpSpPr>
          <a:xfrm>
            <a:off x="306236" y="4509887"/>
            <a:ext cx="699057" cy="777963"/>
            <a:chOff x="0" y="3566786"/>
            <a:chExt cx="903962" cy="1026091"/>
          </a:xfrm>
        </p:grpSpPr>
        <p:sp>
          <p:nvSpPr>
            <p:cNvPr id="56" name="メモ 55">
              <a:extLst>
                <a:ext uri="{FF2B5EF4-FFF2-40B4-BE49-F238E27FC236}">
                  <a16:creationId xmlns:a16="http://schemas.microsoft.com/office/drawing/2014/main" id="{53EC386A-13AD-62D8-0409-28EE469AB57D}"/>
                </a:ext>
              </a:extLst>
            </p:cNvPr>
            <p:cNvSpPr/>
            <p:nvPr/>
          </p:nvSpPr>
          <p:spPr>
            <a:xfrm rot="10800000">
              <a:off x="77244" y="3665951"/>
              <a:ext cx="826718" cy="926926"/>
            </a:xfrm>
            <a:prstGeom prst="foldedCorner">
              <a:avLst>
                <a:gd name="adj" fmla="val 19697"/>
              </a:avLst>
            </a:prstGeom>
            <a:solidFill>
              <a:srgbClr val="FFFFFF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7" name="メモ 56">
              <a:extLst>
                <a:ext uri="{FF2B5EF4-FFF2-40B4-BE49-F238E27FC236}">
                  <a16:creationId xmlns:a16="http://schemas.microsoft.com/office/drawing/2014/main" id="{B486A667-C847-05DC-4319-5A8ACB99CEA9}"/>
                </a:ext>
              </a:extLst>
            </p:cNvPr>
            <p:cNvSpPr/>
            <p:nvPr/>
          </p:nvSpPr>
          <p:spPr>
            <a:xfrm rot="10800000">
              <a:off x="0" y="3566786"/>
              <a:ext cx="826718" cy="926926"/>
            </a:xfrm>
            <a:prstGeom prst="foldedCorner">
              <a:avLst>
                <a:gd name="adj" fmla="val 19697"/>
              </a:avLst>
            </a:prstGeom>
            <a:solidFill>
              <a:srgbClr val="FFFFFF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8" name="正方形/長方形 57">
              <a:extLst>
                <a:ext uri="{FF2B5EF4-FFF2-40B4-BE49-F238E27FC236}">
                  <a16:creationId xmlns:a16="http://schemas.microsoft.com/office/drawing/2014/main" id="{D178B5B0-5FE3-B575-7AEA-B12CDB2EE5EC}"/>
                </a:ext>
              </a:extLst>
            </p:cNvPr>
            <p:cNvSpPr/>
            <p:nvPr/>
          </p:nvSpPr>
          <p:spPr>
            <a:xfrm>
              <a:off x="156574" y="3817307"/>
              <a:ext cx="513567" cy="86117"/>
            </a:xfrm>
            <a:prstGeom prst="rect">
              <a:avLst/>
            </a:prstGeom>
            <a:solidFill>
              <a:schemeClr val="accent4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9" name="正方形/長方形 58">
              <a:extLst>
                <a:ext uri="{FF2B5EF4-FFF2-40B4-BE49-F238E27FC236}">
                  <a16:creationId xmlns:a16="http://schemas.microsoft.com/office/drawing/2014/main" id="{92864356-F92D-820F-2807-F0064C11F2AF}"/>
                </a:ext>
              </a:extLst>
            </p:cNvPr>
            <p:cNvSpPr/>
            <p:nvPr/>
          </p:nvSpPr>
          <p:spPr>
            <a:xfrm>
              <a:off x="156573" y="4232755"/>
              <a:ext cx="513567" cy="86117"/>
            </a:xfrm>
            <a:prstGeom prst="rect">
              <a:avLst/>
            </a:prstGeom>
            <a:solidFill>
              <a:schemeClr val="accent4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61" name="正方形/長方形 60">
              <a:extLst>
                <a:ext uri="{FF2B5EF4-FFF2-40B4-BE49-F238E27FC236}">
                  <a16:creationId xmlns:a16="http://schemas.microsoft.com/office/drawing/2014/main" id="{60D04ADE-3FA5-3F5F-BCA4-1D664353EA00}"/>
                </a:ext>
              </a:extLst>
            </p:cNvPr>
            <p:cNvSpPr/>
            <p:nvPr/>
          </p:nvSpPr>
          <p:spPr>
            <a:xfrm>
              <a:off x="156575" y="4025031"/>
              <a:ext cx="513567" cy="86117"/>
            </a:xfrm>
            <a:prstGeom prst="rect">
              <a:avLst/>
            </a:prstGeom>
            <a:solidFill>
              <a:schemeClr val="accent6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83A29354-BA67-A9BC-0184-B14DFA18D91E}"/>
              </a:ext>
            </a:extLst>
          </p:cNvPr>
          <p:cNvSpPr txBox="1"/>
          <p:nvPr/>
        </p:nvSpPr>
        <p:spPr>
          <a:xfrm>
            <a:off x="173311" y="5677912"/>
            <a:ext cx="10246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バグ修正</a:t>
            </a:r>
            <a:endParaRPr lang="en-US" altLang="ja-JP" sz="1600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sz="1600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コミット</a:t>
            </a:r>
            <a:endParaRPr kumimoji="1" lang="ja-JP" altLang="en-US" sz="1600" b="1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grpSp>
        <p:nvGrpSpPr>
          <p:cNvPr id="194" name="グループ化 193">
            <a:extLst>
              <a:ext uri="{FF2B5EF4-FFF2-40B4-BE49-F238E27FC236}">
                <a16:creationId xmlns:a16="http://schemas.microsoft.com/office/drawing/2014/main" id="{98916C6D-AD71-D201-3217-E91A6EFABB6E}"/>
              </a:ext>
            </a:extLst>
          </p:cNvPr>
          <p:cNvGrpSpPr/>
          <p:nvPr/>
        </p:nvGrpSpPr>
        <p:grpSpPr>
          <a:xfrm>
            <a:off x="2009511" y="3819691"/>
            <a:ext cx="978058" cy="1774973"/>
            <a:chOff x="2867688" y="3828997"/>
            <a:chExt cx="978058" cy="1774973"/>
          </a:xfrm>
        </p:grpSpPr>
        <p:sp>
          <p:nvSpPr>
            <p:cNvPr id="29" name="円/楕円 28">
              <a:extLst>
                <a:ext uri="{FF2B5EF4-FFF2-40B4-BE49-F238E27FC236}">
                  <a16:creationId xmlns:a16="http://schemas.microsoft.com/office/drawing/2014/main" id="{AA0A0F5D-E01B-95DB-735D-D00E129950E7}"/>
                </a:ext>
              </a:extLst>
            </p:cNvPr>
            <p:cNvSpPr/>
            <p:nvPr/>
          </p:nvSpPr>
          <p:spPr>
            <a:xfrm>
              <a:off x="3127937" y="5387623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30" name="円/楕円 29">
              <a:extLst>
                <a:ext uri="{FF2B5EF4-FFF2-40B4-BE49-F238E27FC236}">
                  <a16:creationId xmlns:a16="http://schemas.microsoft.com/office/drawing/2014/main" id="{9395E315-13FD-8C0B-7A7D-C4D3C8F3AFD2}"/>
                </a:ext>
              </a:extLst>
            </p:cNvPr>
            <p:cNvSpPr/>
            <p:nvPr/>
          </p:nvSpPr>
          <p:spPr>
            <a:xfrm>
              <a:off x="2867688" y="5100446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z="1100" b="1" spc="110" dirty="0">
                  <a:solidFill>
                    <a:schemeClr val="bg1">
                      <a:lumMod val="10000"/>
                    </a:schemeClr>
                  </a:solidFill>
                  <a:latin typeface="Hiragino Kaku Gothic Pro W6" panose="020B0300000000000000" pitchFamily="34" charset="-128"/>
                  <a:ea typeface="Hiragino Kaku Gothic Pro W6" panose="020B0300000000000000" pitchFamily="34" charset="-128"/>
                  <a:cs typeface="Segoe UI" panose="020B0502040204020203" pitchFamily="34" charset="0"/>
                </a:rPr>
                <a:t>B</a:t>
              </a:r>
              <a:endParaRPr kumimoji="1" lang="ja-JP" altLang="en-US" sz="1100" b="1" spc="110" baseline="0" dirty="0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34" name="円/楕円 33">
              <a:extLst>
                <a:ext uri="{FF2B5EF4-FFF2-40B4-BE49-F238E27FC236}">
                  <a16:creationId xmlns:a16="http://schemas.microsoft.com/office/drawing/2014/main" id="{70BE1C3C-3086-9563-DC1D-62BF6A3364A5}"/>
                </a:ext>
              </a:extLst>
            </p:cNvPr>
            <p:cNvSpPr/>
            <p:nvPr/>
          </p:nvSpPr>
          <p:spPr>
            <a:xfrm>
              <a:off x="3127937" y="4800002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44" name="円/楕円 43">
              <a:extLst>
                <a:ext uri="{FF2B5EF4-FFF2-40B4-BE49-F238E27FC236}">
                  <a16:creationId xmlns:a16="http://schemas.microsoft.com/office/drawing/2014/main" id="{C438FC86-BD9E-ACE1-F1AF-56469662F4E5}"/>
                </a:ext>
              </a:extLst>
            </p:cNvPr>
            <p:cNvSpPr/>
            <p:nvPr/>
          </p:nvSpPr>
          <p:spPr>
            <a:xfrm>
              <a:off x="3489232" y="5387623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cxnSp>
          <p:nvCxnSpPr>
            <p:cNvPr id="45" name="直線矢印コネクタ 44">
              <a:extLst>
                <a:ext uri="{FF2B5EF4-FFF2-40B4-BE49-F238E27FC236}">
                  <a16:creationId xmlns:a16="http://schemas.microsoft.com/office/drawing/2014/main" id="{7D58C874-3B64-7BFD-FF49-3AD4500BAAB4}"/>
                </a:ext>
              </a:extLst>
            </p:cNvPr>
            <p:cNvCxnSpPr>
              <a:cxnSpLocks/>
              <a:stCxn id="34" idx="3"/>
              <a:endCxn id="30" idx="7"/>
            </p:cNvCxnSpPr>
            <p:nvPr/>
          </p:nvCxnSpPr>
          <p:spPr>
            <a:xfrm flipH="1">
              <a:off x="3052352" y="4984666"/>
              <a:ext cx="107268" cy="147463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矢印コネクタ 46">
              <a:extLst>
                <a:ext uri="{FF2B5EF4-FFF2-40B4-BE49-F238E27FC236}">
                  <a16:creationId xmlns:a16="http://schemas.microsoft.com/office/drawing/2014/main" id="{C4D43474-AD03-6E6F-310D-167FF931BB0D}"/>
                </a:ext>
              </a:extLst>
            </p:cNvPr>
            <p:cNvCxnSpPr>
              <a:cxnSpLocks/>
              <a:stCxn id="30" idx="5"/>
              <a:endCxn id="29" idx="1"/>
            </p:cNvCxnSpPr>
            <p:nvPr/>
          </p:nvCxnSpPr>
          <p:spPr>
            <a:xfrm>
              <a:off x="3052352" y="5285110"/>
              <a:ext cx="107268" cy="134196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矢印コネクタ 47">
              <a:extLst>
                <a:ext uri="{FF2B5EF4-FFF2-40B4-BE49-F238E27FC236}">
                  <a16:creationId xmlns:a16="http://schemas.microsoft.com/office/drawing/2014/main" id="{B9DF47C1-CF0C-E823-4864-60273B6897EE}"/>
                </a:ext>
              </a:extLst>
            </p:cNvPr>
            <p:cNvCxnSpPr>
              <a:cxnSpLocks/>
              <a:stCxn id="29" idx="6"/>
              <a:endCxn id="44" idx="2"/>
            </p:cNvCxnSpPr>
            <p:nvPr/>
          </p:nvCxnSpPr>
          <p:spPr>
            <a:xfrm>
              <a:off x="3344284" y="5495797"/>
              <a:ext cx="144948" cy="0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矢印コネクタ 49">
              <a:extLst>
                <a:ext uri="{FF2B5EF4-FFF2-40B4-BE49-F238E27FC236}">
                  <a16:creationId xmlns:a16="http://schemas.microsoft.com/office/drawing/2014/main" id="{0E5AF2A3-661D-CCC9-A939-585465B26680}"/>
                </a:ext>
              </a:extLst>
            </p:cNvPr>
            <p:cNvCxnSpPr>
              <a:cxnSpLocks/>
              <a:endCxn id="34" idx="6"/>
            </p:cNvCxnSpPr>
            <p:nvPr/>
          </p:nvCxnSpPr>
          <p:spPr>
            <a:xfrm flipH="1">
              <a:off x="3344284" y="4908175"/>
              <a:ext cx="161906" cy="1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矢印コネクタ 52">
              <a:extLst>
                <a:ext uri="{FF2B5EF4-FFF2-40B4-BE49-F238E27FC236}">
                  <a16:creationId xmlns:a16="http://schemas.microsoft.com/office/drawing/2014/main" id="{92327EE8-6994-B804-42C0-0825359FDB7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93347" y="5495796"/>
              <a:ext cx="152399" cy="2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円/楕円 94">
              <a:extLst>
                <a:ext uri="{FF2B5EF4-FFF2-40B4-BE49-F238E27FC236}">
                  <a16:creationId xmlns:a16="http://schemas.microsoft.com/office/drawing/2014/main" id="{7842C1DF-1A0E-FF40-FF8C-903E60A1AC9B}"/>
                </a:ext>
              </a:extLst>
            </p:cNvPr>
            <p:cNvSpPr/>
            <p:nvPr/>
          </p:nvSpPr>
          <p:spPr>
            <a:xfrm>
              <a:off x="3127937" y="4416618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99" name="円/楕円 98">
              <a:extLst>
                <a:ext uri="{FF2B5EF4-FFF2-40B4-BE49-F238E27FC236}">
                  <a16:creationId xmlns:a16="http://schemas.microsoft.com/office/drawing/2014/main" id="{EDF074DC-1EEE-3472-D497-ABA6EE5E7877}"/>
                </a:ext>
              </a:extLst>
            </p:cNvPr>
            <p:cNvSpPr/>
            <p:nvPr/>
          </p:nvSpPr>
          <p:spPr>
            <a:xfrm>
              <a:off x="2867688" y="4129441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kumimoji="1" lang="en-US" altLang="ja-JP" sz="1100" b="1" spc="110" baseline="0" dirty="0">
                  <a:solidFill>
                    <a:schemeClr val="bg1">
                      <a:lumMod val="10000"/>
                    </a:schemeClr>
                  </a:solidFill>
                  <a:latin typeface="Hiragino Kaku Gothic Pro W6" panose="020B0300000000000000" pitchFamily="34" charset="-128"/>
                  <a:ea typeface="Hiragino Kaku Gothic Pro W6" panose="020B0300000000000000" pitchFamily="34" charset="-128"/>
                  <a:cs typeface="Segoe UI" panose="020B0502040204020203" pitchFamily="34" charset="0"/>
                </a:rPr>
                <a:t>A</a:t>
              </a:r>
              <a:endParaRPr kumimoji="1" lang="ja-JP" altLang="en-US" sz="1100" b="1" spc="110" baseline="0" dirty="0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06" name="円/楕円 105">
              <a:extLst>
                <a:ext uri="{FF2B5EF4-FFF2-40B4-BE49-F238E27FC236}">
                  <a16:creationId xmlns:a16="http://schemas.microsoft.com/office/drawing/2014/main" id="{D42F2B92-D898-BE0A-6CFD-F20D764F6DB9}"/>
                </a:ext>
              </a:extLst>
            </p:cNvPr>
            <p:cNvSpPr/>
            <p:nvPr/>
          </p:nvSpPr>
          <p:spPr>
            <a:xfrm>
              <a:off x="3489232" y="4416618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cxnSp>
          <p:nvCxnSpPr>
            <p:cNvPr id="107" name="直線矢印コネクタ 106">
              <a:extLst>
                <a:ext uri="{FF2B5EF4-FFF2-40B4-BE49-F238E27FC236}">
                  <a16:creationId xmlns:a16="http://schemas.microsoft.com/office/drawing/2014/main" id="{D75D8751-DBF7-786E-014B-ADCB123CD1AC}"/>
                </a:ext>
              </a:extLst>
            </p:cNvPr>
            <p:cNvCxnSpPr>
              <a:cxnSpLocks/>
              <a:stCxn id="103" idx="3"/>
              <a:endCxn id="99" idx="7"/>
            </p:cNvCxnSpPr>
            <p:nvPr/>
          </p:nvCxnSpPr>
          <p:spPr>
            <a:xfrm flipH="1">
              <a:off x="3052352" y="4013661"/>
              <a:ext cx="107268" cy="147463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直線矢印コネクタ 107">
              <a:extLst>
                <a:ext uri="{FF2B5EF4-FFF2-40B4-BE49-F238E27FC236}">
                  <a16:creationId xmlns:a16="http://schemas.microsoft.com/office/drawing/2014/main" id="{919F01A0-4A6C-8C63-DFEE-6EB541691D73}"/>
                </a:ext>
              </a:extLst>
            </p:cNvPr>
            <p:cNvCxnSpPr>
              <a:cxnSpLocks/>
              <a:stCxn id="99" idx="5"/>
              <a:endCxn id="95" idx="1"/>
            </p:cNvCxnSpPr>
            <p:nvPr/>
          </p:nvCxnSpPr>
          <p:spPr>
            <a:xfrm>
              <a:off x="3052352" y="4314105"/>
              <a:ext cx="107268" cy="134196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線矢印コネクタ 108">
              <a:extLst>
                <a:ext uri="{FF2B5EF4-FFF2-40B4-BE49-F238E27FC236}">
                  <a16:creationId xmlns:a16="http://schemas.microsoft.com/office/drawing/2014/main" id="{F2E9B28E-C408-7CC5-742E-0C23E9080E4A}"/>
                </a:ext>
              </a:extLst>
            </p:cNvPr>
            <p:cNvCxnSpPr>
              <a:cxnSpLocks/>
              <a:stCxn id="95" idx="6"/>
              <a:endCxn id="106" idx="2"/>
            </p:cNvCxnSpPr>
            <p:nvPr/>
          </p:nvCxnSpPr>
          <p:spPr>
            <a:xfrm>
              <a:off x="3344284" y="4524792"/>
              <a:ext cx="144948" cy="0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直線矢印コネクタ 111">
              <a:extLst>
                <a:ext uri="{FF2B5EF4-FFF2-40B4-BE49-F238E27FC236}">
                  <a16:creationId xmlns:a16="http://schemas.microsoft.com/office/drawing/2014/main" id="{2F5A5D3C-F169-23D5-E87F-682E26615823}"/>
                </a:ext>
              </a:extLst>
            </p:cNvPr>
            <p:cNvCxnSpPr>
              <a:cxnSpLocks/>
              <a:endCxn id="103" idx="6"/>
            </p:cNvCxnSpPr>
            <p:nvPr/>
          </p:nvCxnSpPr>
          <p:spPr>
            <a:xfrm flipH="1">
              <a:off x="3344284" y="3937170"/>
              <a:ext cx="161906" cy="1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矢印コネクタ 112">
              <a:extLst>
                <a:ext uri="{FF2B5EF4-FFF2-40B4-BE49-F238E27FC236}">
                  <a16:creationId xmlns:a16="http://schemas.microsoft.com/office/drawing/2014/main" id="{2D725291-E888-1250-D416-1BC7E76494B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93347" y="4524791"/>
              <a:ext cx="152399" cy="2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円/楕円 102">
              <a:extLst>
                <a:ext uri="{FF2B5EF4-FFF2-40B4-BE49-F238E27FC236}">
                  <a16:creationId xmlns:a16="http://schemas.microsoft.com/office/drawing/2014/main" id="{E79D6656-6CBA-A447-D632-8031C9C155A2}"/>
                </a:ext>
              </a:extLst>
            </p:cNvPr>
            <p:cNvSpPr/>
            <p:nvPr/>
          </p:nvSpPr>
          <p:spPr>
            <a:xfrm>
              <a:off x="3127937" y="3828997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</p:grpSp>
      <p:grpSp>
        <p:nvGrpSpPr>
          <p:cNvPr id="203" name="グループ化 202">
            <a:extLst>
              <a:ext uri="{FF2B5EF4-FFF2-40B4-BE49-F238E27FC236}">
                <a16:creationId xmlns:a16="http://schemas.microsoft.com/office/drawing/2014/main" id="{A948EF2E-08A3-85D8-A168-08FE792910EB}"/>
              </a:ext>
            </a:extLst>
          </p:cNvPr>
          <p:cNvGrpSpPr/>
          <p:nvPr/>
        </p:nvGrpSpPr>
        <p:grpSpPr>
          <a:xfrm>
            <a:off x="3933780" y="3902939"/>
            <a:ext cx="1771857" cy="1774973"/>
            <a:chOff x="4570683" y="3632477"/>
            <a:chExt cx="1771857" cy="1774973"/>
          </a:xfrm>
        </p:grpSpPr>
        <p:sp>
          <p:nvSpPr>
            <p:cNvPr id="115" name="円/楕円 114">
              <a:extLst>
                <a:ext uri="{FF2B5EF4-FFF2-40B4-BE49-F238E27FC236}">
                  <a16:creationId xmlns:a16="http://schemas.microsoft.com/office/drawing/2014/main" id="{FBDDD456-1F0F-6BC4-3045-970EB0E46E09}"/>
                </a:ext>
              </a:extLst>
            </p:cNvPr>
            <p:cNvSpPr/>
            <p:nvPr/>
          </p:nvSpPr>
          <p:spPr>
            <a:xfrm>
              <a:off x="5623729" y="5191103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16" name="円/楕円 115">
              <a:extLst>
                <a:ext uri="{FF2B5EF4-FFF2-40B4-BE49-F238E27FC236}">
                  <a16:creationId xmlns:a16="http://schemas.microsoft.com/office/drawing/2014/main" id="{76A67973-73EF-D13A-C8BE-73DFAFC0CB91}"/>
                </a:ext>
              </a:extLst>
            </p:cNvPr>
            <p:cNvSpPr/>
            <p:nvPr/>
          </p:nvSpPr>
          <p:spPr>
            <a:xfrm>
              <a:off x="5363480" y="4903926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z="1100" b="1" spc="110" dirty="0">
                  <a:solidFill>
                    <a:schemeClr val="bg1">
                      <a:lumMod val="10000"/>
                    </a:schemeClr>
                  </a:solidFill>
                  <a:latin typeface="Hiragino Kaku Gothic Pro W6" panose="020B0300000000000000" pitchFamily="34" charset="-128"/>
                  <a:ea typeface="Hiragino Kaku Gothic Pro W6" panose="020B0300000000000000" pitchFamily="34" charset="-128"/>
                  <a:cs typeface="Segoe UI" panose="020B0502040204020203" pitchFamily="34" charset="0"/>
                </a:rPr>
                <a:t>B</a:t>
              </a:r>
              <a:endParaRPr kumimoji="1" lang="ja-JP" altLang="en-US" sz="1100" b="1" spc="110" baseline="0" dirty="0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18" name="円/楕円 117">
              <a:extLst>
                <a:ext uri="{FF2B5EF4-FFF2-40B4-BE49-F238E27FC236}">
                  <a16:creationId xmlns:a16="http://schemas.microsoft.com/office/drawing/2014/main" id="{4C45B847-9179-1D1B-81A0-B8CAE7B91B5F}"/>
                </a:ext>
              </a:extLst>
            </p:cNvPr>
            <p:cNvSpPr/>
            <p:nvPr/>
          </p:nvSpPr>
          <p:spPr>
            <a:xfrm>
              <a:off x="5623729" y="4603482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19" name="円/楕円 118">
              <a:extLst>
                <a:ext uri="{FF2B5EF4-FFF2-40B4-BE49-F238E27FC236}">
                  <a16:creationId xmlns:a16="http://schemas.microsoft.com/office/drawing/2014/main" id="{58B37FD8-3938-7F46-6A2F-813C4B507A5C}"/>
                </a:ext>
              </a:extLst>
            </p:cNvPr>
            <p:cNvSpPr/>
            <p:nvPr/>
          </p:nvSpPr>
          <p:spPr>
            <a:xfrm>
              <a:off x="5985024" y="5191103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cxnSp>
          <p:nvCxnSpPr>
            <p:cNvPr id="121" name="直線矢印コネクタ 120">
              <a:extLst>
                <a:ext uri="{FF2B5EF4-FFF2-40B4-BE49-F238E27FC236}">
                  <a16:creationId xmlns:a16="http://schemas.microsoft.com/office/drawing/2014/main" id="{43302ED6-A24C-D58D-50B5-5471D252B204}"/>
                </a:ext>
              </a:extLst>
            </p:cNvPr>
            <p:cNvCxnSpPr>
              <a:cxnSpLocks/>
              <a:stCxn id="118" idx="3"/>
              <a:endCxn id="116" idx="7"/>
            </p:cNvCxnSpPr>
            <p:nvPr/>
          </p:nvCxnSpPr>
          <p:spPr>
            <a:xfrm flipH="1">
              <a:off x="5548144" y="4788146"/>
              <a:ext cx="107268" cy="147463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直線矢印コネクタ 121">
              <a:extLst>
                <a:ext uri="{FF2B5EF4-FFF2-40B4-BE49-F238E27FC236}">
                  <a16:creationId xmlns:a16="http://schemas.microsoft.com/office/drawing/2014/main" id="{FF78334A-B2C2-B859-E928-531CF04BEF18}"/>
                </a:ext>
              </a:extLst>
            </p:cNvPr>
            <p:cNvCxnSpPr>
              <a:cxnSpLocks/>
              <a:stCxn id="116" idx="5"/>
              <a:endCxn id="115" idx="1"/>
            </p:cNvCxnSpPr>
            <p:nvPr/>
          </p:nvCxnSpPr>
          <p:spPr>
            <a:xfrm>
              <a:off x="5548144" y="5088590"/>
              <a:ext cx="107268" cy="134196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矢印コネクタ 122">
              <a:extLst>
                <a:ext uri="{FF2B5EF4-FFF2-40B4-BE49-F238E27FC236}">
                  <a16:creationId xmlns:a16="http://schemas.microsoft.com/office/drawing/2014/main" id="{400EB2B1-DFF0-7210-EF92-A79290344A75}"/>
                </a:ext>
              </a:extLst>
            </p:cNvPr>
            <p:cNvCxnSpPr>
              <a:cxnSpLocks/>
              <a:stCxn id="115" idx="6"/>
              <a:endCxn id="119" idx="2"/>
            </p:cNvCxnSpPr>
            <p:nvPr/>
          </p:nvCxnSpPr>
          <p:spPr>
            <a:xfrm>
              <a:off x="5840076" y="5299277"/>
              <a:ext cx="144948" cy="0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直線矢印コネクタ 123">
              <a:extLst>
                <a:ext uri="{FF2B5EF4-FFF2-40B4-BE49-F238E27FC236}">
                  <a16:creationId xmlns:a16="http://schemas.microsoft.com/office/drawing/2014/main" id="{7F64EC0E-C024-2083-9506-10BD7BF33E78}"/>
                </a:ext>
              </a:extLst>
            </p:cNvPr>
            <p:cNvCxnSpPr>
              <a:cxnSpLocks/>
              <a:endCxn id="118" idx="6"/>
            </p:cNvCxnSpPr>
            <p:nvPr/>
          </p:nvCxnSpPr>
          <p:spPr>
            <a:xfrm flipH="1">
              <a:off x="5840076" y="4711655"/>
              <a:ext cx="161906" cy="1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矢印コネクタ 124">
              <a:extLst>
                <a:ext uri="{FF2B5EF4-FFF2-40B4-BE49-F238E27FC236}">
                  <a16:creationId xmlns:a16="http://schemas.microsoft.com/office/drawing/2014/main" id="{96630C82-B75A-0D2C-1BF4-59E01EE2B4E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188825" y="5298806"/>
              <a:ext cx="152399" cy="2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円/楕円 126">
              <a:extLst>
                <a:ext uri="{FF2B5EF4-FFF2-40B4-BE49-F238E27FC236}">
                  <a16:creationId xmlns:a16="http://schemas.microsoft.com/office/drawing/2014/main" id="{0A55D0A7-8081-F8C8-AABE-E51B3718ABB5}"/>
                </a:ext>
              </a:extLst>
            </p:cNvPr>
            <p:cNvSpPr/>
            <p:nvPr/>
          </p:nvSpPr>
          <p:spPr>
            <a:xfrm>
              <a:off x="5623729" y="4220098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28" name="円/楕円 127">
              <a:extLst>
                <a:ext uri="{FF2B5EF4-FFF2-40B4-BE49-F238E27FC236}">
                  <a16:creationId xmlns:a16="http://schemas.microsoft.com/office/drawing/2014/main" id="{23E5D259-6F68-123F-7AB0-5F00877C1AA3}"/>
                </a:ext>
              </a:extLst>
            </p:cNvPr>
            <p:cNvSpPr/>
            <p:nvPr/>
          </p:nvSpPr>
          <p:spPr>
            <a:xfrm>
              <a:off x="5363480" y="3932921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kumimoji="1" lang="en-US" altLang="ja-JP" sz="1100" b="1" spc="110" baseline="0" dirty="0">
                  <a:solidFill>
                    <a:schemeClr val="bg1">
                      <a:lumMod val="10000"/>
                    </a:schemeClr>
                  </a:solidFill>
                  <a:latin typeface="Hiragino Kaku Gothic Pro W6" panose="020B0300000000000000" pitchFamily="34" charset="-128"/>
                  <a:ea typeface="Hiragino Kaku Gothic Pro W6" panose="020B0300000000000000" pitchFamily="34" charset="-128"/>
                  <a:cs typeface="Segoe UI" panose="020B0502040204020203" pitchFamily="34" charset="0"/>
                </a:rPr>
                <a:t>A</a:t>
              </a:r>
              <a:endParaRPr kumimoji="1" lang="ja-JP" altLang="en-US" sz="1100" b="1" spc="110" baseline="0" dirty="0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30" name="円/楕円 129">
              <a:extLst>
                <a:ext uri="{FF2B5EF4-FFF2-40B4-BE49-F238E27FC236}">
                  <a16:creationId xmlns:a16="http://schemas.microsoft.com/office/drawing/2014/main" id="{A16C5318-3E11-1363-9E85-14218D6129E5}"/>
                </a:ext>
              </a:extLst>
            </p:cNvPr>
            <p:cNvSpPr/>
            <p:nvPr/>
          </p:nvSpPr>
          <p:spPr>
            <a:xfrm>
              <a:off x="5623729" y="3632477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31" name="円/楕円 130">
              <a:extLst>
                <a:ext uri="{FF2B5EF4-FFF2-40B4-BE49-F238E27FC236}">
                  <a16:creationId xmlns:a16="http://schemas.microsoft.com/office/drawing/2014/main" id="{988DA8F1-0016-9A47-6FF3-C79CAD9782D9}"/>
                </a:ext>
              </a:extLst>
            </p:cNvPr>
            <p:cNvSpPr/>
            <p:nvPr/>
          </p:nvSpPr>
          <p:spPr>
            <a:xfrm>
              <a:off x="5985024" y="4220098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cxnSp>
          <p:nvCxnSpPr>
            <p:cNvPr id="133" name="直線矢印コネクタ 132">
              <a:extLst>
                <a:ext uri="{FF2B5EF4-FFF2-40B4-BE49-F238E27FC236}">
                  <a16:creationId xmlns:a16="http://schemas.microsoft.com/office/drawing/2014/main" id="{A2AC8FF4-DBB5-AEEA-4E6C-426B88777396}"/>
                </a:ext>
              </a:extLst>
            </p:cNvPr>
            <p:cNvCxnSpPr>
              <a:cxnSpLocks/>
              <a:stCxn id="130" idx="3"/>
              <a:endCxn id="128" idx="7"/>
            </p:cNvCxnSpPr>
            <p:nvPr/>
          </p:nvCxnSpPr>
          <p:spPr>
            <a:xfrm flipH="1">
              <a:off x="5548144" y="3817141"/>
              <a:ext cx="107268" cy="147463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直線矢印コネクタ 133">
              <a:extLst>
                <a:ext uri="{FF2B5EF4-FFF2-40B4-BE49-F238E27FC236}">
                  <a16:creationId xmlns:a16="http://schemas.microsoft.com/office/drawing/2014/main" id="{3C404630-0C75-0E06-A402-FB56433C6675}"/>
                </a:ext>
              </a:extLst>
            </p:cNvPr>
            <p:cNvCxnSpPr>
              <a:cxnSpLocks/>
              <a:stCxn id="128" idx="5"/>
              <a:endCxn id="127" idx="1"/>
            </p:cNvCxnSpPr>
            <p:nvPr/>
          </p:nvCxnSpPr>
          <p:spPr>
            <a:xfrm>
              <a:off x="5548144" y="4117585"/>
              <a:ext cx="107268" cy="134196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直線矢印コネクタ 134">
              <a:extLst>
                <a:ext uri="{FF2B5EF4-FFF2-40B4-BE49-F238E27FC236}">
                  <a16:creationId xmlns:a16="http://schemas.microsoft.com/office/drawing/2014/main" id="{54BA42DD-FBD6-8E5B-C572-E552142EACC3}"/>
                </a:ext>
              </a:extLst>
            </p:cNvPr>
            <p:cNvCxnSpPr>
              <a:cxnSpLocks/>
              <a:stCxn id="127" idx="6"/>
              <a:endCxn id="131" idx="2"/>
            </p:cNvCxnSpPr>
            <p:nvPr/>
          </p:nvCxnSpPr>
          <p:spPr>
            <a:xfrm>
              <a:off x="5840076" y="4328272"/>
              <a:ext cx="144948" cy="0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直線矢印コネクタ 135">
              <a:extLst>
                <a:ext uri="{FF2B5EF4-FFF2-40B4-BE49-F238E27FC236}">
                  <a16:creationId xmlns:a16="http://schemas.microsoft.com/office/drawing/2014/main" id="{0F7E22AD-1B27-D2F2-63CB-4B36F4508C9A}"/>
                </a:ext>
              </a:extLst>
            </p:cNvPr>
            <p:cNvCxnSpPr>
              <a:cxnSpLocks/>
              <a:endCxn id="130" idx="6"/>
            </p:cNvCxnSpPr>
            <p:nvPr/>
          </p:nvCxnSpPr>
          <p:spPr>
            <a:xfrm flipH="1">
              <a:off x="5840076" y="3740650"/>
              <a:ext cx="161906" cy="1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直線矢印コネクタ 136">
              <a:extLst>
                <a:ext uri="{FF2B5EF4-FFF2-40B4-BE49-F238E27FC236}">
                  <a16:creationId xmlns:a16="http://schemas.microsoft.com/office/drawing/2014/main" id="{7551E8EE-FF22-D2C2-FCC2-BC3FFB48E75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190141" y="4336213"/>
              <a:ext cx="152399" cy="2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83" name="グラフィックス 182" descr="人工知能 枠線">
              <a:extLst>
                <a:ext uri="{FF2B5EF4-FFF2-40B4-BE49-F238E27FC236}">
                  <a16:creationId xmlns:a16="http://schemas.microsoft.com/office/drawing/2014/main" id="{2C4ABD0B-1F4F-6491-EF36-16252A41EE5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570683" y="4131298"/>
              <a:ext cx="792141" cy="792141"/>
            </a:xfrm>
            <a:prstGeom prst="rect">
              <a:avLst/>
            </a:prstGeom>
          </p:spPr>
        </p:pic>
      </p:grpSp>
      <p:grpSp>
        <p:nvGrpSpPr>
          <p:cNvPr id="187" name="グループ化 186">
            <a:extLst>
              <a:ext uri="{FF2B5EF4-FFF2-40B4-BE49-F238E27FC236}">
                <a16:creationId xmlns:a16="http://schemas.microsoft.com/office/drawing/2014/main" id="{54A9B698-E1AF-DCFC-93C2-D3D928F89BF3}"/>
              </a:ext>
            </a:extLst>
          </p:cNvPr>
          <p:cNvGrpSpPr/>
          <p:nvPr/>
        </p:nvGrpSpPr>
        <p:grpSpPr>
          <a:xfrm>
            <a:off x="6341376" y="4429925"/>
            <a:ext cx="1802861" cy="826643"/>
            <a:chOff x="7117939" y="4345788"/>
            <a:chExt cx="1802861" cy="826643"/>
          </a:xfrm>
        </p:grpSpPr>
        <p:sp>
          <p:nvSpPr>
            <p:cNvPr id="172" name="円/楕円 171">
              <a:extLst>
                <a:ext uri="{FF2B5EF4-FFF2-40B4-BE49-F238E27FC236}">
                  <a16:creationId xmlns:a16="http://schemas.microsoft.com/office/drawing/2014/main" id="{7A5D185A-DCC8-F438-6DD4-F6910BFF7E76}"/>
                </a:ext>
              </a:extLst>
            </p:cNvPr>
            <p:cNvSpPr/>
            <p:nvPr/>
          </p:nvSpPr>
          <p:spPr>
            <a:xfrm>
              <a:off x="8202991" y="4956084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73" name="円/楕円 172">
              <a:extLst>
                <a:ext uri="{FF2B5EF4-FFF2-40B4-BE49-F238E27FC236}">
                  <a16:creationId xmlns:a16="http://schemas.microsoft.com/office/drawing/2014/main" id="{2380FB0F-19DE-595A-ABDB-A789CEB05555}"/>
                </a:ext>
              </a:extLst>
            </p:cNvPr>
            <p:cNvSpPr/>
            <p:nvPr/>
          </p:nvSpPr>
          <p:spPr>
            <a:xfrm>
              <a:off x="7942742" y="4668907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kumimoji="1" lang="en-US" altLang="ja-JP" sz="1100" b="1" spc="110" baseline="0" dirty="0">
                  <a:solidFill>
                    <a:schemeClr val="bg1">
                      <a:lumMod val="10000"/>
                    </a:schemeClr>
                  </a:solidFill>
                  <a:latin typeface="Hiragino Kaku Gothic Pro W6" panose="020B0300000000000000" pitchFamily="34" charset="-128"/>
                  <a:ea typeface="Hiragino Kaku Gothic Pro W6" panose="020B0300000000000000" pitchFamily="34" charset="-128"/>
                  <a:cs typeface="Segoe UI" panose="020B0502040204020203" pitchFamily="34" charset="0"/>
                </a:rPr>
                <a:t>A</a:t>
              </a:r>
              <a:endParaRPr kumimoji="1" lang="ja-JP" altLang="en-US" sz="1100" b="1" spc="110" baseline="0" dirty="0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75" name="円/楕円 174">
              <a:extLst>
                <a:ext uri="{FF2B5EF4-FFF2-40B4-BE49-F238E27FC236}">
                  <a16:creationId xmlns:a16="http://schemas.microsoft.com/office/drawing/2014/main" id="{4F496C4D-688C-8AAD-9C7C-2D525295DA1B}"/>
                </a:ext>
              </a:extLst>
            </p:cNvPr>
            <p:cNvSpPr/>
            <p:nvPr/>
          </p:nvSpPr>
          <p:spPr>
            <a:xfrm>
              <a:off x="8202991" y="4368463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kumimoji="1" lang="en-US" altLang="ja-JP" sz="1100" b="1" spc="110" baseline="0" dirty="0">
                  <a:solidFill>
                    <a:schemeClr val="tx1"/>
                  </a:solidFill>
                  <a:latin typeface="Hiragino Kaku Gothic Pro W6" panose="020B0300000000000000" pitchFamily="34" charset="-128"/>
                  <a:ea typeface="Hiragino Kaku Gothic Pro W6" panose="020B0300000000000000" pitchFamily="34" charset="-128"/>
                  <a:cs typeface="Segoe UI" panose="020B0502040204020203" pitchFamily="34" charset="0"/>
                </a:rPr>
                <a:t>A’</a:t>
              </a:r>
              <a:endParaRPr kumimoji="1" lang="ja-JP" altLang="en-US" sz="11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76" name="円/楕円 175">
              <a:extLst>
                <a:ext uri="{FF2B5EF4-FFF2-40B4-BE49-F238E27FC236}">
                  <a16:creationId xmlns:a16="http://schemas.microsoft.com/office/drawing/2014/main" id="{BAFB6EA3-63BB-C68B-E1DE-6C7CDB5087D3}"/>
                </a:ext>
              </a:extLst>
            </p:cNvPr>
            <p:cNvSpPr/>
            <p:nvPr/>
          </p:nvSpPr>
          <p:spPr>
            <a:xfrm>
              <a:off x="8564286" y="4956084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cxnSp>
          <p:nvCxnSpPr>
            <p:cNvPr id="178" name="直線矢印コネクタ 177">
              <a:extLst>
                <a:ext uri="{FF2B5EF4-FFF2-40B4-BE49-F238E27FC236}">
                  <a16:creationId xmlns:a16="http://schemas.microsoft.com/office/drawing/2014/main" id="{767A9B7B-113E-A783-CD3F-8DFE6A1CB2EE}"/>
                </a:ext>
              </a:extLst>
            </p:cNvPr>
            <p:cNvCxnSpPr>
              <a:cxnSpLocks/>
              <a:stCxn id="175" idx="3"/>
              <a:endCxn id="173" idx="7"/>
            </p:cNvCxnSpPr>
            <p:nvPr/>
          </p:nvCxnSpPr>
          <p:spPr>
            <a:xfrm flipH="1">
              <a:off x="8127406" y="4553127"/>
              <a:ext cx="107268" cy="147463"/>
            </a:xfrm>
            <a:prstGeom prst="straightConnector1">
              <a:avLst/>
            </a:prstGeom>
            <a:ln w="25400">
              <a:solidFill>
                <a:schemeClr val="accent6"/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直線矢印コネクタ 178">
              <a:extLst>
                <a:ext uri="{FF2B5EF4-FFF2-40B4-BE49-F238E27FC236}">
                  <a16:creationId xmlns:a16="http://schemas.microsoft.com/office/drawing/2014/main" id="{1A106B9C-F02A-28B0-4AC0-298A70965285}"/>
                </a:ext>
              </a:extLst>
            </p:cNvPr>
            <p:cNvCxnSpPr>
              <a:cxnSpLocks/>
              <a:stCxn id="173" idx="5"/>
              <a:endCxn id="172" idx="1"/>
            </p:cNvCxnSpPr>
            <p:nvPr/>
          </p:nvCxnSpPr>
          <p:spPr>
            <a:xfrm>
              <a:off x="8127406" y="4853571"/>
              <a:ext cx="107268" cy="134196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直線矢印コネクタ 179">
              <a:extLst>
                <a:ext uri="{FF2B5EF4-FFF2-40B4-BE49-F238E27FC236}">
                  <a16:creationId xmlns:a16="http://schemas.microsoft.com/office/drawing/2014/main" id="{82995848-B559-D80D-0C4C-9FB701E58082}"/>
                </a:ext>
              </a:extLst>
            </p:cNvPr>
            <p:cNvCxnSpPr>
              <a:cxnSpLocks/>
              <a:stCxn id="172" idx="6"/>
              <a:endCxn id="176" idx="2"/>
            </p:cNvCxnSpPr>
            <p:nvPr/>
          </p:nvCxnSpPr>
          <p:spPr>
            <a:xfrm>
              <a:off x="8419338" y="5064258"/>
              <a:ext cx="144948" cy="0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直線矢印コネクタ 180">
              <a:extLst>
                <a:ext uri="{FF2B5EF4-FFF2-40B4-BE49-F238E27FC236}">
                  <a16:creationId xmlns:a16="http://schemas.microsoft.com/office/drawing/2014/main" id="{59CB6BDF-1A9E-EB81-8B6C-6F28B3F82A20}"/>
                </a:ext>
              </a:extLst>
            </p:cNvPr>
            <p:cNvCxnSpPr>
              <a:cxnSpLocks/>
              <a:endCxn id="175" idx="6"/>
            </p:cNvCxnSpPr>
            <p:nvPr/>
          </p:nvCxnSpPr>
          <p:spPr>
            <a:xfrm flipH="1">
              <a:off x="8419338" y="4476636"/>
              <a:ext cx="161906" cy="1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直線矢印コネクタ 181">
              <a:extLst>
                <a:ext uri="{FF2B5EF4-FFF2-40B4-BE49-F238E27FC236}">
                  <a16:creationId xmlns:a16="http://schemas.microsoft.com/office/drawing/2014/main" id="{055FD6A1-D5E7-585B-7D70-538B65943A3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768401" y="5064257"/>
              <a:ext cx="152399" cy="2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84" name="グラフィックス 183" descr="人工知能 枠線">
              <a:extLst>
                <a:ext uri="{FF2B5EF4-FFF2-40B4-BE49-F238E27FC236}">
                  <a16:creationId xmlns:a16="http://schemas.microsoft.com/office/drawing/2014/main" id="{4D06645C-1593-9BCB-1A08-190256AE009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7117939" y="4345788"/>
              <a:ext cx="792141" cy="792141"/>
            </a:xfrm>
            <a:prstGeom prst="rect">
              <a:avLst/>
            </a:prstGeom>
          </p:spPr>
        </p:pic>
      </p:grpSp>
      <p:sp>
        <p:nvSpPr>
          <p:cNvPr id="197" name="テキスト ボックス 196">
            <a:extLst>
              <a:ext uri="{FF2B5EF4-FFF2-40B4-BE49-F238E27FC236}">
                <a16:creationId xmlns:a16="http://schemas.microsoft.com/office/drawing/2014/main" id="{521AD55F-AC2E-6BC0-6952-2B94D8AB8F23}"/>
              </a:ext>
            </a:extLst>
          </p:cNvPr>
          <p:cNvSpPr txBox="1"/>
          <p:nvPr/>
        </p:nvSpPr>
        <p:spPr>
          <a:xfrm>
            <a:off x="1804670" y="5677912"/>
            <a:ext cx="13628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修正</a:t>
            </a:r>
            <a:r>
              <a:rPr kumimoji="1"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関数</a:t>
            </a:r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と</a:t>
            </a:r>
            <a:endParaRPr lang="en-US" altLang="ja-JP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依存関数を</a:t>
            </a:r>
            <a:endParaRPr lang="en-US" altLang="ja-JP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収集</a:t>
            </a:r>
            <a:endParaRPr kumimoji="1" lang="ja-JP" altLang="en-US" b="1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198" name="テキスト ボックス 197">
            <a:extLst>
              <a:ext uri="{FF2B5EF4-FFF2-40B4-BE49-F238E27FC236}">
                <a16:creationId xmlns:a16="http://schemas.microsoft.com/office/drawing/2014/main" id="{FF324CAD-9C4A-85A9-0684-97287F65A58C}"/>
              </a:ext>
            </a:extLst>
          </p:cNvPr>
          <p:cNvSpPr txBox="1"/>
          <p:nvPr/>
        </p:nvSpPr>
        <p:spPr>
          <a:xfrm>
            <a:off x="4153313" y="5667655"/>
            <a:ext cx="13628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修正関数の</a:t>
            </a:r>
            <a:endParaRPr lang="en-US" altLang="ja-JP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kumimoji="1"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選択</a:t>
            </a:r>
          </a:p>
        </p:txBody>
      </p:sp>
      <p:sp>
        <p:nvSpPr>
          <p:cNvPr id="199" name="テキスト ボックス 198">
            <a:extLst>
              <a:ext uri="{FF2B5EF4-FFF2-40B4-BE49-F238E27FC236}">
                <a16:creationId xmlns:a16="http://schemas.microsoft.com/office/drawing/2014/main" id="{6F35B507-5DDD-0482-DC70-C26204E39EA9}"/>
              </a:ext>
            </a:extLst>
          </p:cNvPr>
          <p:cNvSpPr txBox="1"/>
          <p:nvPr/>
        </p:nvSpPr>
        <p:spPr>
          <a:xfrm>
            <a:off x="6669406" y="5669010"/>
            <a:ext cx="13628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依存関数の</a:t>
            </a:r>
            <a:endParaRPr lang="en-US" altLang="ja-JP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kumimoji="1"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選択</a:t>
            </a:r>
          </a:p>
        </p:txBody>
      </p:sp>
      <p:sp>
        <p:nvSpPr>
          <p:cNvPr id="200" name="テキスト ボックス 199">
            <a:extLst>
              <a:ext uri="{FF2B5EF4-FFF2-40B4-BE49-F238E27FC236}">
                <a16:creationId xmlns:a16="http://schemas.microsoft.com/office/drawing/2014/main" id="{63701B8F-9AE9-DA69-AE8F-402FB6B67CE7}"/>
              </a:ext>
            </a:extLst>
          </p:cNvPr>
          <p:cNvSpPr txBox="1"/>
          <p:nvPr/>
        </p:nvSpPr>
        <p:spPr>
          <a:xfrm>
            <a:off x="8692364" y="5669010"/>
            <a:ext cx="20697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選択関数を</a:t>
            </a:r>
            <a:endParaRPr lang="en-US" altLang="ja-JP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追跡しコミットを</a:t>
            </a:r>
            <a:endParaRPr lang="en-US" altLang="ja-JP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kumimoji="1"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選択</a:t>
            </a:r>
          </a:p>
        </p:txBody>
      </p:sp>
      <p:grpSp>
        <p:nvGrpSpPr>
          <p:cNvPr id="231" name="グループ化 230">
            <a:extLst>
              <a:ext uri="{FF2B5EF4-FFF2-40B4-BE49-F238E27FC236}">
                <a16:creationId xmlns:a16="http://schemas.microsoft.com/office/drawing/2014/main" id="{5617FE48-9E18-D518-FD38-A714EC332D85}"/>
              </a:ext>
            </a:extLst>
          </p:cNvPr>
          <p:cNvGrpSpPr/>
          <p:nvPr/>
        </p:nvGrpSpPr>
        <p:grpSpPr>
          <a:xfrm>
            <a:off x="8828997" y="3893486"/>
            <a:ext cx="1328705" cy="1719116"/>
            <a:chOff x="9941299" y="3649018"/>
            <a:chExt cx="1328705" cy="1719116"/>
          </a:xfrm>
        </p:grpSpPr>
        <p:pic>
          <p:nvPicPr>
            <p:cNvPr id="196" name="グラフィックス 195" descr="人工知能 枠線">
              <a:extLst>
                <a:ext uri="{FF2B5EF4-FFF2-40B4-BE49-F238E27FC236}">
                  <a16:creationId xmlns:a16="http://schemas.microsoft.com/office/drawing/2014/main" id="{5577294C-084A-6FC3-FE4B-4C17F31A603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941299" y="4153774"/>
              <a:ext cx="792141" cy="792141"/>
            </a:xfrm>
            <a:prstGeom prst="rect">
              <a:avLst/>
            </a:prstGeom>
          </p:spPr>
        </p:pic>
        <p:grpSp>
          <p:nvGrpSpPr>
            <p:cNvPr id="222" name="グループ化 221">
              <a:extLst>
                <a:ext uri="{FF2B5EF4-FFF2-40B4-BE49-F238E27FC236}">
                  <a16:creationId xmlns:a16="http://schemas.microsoft.com/office/drawing/2014/main" id="{17CF6D29-8393-A78C-6270-9B06A2FDF40A}"/>
                </a:ext>
              </a:extLst>
            </p:cNvPr>
            <p:cNvGrpSpPr/>
            <p:nvPr/>
          </p:nvGrpSpPr>
          <p:grpSpPr>
            <a:xfrm>
              <a:off x="11006704" y="3649018"/>
              <a:ext cx="263300" cy="1719116"/>
              <a:chOff x="11006704" y="3651082"/>
              <a:chExt cx="263300" cy="1719116"/>
            </a:xfrm>
          </p:grpSpPr>
          <p:cxnSp>
            <p:nvCxnSpPr>
              <p:cNvPr id="202" name="直線矢印コネクタ 201">
                <a:extLst>
                  <a:ext uri="{FF2B5EF4-FFF2-40B4-BE49-F238E27FC236}">
                    <a16:creationId xmlns:a16="http://schemas.microsoft.com/office/drawing/2014/main" id="{0D2BAA67-5141-DD41-45E7-48466A1613B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138354" y="3651082"/>
                <a:ext cx="0" cy="1719116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4" name="楕円 37">
                <a:extLst>
                  <a:ext uri="{FF2B5EF4-FFF2-40B4-BE49-F238E27FC236}">
                    <a16:creationId xmlns:a16="http://schemas.microsoft.com/office/drawing/2014/main" id="{384A476E-1669-C1D2-A7AA-976D0821DB65}"/>
                  </a:ext>
                </a:extLst>
              </p:cNvPr>
              <p:cNvSpPr/>
              <p:nvPr/>
            </p:nvSpPr>
            <p:spPr>
              <a:xfrm>
                <a:off x="11006704" y="3882392"/>
                <a:ext cx="263300" cy="272719"/>
              </a:xfrm>
              <a:prstGeom prst="ellipse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endParaRPr lang="ja-JP" altLang="en-US" sz="2000" spc="110" dirty="0">
                  <a:solidFill>
                    <a:schemeClr val="tx1"/>
                  </a:solidFill>
                  <a:latin typeface="Segoe UI" panose="020B0502040204020203" pitchFamily="34" charset="0"/>
                  <a:ea typeface="Hiragino Kaku Gothic Pro W6" panose="020B0300000000000000"/>
                  <a:cs typeface="Segoe UI" panose="020B0502040204020203" pitchFamily="34" charset="0"/>
                </a:endParaRPr>
              </a:p>
            </p:txBody>
          </p:sp>
          <p:sp>
            <p:nvSpPr>
              <p:cNvPr id="205" name="楕円 37">
                <a:extLst>
                  <a:ext uri="{FF2B5EF4-FFF2-40B4-BE49-F238E27FC236}">
                    <a16:creationId xmlns:a16="http://schemas.microsoft.com/office/drawing/2014/main" id="{42350F7C-DB5D-F411-CA9E-65B28B8312EA}"/>
                  </a:ext>
                </a:extLst>
              </p:cNvPr>
              <p:cNvSpPr/>
              <p:nvPr/>
            </p:nvSpPr>
            <p:spPr>
              <a:xfrm>
                <a:off x="11006704" y="4412572"/>
                <a:ext cx="263300" cy="272719"/>
              </a:xfrm>
              <a:prstGeom prst="ellipse">
                <a:avLst/>
              </a:prstGeom>
              <a:solidFill>
                <a:schemeClr val="bg1"/>
              </a:solidFill>
              <a:ln w="3175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endParaRPr lang="ja-JP" altLang="en-US" sz="2000" spc="110" dirty="0">
                  <a:solidFill>
                    <a:schemeClr val="tx1"/>
                  </a:solidFill>
                  <a:latin typeface="Segoe UI" panose="020B0502040204020203" pitchFamily="34" charset="0"/>
                  <a:ea typeface="Hiragino Kaku Gothic Pro W6" panose="020B0300000000000000"/>
                  <a:cs typeface="Segoe UI" panose="020B0502040204020203" pitchFamily="34" charset="0"/>
                </a:endParaRPr>
              </a:p>
            </p:txBody>
          </p:sp>
          <p:sp>
            <p:nvSpPr>
              <p:cNvPr id="220" name="楕円 37">
                <a:extLst>
                  <a:ext uri="{FF2B5EF4-FFF2-40B4-BE49-F238E27FC236}">
                    <a16:creationId xmlns:a16="http://schemas.microsoft.com/office/drawing/2014/main" id="{AB863DFF-3A34-E06C-D0EE-6DFC42190AE6}"/>
                  </a:ext>
                </a:extLst>
              </p:cNvPr>
              <p:cNvSpPr/>
              <p:nvPr/>
            </p:nvSpPr>
            <p:spPr>
              <a:xfrm>
                <a:off x="11006704" y="4948944"/>
                <a:ext cx="263300" cy="272719"/>
              </a:xfrm>
              <a:prstGeom prst="ellipse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endParaRPr lang="ja-JP" altLang="en-US" sz="2000" spc="110" dirty="0">
                  <a:solidFill>
                    <a:schemeClr val="tx1"/>
                  </a:solidFill>
                  <a:latin typeface="Segoe UI" panose="020B0502040204020203" pitchFamily="34" charset="0"/>
                  <a:ea typeface="Hiragino Kaku Gothic Pro W6" panose="020B030000000000000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225" name="右矢印 224">
            <a:extLst>
              <a:ext uri="{FF2B5EF4-FFF2-40B4-BE49-F238E27FC236}">
                <a16:creationId xmlns:a16="http://schemas.microsoft.com/office/drawing/2014/main" id="{BAA16A43-529E-18B3-D828-E3DCFE96D3D3}"/>
              </a:ext>
            </a:extLst>
          </p:cNvPr>
          <p:cNvSpPr/>
          <p:nvPr/>
        </p:nvSpPr>
        <p:spPr>
          <a:xfrm>
            <a:off x="3362544" y="4747328"/>
            <a:ext cx="396070" cy="259715"/>
          </a:xfrm>
          <a:prstGeom prst="rightArrow">
            <a:avLst/>
          </a:prstGeom>
          <a:solidFill>
            <a:schemeClr val="bg1">
              <a:lumMod val="10000"/>
            </a:schemeClr>
          </a:solidFill>
          <a:ln w="3810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6" name="右矢印 225">
            <a:extLst>
              <a:ext uri="{FF2B5EF4-FFF2-40B4-BE49-F238E27FC236}">
                <a16:creationId xmlns:a16="http://schemas.microsoft.com/office/drawing/2014/main" id="{CA60B687-30FD-4542-0E7A-E16FE95CD7D5}"/>
              </a:ext>
            </a:extLst>
          </p:cNvPr>
          <p:cNvSpPr/>
          <p:nvPr/>
        </p:nvSpPr>
        <p:spPr>
          <a:xfrm>
            <a:off x="5841047" y="4733878"/>
            <a:ext cx="396070" cy="259715"/>
          </a:xfrm>
          <a:prstGeom prst="rightArrow">
            <a:avLst/>
          </a:prstGeom>
          <a:solidFill>
            <a:schemeClr val="bg1">
              <a:lumMod val="10000"/>
            </a:schemeClr>
          </a:solidFill>
          <a:ln w="3810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9" name="右矢印 228">
            <a:extLst>
              <a:ext uri="{FF2B5EF4-FFF2-40B4-BE49-F238E27FC236}">
                <a16:creationId xmlns:a16="http://schemas.microsoft.com/office/drawing/2014/main" id="{5517AC46-E744-A670-A3CF-E741C8CE29F4}"/>
              </a:ext>
            </a:extLst>
          </p:cNvPr>
          <p:cNvSpPr/>
          <p:nvPr/>
        </p:nvSpPr>
        <p:spPr>
          <a:xfrm>
            <a:off x="8339892" y="4747328"/>
            <a:ext cx="396070" cy="259715"/>
          </a:xfrm>
          <a:prstGeom prst="rightArrow">
            <a:avLst/>
          </a:prstGeom>
          <a:solidFill>
            <a:schemeClr val="bg1">
              <a:lumMod val="10000"/>
            </a:schemeClr>
          </a:solidFill>
          <a:ln w="3810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30" name="コンテンツ プレースホルダー 2">
            <a:extLst>
              <a:ext uri="{FF2B5EF4-FFF2-40B4-BE49-F238E27FC236}">
                <a16:creationId xmlns:a16="http://schemas.microsoft.com/office/drawing/2014/main" id="{3CDECF16-CF0A-C1DA-F213-64C2D3073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000" y="1728000"/>
            <a:ext cx="11136000" cy="1557333"/>
          </a:xfrm>
        </p:spPr>
        <p:txBody>
          <a:bodyPr/>
          <a:lstStyle/>
          <a:p>
            <a:r>
              <a:rPr lang="en-US" altLang="ja-JP" sz="3200" dirty="0">
                <a:highlight>
                  <a:srgbClr val="FFFF00"/>
                </a:highlight>
              </a:rPr>
              <a:t>DEP-SZZ</a:t>
            </a:r>
          </a:p>
          <a:p>
            <a:pPr>
              <a:buClr>
                <a:schemeClr val="tx1"/>
              </a:buClr>
              <a:buSzPct val="100000"/>
              <a:buNone/>
            </a:pPr>
            <a:r>
              <a:rPr lang="ja-JP" altLang="en-US"/>
              <a:t>見逃し（</a:t>
            </a:r>
            <a:r>
              <a:rPr lang="en-US" altLang="ja-JP" dirty="0"/>
              <a:t>TP</a:t>
            </a:r>
            <a:r>
              <a:rPr lang="ja-JP" altLang="en-US"/>
              <a:t>↑）：修正関数と依存関数への拡張と関数単位の追跡</a:t>
            </a:r>
            <a:endParaRPr lang="en-US" altLang="ja-JP" dirty="0"/>
          </a:p>
          <a:p>
            <a:pPr>
              <a:buClr>
                <a:schemeClr val="tx1"/>
              </a:buClr>
              <a:buSzPct val="100000"/>
              <a:buNone/>
            </a:pPr>
            <a:r>
              <a:rPr kumimoji="1" lang="ja-JP" altLang="en-US"/>
              <a:t>誤検出（</a:t>
            </a:r>
            <a:r>
              <a:rPr kumimoji="1" lang="en-US" altLang="ja-JP" dirty="0"/>
              <a:t>FP</a:t>
            </a:r>
            <a:r>
              <a:rPr kumimoji="1" lang="ja-JP" altLang="en-US"/>
              <a:t>↓）：</a:t>
            </a:r>
            <a:r>
              <a:rPr kumimoji="1" lang="en-US" altLang="ja-JP" dirty="0"/>
              <a:t>LLM</a:t>
            </a:r>
            <a:r>
              <a:rPr kumimoji="1" lang="ja-JP" altLang="en-US"/>
              <a:t>による探索範囲とコミットの絞り込み</a:t>
            </a:r>
          </a:p>
        </p:txBody>
      </p:sp>
      <p:grpSp>
        <p:nvGrpSpPr>
          <p:cNvPr id="232" name="グループ化 231">
            <a:extLst>
              <a:ext uri="{FF2B5EF4-FFF2-40B4-BE49-F238E27FC236}">
                <a16:creationId xmlns:a16="http://schemas.microsoft.com/office/drawing/2014/main" id="{058F0F28-3ADE-E2F2-A900-BDA3CE7E8F8F}"/>
              </a:ext>
            </a:extLst>
          </p:cNvPr>
          <p:cNvGrpSpPr/>
          <p:nvPr/>
        </p:nvGrpSpPr>
        <p:grpSpPr>
          <a:xfrm>
            <a:off x="11232872" y="4497841"/>
            <a:ext cx="699057" cy="777963"/>
            <a:chOff x="0" y="3566786"/>
            <a:chExt cx="903962" cy="1026091"/>
          </a:xfrm>
        </p:grpSpPr>
        <p:sp>
          <p:nvSpPr>
            <p:cNvPr id="241" name="メモ 240">
              <a:extLst>
                <a:ext uri="{FF2B5EF4-FFF2-40B4-BE49-F238E27FC236}">
                  <a16:creationId xmlns:a16="http://schemas.microsoft.com/office/drawing/2014/main" id="{58E04769-6CA6-76B2-D025-20999A5C16DB}"/>
                </a:ext>
              </a:extLst>
            </p:cNvPr>
            <p:cNvSpPr/>
            <p:nvPr/>
          </p:nvSpPr>
          <p:spPr>
            <a:xfrm rot="10800000">
              <a:off x="77244" y="3665951"/>
              <a:ext cx="826718" cy="926926"/>
            </a:xfrm>
            <a:prstGeom prst="foldedCorner">
              <a:avLst>
                <a:gd name="adj" fmla="val 19697"/>
              </a:avLst>
            </a:prstGeom>
            <a:solidFill>
              <a:srgbClr val="FFFFFF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42" name="メモ 241">
              <a:extLst>
                <a:ext uri="{FF2B5EF4-FFF2-40B4-BE49-F238E27FC236}">
                  <a16:creationId xmlns:a16="http://schemas.microsoft.com/office/drawing/2014/main" id="{A375F506-0042-BEC4-C2E6-5DC11A887705}"/>
                </a:ext>
              </a:extLst>
            </p:cNvPr>
            <p:cNvSpPr/>
            <p:nvPr/>
          </p:nvSpPr>
          <p:spPr>
            <a:xfrm rot="10800000">
              <a:off x="0" y="3566786"/>
              <a:ext cx="826718" cy="926926"/>
            </a:xfrm>
            <a:prstGeom prst="foldedCorner">
              <a:avLst>
                <a:gd name="adj" fmla="val 19697"/>
              </a:avLst>
            </a:prstGeom>
            <a:solidFill>
              <a:srgbClr val="FFFFFF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43" name="正方形/長方形 242">
              <a:extLst>
                <a:ext uri="{FF2B5EF4-FFF2-40B4-BE49-F238E27FC236}">
                  <a16:creationId xmlns:a16="http://schemas.microsoft.com/office/drawing/2014/main" id="{CA1F0FE6-980A-9E28-CD04-898115EB549A}"/>
                </a:ext>
              </a:extLst>
            </p:cNvPr>
            <p:cNvSpPr/>
            <p:nvPr/>
          </p:nvSpPr>
          <p:spPr>
            <a:xfrm>
              <a:off x="156574" y="3817307"/>
              <a:ext cx="513567" cy="86117"/>
            </a:xfrm>
            <a:prstGeom prst="rect">
              <a:avLst/>
            </a:prstGeom>
            <a:solidFill>
              <a:schemeClr val="accent4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56" name="正方形/長方形 255">
              <a:extLst>
                <a:ext uri="{FF2B5EF4-FFF2-40B4-BE49-F238E27FC236}">
                  <a16:creationId xmlns:a16="http://schemas.microsoft.com/office/drawing/2014/main" id="{DEBDBB24-310F-E3D6-ED45-AF0447CCF84B}"/>
                </a:ext>
              </a:extLst>
            </p:cNvPr>
            <p:cNvSpPr/>
            <p:nvPr/>
          </p:nvSpPr>
          <p:spPr>
            <a:xfrm>
              <a:off x="156573" y="4232755"/>
              <a:ext cx="513567" cy="86117"/>
            </a:xfrm>
            <a:prstGeom prst="rect">
              <a:avLst/>
            </a:prstGeom>
            <a:solidFill>
              <a:schemeClr val="accent4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57" name="正方形/長方形 256">
              <a:extLst>
                <a:ext uri="{FF2B5EF4-FFF2-40B4-BE49-F238E27FC236}">
                  <a16:creationId xmlns:a16="http://schemas.microsoft.com/office/drawing/2014/main" id="{44E930B4-3D1D-0DF8-5ADB-32EDA9A65268}"/>
                </a:ext>
              </a:extLst>
            </p:cNvPr>
            <p:cNvSpPr/>
            <p:nvPr/>
          </p:nvSpPr>
          <p:spPr>
            <a:xfrm>
              <a:off x="156575" y="4025031"/>
              <a:ext cx="513567" cy="86117"/>
            </a:xfrm>
            <a:prstGeom prst="rect">
              <a:avLst/>
            </a:prstGeom>
            <a:solidFill>
              <a:schemeClr val="accent6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59" name="テキスト ボックス 258">
            <a:extLst>
              <a:ext uri="{FF2B5EF4-FFF2-40B4-BE49-F238E27FC236}">
                <a16:creationId xmlns:a16="http://schemas.microsoft.com/office/drawing/2014/main" id="{F1A334F3-21E2-8F58-A0E9-BED256D22F22}"/>
              </a:ext>
            </a:extLst>
          </p:cNvPr>
          <p:cNvSpPr txBox="1"/>
          <p:nvPr/>
        </p:nvSpPr>
        <p:spPr>
          <a:xfrm>
            <a:off x="11101604" y="5677912"/>
            <a:ext cx="10246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バグ混入</a:t>
            </a:r>
            <a:endParaRPr lang="en-US" altLang="ja-JP" sz="1600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sz="1600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コミット</a:t>
            </a:r>
            <a:endParaRPr kumimoji="1" lang="ja-JP" altLang="en-US" sz="1600" b="1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261" name="テキスト ボックス 260">
            <a:extLst>
              <a:ext uri="{FF2B5EF4-FFF2-40B4-BE49-F238E27FC236}">
                <a16:creationId xmlns:a16="http://schemas.microsoft.com/office/drawing/2014/main" id="{C8F5985A-DE84-A0B0-5D45-83F7083EC6ED}"/>
              </a:ext>
            </a:extLst>
          </p:cNvPr>
          <p:cNvSpPr txBox="1"/>
          <p:nvPr/>
        </p:nvSpPr>
        <p:spPr>
          <a:xfrm>
            <a:off x="356291" y="4037980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入力</a:t>
            </a:r>
          </a:p>
        </p:txBody>
      </p:sp>
      <p:sp>
        <p:nvSpPr>
          <p:cNvPr id="262" name="テキスト ボックス 261">
            <a:extLst>
              <a:ext uri="{FF2B5EF4-FFF2-40B4-BE49-F238E27FC236}">
                <a16:creationId xmlns:a16="http://schemas.microsoft.com/office/drawing/2014/main" id="{82A75B3C-9B24-85C2-DF91-18B35E4DB3E1}"/>
              </a:ext>
            </a:extLst>
          </p:cNvPr>
          <p:cNvSpPr txBox="1"/>
          <p:nvPr/>
        </p:nvSpPr>
        <p:spPr>
          <a:xfrm>
            <a:off x="11224556" y="4037980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出力</a:t>
            </a:r>
            <a:endParaRPr kumimoji="1" lang="ja-JP" altLang="en-US" b="1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cxnSp>
        <p:nvCxnSpPr>
          <p:cNvPr id="268" name="直線矢印コネクタ 267">
            <a:extLst>
              <a:ext uri="{FF2B5EF4-FFF2-40B4-BE49-F238E27FC236}">
                <a16:creationId xmlns:a16="http://schemas.microsoft.com/office/drawing/2014/main" id="{2E760B80-9809-F174-4652-8731EB059409}"/>
              </a:ext>
            </a:extLst>
          </p:cNvPr>
          <p:cNvCxnSpPr>
            <a:stCxn id="56" idx="1"/>
          </p:cNvCxnSpPr>
          <p:nvPr/>
        </p:nvCxnSpPr>
        <p:spPr>
          <a:xfrm>
            <a:off x="1005293" y="4936461"/>
            <a:ext cx="658407" cy="0"/>
          </a:xfrm>
          <a:prstGeom prst="straightConnector1">
            <a:avLst/>
          </a:prstGeom>
          <a:ln w="76200">
            <a:solidFill>
              <a:schemeClr val="bg1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直線矢印コネクタ 268">
            <a:extLst>
              <a:ext uri="{FF2B5EF4-FFF2-40B4-BE49-F238E27FC236}">
                <a16:creationId xmlns:a16="http://schemas.microsoft.com/office/drawing/2014/main" id="{41298965-C253-44D1-F9C7-8362DCDA6DB6}"/>
              </a:ext>
            </a:extLst>
          </p:cNvPr>
          <p:cNvCxnSpPr>
            <a:cxnSpLocks/>
          </p:cNvCxnSpPr>
          <p:nvPr/>
        </p:nvCxnSpPr>
        <p:spPr>
          <a:xfrm>
            <a:off x="10762161" y="4912730"/>
            <a:ext cx="470711" cy="0"/>
          </a:xfrm>
          <a:prstGeom prst="straightConnector1">
            <a:avLst/>
          </a:prstGeom>
          <a:ln w="76200">
            <a:solidFill>
              <a:schemeClr val="bg1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A89A844-1E73-EF96-99E9-688BABBAF41B}"/>
              </a:ext>
            </a:extLst>
          </p:cNvPr>
          <p:cNvSpPr txBox="1"/>
          <p:nvPr/>
        </p:nvSpPr>
        <p:spPr>
          <a:xfrm>
            <a:off x="6782980" y="3421623"/>
            <a:ext cx="910827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FP</a:t>
            </a:r>
            <a:r>
              <a:rPr kumimoji="1" lang="ja-JP" altLang="en-US" sz="2400" b="1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↓</a:t>
            </a:r>
          </a:p>
        </p:txBody>
      </p:sp>
      <p:pic>
        <p:nvPicPr>
          <p:cNvPr id="7" name="グラフィックス 6" descr="甲虫 単色塗りつぶし">
            <a:extLst>
              <a:ext uri="{FF2B5EF4-FFF2-40B4-BE49-F238E27FC236}">
                <a16:creationId xmlns:a16="http://schemas.microsoft.com/office/drawing/2014/main" id="{3103BC4E-D698-55C9-F109-D096EE83D55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620485" y="4293177"/>
            <a:ext cx="611112" cy="611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1318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549EA5-D60F-1179-A700-3A50447E6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9E7A771-0B0A-0783-13E1-291C98B639AA}"/>
              </a:ext>
            </a:extLst>
          </p:cNvPr>
          <p:cNvSpPr/>
          <p:nvPr/>
        </p:nvSpPr>
        <p:spPr>
          <a:xfrm>
            <a:off x="8748880" y="3632200"/>
            <a:ext cx="1948061" cy="30458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0DCA375-0F76-75AF-2A08-AC14AAD6DBB2}"/>
              </a:ext>
            </a:extLst>
          </p:cNvPr>
          <p:cNvSpPr/>
          <p:nvPr/>
        </p:nvSpPr>
        <p:spPr>
          <a:xfrm>
            <a:off x="6296852" y="3632200"/>
            <a:ext cx="1948061" cy="30458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64" name="正方形/長方形 263">
            <a:extLst>
              <a:ext uri="{FF2B5EF4-FFF2-40B4-BE49-F238E27FC236}">
                <a16:creationId xmlns:a16="http://schemas.microsoft.com/office/drawing/2014/main" id="{FEA6FE31-A8EA-2548-18FD-208ACEF4EC4F}"/>
              </a:ext>
            </a:extLst>
          </p:cNvPr>
          <p:cNvSpPr/>
          <p:nvPr/>
        </p:nvSpPr>
        <p:spPr>
          <a:xfrm>
            <a:off x="1663701" y="3632200"/>
            <a:ext cx="1603418" cy="30458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2498B11-2800-7131-197C-15FAC86E7BE3}"/>
              </a:ext>
            </a:extLst>
          </p:cNvPr>
          <p:cNvSpPr txBox="1"/>
          <p:nvPr/>
        </p:nvSpPr>
        <p:spPr>
          <a:xfrm>
            <a:off x="2030693" y="3404194"/>
            <a:ext cx="899605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RQ1</a:t>
            </a:r>
            <a:endParaRPr kumimoji="1" lang="ja-JP" altLang="en-US" sz="2400" b="1">
              <a:solidFill>
                <a:schemeClr val="bg1">
                  <a:lumMod val="10000"/>
                </a:scheme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4D9A4DB-E7FA-CA06-D9A6-D41C8087A050}"/>
              </a:ext>
            </a:extLst>
          </p:cNvPr>
          <p:cNvSpPr/>
          <p:nvPr/>
        </p:nvSpPr>
        <p:spPr>
          <a:xfrm>
            <a:off x="3833251" y="3632200"/>
            <a:ext cx="1948061" cy="30458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22CCF6E-95FE-98DD-A169-053468DC9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研究設問（</a:t>
            </a:r>
            <a:r>
              <a:rPr lang="en-US" altLang="ja-JP" dirty="0"/>
              <a:t>RQ</a:t>
            </a:r>
            <a:r>
              <a:rPr lang="ja-JP" altLang="en-US"/>
              <a:t>）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98EA402-7A4D-0AF8-8F77-09D2E2B03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17</a:t>
            </a:fld>
            <a:endParaRPr lang="ja-JP" altLang="en-US" dirty="0"/>
          </a:p>
        </p:txBody>
      </p: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BBB29DDE-C476-386C-70E3-6A6986077D09}"/>
              </a:ext>
            </a:extLst>
          </p:cNvPr>
          <p:cNvGrpSpPr/>
          <p:nvPr/>
        </p:nvGrpSpPr>
        <p:grpSpPr>
          <a:xfrm>
            <a:off x="306236" y="4509887"/>
            <a:ext cx="699057" cy="777963"/>
            <a:chOff x="0" y="3566786"/>
            <a:chExt cx="903962" cy="1026091"/>
          </a:xfrm>
        </p:grpSpPr>
        <p:sp>
          <p:nvSpPr>
            <p:cNvPr id="56" name="メモ 55">
              <a:extLst>
                <a:ext uri="{FF2B5EF4-FFF2-40B4-BE49-F238E27FC236}">
                  <a16:creationId xmlns:a16="http://schemas.microsoft.com/office/drawing/2014/main" id="{1FAA1BF4-AA56-1E50-4EEE-E75CAB5F0649}"/>
                </a:ext>
              </a:extLst>
            </p:cNvPr>
            <p:cNvSpPr/>
            <p:nvPr/>
          </p:nvSpPr>
          <p:spPr>
            <a:xfrm rot="10800000">
              <a:off x="77244" y="3665951"/>
              <a:ext cx="826718" cy="926926"/>
            </a:xfrm>
            <a:prstGeom prst="foldedCorner">
              <a:avLst>
                <a:gd name="adj" fmla="val 19697"/>
              </a:avLst>
            </a:prstGeom>
            <a:solidFill>
              <a:srgbClr val="FFFFFF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7" name="メモ 56">
              <a:extLst>
                <a:ext uri="{FF2B5EF4-FFF2-40B4-BE49-F238E27FC236}">
                  <a16:creationId xmlns:a16="http://schemas.microsoft.com/office/drawing/2014/main" id="{F5EEA7FB-2AFA-ADBA-558A-9FE2F5B6C74F}"/>
                </a:ext>
              </a:extLst>
            </p:cNvPr>
            <p:cNvSpPr/>
            <p:nvPr/>
          </p:nvSpPr>
          <p:spPr>
            <a:xfrm rot="10800000">
              <a:off x="0" y="3566786"/>
              <a:ext cx="826718" cy="926926"/>
            </a:xfrm>
            <a:prstGeom prst="foldedCorner">
              <a:avLst>
                <a:gd name="adj" fmla="val 19697"/>
              </a:avLst>
            </a:prstGeom>
            <a:solidFill>
              <a:srgbClr val="FFFFFF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8" name="正方形/長方形 57">
              <a:extLst>
                <a:ext uri="{FF2B5EF4-FFF2-40B4-BE49-F238E27FC236}">
                  <a16:creationId xmlns:a16="http://schemas.microsoft.com/office/drawing/2014/main" id="{ADDEFF06-16BE-9EA5-2BAD-D244679BD9F7}"/>
                </a:ext>
              </a:extLst>
            </p:cNvPr>
            <p:cNvSpPr/>
            <p:nvPr/>
          </p:nvSpPr>
          <p:spPr>
            <a:xfrm>
              <a:off x="156574" y="3817307"/>
              <a:ext cx="513567" cy="86117"/>
            </a:xfrm>
            <a:prstGeom prst="rect">
              <a:avLst/>
            </a:prstGeom>
            <a:solidFill>
              <a:schemeClr val="accent4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9" name="正方形/長方形 58">
              <a:extLst>
                <a:ext uri="{FF2B5EF4-FFF2-40B4-BE49-F238E27FC236}">
                  <a16:creationId xmlns:a16="http://schemas.microsoft.com/office/drawing/2014/main" id="{10B40D33-6022-4F22-4878-E6153CCB7D00}"/>
                </a:ext>
              </a:extLst>
            </p:cNvPr>
            <p:cNvSpPr/>
            <p:nvPr/>
          </p:nvSpPr>
          <p:spPr>
            <a:xfrm>
              <a:off x="156573" y="4232755"/>
              <a:ext cx="513567" cy="86117"/>
            </a:xfrm>
            <a:prstGeom prst="rect">
              <a:avLst/>
            </a:prstGeom>
            <a:solidFill>
              <a:schemeClr val="accent4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61" name="正方形/長方形 60">
              <a:extLst>
                <a:ext uri="{FF2B5EF4-FFF2-40B4-BE49-F238E27FC236}">
                  <a16:creationId xmlns:a16="http://schemas.microsoft.com/office/drawing/2014/main" id="{37AD9BB9-A21D-F511-ABD1-15E271B0AC09}"/>
                </a:ext>
              </a:extLst>
            </p:cNvPr>
            <p:cNvSpPr/>
            <p:nvPr/>
          </p:nvSpPr>
          <p:spPr>
            <a:xfrm>
              <a:off x="156575" y="4025031"/>
              <a:ext cx="513567" cy="86117"/>
            </a:xfrm>
            <a:prstGeom prst="rect">
              <a:avLst/>
            </a:prstGeom>
            <a:solidFill>
              <a:schemeClr val="accent6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00DF86F4-7463-4281-E405-B166EF6B5626}"/>
              </a:ext>
            </a:extLst>
          </p:cNvPr>
          <p:cNvSpPr txBox="1"/>
          <p:nvPr/>
        </p:nvSpPr>
        <p:spPr>
          <a:xfrm>
            <a:off x="173311" y="5677912"/>
            <a:ext cx="10246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バグ修正</a:t>
            </a:r>
            <a:endParaRPr lang="en-US" altLang="ja-JP" sz="1600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sz="1600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コミット</a:t>
            </a:r>
            <a:endParaRPr kumimoji="1" lang="ja-JP" altLang="en-US" sz="1600" b="1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grpSp>
        <p:nvGrpSpPr>
          <p:cNvPr id="194" name="グループ化 193">
            <a:extLst>
              <a:ext uri="{FF2B5EF4-FFF2-40B4-BE49-F238E27FC236}">
                <a16:creationId xmlns:a16="http://schemas.microsoft.com/office/drawing/2014/main" id="{86B5C884-93A4-CC01-A7E3-483AE982B7AC}"/>
              </a:ext>
            </a:extLst>
          </p:cNvPr>
          <p:cNvGrpSpPr/>
          <p:nvPr/>
        </p:nvGrpSpPr>
        <p:grpSpPr>
          <a:xfrm>
            <a:off x="2009511" y="3819691"/>
            <a:ext cx="978058" cy="1774973"/>
            <a:chOff x="2867688" y="3828997"/>
            <a:chExt cx="978058" cy="1774973"/>
          </a:xfrm>
        </p:grpSpPr>
        <p:sp>
          <p:nvSpPr>
            <p:cNvPr id="29" name="円/楕円 28">
              <a:extLst>
                <a:ext uri="{FF2B5EF4-FFF2-40B4-BE49-F238E27FC236}">
                  <a16:creationId xmlns:a16="http://schemas.microsoft.com/office/drawing/2014/main" id="{17D3B5BC-C8A0-6F16-8291-F7B0D59D0625}"/>
                </a:ext>
              </a:extLst>
            </p:cNvPr>
            <p:cNvSpPr/>
            <p:nvPr/>
          </p:nvSpPr>
          <p:spPr>
            <a:xfrm>
              <a:off x="3127937" y="5387623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30" name="円/楕円 29">
              <a:extLst>
                <a:ext uri="{FF2B5EF4-FFF2-40B4-BE49-F238E27FC236}">
                  <a16:creationId xmlns:a16="http://schemas.microsoft.com/office/drawing/2014/main" id="{5BFF6FF1-72DB-40B2-BB99-C64FD3A629FB}"/>
                </a:ext>
              </a:extLst>
            </p:cNvPr>
            <p:cNvSpPr/>
            <p:nvPr/>
          </p:nvSpPr>
          <p:spPr>
            <a:xfrm>
              <a:off x="2867688" y="5100446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z="1100" b="1" spc="110" dirty="0">
                  <a:solidFill>
                    <a:schemeClr val="bg1">
                      <a:lumMod val="10000"/>
                    </a:schemeClr>
                  </a:solidFill>
                  <a:latin typeface="Hiragino Kaku Gothic Pro W6" panose="020B0300000000000000" pitchFamily="34" charset="-128"/>
                  <a:ea typeface="Hiragino Kaku Gothic Pro W6" panose="020B0300000000000000" pitchFamily="34" charset="-128"/>
                  <a:cs typeface="Segoe UI" panose="020B0502040204020203" pitchFamily="34" charset="0"/>
                </a:rPr>
                <a:t>B</a:t>
              </a:r>
              <a:endParaRPr kumimoji="1" lang="ja-JP" altLang="en-US" sz="1100" b="1" spc="110" baseline="0" dirty="0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34" name="円/楕円 33">
              <a:extLst>
                <a:ext uri="{FF2B5EF4-FFF2-40B4-BE49-F238E27FC236}">
                  <a16:creationId xmlns:a16="http://schemas.microsoft.com/office/drawing/2014/main" id="{3CD05EDA-8045-A1F3-251E-59383D4E638C}"/>
                </a:ext>
              </a:extLst>
            </p:cNvPr>
            <p:cNvSpPr/>
            <p:nvPr/>
          </p:nvSpPr>
          <p:spPr>
            <a:xfrm>
              <a:off x="3127937" y="4800002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44" name="円/楕円 43">
              <a:extLst>
                <a:ext uri="{FF2B5EF4-FFF2-40B4-BE49-F238E27FC236}">
                  <a16:creationId xmlns:a16="http://schemas.microsoft.com/office/drawing/2014/main" id="{97B8E063-78CF-CD83-D5DD-535F8616EFAE}"/>
                </a:ext>
              </a:extLst>
            </p:cNvPr>
            <p:cNvSpPr/>
            <p:nvPr/>
          </p:nvSpPr>
          <p:spPr>
            <a:xfrm>
              <a:off x="3489232" y="5387623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cxnSp>
          <p:nvCxnSpPr>
            <p:cNvPr id="45" name="直線矢印コネクタ 44">
              <a:extLst>
                <a:ext uri="{FF2B5EF4-FFF2-40B4-BE49-F238E27FC236}">
                  <a16:creationId xmlns:a16="http://schemas.microsoft.com/office/drawing/2014/main" id="{B15EA4B4-D2A9-73AA-8EEA-9C4AEA7874E8}"/>
                </a:ext>
              </a:extLst>
            </p:cNvPr>
            <p:cNvCxnSpPr>
              <a:cxnSpLocks/>
              <a:stCxn id="34" idx="3"/>
              <a:endCxn id="30" idx="7"/>
            </p:cNvCxnSpPr>
            <p:nvPr/>
          </p:nvCxnSpPr>
          <p:spPr>
            <a:xfrm flipH="1">
              <a:off x="3052352" y="4984666"/>
              <a:ext cx="107268" cy="147463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矢印コネクタ 46">
              <a:extLst>
                <a:ext uri="{FF2B5EF4-FFF2-40B4-BE49-F238E27FC236}">
                  <a16:creationId xmlns:a16="http://schemas.microsoft.com/office/drawing/2014/main" id="{6FEADBA7-0A57-7D07-3950-B92DFA2C4C8C}"/>
                </a:ext>
              </a:extLst>
            </p:cNvPr>
            <p:cNvCxnSpPr>
              <a:cxnSpLocks/>
              <a:stCxn id="30" idx="5"/>
              <a:endCxn id="29" idx="1"/>
            </p:cNvCxnSpPr>
            <p:nvPr/>
          </p:nvCxnSpPr>
          <p:spPr>
            <a:xfrm>
              <a:off x="3052352" y="5285110"/>
              <a:ext cx="107268" cy="134196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矢印コネクタ 47">
              <a:extLst>
                <a:ext uri="{FF2B5EF4-FFF2-40B4-BE49-F238E27FC236}">
                  <a16:creationId xmlns:a16="http://schemas.microsoft.com/office/drawing/2014/main" id="{9D4C4580-C3AD-5A55-1472-3DDF07EE1ADD}"/>
                </a:ext>
              </a:extLst>
            </p:cNvPr>
            <p:cNvCxnSpPr>
              <a:cxnSpLocks/>
              <a:stCxn id="29" idx="6"/>
              <a:endCxn id="44" idx="2"/>
            </p:cNvCxnSpPr>
            <p:nvPr/>
          </p:nvCxnSpPr>
          <p:spPr>
            <a:xfrm>
              <a:off x="3344284" y="5495797"/>
              <a:ext cx="144948" cy="0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矢印コネクタ 49">
              <a:extLst>
                <a:ext uri="{FF2B5EF4-FFF2-40B4-BE49-F238E27FC236}">
                  <a16:creationId xmlns:a16="http://schemas.microsoft.com/office/drawing/2014/main" id="{E605508F-747A-5ECD-0F7F-6BC1BE3119AB}"/>
                </a:ext>
              </a:extLst>
            </p:cNvPr>
            <p:cNvCxnSpPr>
              <a:cxnSpLocks/>
              <a:endCxn id="34" idx="6"/>
            </p:cNvCxnSpPr>
            <p:nvPr/>
          </p:nvCxnSpPr>
          <p:spPr>
            <a:xfrm flipH="1">
              <a:off x="3344284" y="4908175"/>
              <a:ext cx="161906" cy="1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矢印コネクタ 52">
              <a:extLst>
                <a:ext uri="{FF2B5EF4-FFF2-40B4-BE49-F238E27FC236}">
                  <a16:creationId xmlns:a16="http://schemas.microsoft.com/office/drawing/2014/main" id="{AA828C87-0FFA-0D61-E482-AFCAB5BD9DA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93347" y="5495796"/>
              <a:ext cx="152399" cy="2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円/楕円 94">
              <a:extLst>
                <a:ext uri="{FF2B5EF4-FFF2-40B4-BE49-F238E27FC236}">
                  <a16:creationId xmlns:a16="http://schemas.microsoft.com/office/drawing/2014/main" id="{1E3AD79E-B6F6-E588-1414-D794D8D9B95D}"/>
                </a:ext>
              </a:extLst>
            </p:cNvPr>
            <p:cNvSpPr/>
            <p:nvPr/>
          </p:nvSpPr>
          <p:spPr>
            <a:xfrm>
              <a:off x="3127937" y="4416618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99" name="円/楕円 98">
              <a:extLst>
                <a:ext uri="{FF2B5EF4-FFF2-40B4-BE49-F238E27FC236}">
                  <a16:creationId xmlns:a16="http://schemas.microsoft.com/office/drawing/2014/main" id="{A2C061E5-1C89-8C5B-46B0-9BD004C5E3E6}"/>
                </a:ext>
              </a:extLst>
            </p:cNvPr>
            <p:cNvSpPr/>
            <p:nvPr/>
          </p:nvSpPr>
          <p:spPr>
            <a:xfrm>
              <a:off x="2867688" y="4129441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kumimoji="1" lang="en-US" altLang="ja-JP" sz="1100" b="1" spc="110" baseline="0" dirty="0">
                  <a:solidFill>
                    <a:schemeClr val="bg1">
                      <a:lumMod val="10000"/>
                    </a:schemeClr>
                  </a:solidFill>
                  <a:latin typeface="Hiragino Kaku Gothic Pro W6" panose="020B0300000000000000" pitchFamily="34" charset="-128"/>
                  <a:ea typeface="Hiragino Kaku Gothic Pro W6" panose="020B0300000000000000" pitchFamily="34" charset="-128"/>
                  <a:cs typeface="Segoe UI" panose="020B0502040204020203" pitchFamily="34" charset="0"/>
                </a:rPr>
                <a:t>A</a:t>
              </a:r>
              <a:endParaRPr kumimoji="1" lang="ja-JP" altLang="en-US" sz="1100" b="1" spc="110" baseline="0" dirty="0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06" name="円/楕円 105">
              <a:extLst>
                <a:ext uri="{FF2B5EF4-FFF2-40B4-BE49-F238E27FC236}">
                  <a16:creationId xmlns:a16="http://schemas.microsoft.com/office/drawing/2014/main" id="{09EFA41A-5F39-6BDD-9FEB-275C92BE44A0}"/>
                </a:ext>
              </a:extLst>
            </p:cNvPr>
            <p:cNvSpPr/>
            <p:nvPr/>
          </p:nvSpPr>
          <p:spPr>
            <a:xfrm>
              <a:off x="3489232" y="4416618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cxnSp>
          <p:nvCxnSpPr>
            <p:cNvPr id="107" name="直線矢印コネクタ 106">
              <a:extLst>
                <a:ext uri="{FF2B5EF4-FFF2-40B4-BE49-F238E27FC236}">
                  <a16:creationId xmlns:a16="http://schemas.microsoft.com/office/drawing/2014/main" id="{F7DBBF8B-0750-AA41-CC8A-ABD3E3FF25CC}"/>
                </a:ext>
              </a:extLst>
            </p:cNvPr>
            <p:cNvCxnSpPr>
              <a:cxnSpLocks/>
              <a:stCxn id="103" idx="3"/>
              <a:endCxn id="99" idx="7"/>
            </p:cNvCxnSpPr>
            <p:nvPr/>
          </p:nvCxnSpPr>
          <p:spPr>
            <a:xfrm flipH="1">
              <a:off x="3052352" y="4013661"/>
              <a:ext cx="107268" cy="147463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直線矢印コネクタ 107">
              <a:extLst>
                <a:ext uri="{FF2B5EF4-FFF2-40B4-BE49-F238E27FC236}">
                  <a16:creationId xmlns:a16="http://schemas.microsoft.com/office/drawing/2014/main" id="{E87877A2-D6DF-FBD8-7802-51D8648905EB}"/>
                </a:ext>
              </a:extLst>
            </p:cNvPr>
            <p:cNvCxnSpPr>
              <a:cxnSpLocks/>
              <a:stCxn id="99" idx="5"/>
              <a:endCxn id="95" idx="1"/>
            </p:cNvCxnSpPr>
            <p:nvPr/>
          </p:nvCxnSpPr>
          <p:spPr>
            <a:xfrm>
              <a:off x="3052352" y="4314105"/>
              <a:ext cx="107268" cy="134196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線矢印コネクタ 108">
              <a:extLst>
                <a:ext uri="{FF2B5EF4-FFF2-40B4-BE49-F238E27FC236}">
                  <a16:creationId xmlns:a16="http://schemas.microsoft.com/office/drawing/2014/main" id="{F9C9001F-0F08-1E91-5140-672743231CF7}"/>
                </a:ext>
              </a:extLst>
            </p:cNvPr>
            <p:cNvCxnSpPr>
              <a:cxnSpLocks/>
              <a:stCxn id="95" idx="6"/>
              <a:endCxn id="106" idx="2"/>
            </p:cNvCxnSpPr>
            <p:nvPr/>
          </p:nvCxnSpPr>
          <p:spPr>
            <a:xfrm>
              <a:off x="3344284" y="4524792"/>
              <a:ext cx="144948" cy="0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直線矢印コネクタ 111">
              <a:extLst>
                <a:ext uri="{FF2B5EF4-FFF2-40B4-BE49-F238E27FC236}">
                  <a16:creationId xmlns:a16="http://schemas.microsoft.com/office/drawing/2014/main" id="{50AD8C35-340D-411F-2B09-A2CBD673DC3D}"/>
                </a:ext>
              </a:extLst>
            </p:cNvPr>
            <p:cNvCxnSpPr>
              <a:cxnSpLocks/>
              <a:endCxn id="103" idx="6"/>
            </p:cNvCxnSpPr>
            <p:nvPr/>
          </p:nvCxnSpPr>
          <p:spPr>
            <a:xfrm flipH="1">
              <a:off x="3344284" y="3937170"/>
              <a:ext cx="161906" cy="1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矢印コネクタ 112">
              <a:extLst>
                <a:ext uri="{FF2B5EF4-FFF2-40B4-BE49-F238E27FC236}">
                  <a16:creationId xmlns:a16="http://schemas.microsoft.com/office/drawing/2014/main" id="{535FDDE0-8EA1-6005-6151-EA1AF8E0BFA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93347" y="4524791"/>
              <a:ext cx="152399" cy="2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円/楕円 102">
              <a:extLst>
                <a:ext uri="{FF2B5EF4-FFF2-40B4-BE49-F238E27FC236}">
                  <a16:creationId xmlns:a16="http://schemas.microsoft.com/office/drawing/2014/main" id="{4B826E9E-AD9F-A4FD-4199-14CF2C4526D1}"/>
                </a:ext>
              </a:extLst>
            </p:cNvPr>
            <p:cNvSpPr/>
            <p:nvPr/>
          </p:nvSpPr>
          <p:spPr>
            <a:xfrm>
              <a:off x="3127937" y="3828997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</p:grpSp>
      <p:grpSp>
        <p:nvGrpSpPr>
          <p:cNvPr id="203" name="グループ化 202">
            <a:extLst>
              <a:ext uri="{FF2B5EF4-FFF2-40B4-BE49-F238E27FC236}">
                <a16:creationId xmlns:a16="http://schemas.microsoft.com/office/drawing/2014/main" id="{6D389DD2-DAC6-7CD6-5857-C4D59DE3DEB9}"/>
              </a:ext>
            </a:extLst>
          </p:cNvPr>
          <p:cNvGrpSpPr/>
          <p:nvPr/>
        </p:nvGrpSpPr>
        <p:grpSpPr>
          <a:xfrm>
            <a:off x="3933780" y="3902939"/>
            <a:ext cx="1771857" cy="1774973"/>
            <a:chOff x="4570683" y="3632477"/>
            <a:chExt cx="1771857" cy="1774973"/>
          </a:xfrm>
        </p:grpSpPr>
        <p:sp>
          <p:nvSpPr>
            <p:cNvPr id="115" name="円/楕円 114">
              <a:extLst>
                <a:ext uri="{FF2B5EF4-FFF2-40B4-BE49-F238E27FC236}">
                  <a16:creationId xmlns:a16="http://schemas.microsoft.com/office/drawing/2014/main" id="{E193A4B3-F804-6D78-001E-F2A1F7D96689}"/>
                </a:ext>
              </a:extLst>
            </p:cNvPr>
            <p:cNvSpPr/>
            <p:nvPr/>
          </p:nvSpPr>
          <p:spPr>
            <a:xfrm>
              <a:off x="5623729" y="5191103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16" name="円/楕円 115">
              <a:extLst>
                <a:ext uri="{FF2B5EF4-FFF2-40B4-BE49-F238E27FC236}">
                  <a16:creationId xmlns:a16="http://schemas.microsoft.com/office/drawing/2014/main" id="{4DA4BBF6-77EA-A2DA-CB7B-D86CFF1B317A}"/>
                </a:ext>
              </a:extLst>
            </p:cNvPr>
            <p:cNvSpPr/>
            <p:nvPr/>
          </p:nvSpPr>
          <p:spPr>
            <a:xfrm>
              <a:off x="5363480" y="4903926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z="1100" b="1" spc="110" dirty="0">
                  <a:solidFill>
                    <a:schemeClr val="bg1">
                      <a:lumMod val="10000"/>
                    </a:schemeClr>
                  </a:solidFill>
                  <a:latin typeface="Hiragino Kaku Gothic Pro W6" panose="020B0300000000000000" pitchFamily="34" charset="-128"/>
                  <a:ea typeface="Hiragino Kaku Gothic Pro W6" panose="020B0300000000000000" pitchFamily="34" charset="-128"/>
                  <a:cs typeface="Segoe UI" panose="020B0502040204020203" pitchFamily="34" charset="0"/>
                </a:rPr>
                <a:t>B</a:t>
              </a:r>
              <a:endParaRPr kumimoji="1" lang="ja-JP" altLang="en-US" sz="1100" b="1" spc="110" baseline="0" dirty="0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18" name="円/楕円 117">
              <a:extLst>
                <a:ext uri="{FF2B5EF4-FFF2-40B4-BE49-F238E27FC236}">
                  <a16:creationId xmlns:a16="http://schemas.microsoft.com/office/drawing/2014/main" id="{CDC328E0-E8FF-E278-2FAD-24B166CBD37E}"/>
                </a:ext>
              </a:extLst>
            </p:cNvPr>
            <p:cNvSpPr/>
            <p:nvPr/>
          </p:nvSpPr>
          <p:spPr>
            <a:xfrm>
              <a:off x="5623729" y="4603482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19" name="円/楕円 118">
              <a:extLst>
                <a:ext uri="{FF2B5EF4-FFF2-40B4-BE49-F238E27FC236}">
                  <a16:creationId xmlns:a16="http://schemas.microsoft.com/office/drawing/2014/main" id="{BC02560F-BB26-0DB4-E611-D7569B37D2BF}"/>
                </a:ext>
              </a:extLst>
            </p:cNvPr>
            <p:cNvSpPr/>
            <p:nvPr/>
          </p:nvSpPr>
          <p:spPr>
            <a:xfrm>
              <a:off x="5985024" y="5191103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cxnSp>
          <p:nvCxnSpPr>
            <p:cNvPr id="121" name="直線矢印コネクタ 120">
              <a:extLst>
                <a:ext uri="{FF2B5EF4-FFF2-40B4-BE49-F238E27FC236}">
                  <a16:creationId xmlns:a16="http://schemas.microsoft.com/office/drawing/2014/main" id="{C7AC7B82-FC15-DC5D-C605-0E541B0C609D}"/>
                </a:ext>
              </a:extLst>
            </p:cNvPr>
            <p:cNvCxnSpPr>
              <a:cxnSpLocks/>
              <a:stCxn id="118" idx="3"/>
              <a:endCxn id="116" idx="7"/>
            </p:cNvCxnSpPr>
            <p:nvPr/>
          </p:nvCxnSpPr>
          <p:spPr>
            <a:xfrm flipH="1">
              <a:off x="5548144" y="4788146"/>
              <a:ext cx="107268" cy="147463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直線矢印コネクタ 121">
              <a:extLst>
                <a:ext uri="{FF2B5EF4-FFF2-40B4-BE49-F238E27FC236}">
                  <a16:creationId xmlns:a16="http://schemas.microsoft.com/office/drawing/2014/main" id="{8E22B73B-7B94-4CB3-0546-BDA7BD2961C4}"/>
                </a:ext>
              </a:extLst>
            </p:cNvPr>
            <p:cNvCxnSpPr>
              <a:cxnSpLocks/>
              <a:stCxn id="116" idx="5"/>
              <a:endCxn id="115" idx="1"/>
            </p:cNvCxnSpPr>
            <p:nvPr/>
          </p:nvCxnSpPr>
          <p:spPr>
            <a:xfrm>
              <a:off x="5548144" y="5088590"/>
              <a:ext cx="107268" cy="134196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矢印コネクタ 122">
              <a:extLst>
                <a:ext uri="{FF2B5EF4-FFF2-40B4-BE49-F238E27FC236}">
                  <a16:creationId xmlns:a16="http://schemas.microsoft.com/office/drawing/2014/main" id="{2BC2EC0F-7FF3-53C2-EAA5-2D370ACA9C40}"/>
                </a:ext>
              </a:extLst>
            </p:cNvPr>
            <p:cNvCxnSpPr>
              <a:cxnSpLocks/>
              <a:stCxn id="115" idx="6"/>
              <a:endCxn id="119" idx="2"/>
            </p:cNvCxnSpPr>
            <p:nvPr/>
          </p:nvCxnSpPr>
          <p:spPr>
            <a:xfrm>
              <a:off x="5840076" y="5299277"/>
              <a:ext cx="144948" cy="0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直線矢印コネクタ 123">
              <a:extLst>
                <a:ext uri="{FF2B5EF4-FFF2-40B4-BE49-F238E27FC236}">
                  <a16:creationId xmlns:a16="http://schemas.microsoft.com/office/drawing/2014/main" id="{0182E41C-85D3-1B14-D83F-B7BFA0674E4D}"/>
                </a:ext>
              </a:extLst>
            </p:cNvPr>
            <p:cNvCxnSpPr>
              <a:cxnSpLocks/>
              <a:endCxn id="118" idx="6"/>
            </p:cNvCxnSpPr>
            <p:nvPr/>
          </p:nvCxnSpPr>
          <p:spPr>
            <a:xfrm flipH="1">
              <a:off x="5840076" y="4711655"/>
              <a:ext cx="161906" cy="1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矢印コネクタ 124">
              <a:extLst>
                <a:ext uri="{FF2B5EF4-FFF2-40B4-BE49-F238E27FC236}">
                  <a16:creationId xmlns:a16="http://schemas.microsoft.com/office/drawing/2014/main" id="{CA485F9F-E28D-3251-42EB-25CEC5E238E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188825" y="5298806"/>
              <a:ext cx="152399" cy="2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円/楕円 126">
              <a:extLst>
                <a:ext uri="{FF2B5EF4-FFF2-40B4-BE49-F238E27FC236}">
                  <a16:creationId xmlns:a16="http://schemas.microsoft.com/office/drawing/2014/main" id="{9EDF165B-6245-00FC-F2D0-854CB2F5907F}"/>
                </a:ext>
              </a:extLst>
            </p:cNvPr>
            <p:cNvSpPr/>
            <p:nvPr/>
          </p:nvSpPr>
          <p:spPr>
            <a:xfrm>
              <a:off x="5623729" y="4220098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28" name="円/楕円 127">
              <a:extLst>
                <a:ext uri="{FF2B5EF4-FFF2-40B4-BE49-F238E27FC236}">
                  <a16:creationId xmlns:a16="http://schemas.microsoft.com/office/drawing/2014/main" id="{E753FD16-1FB7-2BF7-4225-83D30F8DFE06}"/>
                </a:ext>
              </a:extLst>
            </p:cNvPr>
            <p:cNvSpPr/>
            <p:nvPr/>
          </p:nvSpPr>
          <p:spPr>
            <a:xfrm>
              <a:off x="5363480" y="3932921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kumimoji="1" lang="en-US" altLang="ja-JP" sz="1100" b="1" spc="110" baseline="0" dirty="0">
                  <a:solidFill>
                    <a:schemeClr val="bg1">
                      <a:lumMod val="10000"/>
                    </a:schemeClr>
                  </a:solidFill>
                  <a:latin typeface="Hiragino Kaku Gothic Pro W6" panose="020B0300000000000000" pitchFamily="34" charset="-128"/>
                  <a:ea typeface="Hiragino Kaku Gothic Pro W6" panose="020B0300000000000000" pitchFamily="34" charset="-128"/>
                  <a:cs typeface="Segoe UI" panose="020B0502040204020203" pitchFamily="34" charset="0"/>
                </a:rPr>
                <a:t>A</a:t>
              </a:r>
              <a:endParaRPr kumimoji="1" lang="ja-JP" altLang="en-US" sz="1100" b="1" spc="110" baseline="0" dirty="0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30" name="円/楕円 129">
              <a:extLst>
                <a:ext uri="{FF2B5EF4-FFF2-40B4-BE49-F238E27FC236}">
                  <a16:creationId xmlns:a16="http://schemas.microsoft.com/office/drawing/2014/main" id="{6341F1FB-F1B4-5543-A2A5-6A9BBB5AD436}"/>
                </a:ext>
              </a:extLst>
            </p:cNvPr>
            <p:cNvSpPr/>
            <p:nvPr/>
          </p:nvSpPr>
          <p:spPr>
            <a:xfrm>
              <a:off x="5623729" y="3632477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31" name="円/楕円 130">
              <a:extLst>
                <a:ext uri="{FF2B5EF4-FFF2-40B4-BE49-F238E27FC236}">
                  <a16:creationId xmlns:a16="http://schemas.microsoft.com/office/drawing/2014/main" id="{8E57C7EB-F37E-0C2B-61F9-49A0027CF4A4}"/>
                </a:ext>
              </a:extLst>
            </p:cNvPr>
            <p:cNvSpPr/>
            <p:nvPr/>
          </p:nvSpPr>
          <p:spPr>
            <a:xfrm>
              <a:off x="5985024" y="4220098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cxnSp>
          <p:nvCxnSpPr>
            <p:cNvPr id="133" name="直線矢印コネクタ 132">
              <a:extLst>
                <a:ext uri="{FF2B5EF4-FFF2-40B4-BE49-F238E27FC236}">
                  <a16:creationId xmlns:a16="http://schemas.microsoft.com/office/drawing/2014/main" id="{A9E13E1F-507E-D27A-261D-6560B53EDA88}"/>
                </a:ext>
              </a:extLst>
            </p:cNvPr>
            <p:cNvCxnSpPr>
              <a:cxnSpLocks/>
              <a:stCxn id="130" idx="3"/>
              <a:endCxn id="128" idx="7"/>
            </p:cNvCxnSpPr>
            <p:nvPr/>
          </p:nvCxnSpPr>
          <p:spPr>
            <a:xfrm flipH="1">
              <a:off x="5548144" y="3817141"/>
              <a:ext cx="107268" cy="147463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直線矢印コネクタ 133">
              <a:extLst>
                <a:ext uri="{FF2B5EF4-FFF2-40B4-BE49-F238E27FC236}">
                  <a16:creationId xmlns:a16="http://schemas.microsoft.com/office/drawing/2014/main" id="{89C3E984-30CC-81F2-DE21-0CEE7DD76BB8}"/>
                </a:ext>
              </a:extLst>
            </p:cNvPr>
            <p:cNvCxnSpPr>
              <a:cxnSpLocks/>
              <a:stCxn id="128" idx="5"/>
              <a:endCxn id="127" idx="1"/>
            </p:cNvCxnSpPr>
            <p:nvPr/>
          </p:nvCxnSpPr>
          <p:spPr>
            <a:xfrm>
              <a:off x="5548144" y="4117585"/>
              <a:ext cx="107268" cy="134196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直線矢印コネクタ 134">
              <a:extLst>
                <a:ext uri="{FF2B5EF4-FFF2-40B4-BE49-F238E27FC236}">
                  <a16:creationId xmlns:a16="http://schemas.microsoft.com/office/drawing/2014/main" id="{9B00C2B1-923B-E157-B9EE-68A48EACE418}"/>
                </a:ext>
              </a:extLst>
            </p:cNvPr>
            <p:cNvCxnSpPr>
              <a:cxnSpLocks/>
              <a:stCxn id="127" idx="6"/>
              <a:endCxn id="131" idx="2"/>
            </p:cNvCxnSpPr>
            <p:nvPr/>
          </p:nvCxnSpPr>
          <p:spPr>
            <a:xfrm>
              <a:off x="5840076" y="4328272"/>
              <a:ext cx="144948" cy="0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直線矢印コネクタ 135">
              <a:extLst>
                <a:ext uri="{FF2B5EF4-FFF2-40B4-BE49-F238E27FC236}">
                  <a16:creationId xmlns:a16="http://schemas.microsoft.com/office/drawing/2014/main" id="{E23AAB18-6A08-A64B-3B76-BD029E4006E2}"/>
                </a:ext>
              </a:extLst>
            </p:cNvPr>
            <p:cNvCxnSpPr>
              <a:cxnSpLocks/>
              <a:endCxn id="130" idx="6"/>
            </p:cNvCxnSpPr>
            <p:nvPr/>
          </p:nvCxnSpPr>
          <p:spPr>
            <a:xfrm flipH="1">
              <a:off x="5840076" y="3740650"/>
              <a:ext cx="161906" cy="1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直線矢印コネクタ 136">
              <a:extLst>
                <a:ext uri="{FF2B5EF4-FFF2-40B4-BE49-F238E27FC236}">
                  <a16:creationId xmlns:a16="http://schemas.microsoft.com/office/drawing/2014/main" id="{7D96FF79-ED06-DBB6-07AD-97E6C517C69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190141" y="4336213"/>
              <a:ext cx="152399" cy="2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83" name="グラフィックス 182" descr="人工知能 枠線">
              <a:extLst>
                <a:ext uri="{FF2B5EF4-FFF2-40B4-BE49-F238E27FC236}">
                  <a16:creationId xmlns:a16="http://schemas.microsoft.com/office/drawing/2014/main" id="{0DB98D48-ECE6-C09E-AEEF-72C3B9195F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570683" y="4131298"/>
              <a:ext cx="792141" cy="792141"/>
            </a:xfrm>
            <a:prstGeom prst="rect">
              <a:avLst/>
            </a:prstGeom>
          </p:spPr>
        </p:pic>
      </p:grpSp>
      <p:grpSp>
        <p:nvGrpSpPr>
          <p:cNvPr id="187" name="グループ化 186">
            <a:extLst>
              <a:ext uri="{FF2B5EF4-FFF2-40B4-BE49-F238E27FC236}">
                <a16:creationId xmlns:a16="http://schemas.microsoft.com/office/drawing/2014/main" id="{E89D4250-9AC0-F66C-B6ED-1652607151A0}"/>
              </a:ext>
            </a:extLst>
          </p:cNvPr>
          <p:cNvGrpSpPr/>
          <p:nvPr/>
        </p:nvGrpSpPr>
        <p:grpSpPr>
          <a:xfrm>
            <a:off x="6341376" y="4429925"/>
            <a:ext cx="1802861" cy="826643"/>
            <a:chOff x="7117939" y="4345788"/>
            <a:chExt cx="1802861" cy="826643"/>
          </a:xfrm>
        </p:grpSpPr>
        <p:sp>
          <p:nvSpPr>
            <p:cNvPr id="172" name="円/楕円 171">
              <a:extLst>
                <a:ext uri="{FF2B5EF4-FFF2-40B4-BE49-F238E27FC236}">
                  <a16:creationId xmlns:a16="http://schemas.microsoft.com/office/drawing/2014/main" id="{25CB85C6-13CE-E15E-4A18-A9F659966286}"/>
                </a:ext>
              </a:extLst>
            </p:cNvPr>
            <p:cNvSpPr/>
            <p:nvPr/>
          </p:nvSpPr>
          <p:spPr>
            <a:xfrm>
              <a:off x="8202991" y="4956084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73" name="円/楕円 172">
              <a:extLst>
                <a:ext uri="{FF2B5EF4-FFF2-40B4-BE49-F238E27FC236}">
                  <a16:creationId xmlns:a16="http://schemas.microsoft.com/office/drawing/2014/main" id="{D073B5D9-D391-93F1-B2D3-C97EC7FC5F3C}"/>
                </a:ext>
              </a:extLst>
            </p:cNvPr>
            <p:cNvSpPr/>
            <p:nvPr/>
          </p:nvSpPr>
          <p:spPr>
            <a:xfrm>
              <a:off x="7942742" y="4668907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kumimoji="1" lang="en-US" altLang="ja-JP" sz="1100" b="1" spc="110" baseline="0" dirty="0">
                  <a:solidFill>
                    <a:schemeClr val="bg1">
                      <a:lumMod val="10000"/>
                    </a:schemeClr>
                  </a:solidFill>
                  <a:latin typeface="Hiragino Kaku Gothic Pro W6" panose="020B0300000000000000" pitchFamily="34" charset="-128"/>
                  <a:ea typeface="Hiragino Kaku Gothic Pro W6" panose="020B0300000000000000" pitchFamily="34" charset="-128"/>
                  <a:cs typeface="Segoe UI" panose="020B0502040204020203" pitchFamily="34" charset="0"/>
                </a:rPr>
                <a:t>A</a:t>
              </a:r>
              <a:endParaRPr kumimoji="1" lang="ja-JP" altLang="en-US" sz="1100" b="1" spc="110" baseline="0" dirty="0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75" name="円/楕円 174">
              <a:extLst>
                <a:ext uri="{FF2B5EF4-FFF2-40B4-BE49-F238E27FC236}">
                  <a16:creationId xmlns:a16="http://schemas.microsoft.com/office/drawing/2014/main" id="{9DDE8D84-0026-873A-C0FB-B2B6CA3A67E9}"/>
                </a:ext>
              </a:extLst>
            </p:cNvPr>
            <p:cNvSpPr/>
            <p:nvPr/>
          </p:nvSpPr>
          <p:spPr>
            <a:xfrm>
              <a:off x="8202991" y="4368463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kumimoji="1" lang="en-US" altLang="ja-JP" sz="1100" b="1" spc="110" baseline="0" dirty="0">
                  <a:solidFill>
                    <a:schemeClr val="tx1"/>
                  </a:solidFill>
                  <a:latin typeface="Hiragino Kaku Gothic Pro W6" panose="020B0300000000000000" pitchFamily="34" charset="-128"/>
                  <a:ea typeface="Hiragino Kaku Gothic Pro W6" panose="020B0300000000000000" pitchFamily="34" charset="-128"/>
                  <a:cs typeface="Segoe UI" panose="020B0502040204020203" pitchFamily="34" charset="0"/>
                </a:rPr>
                <a:t>A’</a:t>
              </a:r>
              <a:endParaRPr kumimoji="1" lang="ja-JP" altLang="en-US" sz="11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76" name="円/楕円 175">
              <a:extLst>
                <a:ext uri="{FF2B5EF4-FFF2-40B4-BE49-F238E27FC236}">
                  <a16:creationId xmlns:a16="http://schemas.microsoft.com/office/drawing/2014/main" id="{2CABF367-D35C-D5F8-9423-6C859DA9E8EC}"/>
                </a:ext>
              </a:extLst>
            </p:cNvPr>
            <p:cNvSpPr/>
            <p:nvPr/>
          </p:nvSpPr>
          <p:spPr>
            <a:xfrm>
              <a:off x="8564286" y="4956084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cxnSp>
          <p:nvCxnSpPr>
            <p:cNvPr id="178" name="直線矢印コネクタ 177">
              <a:extLst>
                <a:ext uri="{FF2B5EF4-FFF2-40B4-BE49-F238E27FC236}">
                  <a16:creationId xmlns:a16="http://schemas.microsoft.com/office/drawing/2014/main" id="{1D19D8E5-69D4-8EB2-77A4-FD4611C4C7EE}"/>
                </a:ext>
              </a:extLst>
            </p:cNvPr>
            <p:cNvCxnSpPr>
              <a:cxnSpLocks/>
              <a:stCxn id="175" idx="3"/>
              <a:endCxn id="173" idx="7"/>
            </p:cNvCxnSpPr>
            <p:nvPr/>
          </p:nvCxnSpPr>
          <p:spPr>
            <a:xfrm flipH="1">
              <a:off x="8127406" y="4553127"/>
              <a:ext cx="107268" cy="147463"/>
            </a:xfrm>
            <a:prstGeom prst="straightConnector1">
              <a:avLst/>
            </a:prstGeom>
            <a:ln w="25400">
              <a:solidFill>
                <a:schemeClr val="accent6"/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直線矢印コネクタ 178">
              <a:extLst>
                <a:ext uri="{FF2B5EF4-FFF2-40B4-BE49-F238E27FC236}">
                  <a16:creationId xmlns:a16="http://schemas.microsoft.com/office/drawing/2014/main" id="{18EF99A7-F021-12EB-EDD8-6818AF20C067}"/>
                </a:ext>
              </a:extLst>
            </p:cNvPr>
            <p:cNvCxnSpPr>
              <a:cxnSpLocks/>
              <a:stCxn id="173" idx="5"/>
              <a:endCxn id="172" idx="1"/>
            </p:cNvCxnSpPr>
            <p:nvPr/>
          </p:nvCxnSpPr>
          <p:spPr>
            <a:xfrm>
              <a:off x="8127406" y="4853571"/>
              <a:ext cx="107268" cy="134196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直線矢印コネクタ 179">
              <a:extLst>
                <a:ext uri="{FF2B5EF4-FFF2-40B4-BE49-F238E27FC236}">
                  <a16:creationId xmlns:a16="http://schemas.microsoft.com/office/drawing/2014/main" id="{6D0948B3-2A6D-3102-2864-9A772E1B8FC4}"/>
                </a:ext>
              </a:extLst>
            </p:cNvPr>
            <p:cNvCxnSpPr>
              <a:cxnSpLocks/>
              <a:stCxn id="172" idx="6"/>
              <a:endCxn id="176" idx="2"/>
            </p:cNvCxnSpPr>
            <p:nvPr/>
          </p:nvCxnSpPr>
          <p:spPr>
            <a:xfrm>
              <a:off x="8419338" y="5064258"/>
              <a:ext cx="144948" cy="0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直線矢印コネクタ 180">
              <a:extLst>
                <a:ext uri="{FF2B5EF4-FFF2-40B4-BE49-F238E27FC236}">
                  <a16:creationId xmlns:a16="http://schemas.microsoft.com/office/drawing/2014/main" id="{53E04F8F-F79C-0158-7E89-513267E0DB9B}"/>
                </a:ext>
              </a:extLst>
            </p:cNvPr>
            <p:cNvCxnSpPr>
              <a:cxnSpLocks/>
              <a:endCxn id="175" idx="6"/>
            </p:cNvCxnSpPr>
            <p:nvPr/>
          </p:nvCxnSpPr>
          <p:spPr>
            <a:xfrm flipH="1">
              <a:off x="8419338" y="4476636"/>
              <a:ext cx="161906" cy="1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直線矢印コネクタ 181">
              <a:extLst>
                <a:ext uri="{FF2B5EF4-FFF2-40B4-BE49-F238E27FC236}">
                  <a16:creationId xmlns:a16="http://schemas.microsoft.com/office/drawing/2014/main" id="{91F9D343-9E16-0FB2-7BD9-4A9F7570DC1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768401" y="5064257"/>
              <a:ext cx="152399" cy="2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84" name="グラフィックス 183" descr="人工知能 枠線">
              <a:extLst>
                <a:ext uri="{FF2B5EF4-FFF2-40B4-BE49-F238E27FC236}">
                  <a16:creationId xmlns:a16="http://schemas.microsoft.com/office/drawing/2014/main" id="{3F82BBDD-F19E-9AEE-5ED9-C50B6BCA4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7117939" y="4345788"/>
              <a:ext cx="792141" cy="792141"/>
            </a:xfrm>
            <a:prstGeom prst="rect">
              <a:avLst/>
            </a:prstGeom>
          </p:spPr>
        </p:pic>
      </p:grpSp>
      <p:sp>
        <p:nvSpPr>
          <p:cNvPr id="197" name="テキスト ボックス 196">
            <a:extLst>
              <a:ext uri="{FF2B5EF4-FFF2-40B4-BE49-F238E27FC236}">
                <a16:creationId xmlns:a16="http://schemas.microsoft.com/office/drawing/2014/main" id="{ACA5280D-0DEE-5185-DC09-62951843F00E}"/>
              </a:ext>
            </a:extLst>
          </p:cNvPr>
          <p:cNvSpPr txBox="1"/>
          <p:nvPr/>
        </p:nvSpPr>
        <p:spPr>
          <a:xfrm>
            <a:off x="1804670" y="5677912"/>
            <a:ext cx="13628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修正</a:t>
            </a:r>
            <a:r>
              <a:rPr kumimoji="1"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関数</a:t>
            </a:r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と</a:t>
            </a:r>
            <a:endParaRPr lang="en-US" altLang="ja-JP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依存関数を</a:t>
            </a:r>
            <a:endParaRPr lang="en-US" altLang="ja-JP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収集</a:t>
            </a:r>
            <a:endParaRPr kumimoji="1" lang="ja-JP" altLang="en-US" b="1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198" name="テキスト ボックス 197">
            <a:extLst>
              <a:ext uri="{FF2B5EF4-FFF2-40B4-BE49-F238E27FC236}">
                <a16:creationId xmlns:a16="http://schemas.microsoft.com/office/drawing/2014/main" id="{6BBC813C-59D2-3931-7145-DC7FB667F07F}"/>
              </a:ext>
            </a:extLst>
          </p:cNvPr>
          <p:cNvSpPr txBox="1"/>
          <p:nvPr/>
        </p:nvSpPr>
        <p:spPr>
          <a:xfrm>
            <a:off x="4153313" y="5667655"/>
            <a:ext cx="13628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修正関数の</a:t>
            </a:r>
            <a:endParaRPr lang="en-US" altLang="ja-JP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kumimoji="1"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選択</a:t>
            </a:r>
          </a:p>
        </p:txBody>
      </p:sp>
      <p:sp>
        <p:nvSpPr>
          <p:cNvPr id="199" name="テキスト ボックス 198">
            <a:extLst>
              <a:ext uri="{FF2B5EF4-FFF2-40B4-BE49-F238E27FC236}">
                <a16:creationId xmlns:a16="http://schemas.microsoft.com/office/drawing/2014/main" id="{A99B5002-CA65-3707-28EE-05798F337D64}"/>
              </a:ext>
            </a:extLst>
          </p:cNvPr>
          <p:cNvSpPr txBox="1"/>
          <p:nvPr/>
        </p:nvSpPr>
        <p:spPr>
          <a:xfrm>
            <a:off x="6669406" y="5669010"/>
            <a:ext cx="13628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依存関数の</a:t>
            </a:r>
            <a:endParaRPr lang="en-US" altLang="ja-JP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kumimoji="1"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選択</a:t>
            </a:r>
          </a:p>
        </p:txBody>
      </p:sp>
      <p:sp>
        <p:nvSpPr>
          <p:cNvPr id="200" name="テキスト ボックス 199">
            <a:extLst>
              <a:ext uri="{FF2B5EF4-FFF2-40B4-BE49-F238E27FC236}">
                <a16:creationId xmlns:a16="http://schemas.microsoft.com/office/drawing/2014/main" id="{25AB6C34-A3C8-175C-814D-055954BC66D0}"/>
              </a:ext>
            </a:extLst>
          </p:cNvPr>
          <p:cNvSpPr txBox="1"/>
          <p:nvPr/>
        </p:nvSpPr>
        <p:spPr>
          <a:xfrm>
            <a:off x="8692364" y="5669010"/>
            <a:ext cx="20697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選択関数を</a:t>
            </a:r>
            <a:endParaRPr lang="en-US" altLang="ja-JP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追跡しコミットを</a:t>
            </a:r>
            <a:endParaRPr lang="en-US" altLang="ja-JP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kumimoji="1"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選択</a:t>
            </a:r>
          </a:p>
        </p:txBody>
      </p:sp>
      <p:grpSp>
        <p:nvGrpSpPr>
          <p:cNvPr id="231" name="グループ化 230">
            <a:extLst>
              <a:ext uri="{FF2B5EF4-FFF2-40B4-BE49-F238E27FC236}">
                <a16:creationId xmlns:a16="http://schemas.microsoft.com/office/drawing/2014/main" id="{ED5A0D5A-E412-C34A-EB0B-3085D65C0232}"/>
              </a:ext>
            </a:extLst>
          </p:cNvPr>
          <p:cNvGrpSpPr/>
          <p:nvPr/>
        </p:nvGrpSpPr>
        <p:grpSpPr>
          <a:xfrm>
            <a:off x="8828997" y="3893486"/>
            <a:ext cx="1328705" cy="1719116"/>
            <a:chOff x="9941299" y="3649018"/>
            <a:chExt cx="1328705" cy="1719116"/>
          </a:xfrm>
        </p:grpSpPr>
        <p:pic>
          <p:nvPicPr>
            <p:cNvPr id="196" name="グラフィックス 195" descr="人工知能 枠線">
              <a:extLst>
                <a:ext uri="{FF2B5EF4-FFF2-40B4-BE49-F238E27FC236}">
                  <a16:creationId xmlns:a16="http://schemas.microsoft.com/office/drawing/2014/main" id="{0D16D4A6-EB04-51C7-9794-EE3D8372F5B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941299" y="4153774"/>
              <a:ext cx="792141" cy="792141"/>
            </a:xfrm>
            <a:prstGeom prst="rect">
              <a:avLst/>
            </a:prstGeom>
          </p:spPr>
        </p:pic>
        <p:grpSp>
          <p:nvGrpSpPr>
            <p:cNvPr id="222" name="グループ化 221">
              <a:extLst>
                <a:ext uri="{FF2B5EF4-FFF2-40B4-BE49-F238E27FC236}">
                  <a16:creationId xmlns:a16="http://schemas.microsoft.com/office/drawing/2014/main" id="{38AE7C78-F570-0765-D034-7B0420DC5353}"/>
                </a:ext>
              </a:extLst>
            </p:cNvPr>
            <p:cNvGrpSpPr/>
            <p:nvPr/>
          </p:nvGrpSpPr>
          <p:grpSpPr>
            <a:xfrm>
              <a:off x="11006704" y="3649018"/>
              <a:ext cx="263300" cy="1719116"/>
              <a:chOff x="11006704" y="3651082"/>
              <a:chExt cx="263300" cy="1719116"/>
            </a:xfrm>
          </p:grpSpPr>
          <p:cxnSp>
            <p:nvCxnSpPr>
              <p:cNvPr id="202" name="直線矢印コネクタ 201">
                <a:extLst>
                  <a:ext uri="{FF2B5EF4-FFF2-40B4-BE49-F238E27FC236}">
                    <a16:creationId xmlns:a16="http://schemas.microsoft.com/office/drawing/2014/main" id="{0CAE4116-74E2-64FB-30FB-C66FDFA77E9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138354" y="3651082"/>
                <a:ext cx="0" cy="1719116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4" name="楕円 37">
                <a:extLst>
                  <a:ext uri="{FF2B5EF4-FFF2-40B4-BE49-F238E27FC236}">
                    <a16:creationId xmlns:a16="http://schemas.microsoft.com/office/drawing/2014/main" id="{02508CAF-3DD4-2017-C54E-662D3A474008}"/>
                  </a:ext>
                </a:extLst>
              </p:cNvPr>
              <p:cNvSpPr/>
              <p:nvPr/>
            </p:nvSpPr>
            <p:spPr>
              <a:xfrm>
                <a:off x="11006704" y="3882392"/>
                <a:ext cx="263300" cy="272719"/>
              </a:xfrm>
              <a:prstGeom prst="ellipse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endParaRPr lang="ja-JP" altLang="en-US" sz="2000" spc="110" dirty="0">
                  <a:solidFill>
                    <a:schemeClr val="tx1"/>
                  </a:solidFill>
                  <a:latin typeface="Segoe UI" panose="020B0502040204020203" pitchFamily="34" charset="0"/>
                  <a:ea typeface="Hiragino Kaku Gothic Pro W6" panose="020B0300000000000000"/>
                  <a:cs typeface="Segoe UI" panose="020B0502040204020203" pitchFamily="34" charset="0"/>
                </a:endParaRPr>
              </a:p>
            </p:txBody>
          </p:sp>
          <p:sp>
            <p:nvSpPr>
              <p:cNvPr id="205" name="楕円 37">
                <a:extLst>
                  <a:ext uri="{FF2B5EF4-FFF2-40B4-BE49-F238E27FC236}">
                    <a16:creationId xmlns:a16="http://schemas.microsoft.com/office/drawing/2014/main" id="{8DC8C2C7-5ED5-3EBD-E429-7FF9B298D3AE}"/>
                  </a:ext>
                </a:extLst>
              </p:cNvPr>
              <p:cNvSpPr/>
              <p:nvPr/>
            </p:nvSpPr>
            <p:spPr>
              <a:xfrm>
                <a:off x="11006704" y="4412572"/>
                <a:ext cx="263300" cy="272719"/>
              </a:xfrm>
              <a:prstGeom prst="ellipse">
                <a:avLst/>
              </a:prstGeom>
              <a:solidFill>
                <a:schemeClr val="bg1"/>
              </a:solidFill>
              <a:ln w="3175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endParaRPr lang="ja-JP" altLang="en-US" sz="2000" spc="110" dirty="0">
                  <a:solidFill>
                    <a:schemeClr val="tx1"/>
                  </a:solidFill>
                  <a:latin typeface="Segoe UI" panose="020B0502040204020203" pitchFamily="34" charset="0"/>
                  <a:ea typeface="Hiragino Kaku Gothic Pro W6" panose="020B0300000000000000"/>
                  <a:cs typeface="Segoe UI" panose="020B0502040204020203" pitchFamily="34" charset="0"/>
                </a:endParaRPr>
              </a:p>
            </p:txBody>
          </p:sp>
          <p:sp>
            <p:nvSpPr>
              <p:cNvPr id="220" name="楕円 37">
                <a:extLst>
                  <a:ext uri="{FF2B5EF4-FFF2-40B4-BE49-F238E27FC236}">
                    <a16:creationId xmlns:a16="http://schemas.microsoft.com/office/drawing/2014/main" id="{46035B91-1C95-18AB-0A67-3C5DAF992C13}"/>
                  </a:ext>
                </a:extLst>
              </p:cNvPr>
              <p:cNvSpPr/>
              <p:nvPr/>
            </p:nvSpPr>
            <p:spPr>
              <a:xfrm>
                <a:off x="11006704" y="4948944"/>
                <a:ext cx="263300" cy="272719"/>
              </a:xfrm>
              <a:prstGeom prst="ellipse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endParaRPr lang="ja-JP" altLang="en-US" sz="2000" spc="110" dirty="0">
                  <a:solidFill>
                    <a:schemeClr val="tx1"/>
                  </a:solidFill>
                  <a:latin typeface="Segoe UI" panose="020B0502040204020203" pitchFamily="34" charset="0"/>
                  <a:ea typeface="Hiragino Kaku Gothic Pro W6" panose="020B0300000000000000"/>
                  <a:cs typeface="Segoe UI" panose="020B0502040204020203" pitchFamily="34" charset="0"/>
                </a:endParaRPr>
              </a:p>
            </p:txBody>
          </p:sp>
        </p:grpSp>
      </p:grpSp>
      <p:sp>
        <p:nvSpPr>
          <p:cNvPr id="225" name="右矢印 224">
            <a:extLst>
              <a:ext uri="{FF2B5EF4-FFF2-40B4-BE49-F238E27FC236}">
                <a16:creationId xmlns:a16="http://schemas.microsoft.com/office/drawing/2014/main" id="{5B7A6C66-D6E1-1025-433A-A72468C7B9A6}"/>
              </a:ext>
            </a:extLst>
          </p:cNvPr>
          <p:cNvSpPr/>
          <p:nvPr/>
        </p:nvSpPr>
        <p:spPr>
          <a:xfrm>
            <a:off x="3362544" y="4747328"/>
            <a:ext cx="396070" cy="259715"/>
          </a:xfrm>
          <a:prstGeom prst="rightArrow">
            <a:avLst/>
          </a:prstGeom>
          <a:solidFill>
            <a:schemeClr val="bg1">
              <a:lumMod val="10000"/>
            </a:schemeClr>
          </a:solidFill>
          <a:ln w="3810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6" name="右矢印 225">
            <a:extLst>
              <a:ext uri="{FF2B5EF4-FFF2-40B4-BE49-F238E27FC236}">
                <a16:creationId xmlns:a16="http://schemas.microsoft.com/office/drawing/2014/main" id="{FE7DD3FF-00D9-FF94-F945-88137D1CDF28}"/>
              </a:ext>
            </a:extLst>
          </p:cNvPr>
          <p:cNvSpPr/>
          <p:nvPr/>
        </p:nvSpPr>
        <p:spPr>
          <a:xfrm>
            <a:off x="5841047" y="4733878"/>
            <a:ext cx="396070" cy="259715"/>
          </a:xfrm>
          <a:prstGeom prst="rightArrow">
            <a:avLst/>
          </a:prstGeom>
          <a:solidFill>
            <a:schemeClr val="bg1">
              <a:lumMod val="10000"/>
            </a:schemeClr>
          </a:solidFill>
          <a:ln w="3810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9" name="右矢印 228">
            <a:extLst>
              <a:ext uri="{FF2B5EF4-FFF2-40B4-BE49-F238E27FC236}">
                <a16:creationId xmlns:a16="http://schemas.microsoft.com/office/drawing/2014/main" id="{D4995B8C-30D0-EBA4-9D81-3596714E0EC8}"/>
              </a:ext>
            </a:extLst>
          </p:cNvPr>
          <p:cNvSpPr/>
          <p:nvPr/>
        </p:nvSpPr>
        <p:spPr>
          <a:xfrm>
            <a:off x="8339892" y="4747328"/>
            <a:ext cx="396070" cy="259715"/>
          </a:xfrm>
          <a:prstGeom prst="rightArrow">
            <a:avLst/>
          </a:prstGeom>
          <a:solidFill>
            <a:schemeClr val="bg1">
              <a:lumMod val="10000"/>
            </a:schemeClr>
          </a:solidFill>
          <a:ln w="3810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30" name="コンテンツ プレースホルダー 2">
            <a:extLst>
              <a:ext uri="{FF2B5EF4-FFF2-40B4-BE49-F238E27FC236}">
                <a16:creationId xmlns:a16="http://schemas.microsoft.com/office/drawing/2014/main" id="{74F8A105-0512-BFD8-22A2-E641517C5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000" y="1728000"/>
            <a:ext cx="11136000" cy="1557333"/>
          </a:xfrm>
        </p:spPr>
        <p:txBody>
          <a:bodyPr/>
          <a:lstStyle/>
          <a:p>
            <a:r>
              <a:rPr lang="ja-JP" altLang="en-US" sz="3200"/>
              <a:t>研究設問は</a:t>
            </a:r>
            <a:r>
              <a:rPr lang="en-US" altLang="ja-JP" sz="3200" dirty="0"/>
              <a:t>DEP-SZZ</a:t>
            </a:r>
            <a:r>
              <a:rPr lang="ja-JP" altLang="en-US" sz="3200"/>
              <a:t>の各ステップに対応</a:t>
            </a:r>
            <a:endParaRPr lang="en-US" altLang="ja-JP" sz="3200" dirty="0">
              <a:highlight>
                <a:srgbClr val="FFFF00"/>
              </a:highlight>
            </a:endParaRPr>
          </a:p>
          <a:p>
            <a:pPr>
              <a:buClr>
                <a:schemeClr val="tx1"/>
              </a:buClr>
              <a:buSzPct val="100000"/>
              <a:buNone/>
            </a:pPr>
            <a:r>
              <a:rPr lang="en-US" altLang="ja-JP" dirty="0"/>
              <a:t>RQ1</a:t>
            </a:r>
            <a:r>
              <a:rPr lang="ja-JP" altLang="en-US"/>
              <a:t>：修正関数と依存関数への拡張は</a:t>
            </a:r>
            <a:r>
              <a:rPr lang="en-US" altLang="ja-JP" dirty="0"/>
              <a:t>TP</a:t>
            </a:r>
            <a:r>
              <a:rPr lang="ja-JP" altLang="en-US"/>
              <a:t>をどれだけ増加させるか</a:t>
            </a:r>
            <a:endParaRPr lang="en-US" altLang="ja-JP" dirty="0"/>
          </a:p>
          <a:p>
            <a:pPr>
              <a:buClr>
                <a:schemeClr val="tx1"/>
              </a:buClr>
              <a:buSzPct val="100000"/>
              <a:buNone/>
            </a:pPr>
            <a:r>
              <a:rPr kumimoji="1" lang="en-US" altLang="ja-JP" dirty="0"/>
              <a:t>RQ2</a:t>
            </a:r>
            <a:r>
              <a:rPr lang="en-US" altLang="ja-JP" dirty="0"/>
              <a:t>, </a:t>
            </a:r>
            <a:r>
              <a:rPr kumimoji="1" lang="en-US" altLang="ja-JP" dirty="0"/>
              <a:t>3, 4</a:t>
            </a:r>
            <a:r>
              <a:rPr kumimoji="1" lang="ja-JP" altLang="en-US"/>
              <a:t>：</a:t>
            </a:r>
            <a:r>
              <a:rPr lang="en-US" altLang="ja-JP" dirty="0"/>
              <a:t>LLM</a:t>
            </a:r>
            <a:r>
              <a:rPr lang="ja-JP" altLang="en-US"/>
              <a:t>は</a:t>
            </a:r>
            <a:r>
              <a:rPr lang="en-US" altLang="ja-JP" dirty="0"/>
              <a:t>FP</a:t>
            </a:r>
            <a:r>
              <a:rPr lang="ja-JP" altLang="en-US"/>
              <a:t>をどれだけ削減させるか</a:t>
            </a:r>
            <a:endParaRPr kumimoji="1" lang="ja-JP" altLang="en-US"/>
          </a:p>
        </p:txBody>
      </p:sp>
      <p:grpSp>
        <p:nvGrpSpPr>
          <p:cNvPr id="232" name="グループ化 231">
            <a:extLst>
              <a:ext uri="{FF2B5EF4-FFF2-40B4-BE49-F238E27FC236}">
                <a16:creationId xmlns:a16="http://schemas.microsoft.com/office/drawing/2014/main" id="{07F1570D-F4B5-531F-7E87-0B1CED005824}"/>
              </a:ext>
            </a:extLst>
          </p:cNvPr>
          <p:cNvGrpSpPr/>
          <p:nvPr/>
        </p:nvGrpSpPr>
        <p:grpSpPr>
          <a:xfrm>
            <a:off x="11232872" y="4497841"/>
            <a:ext cx="699057" cy="777963"/>
            <a:chOff x="0" y="3566786"/>
            <a:chExt cx="903962" cy="1026091"/>
          </a:xfrm>
        </p:grpSpPr>
        <p:sp>
          <p:nvSpPr>
            <p:cNvPr id="241" name="メモ 240">
              <a:extLst>
                <a:ext uri="{FF2B5EF4-FFF2-40B4-BE49-F238E27FC236}">
                  <a16:creationId xmlns:a16="http://schemas.microsoft.com/office/drawing/2014/main" id="{B2ADF443-1EDF-3266-8D0A-41564EB53F34}"/>
                </a:ext>
              </a:extLst>
            </p:cNvPr>
            <p:cNvSpPr/>
            <p:nvPr/>
          </p:nvSpPr>
          <p:spPr>
            <a:xfrm rot="10800000">
              <a:off x="77244" y="3665951"/>
              <a:ext cx="826718" cy="926926"/>
            </a:xfrm>
            <a:prstGeom prst="foldedCorner">
              <a:avLst>
                <a:gd name="adj" fmla="val 19697"/>
              </a:avLst>
            </a:prstGeom>
            <a:solidFill>
              <a:srgbClr val="FFFFFF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42" name="メモ 241">
              <a:extLst>
                <a:ext uri="{FF2B5EF4-FFF2-40B4-BE49-F238E27FC236}">
                  <a16:creationId xmlns:a16="http://schemas.microsoft.com/office/drawing/2014/main" id="{62B45456-8589-2BA2-E8E8-621595463D9C}"/>
                </a:ext>
              </a:extLst>
            </p:cNvPr>
            <p:cNvSpPr/>
            <p:nvPr/>
          </p:nvSpPr>
          <p:spPr>
            <a:xfrm rot="10800000">
              <a:off x="0" y="3566786"/>
              <a:ext cx="826718" cy="926926"/>
            </a:xfrm>
            <a:prstGeom prst="foldedCorner">
              <a:avLst>
                <a:gd name="adj" fmla="val 19697"/>
              </a:avLst>
            </a:prstGeom>
            <a:solidFill>
              <a:srgbClr val="FFFFFF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43" name="正方形/長方形 242">
              <a:extLst>
                <a:ext uri="{FF2B5EF4-FFF2-40B4-BE49-F238E27FC236}">
                  <a16:creationId xmlns:a16="http://schemas.microsoft.com/office/drawing/2014/main" id="{F05E4B16-3584-E5FA-3057-08C230FFFBE5}"/>
                </a:ext>
              </a:extLst>
            </p:cNvPr>
            <p:cNvSpPr/>
            <p:nvPr/>
          </p:nvSpPr>
          <p:spPr>
            <a:xfrm>
              <a:off x="156574" y="3817307"/>
              <a:ext cx="513567" cy="86117"/>
            </a:xfrm>
            <a:prstGeom prst="rect">
              <a:avLst/>
            </a:prstGeom>
            <a:solidFill>
              <a:schemeClr val="accent4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56" name="正方形/長方形 255">
              <a:extLst>
                <a:ext uri="{FF2B5EF4-FFF2-40B4-BE49-F238E27FC236}">
                  <a16:creationId xmlns:a16="http://schemas.microsoft.com/office/drawing/2014/main" id="{08AB094E-09CF-16B7-7BC3-0295C945147B}"/>
                </a:ext>
              </a:extLst>
            </p:cNvPr>
            <p:cNvSpPr/>
            <p:nvPr/>
          </p:nvSpPr>
          <p:spPr>
            <a:xfrm>
              <a:off x="156573" y="4232755"/>
              <a:ext cx="513567" cy="86117"/>
            </a:xfrm>
            <a:prstGeom prst="rect">
              <a:avLst/>
            </a:prstGeom>
            <a:solidFill>
              <a:schemeClr val="accent4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57" name="正方形/長方形 256">
              <a:extLst>
                <a:ext uri="{FF2B5EF4-FFF2-40B4-BE49-F238E27FC236}">
                  <a16:creationId xmlns:a16="http://schemas.microsoft.com/office/drawing/2014/main" id="{4A39DCB3-0FAD-5200-32CC-BA63C5A70656}"/>
                </a:ext>
              </a:extLst>
            </p:cNvPr>
            <p:cNvSpPr/>
            <p:nvPr/>
          </p:nvSpPr>
          <p:spPr>
            <a:xfrm>
              <a:off x="156575" y="4025031"/>
              <a:ext cx="513567" cy="86117"/>
            </a:xfrm>
            <a:prstGeom prst="rect">
              <a:avLst/>
            </a:prstGeom>
            <a:solidFill>
              <a:schemeClr val="accent6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59" name="テキスト ボックス 258">
            <a:extLst>
              <a:ext uri="{FF2B5EF4-FFF2-40B4-BE49-F238E27FC236}">
                <a16:creationId xmlns:a16="http://schemas.microsoft.com/office/drawing/2014/main" id="{B8395A93-0407-4269-7A2D-2752B2F910B4}"/>
              </a:ext>
            </a:extLst>
          </p:cNvPr>
          <p:cNvSpPr txBox="1"/>
          <p:nvPr/>
        </p:nvSpPr>
        <p:spPr>
          <a:xfrm>
            <a:off x="11101604" y="5677912"/>
            <a:ext cx="10246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バグ混入</a:t>
            </a:r>
            <a:endParaRPr lang="en-US" altLang="ja-JP" sz="1600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sz="1600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コミット</a:t>
            </a:r>
            <a:endParaRPr kumimoji="1" lang="ja-JP" altLang="en-US" sz="1600" b="1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261" name="テキスト ボックス 260">
            <a:extLst>
              <a:ext uri="{FF2B5EF4-FFF2-40B4-BE49-F238E27FC236}">
                <a16:creationId xmlns:a16="http://schemas.microsoft.com/office/drawing/2014/main" id="{DA5171F9-612B-2101-406F-88EDA9FECC2A}"/>
              </a:ext>
            </a:extLst>
          </p:cNvPr>
          <p:cNvSpPr txBox="1"/>
          <p:nvPr/>
        </p:nvSpPr>
        <p:spPr>
          <a:xfrm>
            <a:off x="356291" y="4037980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入力</a:t>
            </a:r>
          </a:p>
        </p:txBody>
      </p:sp>
      <p:sp>
        <p:nvSpPr>
          <p:cNvPr id="262" name="テキスト ボックス 261">
            <a:extLst>
              <a:ext uri="{FF2B5EF4-FFF2-40B4-BE49-F238E27FC236}">
                <a16:creationId xmlns:a16="http://schemas.microsoft.com/office/drawing/2014/main" id="{3F486824-9FDA-0F17-8911-C1BF28A13C07}"/>
              </a:ext>
            </a:extLst>
          </p:cNvPr>
          <p:cNvSpPr txBox="1"/>
          <p:nvPr/>
        </p:nvSpPr>
        <p:spPr>
          <a:xfrm>
            <a:off x="11224556" y="4037980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出力</a:t>
            </a:r>
            <a:endParaRPr kumimoji="1" lang="ja-JP" altLang="en-US" b="1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cxnSp>
        <p:nvCxnSpPr>
          <p:cNvPr id="268" name="直線矢印コネクタ 267">
            <a:extLst>
              <a:ext uri="{FF2B5EF4-FFF2-40B4-BE49-F238E27FC236}">
                <a16:creationId xmlns:a16="http://schemas.microsoft.com/office/drawing/2014/main" id="{ACB8A79E-2504-9888-9D2A-D9A02003C0A3}"/>
              </a:ext>
            </a:extLst>
          </p:cNvPr>
          <p:cNvCxnSpPr>
            <a:stCxn id="56" idx="1"/>
          </p:cNvCxnSpPr>
          <p:nvPr/>
        </p:nvCxnSpPr>
        <p:spPr>
          <a:xfrm>
            <a:off x="1005293" y="4936461"/>
            <a:ext cx="658407" cy="0"/>
          </a:xfrm>
          <a:prstGeom prst="straightConnector1">
            <a:avLst/>
          </a:prstGeom>
          <a:ln w="76200">
            <a:solidFill>
              <a:schemeClr val="bg1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直線矢印コネクタ 268">
            <a:extLst>
              <a:ext uri="{FF2B5EF4-FFF2-40B4-BE49-F238E27FC236}">
                <a16:creationId xmlns:a16="http://schemas.microsoft.com/office/drawing/2014/main" id="{21095615-4F46-B04A-971A-5247D0CAB107}"/>
              </a:ext>
            </a:extLst>
          </p:cNvPr>
          <p:cNvCxnSpPr>
            <a:cxnSpLocks/>
          </p:cNvCxnSpPr>
          <p:nvPr/>
        </p:nvCxnSpPr>
        <p:spPr>
          <a:xfrm>
            <a:off x="10762161" y="4912730"/>
            <a:ext cx="470711" cy="0"/>
          </a:xfrm>
          <a:prstGeom prst="straightConnector1">
            <a:avLst/>
          </a:prstGeom>
          <a:ln w="76200">
            <a:solidFill>
              <a:schemeClr val="bg1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36F98D5-18E7-4BDA-53A8-7A7DC9558369}"/>
              </a:ext>
            </a:extLst>
          </p:cNvPr>
          <p:cNvSpPr txBox="1"/>
          <p:nvPr/>
        </p:nvSpPr>
        <p:spPr>
          <a:xfrm>
            <a:off x="4357478" y="3396466"/>
            <a:ext cx="899605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RQ2</a:t>
            </a:r>
            <a:endParaRPr kumimoji="1" lang="ja-JP" altLang="en-US" sz="2400" b="1">
              <a:solidFill>
                <a:schemeClr val="bg1">
                  <a:lumMod val="10000"/>
                </a:scheme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5A3CA15-C52E-6BAB-E1C6-D5F02A2330C7}"/>
              </a:ext>
            </a:extLst>
          </p:cNvPr>
          <p:cNvSpPr txBox="1"/>
          <p:nvPr/>
        </p:nvSpPr>
        <p:spPr>
          <a:xfrm>
            <a:off x="6821331" y="3404194"/>
            <a:ext cx="899605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RQ3</a:t>
            </a:r>
            <a:endParaRPr kumimoji="1" lang="ja-JP" altLang="en-US" sz="2400" b="1">
              <a:solidFill>
                <a:schemeClr val="bg1">
                  <a:lumMod val="10000"/>
                </a:scheme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FE185DD-5C33-334F-C62F-8950C4D70FF6}"/>
              </a:ext>
            </a:extLst>
          </p:cNvPr>
          <p:cNvSpPr txBox="1"/>
          <p:nvPr/>
        </p:nvSpPr>
        <p:spPr>
          <a:xfrm>
            <a:off x="9284932" y="3404194"/>
            <a:ext cx="899605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RQ4</a:t>
            </a:r>
            <a:endParaRPr kumimoji="1" lang="ja-JP" altLang="en-US" sz="2400" b="1">
              <a:solidFill>
                <a:schemeClr val="bg1">
                  <a:lumMod val="10000"/>
                </a:scheme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</a:endParaRPr>
          </a:p>
        </p:txBody>
      </p:sp>
      <p:pic>
        <p:nvPicPr>
          <p:cNvPr id="11" name="グラフィックス 10" descr="甲虫 単色塗りつぶし">
            <a:extLst>
              <a:ext uri="{FF2B5EF4-FFF2-40B4-BE49-F238E27FC236}">
                <a16:creationId xmlns:a16="http://schemas.microsoft.com/office/drawing/2014/main" id="{7DB8AA31-621E-173B-3B54-F2E13D334FF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620485" y="4293177"/>
            <a:ext cx="611112" cy="611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837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33CED5-7F83-1E05-E86F-28C850542F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189FF25-ACE9-DF4C-8805-87087C8C73DB}"/>
              </a:ext>
            </a:extLst>
          </p:cNvPr>
          <p:cNvSpPr/>
          <p:nvPr/>
        </p:nvSpPr>
        <p:spPr>
          <a:xfrm>
            <a:off x="8748880" y="3632200"/>
            <a:ext cx="1948061" cy="30458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rgbClr val="000000">
                  <a:alpha val="30000"/>
                </a:srgb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38A2D4A-F71E-8F80-9F34-411F54F7019A}"/>
              </a:ext>
            </a:extLst>
          </p:cNvPr>
          <p:cNvSpPr/>
          <p:nvPr/>
        </p:nvSpPr>
        <p:spPr>
          <a:xfrm>
            <a:off x="6296852" y="3632200"/>
            <a:ext cx="1948061" cy="30458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rgbClr val="000000">
                  <a:alpha val="30000"/>
                </a:srgb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64" name="正方形/長方形 263">
            <a:extLst>
              <a:ext uri="{FF2B5EF4-FFF2-40B4-BE49-F238E27FC236}">
                <a16:creationId xmlns:a16="http://schemas.microsoft.com/office/drawing/2014/main" id="{883661E2-E42A-9442-FB97-B9F4791F252D}"/>
              </a:ext>
            </a:extLst>
          </p:cNvPr>
          <p:cNvSpPr/>
          <p:nvPr/>
        </p:nvSpPr>
        <p:spPr>
          <a:xfrm>
            <a:off x="1663701" y="3632200"/>
            <a:ext cx="1603418" cy="30458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39C2DCD-CF3C-6B34-F7A1-AF73735402C0}"/>
              </a:ext>
            </a:extLst>
          </p:cNvPr>
          <p:cNvSpPr txBox="1"/>
          <p:nvPr/>
        </p:nvSpPr>
        <p:spPr>
          <a:xfrm>
            <a:off x="2030693" y="3404194"/>
            <a:ext cx="899605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RQ1</a:t>
            </a:r>
            <a:endParaRPr kumimoji="1" lang="ja-JP" altLang="en-US" sz="2400" b="1">
              <a:solidFill>
                <a:schemeClr val="bg1">
                  <a:lumMod val="10000"/>
                </a:scheme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D4EBD40-CF0D-3D20-68A0-0D60B233A4BE}"/>
              </a:ext>
            </a:extLst>
          </p:cNvPr>
          <p:cNvSpPr/>
          <p:nvPr/>
        </p:nvSpPr>
        <p:spPr>
          <a:xfrm>
            <a:off x="3833251" y="3632200"/>
            <a:ext cx="1948061" cy="30458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rgbClr val="000000">
                  <a:alpha val="30000"/>
                </a:srgb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C3D98FC-340B-7198-8A0F-92B5898CE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RQ1</a:t>
            </a:r>
            <a:r>
              <a:rPr lang="ja-JP" altLang="en-US"/>
              <a:t>：修正関数と依存関数への拡張は</a:t>
            </a:r>
            <a:r>
              <a:rPr lang="en-US" altLang="ja-JP" dirty="0"/>
              <a:t>TP</a:t>
            </a:r>
            <a:r>
              <a:rPr lang="ja-JP" altLang="en-US"/>
              <a:t>を増加させるか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CA6E844-A1CD-D293-9DEC-B8ABAFD08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18</a:t>
            </a:fld>
            <a:endParaRPr lang="ja-JP" altLang="en-US" dirty="0"/>
          </a:p>
        </p:txBody>
      </p: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FFA211DC-D34D-5BA4-D95F-95F38A99A6E2}"/>
              </a:ext>
            </a:extLst>
          </p:cNvPr>
          <p:cNvGrpSpPr/>
          <p:nvPr/>
        </p:nvGrpSpPr>
        <p:grpSpPr>
          <a:xfrm>
            <a:off x="306236" y="4509887"/>
            <a:ext cx="699057" cy="777963"/>
            <a:chOff x="0" y="3566786"/>
            <a:chExt cx="903962" cy="1026091"/>
          </a:xfrm>
        </p:grpSpPr>
        <p:sp>
          <p:nvSpPr>
            <p:cNvPr id="56" name="メモ 55">
              <a:extLst>
                <a:ext uri="{FF2B5EF4-FFF2-40B4-BE49-F238E27FC236}">
                  <a16:creationId xmlns:a16="http://schemas.microsoft.com/office/drawing/2014/main" id="{B972980A-681D-109B-3F37-257E4A3A95E4}"/>
                </a:ext>
              </a:extLst>
            </p:cNvPr>
            <p:cNvSpPr/>
            <p:nvPr/>
          </p:nvSpPr>
          <p:spPr>
            <a:xfrm rot="10800000">
              <a:off x="77244" y="3665951"/>
              <a:ext cx="826718" cy="926926"/>
            </a:xfrm>
            <a:prstGeom prst="foldedCorner">
              <a:avLst>
                <a:gd name="adj" fmla="val 19697"/>
              </a:avLst>
            </a:prstGeom>
            <a:solidFill>
              <a:srgbClr val="FFFFFF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7" name="メモ 56">
              <a:extLst>
                <a:ext uri="{FF2B5EF4-FFF2-40B4-BE49-F238E27FC236}">
                  <a16:creationId xmlns:a16="http://schemas.microsoft.com/office/drawing/2014/main" id="{8ED4ED7C-FF1A-5CC9-A1BA-E8A5B1911F99}"/>
                </a:ext>
              </a:extLst>
            </p:cNvPr>
            <p:cNvSpPr/>
            <p:nvPr/>
          </p:nvSpPr>
          <p:spPr>
            <a:xfrm rot="10800000">
              <a:off x="0" y="3566786"/>
              <a:ext cx="826718" cy="926926"/>
            </a:xfrm>
            <a:prstGeom prst="foldedCorner">
              <a:avLst>
                <a:gd name="adj" fmla="val 19697"/>
              </a:avLst>
            </a:prstGeom>
            <a:solidFill>
              <a:srgbClr val="FFFFFF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8" name="正方形/長方形 57">
              <a:extLst>
                <a:ext uri="{FF2B5EF4-FFF2-40B4-BE49-F238E27FC236}">
                  <a16:creationId xmlns:a16="http://schemas.microsoft.com/office/drawing/2014/main" id="{C68E9839-CF96-7CDA-9050-5AB708301296}"/>
                </a:ext>
              </a:extLst>
            </p:cNvPr>
            <p:cNvSpPr/>
            <p:nvPr/>
          </p:nvSpPr>
          <p:spPr>
            <a:xfrm>
              <a:off x="156574" y="3817307"/>
              <a:ext cx="513567" cy="86117"/>
            </a:xfrm>
            <a:prstGeom prst="rect">
              <a:avLst/>
            </a:prstGeom>
            <a:solidFill>
              <a:schemeClr val="accent4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9" name="正方形/長方形 58">
              <a:extLst>
                <a:ext uri="{FF2B5EF4-FFF2-40B4-BE49-F238E27FC236}">
                  <a16:creationId xmlns:a16="http://schemas.microsoft.com/office/drawing/2014/main" id="{D5AF9D99-80B9-1ACE-29B3-FE2B216C3601}"/>
                </a:ext>
              </a:extLst>
            </p:cNvPr>
            <p:cNvSpPr/>
            <p:nvPr/>
          </p:nvSpPr>
          <p:spPr>
            <a:xfrm>
              <a:off x="156573" y="4232755"/>
              <a:ext cx="513567" cy="86117"/>
            </a:xfrm>
            <a:prstGeom prst="rect">
              <a:avLst/>
            </a:prstGeom>
            <a:solidFill>
              <a:schemeClr val="accent4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61" name="正方形/長方形 60">
              <a:extLst>
                <a:ext uri="{FF2B5EF4-FFF2-40B4-BE49-F238E27FC236}">
                  <a16:creationId xmlns:a16="http://schemas.microsoft.com/office/drawing/2014/main" id="{4221310D-24AF-22FA-2314-2B99BD7AE340}"/>
                </a:ext>
              </a:extLst>
            </p:cNvPr>
            <p:cNvSpPr/>
            <p:nvPr/>
          </p:nvSpPr>
          <p:spPr>
            <a:xfrm>
              <a:off x="156575" y="4025031"/>
              <a:ext cx="513567" cy="86117"/>
            </a:xfrm>
            <a:prstGeom prst="rect">
              <a:avLst/>
            </a:prstGeom>
            <a:solidFill>
              <a:schemeClr val="accent6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0CC05939-9275-86F6-85FA-1610F966FA1A}"/>
              </a:ext>
            </a:extLst>
          </p:cNvPr>
          <p:cNvSpPr txBox="1"/>
          <p:nvPr/>
        </p:nvSpPr>
        <p:spPr>
          <a:xfrm>
            <a:off x="173311" y="5677912"/>
            <a:ext cx="10246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バグ修正</a:t>
            </a:r>
            <a:endParaRPr lang="en-US" altLang="ja-JP" sz="1600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sz="1600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コミット</a:t>
            </a:r>
            <a:endParaRPr kumimoji="1" lang="ja-JP" altLang="en-US" sz="1600" b="1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grpSp>
        <p:nvGrpSpPr>
          <p:cNvPr id="194" name="グループ化 193">
            <a:extLst>
              <a:ext uri="{FF2B5EF4-FFF2-40B4-BE49-F238E27FC236}">
                <a16:creationId xmlns:a16="http://schemas.microsoft.com/office/drawing/2014/main" id="{6D8ADF75-6346-4632-2CBF-D219772FDD0B}"/>
              </a:ext>
            </a:extLst>
          </p:cNvPr>
          <p:cNvGrpSpPr/>
          <p:nvPr/>
        </p:nvGrpSpPr>
        <p:grpSpPr>
          <a:xfrm>
            <a:off x="2009511" y="3819691"/>
            <a:ext cx="978058" cy="1774973"/>
            <a:chOff x="2867688" y="3828997"/>
            <a:chExt cx="978058" cy="1774973"/>
          </a:xfrm>
        </p:grpSpPr>
        <p:sp>
          <p:nvSpPr>
            <p:cNvPr id="29" name="円/楕円 28">
              <a:extLst>
                <a:ext uri="{FF2B5EF4-FFF2-40B4-BE49-F238E27FC236}">
                  <a16:creationId xmlns:a16="http://schemas.microsoft.com/office/drawing/2014/main" id="{B7C2C362-379B-3331-7409-9BA65D82FEC0}"/>
                </a:ext>
              </a:extLst>
            </p:cNvPr>
            <p:cNvSpPr/>
            <p:nvPr/>
          </p:nvSpPr>
          <p:spPr>
            <a:xfrm>
              <a:off x="3127937" y="5387623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30" name="円/楕円 29">
              <a:extLst>
                <a:ext uri="{FF2B5EF4-FFF2-40B4-BE49-F238E27FC236}">
                  <a16:creationId xmlns:a16="http://schemas.microsoft.com/office/drawing/2014/main" id="{D1D547CF-0A79-D652-BF4F-96BD13468E12}"/>
                </a:ext>
              </a:extLst>
            </p:cNvPr>
            <p:cNvSpPr/>
            <p:nvPr/>
          </p:nvSpPr>
          <p:spPr>
            <a:xfrm>
              <a:off x="2867688" y="5100446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z="1100" b="1" spc="110" dirty="0">
                  <a:solidFill>
                    <a:schemeClr val="bg1">
                      <a:lumMod val="10000"/>
                    </a:schemeClr>
                  </a:solidFill>
                  <a:latin typeface="Hiragino Kaku Gothic Pro W6" panose="020B0300000000000000" pitchFamily="34" charset="-128"/>
                  <a:ea typeface="Hiragino Kaku Gothic Pro W6" panose="020B0300000000000000" pitchFamily="34" charset="-128"/>
                  <a:cs typeface="Segoe UI" panose="020B0502040204020203" pitchFamily="34" charset="0"/>
                </a:rPr>
                <a:t>B</a:t>
              </a:r>
              <a:endParaRPr kumimoji="1" lang="ja-JP" altLang="en-US" sz="1100" b="1" spc="110" baseline="0" dirty="0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34" name="円/楕円 33">
              <a:extLst>
                <a:ext uri="{FF2B5EF4-FFF2-40B4-BE49-F238E27FC236}">
                  <a16:creationId xmlns:a16="http://schemas.microsoft.com/office/drawing/2014/main" id="{62894A46-F0B6-27DD-0420-97176EA3CEA6}"/>
                </a:ext>
              </a:extLst>
            </p:cNvPr>
            <p:cNvSpPr/>
            <p:nvPr/>
          </p:nvSpPr>
          <p:spPr>
            <a:xfrm>
              <a:off x="3127937" y="4800002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44" name="円/楕円 43">
              <a:extLst>
                <a:ext uri="{FF2B5EF4-FFF2-40B4-BE49-F238E27FC236}">
                  <a16:creationId xmlns:a16="http://schemas.microsoft.com/office/drawing/2014/main" id="{F3155D0E-57B0-3D62-130A-86B186C5F510}"/>
                </a:ext>
              </a:extLst>
            </p:cNvPr>
            <p:cNvSpPr/>
            <p:nvPr/>
          </p:nvSpPr>
          <p:spPr>
            <a:xfrm>
              <a:off x="3489232" y="5387623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cxnSp>
          <p:nvCxnSpPr>
            <p:cNvPr id="45" name="直線矢印コネクタ 44">
              <a:extLst>
                <a:ext uri="{FF2B5EF4-FFF2-40B4-BE49-F238E27FC236}">
                  <a16:creationId xmlns:a16="http://schemas.microsoft.com/office/drawing/2014/main" id="{31142981-5082-702C-63FE-3C6C45A5BD66}"/>
                </a:ext>
              </a:extLst>
            </p:cNvPr>
            <p:cNvCxnSpPr>
              <a:cxnSpLocks/>
              <a:stCxn id="34" idx="3"/>
              <a:endCxn id="30" idx="7"/>
            </p:cNvCxnSpPr>
            <p:nvPr/>
          </p:nvCxnSpPr>
          <p:spPr>
            <a:xfrm flipH="1">
              <a:off x="3052352" y="4984666"/>
              <a:ext cx="107268" cy="147463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矢印コネクタ 46">
              <a:extLst>
                <a:ext uri="{FF2B5EF4-FFF2-40B4-BE49-F238E27FC236}">
                  <a16:creationId xmlns:a16="http://schemas.microsoft.com/office/drawing/2014/main" id="{647AD59C-7836-CFBC-D7DF-76411B95B29D}"/>
                </a:ext>
              </a:extLst>
            </p:cNvPr>
            <p:cNvCxnSpPr>
              <a:cxnSpLocks/>
              <a:stCxn id="30" idx="5"/>
              <a:endCxn id="29" idx="1"/>
            </p:cNvCxnSpPr>
            <p:nvPr/>
          </p:nvCxnSpPr>
          <p:spPr>
            <a:xfrm>
              <a:off x="3052352" y="5285110"/>
              <a:ext cx="107268" cy="134196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矢印コネクタ 47">
              <a:extLst>
                <a:ext uri="{FF2B5EF4-FFF2-40B4-BE49-F238E27FC236}">
                  <a16:creationId xmlns:a16="http://schemas.microsoft.com/office/drawing/2014/main" id="{7126EEF4-4CCB-6562-DF05-81D54E14E2CE}"/>
                </a:ext>
              </a:extLst>
            </p:cNvPr>
            <p:cNvCxnSpPr>
              <a:cxnSpLocks/>
              <a:stCxn id="29" idx="6"/>
              <a:endCxn id="44" idx="2"/>
            </p:cNvCxnSpPr>
            <p:nvPr/>
          </p:nvCxnSpPr>
          <p:spPr>
            <a:xfrm>
              <a:off x="3344284" y="5495797"/>
              <a:ext cx="144948" cy="0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矢印コネクタ 49">
              <a:extLst>
                <a:ext uri="{FF2B5EF4-FFF2-40B4-BE49-F238E27FC236}">
                  <a16:creationId xmlns:a16="http://schemas.microsoft.com/office/drawing/2014/main" id="{DBF93D44-ACE6-E993-D1D7-53E259686D45}"/>
                </a:ext>
              </a:extLst>
            </p:cNvPr>
            <p:cNvCxnSpPr>
              <a:cxnSpLocks/>
              <a:endCxn id="34" idx="6"/>
            </p:cNvCxnSpPr>
            <p:nvPr/>
          </p:nvCxnSpPr>
          <p:spPr>
            <a:xfrm flipH="1">
              <a:off x="3344284" y="4908175"/>
              <a:ext cx="161906" cy="1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矢印コネクタ 52">
              <a:extLst>
                <a:ext uri="{FF2B5EF4-FFF2-40B4-BE49-F238E27FC236}">
                  <a16:creationId xmlns:a16="http://schemas.microsoft.com/office/drawing/2014/main" id="{3919DC79-C473-19C7-0B82-E30BB6C3DB3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93347" y="5495796"/>
              <a:ext cx="152399" cy="2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円/楕円 94">
              <a:extLst>
                <a:ext uri="{FF2B5EF4-FFF2-40B4-BE49-F238E27FC236}">
                  <a16:creationId xmlns:a16="http://schemas.microsoft.com/office/drawing/2014/main" id="{0869334A-F9BA-8EC2-62E2-A68D24EDA555}"/>
                </a:ext>
              </a:extLst>
            </p:cNvPr>
            <p:cNvSpPr/>
            <p:nvPr/>
          </p:nvSpPr>
          <p:spPr>
            <a:xfrm>
              <a:off x="3127937" y="4416618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99" name="円/楕円 98">
              <a:extLst>
                <a:ext uri="{FF2B5EF4-FFF2-40B4-BE49-F238E27FC236}">
                  <a16:creationId xmlns:a16="http://schemas.microsoft.com/office/drawing/2014/main" id="{5690D270-B2F9-B57E-A55D-8CB1E4F3A911}"/>
                </a:ext>
              </a:extLst>
            </p:cNvPr>
            <p:cNvSpPr/>
            <p:nvPr/>
          </p:nvSpPr>
          <p:spPr>
            <a:xfrm>
              <a:off x="2867688" y="4129441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kumimoji="1" lang="en-US" altLang="ja-JP" sz="1100" b="1" spc="110" baseline="0" dirty="0">
                  <a:solidFill>
                    <a:schemeClr val="bg1">
                      <a:lumMod val="10000"/>
                    </a:schemeClr>
                  </a:solidFill>
                  <a:latin typeface="Hiragino Kaku Gothic Pro W6" panose="020B0300000000000000" pitchFamily="34" charset="-128"/>
                  <a:ea typeface="Hiragino Kaku Gothic Pro W6" panose="020B0300000000000000" pitchFamily="34" charset="-128"/>
                  <a:cs typeface="Segoe UI" panose="020B0502040204020203" pitchFamily="34" charset="0"/>
                </a:rPr>
                <a:t>A</a:t>
              </a:r>
              <a:endParaRPr kumimoji="1" lang="ja-JP" altLang="en-US" sz="1100" b="1" spc="110" baseline="0" dirty="0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06" name="円/楕円 105">
              <a:extLst>
                <a:ext uri="{FF2B5EF4-FFF2-40B4-BE49-F238E27FC236}">
                  <a16:creationId xmlns:a16="http://schemas.microsoft.com/office/drawing/2014/main" id="{84E2C4C0-67FA-9473-7A21-3ED414ADD00A}"/>
                </a:ext>
              </a:extLst>
            </p:cNvPr>
            <p:cNvSpPr/>
            <p:nvPr/>
          </p:nvSpPr>
          <p:spPr>
            <a:xfrm>
              <a:off x="3489232" y="4416618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cxnSp>
          <p:nvCxnSpPr>
            <p:cNvPr id="107" name="直線矢印コネクタ 106">
              <a:extLst>
                <a:ext uri="{FF2B5EF4-FFF2-40B4-BE49-F238E27FC236}">
                  <a16:creationId xmlns:a16="http://schemas.microsoft.com/office/drawing/2014/main" id="{9E85084B-0ED3-C012-99E9-1D8057319D46}"/>
                </a:ext>
              </a:extLst>
            </p:cNvPr>
            <p:cNvCxnSpPr>
              <a:cxnSpLocks/>
              <a:stCxn id="103" idx="3"/>
              <a:endCxn id="99" idx="7"/>
            </p:cNvCxnSpPr>
            <p:nvPr/>
          </p:nvCxnSpPr>
          <p:spPr>
            <a:xfrm flipH="1">
              <a:off x="3052352" y="4013661"/>
              <a:ext cx="107268" cy="147463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直線矢印コネクタ 107">
              <a:extLst>
                <a:ext uri="{FF2B5EF4-FFF2-40B4-BE49-F238E27FC236}">
                  <a16:creationId xmlns:a16="http://schemas.microsoft.com/office/drawing/2014/main" id="{9CF6BAC7-8B5B-F23E-C4CA-E9BC18E68FF3}"/>
                </a:ext>
              </a:extLst>
            </p:cNvPr>
            <p:cNvCxnSpPr>
              <a:cxnSpLocks/>
              <a:stCxn id="99" idx="5"/>
              <a:endCxn id="95" idx="1"/>
            </p:cNvCxnSpPr>
            <p:nvPr/>
          </p:nvCxnSpPr>
          <p:spPr>
            <a:xfrm>
              <a:off x="3052352" y="4314105"/>
              <a:ext cx="107268" cy="134196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線矢印コネクタ 108">
              <a:extLst>
                <a:ext uri="{FF2B5EF4-FFF2-40B4-BE49-F238E27FC236}">
                  <a16:creationId xmlns:a16="http://schemas.microsoft.com/office/drawing/2014/main" id="{7A343A2B-8134-7304-AF98-5E500DDD4934}"/>
                </a:ext>
              </a:extLst>
            </p:cNvPr>
            <p:cNvCxnSpPr>
              <a:cxnSpLocks/>
              <a:stCxn id="95" idx="6"/>
              <a:endCxn id="106" idx="2"/>
            </p:cNvCxnSpPr>
            <p:nvPr/>
          </p:nvCxnSpPr>
          <p:spPr>
            <a:xfrm>
              <a:off x="3344284" y="4524792"/>
              <a:ext cx="144948" cy="0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直線矢印コネクタ 111">
              <a:extLst>
                <a:ext uri="{FF2B5EF4-FFF2-40B4-BE49-F238E27FC236}">
                  <a16:creationId xmlns:a16="http://schemas.microsoft.com/office/drawing/2014/main" id="{A977C08D-D65A-B03B-D29D-46A7F5A58688}"/>
                </a:ext>
              </a:extLst>
            </p:cNvPr>
            <p:cNvCxnSpPr>
              <a:cxnSpLocks/>
              <a:endCxn id="103" idx="6"/>
            </p:cNvCxnSpPr>
            <p:nvPr/>
          </p:nvCxnSpPr>
          <p:spPr>
            <a:xfrm flipH="1">
              <a:off x="3344284" y="3937170"/>
              <a:ext cx="161906" cy="1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矢印コネクタ 112">
              <a:extLst>
                <a:ext uri="{FF2B5EF4-FFF2-40B4-BE49-F238E27FC236}">
                  <a16:creationId xmlns:a16="http://schemas.microsoft.com/office/drawing/2014/main" id="{72F85547-158A-0DEC-4111-FDAEAF0CF40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93347" y="4524791"/>
              <a:ext cx="152399" cy="2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円/楕円 102">
              <a:extLst>
                <a:ext uri="{FF2B5EF4-FFF2-40B4-BE49-F238E27FC236}">
                  <a16:creationId xmlns:a16="http://schemas.microsoft.com/office/drawing/2014/main" id="{2AECA4E4-02F9-8D6F-48BE-13372F2D723B}"/>
                </a:ext>
              </a:extLst>
            </p:cNvPr>
            <p:cNvSpPr/>
            <p:nvPr/>
          </p:nvSpPr>
          <p:spPr>
            <a:xfrm>
              <a:off x="3127937" y="3828997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</p:grpSp>
      <p:grpSp>
        <p:nvGrpSpPr>
          <p:cNvPr id="203" name="グループ化 202">
            <a:extLst>
              <a:ext uri="{FF2B5EF4-FFF2-40B4-BE49-F238E27FC236}">
                <a16:creationId xmlns:a16="http://schemas.microsoft.com/office/drawing/2014/main" id="{34113012-E607-52F5-3A24-250833020E74}"/>
              </a:ext>
            </a:extLst>
          </p:cNvPr>
          <p:cNvGrpSpPr/>
          <p:nvPr/>
        </p:nvGrpSpPr>
        <p:grpSpPr>
          <a:xfrm>
            <a:off x="3933780" y="3902939"/>
            <a:ext cx="1771857" cy="1774973"/>
            <a:chOff x="4570683" y="3632477"/>
            <a:chExt cx="1771857" cy="1774973"/>
          </a:xfrm>
        </p:grpSpPr>
        <p:sp>
          <p:nvSpPr>
            <p:cNvPr id="115" name="円/楕円 114">
              <a:extLst>
                <a:ext uri="{FF2B5EF4-FFF2-40B4-BE49-F238E27FC236}">
                  <a16:creationId xmlns:a16="http://schemas.microsoft.com/office/drawing/2014/main" id="{3DA38130-8B38-F287-8383-125C76A50481}"/>
                </a:ext>
              </a:extLst>
            </p:cNvPr>
            <p:cNvSpPr/>
            <p:nvPr/>
          </p:nvSpPr>
          <p:spPr>
            <a:xfrm>
              <a:off x="5623729" y="5191103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rgbClr val="000000">
                    <a:alpha val="30000"/>
                  </a:srgb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16" name="円/楕円 115">
              <a:extLst>
                <a:ext uri="{FF2B5EF4-FFF2-40B4-BE49-F238E27FC236}">
                  <a16:creationId xmlns:a16="http://schemas.microsoft.com/office/drawing/2014/main" id="{D79048EC-7297-E486-3FB2-49B17FD17B02}"/>
                </a:ext>
              </a:extLst>
            </p:cNvPr>
            <p:cNvSpPr/>
            <p:nvPr/>
          </p:nvSpPr>
          <p:spPr>
            <a:xfrm>
              <a:off x="5363480" y="4903926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z="1100" b="1" spc="110" dirty="0">
                  <a:solidFill>
                    <a:srgbClr val="000000">
                      <a:alpha val="30000"/>
                    </a:srgbClr>
                  </a:solidFill>
                  <a:latin typeface="Hiragino Kaku Gothic Pro W6" panose="020B0300000000000000" pitchFamily="34" charset="-128"/>
                  <a:ea typeface="Hiragino Kaku Gothic Pro W6" panose="020B0300000000000000" pitchFamily="34" charset="-128"/>
                  <a:cs typeface="Segoe UI" panose="020B0502040204020203" pitchFamily="34" charset="0"/>
                </a:rPr>
                <a:t>B</a:t>
              </a:r>
              <a:endParaRPr kumimoji="1" lang="ja-JP" altLang="en-US" sz="1100" b="1" spc="110" baseline="0" dirty="0">
                <a:solidFill>
                  <a:srgbClr val="000000">
                    <a:alpha val="30000"/>
                  </a:srgb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18" name="円/楕円 117">
              <a:extLst>
                <a:ext uri="{FF2B5EF4-FFF2-40B4-BE49-F238E27FC236}">
                  <a16:creationId xmlns:a16="http://schemas.microsoft.com/office/drawing/2014/main" id="{DE55F7CE-05D6-9D54-3769-69627575A0FB}"/>
                </a:ext>
              </a:extLst>
            </p:cNvPr>
            <p:cNvSpPr/>
            <p:nvPr/>
          </p:nvSpPr>
          <p:spPr>
            <a:xfrm>
              <a:off x="5623729" y="4603482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rgbClr val="000000">
                    <a:alpha val="30000"/>
                  </a:srgb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19" name="円/楕円 118">
              <a:extLst>
                <a:ext uri="{FF2B5EF4-FFF2-40B4-BE49-F238E27FC236}">
                  <a16:creationId xmlns:a16="http://schemas.microsoft.com/office/drawing/2014/main" id="{322AB638-7FBB-725C-7540-3216E3C46A9A}"/>
                </a:ext>
              </a:extLst>
            </p:cNvPr>
            <p:cNvSpPr/>
            <p:nvPr/>
          </p:nvSpPr>
          <p:spPr>
            <a:xfrm>
              <a:off x="5985024" y="5191103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rgbClr val="000000">
                    <a:alpha val="30000"/>
                  </a:srgb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cxnSp>
          <p:nvCxnSpPr>
            <p:cNvPr id="121" name="直線矢印コネクタ 120">
              <a:extLst>
                <a:ext uri="{FF2B5EF4-FFF2-40B4-BE49-F238E27FC236}">
                  <a16:creationId xmlns:a16="http://schemas.microsoft.com/office/drawing/2014/main" id="{2C450245-C924-7090-FB3A-C0FBA600C861}"/>
                </a:ext>
              </a:extLst>
            </p:cNvPr>
            <p:cNvCxnSpPr>
              <a:cxnSpLocks/>
              <a:stCxn id="118" idx="3"/>
              <a:endCxn id="116" idx="7"/>
            </p:cNvCxnSpPr>
            <p:nvPr/>
          </p:nvCxnSpPr>
          <p:spPr>
            <a:xfrm flipH="1">
              <a:off x="5548144" y="4788146"/>
              <a:ext cx="107268" cy="147463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直線矢印コネクタ 121">
              <a:extLst>
                <a:ext uri="{FF2B5EF4-FFF2-40B4-BE49-F238E27FC236}">
                  <a16:creationId xmlns:a16="http://schemas.microsoft.com/office/drawing/2014/main" id="{914DEECF-3106-1C32-6750-31DCF80B954A}"/>
                </a:ext>
              </a:extLst>
            </p:cNvPr>
            <p:cNvCxnSpPr>
              <a:cxnSpLocks/>
              <a:stCxn id="116" idx="5"/>
              <a:endCxn id="115" idx="1"/>
            </p:cNvCxnSpPr>
            <p:nvPr/>
          </p:nvCxnSpPr>
          <p:spPr>
            <a:xfrm>
              <a:off x="5548144" y="5088590"/>
              <a:ext cx="107268" cy="134196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矢印コネクタ 122">
              <a:extLst>
                <a:ext uri="{FF2B5EF4-FFF2-40B4-BE49-F238E27FC236}">
                  <a16:creationId xmlns:a16="http://schemas.microsoft.com/office/drawing/2014/main" id="{E5F597DB-DC0D-AC6D-4744-D92FEF674F89}"/>
                </a:ext>
              </a:extLst>
            </p:cNvPr>
            <p:cNvCxnSpPr>
              <a:cxnSpLocks/>
              <a:stCxn id="115" idx="6"/>
              <a:endCxn id="119" idx="2"/>
            </p:cNvCxnSpPr>
            <p:nvPr/>
          </p:nvCxnSpPr>
          <p:spPr>
            <a:xfrm>
              <a:off x="5840076" y="5299277"/>
              <a:ext cx="144948" cy="0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直線矢印コネクタ 123">
              <a:extLst>
                <a:ext uri="{FF2B5EF4-FFF2-40B4-BE49-F238E27FC236}">
                  <a16:creationId xmlns:a16="http://schemas.microsoft.com/office/drawing/2014/main" id="{9E17E710-0C7B-16F1-2642-FCC78C546B9B}"/>
                </a:ext>
              </a:extLst>
            </p:cNvPr>
            <p:cNvCxnSpPr>
              <a:cxnSpLocks/>
              <a:endCxn id="118" idx="6"/>
            </p:cNvCxnSpPr>
            <p:nvPr/>
          </p:nvCxnSpPr>
          <p:spPr>
            <a:xfrm flipH="1">
              <a:off x="5840076" y="4711655"/>
              <a:ext cx="161906" cy="1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矢印コネクタ 124">
              <a:extLst>
                <a:ext uri="{FF2B5EF4-FFF2-40B4-BE49-F238E27FC236}">
                  <a16:creationId xmlns:a16="http://schemas.microsoft.com/office/drawing/2014/main" id="{3A72C91C-6E00-387A-5517-3F578C2DAD0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188825" y="5298806"/>
              <a:ext cx="152399" cy="2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円/楕円 126">
              <a:extLst>
                <a:ext uri="{FF2B5EF4-FFF2-40B4-BE49-F238E27FC236}">
                  <a16:creationId xmlns:a16="http://schemas.microsoft.com/office/drawing/2014/main" id="{CA20FD85-4448-7908-4236-9FC3228D516B}"/>
                </a:ext>
              </a:extLst>
            </p:cNvPr>
            <p:cNvSpPr/>
            <p:nvPr/>
          </p:nvSpPr>
          <p:spPr>
            <a:xfrm>
              <a:off x="5623729" y="4220098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rgbClr val="000000">
                    <a:alpha val="30000"/>
                  </a:srgb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28" name="円/楕円 127">
              <a:extLst>
                <a:ext uri="{FF2B5EF4-FFF2-40B4-BE49-F238E27FC236}">
                  <a16:creationId xmlns:a16="http://schemas.microsoft.com/office/drawing/2014/main" id="{9BA3D3FA-3F69-AEB6-2BE6-B11AE5B0A0C6}"/>
                </a:ext>
              </a:extLst>
            </p:cNvPr>
            <p:cNvSpPr/>
            <p:nvPr/>
          </p:nvSpPr>
          <p:spPr>
            <a:xfrm>
              <a:off x="5363480" y="3932921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accent6"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kumimoji="1" lang="en-US" altLang="ja-JP" sz="1100" b="1" spc="110" baseline="0" dirty="0">
                  <a:solidFill>
                    <a:srgbClr val="000000">
                      <a:alpha val="30000"/>
                    </a:srgbClr>
                  </a:solidFill>
                  <a:latin typeface="Hiragino Kaku Gothic Pro W6" panose="020B0300000000000000" pitchFamily="34" charset="-128"/>
                  <a:ea typeface="Hiragino Kaku Gothic Pro W6" panose="020B0300000000000000" pitchFamily="34" charset="-128"/>
                  <a:cs typeface="Segoe UI" panose="020B0502040204020203" pitchFamily="34" charset="0"/>
                </a:rPr>
                <a:t>A</a:t>
              </a:r>
              <a:endParaRPr kumimoji="1" lang="ja-JP" altLang="en-US" sz="1100" b="1" spc="110" baseline="0" dirty="0">
                <a:solidFill>
                  <a:srgbClr val="000000">
                    <a:alpha val="30000"/>
                  </a:srgb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30" name="円/楕円 129">
              <a:extLst>
                <a:ext uri="{FF2B5EF4-FFF2-40B4-BE49-F238E27FC236}">
                  <a16:creationId xmlns:a16="http://schemas.microsoft.com/office/drawing/2014/main" id="{6BADADBC-3DE8-66A2-32FB-5A655E689B4D}"/>
                </a:ext>
              </a:extLst>
            </p:cNvPr>
            <p:cNvSpPr/>
            <p:nvPr/>
          </p:nvSpPr>
          <p:spPr>
            <a:xfrm>
              <a:off x="5623729" y="3632477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rgbClr val="000000">
                    <a:alpha val="30000"/>
                  </a:srgb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31" name="円/楕円 130">
              <a:extLst>
                <a:ext uri="{FF2B5EF4-FFF2-40B4-BE49-F238E27FC236}">
                  <a16:creationId xmlns:a16="http://schemas.microsoft.com/office/drawing/2014/main" id="{8C2DC8BD-2303-EAD5-DF21-16E98C94C40C}"/>
                </a:ext>
              </a:extLst>
            </p:cNvPr>
            <p:cNvSpPr/>
            <p:nvPr/>
          </p:nvSpPr>
          <p:spPr>
            <a:xfrm>
              <a:off x="5985024" y="4220098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rgbClr val="000000">
                    <a:alpha val="30000"/>
                  </a:srgb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cxnSp>
          <p:nvCxnSpPr>
            <p:cNvPr id="133" name="直線矢印コネクタ 132">
              <a:extLst>
                <a:ext uri="{FF2B5EF4-FFF2-40B4-BE49-F238E27FC236}">
                  <a16:creationId xmlns:a16="http://schemas.microsoft.com/office/drawing/2014/main" id="{07FBEBAE-09B2-A7AE-E95F-58A694BC2ED2}"/>
                </a:ext>
              </a:extLst>
            </p:cNvPr>
            <p:cNvCxnSpPr>
              <a:cxnSpLocks/>
              <a:stCxn id="130" idx="3"/>
              <a:endCxn id="128" idx="7"/>
            </p:cNvCxnSpPr>
            <p:nvPr/>
          </p:nvCxnSpPr>
          <p:spPr>
            <a:xfrm flipH="1">
              <a:off x="5548144" y="3817141"/>
              <a:ext cx="107268" cy="147463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直線矢印コネクタ 133">
              <a:extLst>
                <a:ext uri="{FF2B5EF4-FFF2-40B4-BE49-F238E27FC236}">
                  <a16:creationId xmlns:a16="http://schemas.microsoft.com/office/drawing/2014/main" id="{862A308C-D1FB-58BD-0727-F5CB8B833AF2}"/>
                </a:ext>
              </a:extLst>
            </p:cNvPr>
            <p:cNvCxnSpPr>
              <a:cxnSpLocks/>
              <a:stCxn id="128" idx="5"/>
              <a:endCxn id="127" idx="1"/>
            </p:cNvCxnSpPr>
            <p:nvPr/>
          </p:nvCxnSpPr>
          <p:spPr>
            <a:xfrm>
              <a:off x="5548144" y="4117585"/>
              <a:ext cx="107268" cy="134196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直線矢印コネクタ 134">
              <a:extLst>
                <a:ext uri="{FF2B5EF4-FFF2-40B4-BE49-F238E27FC236}">
                  <a16:creationId xmlns:a16="http://schemas.microsoft.com/office/drawing/2014/main" id="{0E766E0C-6EC3-585E-D80F-B1566C051DE9}"/>
                </a:ext>
              </a:extLst>
            </p:cNvPr>
            <p:cNvCxnSpPr>
              <a:cxnSpLocks/>
              <a:stCxn id="127" idx="6"/>
              <a:endCxn id="131" idx="2"/>
            </p:cNvCxnSpPr>
            <p:nvPr/>
          </p:nvCxnSpPr>
          <p:spPr>
            <a:xfrm>
              <a:off x="5840076" y="4328272"/>
              <a:ext cx="144948" cy="0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直線矢印コネクタ 135">
              <a:extLst>
                <a:ext uri="{FF2B5EF4-FFF2-40B4-BE49-F238E27FC236}">
                  <a16:creationId xmlns:a16="http://schemas.microsoft.com/office/drawing/2014/main" id="{DEF51055-9446-D8F2-7AC8-538FAD174A9F}"/>
                </a:ext>
              </a:extLst>
            </p:cNvPr>
            <p:cNvCxnSpPr>
              <a:cxnSpLocks/>
              <a:endCxn id="130" idx="6"/>
            </p:cNvCxnSpPr>
            <p:nvPr/>
          </p:nvCxnSpPr>
          <p:spPr>
            <a:xfrm flipH="1">
              <a:off x="5840076" y="3740650"/>
              <a:ext cx="161906" cy="1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直線矢印コネクタ 136">
              <a:extLst>
                <a:ext uri="{FF2B5EF4-FFF2-40B4-BE49-F238E27FC236}">
                  <a16:creationId xmlns:a16="http://schemas.microsoft.com/office/drawing/2014/main" id="{9F2C1795-4D21-AE40-88E4-A292C2B5683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190141" y="4336213"/>
              <a:ext cx="152399" cy="2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83" name="グラフィックス 182" descr="人工知能 枠線">
              <a:extLst>
                <a:ext uri="{FF2B5EF4-FFF2-40B4-BE49-F238E27FC236}">
                  <a16:creationId xmlns:a16="http://schemas.microsoft.com/office/drawing/2014/main" id="{DEDD884F-9E5E-3A5B-169E-DD0ED3701E8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570683" y="4131298"/>
              <a:ext cx="792141" cy="792141"/>
            </a:xfrm>
            <a:prstGeom prst="rect">
              <a:avLst/>
            </a:prstGeom>
          </p:spPr>
        </p:pic>
      </p:grpSp>
      <p:sp>
        <p:nvSpPr>
          <p:cNvPr id="172" name="円/楕円 171">
            <a:extLst>
              <a:ext uri="{FF2B5EF4-FFF2-40B4-BE49-F238E27FC236}">
                <a16:creationId xmlns:a16="http://schemas.microsoft.com/office/drawing/2014/main" id="{B75817A5-6B26-615D-80E0-D683F26E6F9B}"/>
              </a:ext>
            </a:extLst>
          </p:cNvPr>
          <p:cNvSpPr/>
          <p:nvPr/>
        </p:nvSpPr>
        <p:spPr>
          <a:xfrm>
            <a:off x="7426428" y="5040221"/>
            <a:ext cx="216347" cy="216347"/>
          </a:xfrm>
          <a:prstGeom prst="ellipse">
            <a:avLst/>
          </a:prstGeom>
          <a:solidFill>
            <a:srgbClr val="FFFFFF">
              <a:alpha val="30000"/>
            </a:srgbClr>
          </a:solidFill>
          <a:ln w="25400">
            <a:solidFill>
              <a:schemeClr val="accent6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600" b="1" spc="110" baseline="0" dirty="0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sp>
        <p:nvSpPr>
          <p:cNvPr id="173" name="円/楕円 172">
            <a:extLst>
              <a:ext uri="{FF2B5EF4-FFF2-40B4-BE49-F238E27FC236}">
                <a16:creationId xmlns:a16="http://schemas.microsoft.com/office/drawing/2014/main" id="{D854DD69-BA12-8FBA-8C01-ACE531D0C1E0}"/>
              </a:ext>
            </a:extLst>
          </p:cNvPr>
          <p:cNvSpPr/>
          <p:nvPr/>
        </p:nvSpPr>
        <p:spPr>
          <a:xfrm>
            <a:off x="7166179" y="4753044"/>
            <a:ext cx="216347" cy="216347"/>
          </a:xfrm>
          <a:prstGeom prst="ellipse">
            <a:avLst/>
          </a:prstGeom>
          <a:solidFill>
            <a:srgbClr val="FFFFFF">
              <a:alpha val="30000"/>
            </a:srgbClr>
          </a:solidFill>
          <a:ln w="25400">
            <a:solidFill>
              <a:schemeClr val="accent6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kumimoji="1" lang="en-US" altLang="ja-JP" sz="1100" b="1" spc="110" baseline="0" dirty="0">
                <a:solidFill>
                  <a:srgbClr val="000000">
                    <a:alpha val="30000"/>
                  </a:srgb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rPr>
              <a:t>A</a:t>
            </a:r>
            <a:endParaRPr kumimoji="1" lang="ja-JP" altLang="en-US" sz="1100" b="1" spc="110" baseline="0" dirty="0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sp>
        <p:nvSpPr>
          <p:cNvPr id="175" name="円/楕円 174">
            <a:extLst>
              <a:ext uri="{FF2B5EF4-FFF2-40B4-BE49-F238E27FC236}">
                <a16:creationId xmlns:a16="http://schemas.microsoft.com/office/drawing/2014/main" id="{C66C5AD7-258B-B4F3-7248-895EC3CB7684}"/>
              </a:ext>
            </a:extLst>
          </p:cNvPr>
          <p:cNvSpPr/>
          <p:nvPr/>
        </p:nvSpPr>
        <p:spPr>
          <a:xfrm>
            <a:off x="7426428" y="4452600"/>
            <a:ext cx="216347" cy="216347"/>
          </a:xfrm>
          <a:prstGeom prst="ellipse">
            <a:avLst/>
          </a:prstGeom>
          <a:solidFill>
            <a:srgbClr val="FFFFFF">
              <a:alpha val="30000"/>
            </a:srgbClr>
          </a:solidFill>
          <a:ln w="25400">
            <a:solidFill>
              <a:schemeClr val="accent6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kumimoji="1" lang="en-US" altLang="ja-JP" sz="1100" b="1" spc="110" baseline="0" dirty="0">
                <a:solidFill>
                  <a:srgbClr val="000000">
                    <a:alpha val="30000"/>
                  </a:srgb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rPr>
              <a:t>A’</a:t>
            </a:r>
            <a:endParaRPr kumimoji="1" lang="ja-JP" altLang="en-US" sz="1100" b="1" spc="110" baseline="0" dirty="0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sp>
        <p:nvSpPr>
          <p:cNvPr id="176" name="円/楕円 175">
            <a:extLst>
              <a:ext uri="{FF2B5EF4-FFF2-40B4-BE49-F238E27FC236}">
                <a16:creationId xmlns:a16="http://schemas.microsoft.com/office/drawing/2014/main" id="{52DDC08A-1884-EDBA-BEBF-FD71206B26B8}"/>
              </a:ext>
            </a:extLst>
          </p:cNvPr>
          <p:cNvSpPr/>
          <p:nvPr/>
        </p:nvSpPr>
        <p:spPr>
          <a:xfrm>
            <a:off x="7787723" y="5040221"/>
            <a:ext cx="216347" cy="216347"/>
          </a:xfrm>
          <a:prstGeom prst="ellipse">
            <a:avLst/>
          </a:prstGeom>
          <a:solidFill>
            <a:srgbClr val="FFFFFF">
              <a:alpha val="30000"/>
            </a:srgbClr>
          </a:solidFill>
          <a:ln w="25400">
            <a:solidFill>
              <a:schemeClr val="accent6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600" b="1" spc="110" baseline="0" dirty="0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cxnSp>
        <p:nvCxnSpPr>
          <p:cNvPr id="178" name="直線矢印コネクタ 177">
            <a:extLst>
              <a:ext uri="{FF2B5EF4-FFF2-40B4-BE49-F238E27FC236}">
                <a16:creationId xmlns:a16="http://schemas.microsoft.com/office/drawing/2014/main" id="{B316EBED-E9D5-3F32-6CD6-3636D0BDBA51}"/>
              </a:ext>
            </a:extLst>
          </p:cNvPr>
          <p:cNvCxnSpPr>
            <a:cxnSpLocks/>
            <a:stCxn id="175" idx="3"/>
            <a:endCxn id="173" idx="7"/>
          </p:cNvCxnSpPr>
          <p:nvPr/>
        </p:nvCxnSpPr>
        <p:spPr>
          <a:xfrm flipH="1">
            <a:off x="7350843" y="4637264"/>
            <a:ext cx="107268" cy="147463"/>
          </a:xfrm>
          <a:prstGeom prst="straightConnector1">
            <a:avLst/>
          </a:prstGeom>
          <a:ln w="25400">
            <a:solidFill>
              <a:schemeClr val="accent6">
                <a:alpha val="30000"/>
              </a:schemeClr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直線矢印コネクタ 178">
            <a:extLst>
              <a:ext uri="{FF2B5EF4-FFF2-40B4-BE49-F238E27FC236}">
                <a16:creationId xmlns:a16="http://schemas.microsoft.com/office/drawing/2014/main" id="{5468B18F-6E74-D6D7-307F-9B91E6708962}"/>
              </a:ext>
            </a:extLst>
          </p:cNvPr>
          <p:cNvCxnSpPr>
            <a:cxnSpLocks/>
            <a:stCxn id="173" idx="5"/>
            <a:endCxn id="172" idx="1"/>
          </p:cNvCxnSpPr>
          <p:nvPr/>
        </p:nvCxnSpPr>
        <p:spPr>
          <a:xfrm>
            <a:off x="7350843" y="4937708"/>
            <a:ext cx="107268" cy="134196"/>
          </a:xfrm>
          <a:prstGeom prst="straightConnector1">
            <a:avLst/>
          </a:prstGeom>
          <a:ln w="25400">
            <a:solidFill>
              <a:schemeClr val="accent6">
                <a:alpha val="30000"/>
              </a:schemeClr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直線矢印コネクタ 179">
            <a:extLst>
              <a:ext uri="{FF2B5EF4-FFF2-40B4-BE49-F238E27FC236}">
                <a16:creationId xmlns:a16="http://schemas.microsoft.com/office/drawing/2014/main" id="{1BE6A7AA-8073-E72B-C065-F288912084AF}"/>
              </a:ext>
            </a:extLst>
          </p:cNvPr>
          <p:cNvCxnSpPr>
            <a:cxnSpLocks/>
            <a:stCxn id="172" idx="6"/>
            <a:endCxn id="176" idx="2"/>
          </p:cNvCxnSpPr>
          <p:nvPr/>
        </p:nvCxnSpPr>
        <p:spPr>
          <a:xfrm>
            <a:off x="7642775" y="5148395"/>
            <a:ext cx="144948" cy="0"/>
          </a:xfrm>
          <a:prstGeom prst="straightConnector1">
            <a:avLst/>
          </a:prstGeom>
          <a:ln w="25400">
            <a:solidFill>
              <a:schemeClr val="accent6">
                <a:alpha val="30000"/>
              </a:schemeClr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直線矢印コネクタ 180">
            <a:extLst>
              <a:ext uri="{FF2B5EF4-FFF2-40B4-BE49-F238E27FC236}">
                <a16:creationId xmlns:a16="http://schemas.microsoft.com/office/drawing/2014/main" id="{625E9B41-78C3-57FB-1E89-D86007CE5A68}"/>
              </a:ext>
            </a:extLst>
          </p:cNvPr>
          <p:cNvCxnSpPr>
            <a:cxnSpLocks/>
            <a:endCxn id="175" idx="6"/>
          </p:cNvCxnSpPr>
          <p:nvPr/>
        </p:nvCxnSpPr>
        <p:spPr>
          <a:xfrm flipH="1">
            <a:off x="7642775" y="4560773"/>
            <a:ext cx="161906" cy="1"/>
          </a:xfrm>
          <a:prstGeom prst="straightConnector1">
            <a:avLst/>
          </a:prstGeom>
          <a:ln w="25400">
            <a:solidFill>
              <a:schemeClr val="accent6">
                <a:alpha val="30000"/>
              </a:schemeClr>
            </a:solidFill>
            <a:prstDash val="sysDot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直線矢印コネクタ 181">
            <a:extLst>
              <a:ext uri="{FF2B5EF4-FFF2-40B4-BE49-F238E27FC236}">
                <a16:creationId xmlns:a16="http://schemas.microsoft.com/office/drawing/2014/main" id="{F0CE1A10-6E0E-48F3-B874-31C38B8803DD}"/>
              </a:ext>
            </a:extLst>
          </p:cNvPr>
          <p:cNvCxnSpPr>
            <a:cxnSpLocks/>
          </p:cNvCxnSpPr>
          <p:nvPr/>
        </p:nvCxnSpPr>
        <p:spPr>
          <a:xfrm flipH="1" flipV="1">
            <a:off x="7991838" y="5148394"/>
            <a:ext cx="152399" cy="2"/>
          </a:xfrm>
          <a:prstGeom prst="straightConnector1">
            <a:avLst/>
          </a:prstGeom>
          <a:ln w="25400">
            <a:solidFill>
              <a:schemeClr val="accent6">
                <a:alpha val="30000"/>
              </a:schemeClr>
            </a:solidFill>
            <a:prstDash val="sysDot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4" name="グラフィックス 183" descr="人工知能 枠線">
            <a:extLst>
              <a:ext uri="{FF2B5EF4-FFF2-40B4-BE49-F238E27FC236}">
                <a16:creationId xmlns:a16="http://schemas.microsoft.com/office/drawing/2014/main" id="{47411134-27C9-AD40-F3AC-1540CF7EEC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341376" y="4429925"/>
            <a:ext cx="792141" cy="792141"/>
          </a:xfrm>
          <a:prstGeom prst="rect">
            <a:avLst/>
          </a:prstGeom>
        </p:spPr>
      </p:pic>
      <p:sp>
        <p:nvSpPr>
          <p:cNvPr id="197" name="テキスト ボックス 196">
            <a:extLst>
              <a:ext uri="{FF2B5EF4-FFF2-40B4-BE49-F238E27FC236}">
                <a16:creationId xmlns:a16="http://schemas.microsoft.com/office/drawing/2014/main" id="{6F375463-3EFE-4BFF-1DC8-91BA6626EAC5}"/>
              </a:ext>
            </a:extLst>
          </p:cNvPr>
          <p:cNvSpPr txBox="1"/>
          <p:nvPr/>
        </p:nvSpPr>
        <p:spPr>
          <a:xfrm>
            <a:off x="1804670" y="5677912"/>
            <a:ext cx="13628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修正</a:t>
            </a:r>
            <a:r>
              <a:rPr kumimoji="1"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関数</a:t>
            </a:r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と</a:t>
            </a:r>
            <a:endParaRPr lang="en-US" altLang="ja-JP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依存関数を</a:t>
            </a:r>
            <a:endParaRPr lang="en-US" altLang="ja-JP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収集</a:t>
            </a:r>
            <a:endParaRPr kumimoji="1" lang="ja-JP" altLang="en-US" b="1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198" name="テキスト ボックス 197">
            <a:extLst>
              <a:ext uri="{FF2B5EF4-FFF2-40B4-BE49-F238E27FC236}">
                <a16:creationId xmlns:a16="http://schemas.microsoft.com/office/drawing/2014/main" id="{E7D55545-2B14-45B9-04B5-06116976A84C}"/>
              </a:ext>
            </a:extLst>
          </p:cNvPr>
          <p:cNvSpPr txBox="1"/>
          <p:nvPr/>
        </p:nvSpPr>
        <p:spPr>
          <a:xfrm>
            <a:off x="4153313" y="5667655"/>
            <a:ext cx="13628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>
                <a:solidFill>
                  <a:srgbClr val="000000">
                    <a:alpha val="30000"/>
                  </a:srgb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修正関数の</a:t>
            </a:r>
            <a:endParaRPr lang="en-US" altLang="ja-JP" b="1" dirty="0">
              <a:solidFill>
                <a:srgbClr val="000000">
                  <a:alpha val="30000"/>
                </a:srgb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kumimoji="1" lang="ja-JP" altLang="en-US" b="1">
                <a:solidFill>
                  <a:srgbClr val="000000">
                    <a:alpha val="30000"/>
                  </a:srgb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選択</a:t>
            </a:r>
          </a:p>
        </p:txBody>
      </p:sp>
      <p:sp>
        <p:nvSpPr>
          <p:cNvPr id="199" name="テキスト ボックス 198">
            <a:extLst>
              <a:ext uri="{FF2B5EF4-FFF2-40B4-BE49-F238E27FC236}">
                <a16:creationId xmlns:a16="http://schemas.microsoft.com/office/drawing/2014/main" id="{AE88D479-7DA2-D06A-6DB7-027585D60575}"/>
              </a:ext>
            </a:extLst>
          </p:cNvPr>
          <p:cNvSpPr txBox="1"/>
          <p:nvPr/>
        </p:nvSpPr>
        <p:spPr>
          <a:xfrm>
            <a:off x="6669406" y="5669010"/>
            <a:ext cx="13628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>
                <a:solidFill>
                  <a:srgbClr val="000000">
                    <a:alpha val="30000"/>
                  </a:srgb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依存関数の</a:t>
            </a:r>
            <a:endParaRPr lang="en-US" altLang="ja-JP" b="1" dirty="0">
              <a:solidFill>
                <a:srgbClr val="000000">
                  <a:alpha val="30000"/>
                </a:srgb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kumimoji="1" lang="ja-JP" altLang="en-US" b="1">
                <a:solidFill>
                  <a:srgbClr val="000000">
                    <a:alpha val="30000"/>
                  </a:srgb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選択</a:t>
            </a:r>
          </a:p>
        </p:txBody>
      </p:sp>
      <p:sp>
        <p:nvSpPr>
          <p:cNvPr id="200" name="テキスト ボックス 199">
            <a:extLst>
              <a:ext uri="{FF2B5EF4-FFF2-40B4-BE49-F238E27FC236}">
                <a16:creationId xmlns:a16="http://schemas.microsoft.com/office/drawing/2014/main" id="{C3712618-A516-35AD-4D9E-3FAB90E68445}"/>
              </a:ext>
            </a:extLst>
          </p:cNvPr>
          <p:cNvSpPr txBox="1"/>
          <p:nvPr/>
        </p:nvSpPr>
        <p:spPr>
          <a:xfrm>
            <a:off x="8692364" y="5669010"/>
            <a:ext cx="20697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>
                <a:solidFill>
                  <a:srgbClr val="000000">
                    <a:alpha val="30000"/>
                  </a:srgb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選択関数を</a:t>
            </a:r>
            <a:endParaRPr lang="en-US" altLang="ja-JP" b="1" dirty="0">
              <a:solidFill>
                <a:srgbClr val="000000">
                  <a:alpha val="30000"/>
                </a:srgb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b="1">
                <a:solidFill>
                  <a:srgbClr val="000000">
                    <a:alpha val="30000"/>
                  </a:srgb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追跡しコミットを</a:t>
            </a:r>
            <a:endParaRPr lang="en-US" altLang="ja-JP" b="1" dirty="0">
              <a:solidFill>
                <a:srgbClr val="000000">
                  <a:alpha val="30000"/>
                </a:srgb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kumimoji="1" lang="ja-JP" altLang="en-US" b="1">
                <a:solidFill>
                  <a:srgbClr val="000000">
                    <a:alpha val="30000"/>
                  </a:srgb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選択</a:t>
            </a:r>
          </a:p>
        </p:txBody>
      </p:sp>
      <p:pic>
        <p:nvPicPr>
          <p:cNvPr id="196" name="グラフィックス 195" descr="人工知能 枠線">
            <a:extLst>
              <a:ext uri="{FF2B5EF4-FFF2-40B4-BE49-F238E27FC236}">
                <a16:creationId xmlns:a16="http://schemas.microsoft.com/office/drawing/2014/main" id="{71D6DDC1-72F0-F0E3-1CC1-B7D2F0CF23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828997" y="4398242"/>
            <a:ext cx="792141" cy="792141"/>
          </a:xfrm>
          <a:prstGeom prst="rect">
            <a:avLst/>
          </a:prstGeom>
        </p:spPr>
      </p:pic>
      <p:grpSp>
        <p:nvGrpSpPr>
          <p:cNvPr id="222" name="グループ化 221">
            <a:extLst>
              <a:ext uri="{FF2B5EF4-FFF2-40B4-BE49-F238E27FC236}">
                <a16:creationId xmlns:a16="http://schemas.microsoft.com/office/drawing/2014/main" id="{03857307-023E-B0B6-6797-85AFBAD07810}"/>
              </a:ext>
            </a:extLst>
          </p:cNvPr>
          <p:cNvGrpSpPr/>
          <p:nvPr/>
        </p:nvGrpSpPr>
        <p:grpSpPr>
          <a:xfrm>
            <a:off x="9894402" y="3893486"/>
            <a:ext cx="263300" cy="1719116"/>
            <a:chOff x="11006704" y="3651082"/>
            <a:chExt cx="263300" cy="1719116"/>
          </a:xfrm>
        </p:grpSpPr>
        <p:cxnSp>
          <p:nvCxnSpPr>
            <p:cNvPr id="202" name="直線矢印コネクタ 201">
              <a:extLst>
                <a:ext uri="{FF2B5EF4-FFF2-40B4-BE49-F238E27FC236}">
                  <a16:creationId xmlns:a16="http://schemas.microsoft.com/office/drawing/2014/main" id="{3FDFD77E-21FB-E8F8-7188-6E7AF66259F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138354" y="3651082"/>
              <a:ext cx="0" cy="1719116"/>
            </a:xfrm>
            <a:prstGeom prst="straightConnector1">
              <a:avLst/>
            </a:prstGeom>
            <a:ln w="31750">
              <a:solidFill>
                <a:schemeClr val="tx1">
                  <a:alpha val="3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4" name="楕円 37">
              <a:extLst>
                <a:ext uri="{FF2B5EF4-FFF2-40B4-BE49-F238E27FC236}">
                  <a16:creationId xmlns:a16="http://schemas.microsoft.com/office/drawing/2014/main" id="{9C70E128-2AA5-9D90-FA3D-C68B15FE4C8F}"/>
                </a:ext>
              </a:extLst>
            </p:cNvPr>
            <p:cNvSpPr/>
            <p:nvPr/>
          </p:nvSpPr>
          <p:spPr>
            <a:xfrm>
              <a:off x="11006704" y="3882392"/>
              <a:ext cx="263300" cy="272719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rgbClr val="000000">
                    <a:alpha val="30000"/>
                  </a:srgbClr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  <p:sp>
          <p:nvSpPr>
            <p:cNvPr id="205" name="楕円 37">
              <a:extLst>
                <a:ext uri="{FF2B5EF4-FFF2-40B4-BE49-F238E27FC236}">
                  <a16:creationId xmlns:a16="http://schemas.microsoft.com/office/drawing/2014/main" id="{BDE046A2-DDA3-2DD4-D886-04115B2FB436}"/>
                </a:ext>
              </a:extLst>
            </p:cNvPr>
            <p:cNvSpPr/>
            <p:nvPr/>
          </p:nvSpPr>
          <p:spPr>
            <a:xfrm>
              <a:off x="11006704" y="4412572"/>
              <a:ext cx="263300" cy="272719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accent6"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rgbClr val="000000">
                    <a:alpha val="30000"/>
                  </a:srgbClr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  <p:sp>
          <p:nvSpPr>
            <p:cNvPr id="220" name="楕円 37">
              <a:extLst>
                <a:ext uri="{FF2B5EF4-FFF2-40B4-BE49-F238E27FC236}">
                  <a16:creationId xmlns:a16="http://schemas.microsoft.com/office/drawing/2014/main" id="{480D3B10-510D-08A4-5424-A99746F52506}"/>
                </a:ext>
              </a:extLst>
            </p:cNvPr>
            <p:cNvSpPr/>
            <p:nvPr/>
          </p:nvSpPr>
          <p:spPr>
            <a:xfrm>
              <a:off x="11006704" y="4948944"/>
              <a:ext cx="263300" cy="272719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rgbClr val="000000">
                    <a:alpha val="30000"/>
                  </a:srgbClr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</p:grpSp>
      <p:sp>
        <p:nvSpPr>
          <p:cNvPr id="225" name="右矢印 224">
            <a:extLst>
              <a:ext uri="{FF2B5EF4-FFF2-40B4-BE49-F238E27FC236}">
                <a16:creationId xmlns:a16="http://schemas.microsoft.com/office/drawing/2014/main" id="{F9166DFF-AD1B-4C26-C5AE-0FBD673847B5}"/>
              </a:ext>
            </a:extLst>
          </p:cNvPr>
          <p:cNvSpPr/>
          <p:nvPr/>
        </p:nvSpPr>
        <p:spPr>
          <a:xfrm>
            <a:off x="3362544" y="4747328"/>
            <a:ext cx="396070" cy="259715"/>
          </a:xfrm>
          <a:prstGeom prst="rightArrow">
            <a:avLst/>
          </a:prstGeom>
          <a:solidFill>
            <a:schemeClr val="bg1">
              <a:lumMod val="10000"/>
            </a:schemeClr>
          </a:solidFill>
          <a:ln w="3810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6" name="右矢印 225">
            <a:extLst>
              <a:ext uri="{FF2B5EF4-FFF2-40B4-BE49-F238E27FC236}">
                <a16:creationId xmlns:a16="http://schemas.microsoft.com/office/drawing/2014/main" id="{5C6812B4-A1E9-C12B-0924-B2A12820EAE0}"/>
              </a:ext>
            </a:extLst>
          </p:cNvPr>
          <p:cNvSpPr/>
          <p:nvPr/>
        </p:nvSpPr>
        <p:spPr>
          <a:xfrm>
            <a:off x="5841047" y="4733878"/>
            <a:ext cx="396070" cy="259715"/>
          </a:xfrm>
          <a:prstGeom prst="rightArrow">
            <a:avLst/>
          </a:prstGeom>
          <a:solidFill>
            <a:schemeClr val="bg1">
              <a:lumMod val="10000"/>
              <a:alpha val="30000"/>
            </a:schemeClr>
          </a:solidFill>
          <a:ln w="38100">
            <a:solidFill>
              <a:schemeClr val="bg1">
                <a:lumMod val="10000"/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rgbClr val="000000">
                  <a:alpha val="30000"/>
                </a:srgb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9" name="右矢印 228">
            <a:extLst>
              <a:ext uri="{FF2B5EF4-FFF2-40B4-BE49-F238E27FC236}">
                <a16:creationId xmlns:a16="http://schemas.microsoft.com/office/drawing/2014/main" id="{417D1950-1692-E072-B4E9-AF683C481BA5}"/>
              </a:ext>
            </a:extLst>
          </p:cNvPr>
          <p:cNvSpPr/>
          <p:nvPr/>
        </p:nvSpPr>
        <p:spPr>
          <a:xfrm>
            <a:off x="8339892" y="4747328"/>
            <a:ext cx="396070" cy="259715"/>
          </a:xfrm>
          <a:prstGeom prst="rightArrow">
            <a:avLst/>
          </a:prstGeom>
          <a:solidFill>
            <a:schemeClr val="bg1">
              <a:lumMod val="10000"/>
              <a:alpha val="30000"/>
            </a:schemeClr>
          </a:solidFill>
          <a:ln w="38100">
            <a:solidFill>
              <a:schemeClr val="bg1">
                <a:lumMod val="10000"/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rgbClr val="000000">
                  <a:alpha val="30000"/>
                </a:srgb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30" name="コンテンツ プレースホルダー 2">
            <a:extLst>
              <a:ext uri="{FF2B5EF4-FFF2-40B4-BE49-F238E27FC236}">
                <a16:creationId xmlns:a16="http://schemas.microsoft.com/office/drawing/2014/main" id="{EC1E8924-F9BB-6EC0-F0F0-5A1E5ECD3F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000" y="1728000"/>
            <a:ext cx="11136000" cy="1557333"/>
          </a:xfrm>
        </p:spPr>
        <p:txBody>
          <a:bodyPr/>
          <a:lstStyle/>
          <a:p>
            <a:r>
              <a:rPr lang="ja-JP" altLang="en-US" sz="3200"/>
              <a:t>バグ修正コミットから修正関数と依存関数を収集</a:t>
            </a:r>
            <a:endParaRPr lang="en-US" altLang="ja-JP" sz="3200" dirty="0"/>
          </a:p>
          <a:p>
            <a:r>
              <a:rPr lang="ja-JP" altLang="en-US" sz="3200"/>
              <a:t>修正関数と依存関数を追跡して</a:t>
            </a:r>
            <a:r>
              <a:rPr lang="en-US" altLang="ja-JP" sz="3200" dirty="0"/>
              <a:t>TP</a:t>
            </a:r>
            <a:r>
              <a:rPr lang="ja-JP" altLang="en-US" sz="3200"/>
              <a:t>の増加を調査</a:t>
            </a:r>
            <a:endParaRPr kumimoji="1" lang="ja-JP" altLang="en-US" sz="3200"/>
          </a:p>
        </p:txBody>
      </p:sp>
      <p:grpSp>
        <p:nvGrpSpPr>
          <p:cNvPr id="232" name="グループ化 231">
            <a:extLst>
              <a:ext uri="{FF2B5EF4-FFF2-40B4-BE49-F238E27FC236}">
                <a16:creationId xmlns:a16="http://schemas.microsoft.com/office/drawing/2014/main" id="{9D97F3EA-DF32-69BD-40B0-93F3EDB7FCA3}"/>
              </a:ext>
            </a:extLst>
          </p:cNvPr>
          <p:cNvGrpSpPr/>
          <p:nvPr/>
        </p:nvGrpSpPr>
        <p:grpSpPr>
          <a:xfrm>
            <a:off x="11232872" y="4497841"/>
            <a:ext cx="699057" cy="777963"/>
            <a:chOff x="0" y="3566786"/>
            <a:chExt cx="903962" cy="1026091"/>
          </a:xfrm>
        </p:grpSpPr>
        <p:sp>
          <p:nvSpPr>
            <p:cNvPr id="241" name="メモ 240">
              <a:extLst>
                <a:ext uri="{FF2B5EF4-FFF2-40B4-BE49-F238E27FC236}">
                  <a16:creationId xmlns:a16="http://schemas.microsoft.com/office/drawing/2014/main" id="{15F64FE1-4A10-F2FD-DFCD-C387C20A6F30}"/>
                </a:ext>
              </a:extLst>
            </p:cNvPr>
            <p:cNvSpPr/>
            <p:nvPr/>
          </p:nvSpPr>
          <p:spPr>
            <a:xfrm rot="10800000">
              <a:off x="77244" y="3665951"/>
              <a:ext cx="826718" cy="926926"/>
            </a:xfrm>
            <a:prstGeom prst="foldedCorner">
              <a:avLst>
                <a:gd name="adj" fmla="val 19697"/>
              </a:avLst>
            </a:prstGeom>
            <a:solidFill>
              <a:srgbClr val="FFFFFF"/>
            </a:solidFill>
            <a:ln w="25400">
              <a:solidFill>
                <a:schemeClr val="tx1"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rgbClr val="000000">
                    <a:alpha val="30000"/>
                  </a:srgb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42" name="メモ 241">
              <a:extLst>
                <a:ext uri="{FF2B5EF4-FFF2-40B4-BE49-F238E27FC236}">
                  <a16:creationId xmlns:a16="http://schemas.microsoft.com/office/drawing/2014/main" id="{FEB03DB8-F546-24BB-D7ED-EC446FDF471F}"/>
                </a:ext>
              </a:extLst>
            </p:cNvPr>
            <p:cNvSpPr/>
            <p:nvPr/>
          </p:nvSpPr>
          <p:spPr>
            <a:xfrm rot="10800000">
              <a:off x="0" y="3566786"/>
              <a:ext cx="826718" cy="926926"/>
            </a:xfrm>
            <a:prstGeom prst="foldedCorner">
              <a:avLst>
                <a:gd name="adj" fmla="val 19697"/>
              </a:avLst>
            </a:prstGeom>
            <a:solidFill>
              <a:srgbClr val="FFFFFF"/>
            </a:solidFill>
            <a:ln w="25400">
              <a:solidFill>
                <a:schemeClr val="tx1"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rgbClr val="000000">
                    <a:alpha val="30000"/>
                  </a:srgb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43" name="正方形/長方形 242">
              <a:extLst>
                <a:ext uri="{FF2B5EF4-FFF2-40B4-BE49-F238E27FC236}">
                  <a16:creationId xmlns:a16="http://schemas.microsoft.com/office/drawing/2014/main" id="{C238F49B-4248-DF73-66F3-8C05BF63A319}"/>
                </a:ext>
              </a:extLst>
            </p:cNvPr>
            <p:cNvSpPr/>
            <p:nvPr/>
          </p:nvSpPr>
          <p:spPr>
            <a:xfrm>
              <a:off x="156574" y="3817307"/>
              <a:ext cx="513567" cy="86117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 w="38100">
              <a:solidFill>
                <a:schemeClr val="tx1"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rgbClr val="000000">
                    <a:alpha val="30000"/>
                  </a:srgb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56" name="正方形/長方形 255">
              <a:extLst>
                <a:ext uri="{FF2B5EF4-FFF2-40B4-BE49-F238E27FC236}">
                  <a16:creationId xmlns:a16="http://schemas.microsoft.com/office/drawing/2014/main" id="{D0DD6FAB-F405-F4C9-A1D2-84F4D14B4470}"/>
                </a:ext>
              </a:extLst>
            </p:cNvPr>
            <p:cNvSpPr/>
            <p:nvPr/>
          </p:nvSpPr>
          <p:spPr>
            <a:xfrm>
              <a:off x="156573" y="4232755"/>
              <a:ext cx="513567" cy="86117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 w="38100">
              <a:solidFill>
                <a:schemeClr val="tx1"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rgbClr val="000000">
                    <a:alpha val="30000"/>
                  </a:srgb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57" name="正方形/長方形 256">
              <a:extLst>
                <a:ext uri="{FF2B5EF4-FFF2-40B4-BE49-F238E27FC236}">
                  <a16:creationId xmlns:a16="http://schemas.microsoft.com/office/drawing/2014/main" id="{56FD1D1B-9E9E-7A3F-122E-80D030268238}"/>
                </a:ext>
              </a:extLst>
            </p:cNvPr>
            <p:cNvSpPr/>
            <p:nvPr/>
          </p:nvSpPr>
          <p:spPr>
            <a:xfrm>
              <a:off x="156575" y="4025031"/>
              <a:ext cx="513567" cy="86117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 w="38100">
              <a:solidFill>
                <a:schemeClr val="tx1"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rgbClr val="000000">
                    <a:alpha val="30000"/>
                  </a:srgb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59" name="テキスト ボックス 258">
            <a:extLst>
              <a:ext uri="{FF2B5EF4-FFF2-40B4-BE49-F238E27FC236}">
                <a16:creationId xmlns:a16="http://schemas.microsoft.com/office/drawing/2014/main" id="{73F7D7FC-933A-B438-A774-0409D6E5B129}"/>
              </a:ext>
            </a:extLst>
          </p:cNvPr>
          <p:cNvSpPr txBox="1"/>
          <p:nvPr/>
        </p:nvSpPr>
        <p:spPr>
          <a:xfrm>
            <a:off x="11101604" y="5677912"/>
            <a:ext cx="10246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b="1">
                <a:solidFill>
                  <a:srgbClr val="000000">
                    <a:alpha val="30000"/>
                  </a:srgb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バグ混入</a:t>
            </a:r>
            <a:endParaRPr lang="en-US" altLang="ja-JP" sz="1600" b="1" dirty="0">
              <a:solidFill>
                <a:srgbClr val="000000">
                  <a:alpha val="30000"/>
                </a:srgb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sz="1600" b="1">
                <a:solidFill>
                  <a:srgbClr val="000000">
                    <a:alpha val="30000"/>
                  </a:srgb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コミット</a:t>
            </a:r>
            <a:endParaRPr kumimoji="1" lang="ja-JP" altLang="en-US" sz="1600" b="1">
              <a:solidFill>
                <a:srgbClr val="000000">
                  <a:alpha val="30000"/>
                </a:srgb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261" name="テキスト ボックス 260">
            <a:extLst>
              <a:ext uri="{FF2B5EF4-FFF2-40B4-BE49-F238E27FC236}">
                <a16:creationId xmlns:a16="http://schemas.microsoft.com/office/drawing/2014/main" id="{E2E2203E-99EA-A4A7-8452-06D18826FD49}"/>
              </a:ext>
            </a:extLst>
          </p:cNvPr>
          <p:cNvSpPr txBox="1"/>
          <p:nvPr/>
        </p:nvSpPr>
        <p:spPr>
          <a:xfrm>
            <a:off x="356291" y="4037980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入力</a:t>
            </a:r>
          </a:p>
        </p:txBody>
      </p:sp>
      <p:sp>
        <p:nvSpPr>
          <p:cNvPr id="262" name="テキスト ボックス 261">
            <a:extLst>
              <a:ext uri="{FF2B5EF4-FFF2-40B4-BE49-F238E27FC236}">
                <a16:creationId xmlns:a16="http://schemas.microsoft.com/office/drawing/2014/main" id="{BFF4B64D-FE97-E395-4EA4-62E4236D6F87}"/>
              </a:ext>
            </a:extLst>
          </p:cNvPr>
          <p:cNvSpPr txBox="1"/>
          <p:nvPr/>
        </p:nvSpPr>
        <p:spPr>
          <a:xfrm>
            <a:off x="11224556" y="4037980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>
                <a:solidFill>
                  <a:srgbClr val="000000">
                    <a:alpha val="30000"/>
                  </a:srgb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出力</a:t>
            </a:r>
            <a:endParaRPr kumimoji="1" lang="ja-JP" altLang="en-US" b="1">
              <a:solidFill>
                <a:srgbClr val="000000">
                  <a:alpha val="30000"/>
                </a:srgb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cxnSp>
        <p:nvCxnSpPr>
          <p:cNvPr id="268" name="直線矢印コネクタ 267">
            <a:extLst>
              <a:ext uri="{FF2B5EF4-FFF2-40B4-BE49-F238E27FC236}">
                <a16:creationId xmlns:a16="http://schemas.microsoft.com/office/drawing/2014/main" id="{760D2B11-D3D9-5F84-C640-CAD6E13EC856}"/>
              </a:ext>
            </a:extLst>
          </p:cNvPr>
          <p:cNvCxnSpPr>
            <a:stCxn id="56" idx="1"/>
          </p:cNvCxnSpPr>
          <p:nvPr/>
        </p:nvCxnSpPr>
        <p:spPr>
          <a:xfrm>
            <a:off x="1005293" y="4936461"/>
            <a:ext cx="658407" cy="0"/>
          </a:xfrm>
          <a:prstGeom prst="straightConnector1">
            <a:avLst/>
          </a:prstGeom>
          <a:ln w="76200">
            <a:solidFill>
              <a:schemeClr val="bg1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直線矢印コネクタ 268">
            <a:extLst>
              <a:ext uri="{FF2B5EF4-FFF2-40B4-BE49-F238E27FC236}">
                <a16:creationId xmlns:a16="http://schemas.microsoft.com/office/drawing/2014/main" id="{12CAF203-E841-F0EA-01E6-FE5A6529FADC}"/>
              </a:ext>
            </a:extLst>
          </p:cNvPr>
          <p:cNvCxnSpPr>
            <a:cxnSpLocks/>
          </p:cNvCxnSpPr>
          <p:nvPr/>
        </p:nvCxnSpPr>
        <p:spPr>
          <a:xfrm>
            <a:off x="10762161" y="4912730"/>
            <a:ext cx="470711" cy="0"/>
          </a:xfrm>
          <a:prstGeom prst="straightConnector1">
            <a:avLst/>
          </a:prstGeom>
          <a:ln w="76200">
            <a:solidFill>
              <a:schemeClr val="bg1">
                <a:lumMod val="10000"/>
                <a:alpha val="3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A30BBA3-1638-F1C2-C68F-A579815FA8FC}"/>
              </a:ext>
            </a:extLst>
          </p:cNvPr>
          <p:cNvSpPr txBox="1"/>
          <p:nvPr/>
        </p:nvSpPr>
        <p:spPr>
          <a:xfrm>
            <a:off x="4357478" y="3396466"/>
            <a:ext cx="899605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solidFill>
                  <a:srgbClr val="000000">
                    <a:alpha val="30000"/>
                  </a:srgb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RQ2</a:t>
            </a:r>
            <a:endParaRPr kumimoji="1" lang="ja-JP" altLang="en-US" sz="2400" b="1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A9F0B75-1044-74AD-13E2-744FEC8A7546}"/>
              </a:ext>
            </a:extLst>
          </p:cNvPr>
          <p:cNvSpPr txBox="1"/>
          <p:nvPr/>
        </p:nvSpPr>
        <p:spPr>
          <a:xfrm>
            <a:off x="6821331" y="3404194"/>
            <a:ext cx="899605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solidFill>
                  <a:srgbClr val="000000">
                    <a:alpha val="30000"/>
                  </a:srgb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RQ3</a:t>
            </a:r>
            <a:endParaRPr kumimoji="1" lang="ja-JP" altLang="en-US" sz="2400" b="1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8581305-F7CD-36D5-69D1-DBDFD07FB1FC}"/>
              </a:ext>
            </a:extLst>
          </p:cNvPr>
          <p:cNvSpPr txBox="1"/>
          <p:nvPr/>
        </p:nvSpPr>
        <p:spPr>
          <a:xfrm>
            <a:off x="9284932" y="3404194"/>
            <a:ext cx="899605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solidFill>
                  <a:srgbClr val="000000">
                    <a:alpha val="30000"/>
                  </a:srgb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RQ4</a:t>
            </a:r>
            <a:endParaRPr kumimoji="1" lang="ja-JP" altLang="en-US" sz="2400" b="1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</a:endParaRPr>
          </a:p>
        </p:txBody>
      </p:sp>
      <p:pic>
        <p:nvPicPr>
          <p:cNvPr id="11" name="グラフィックス 10" descr="甲虫 単色塗りつぶし">
            <a:extLst>
              <a:ext uri="{FF2B5EF4-FFF2-40B4-BE49-F238E27FC236}">
                <a16:creationId xmlns:a16="http://schemas.microsoft.com/office/drawing/2014/main" id="{2F799FB3-5774-0795-85E5-879C7365D1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620485" y="4293177"/>
            <a:ext cx="611112" cy="611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927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9CF2D6-D9BF-93DE-8002-18B9427F3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SZZ</a:t>
            </a:r>
            <a:r>
              <a:rPr kumimoji="1" lang="ja-JP" altLang="en-US"/>
              <a:t>手法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AF31F02-5260-1869-FE22-50B2747049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3200"/>
              <a:t>開発履歴からバグを混入したコミットを特定する方法</a:t>
            </a:r>
            <a:endParaRPr kumimoji="1" lang="en-US" altLang="ja-JP" sz="3200" dirty="0"/>
          </a:p>
          <a:p>
            <a:endParaRPr lang="en-US" altLang="ja-JP" sz="3200" dirty="0"/>
          </a:p>
          <a:p>
            <a:r>
              <a:rPr lang="ja-JP" altLang="en-US"/>
              <a:t>バグに関する研究に利用される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C660E76-C8A7-40F1-A931-D1484B544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</a:t>
            </a:fld>
            <a:endParaRPr lang="ja-JP" altLang="en-US" dirty="0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A2EFE79E-3052-FF0E-FA74-198EA90DB32E}"/>
              </a:ext>
            </a:extLst>
          </p:cNvPr>
          <p:cNvSpPr/>
          <p:nvPr/>
        </p:nvSpPr>
        <p:spPr>
          <a:xfrm>
            <a:off x="6328695" y="3622448"/>
            <a:ext cx="5335307" cy="2187513"/>
          </a:xfrm>
          <a:prstGeom prst="rect">
            <a:avLst/>
          </a:prstGeom>
          <a:solidFill>
            <a:srgbClr val="FFFFFF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3304B0A3-DC3D-A6F5-1437-D7E89A5D98D3}"/>
              </a:ext>
            </a:extLst>
          </p:cNvPr>
          <p:cNvSpPr/>
          <p:nvPr/>
        </p:nvSpPr>
        <p:spPr>
          <a:xfrm>
            <a:off x="528000" y="3615228"/>
            <a:ext cx="5335307" cy="2187513"/>
          </a:xfrm>
          <a:prstGeom prst="rect">
            <a:avLst/>
          </a:prstGeom>
          <a:solidFill>
            <a:srgbClr val="FFFFFF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A973971-9D46-FCF8-9A5F-D96119297BCF}"/>
              </a:ext>
            </a:extLst>
          </p:cNvPr>
          <p:cNvSpPr txBox="1"/>
          <p:nvPr/>
        </p:nvSpPr>
        <p:spPr>
          <a:xfrm>
            <a:off x="528000" y="5344425"/>
            <a:ext cx="54168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バグが混入されるコミットの特徴分析</a:t>
            </a:r>
          </a:p>
        </p:txBody>
      </p:sp>
      <p:pic>
        <p:nvPicPr>
          <p:cNvPr id="8" name="グラフィックス 7" descr="紙 枠線">
            <a:extLst>
              <a:ext uri="{FF2B5EF4-FFF2-40B4-BE49-F238E27FC236}">
                <a16:creationId xmlns:a16="http://schemas.microsoft.com/office/drawing/2014/main" id="{9F95FC2D-551C-9436-A3FF-8CC6E1E027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981729" y="3737545"/>
            <a:ext cx="1573692" cy="1455258"/>
          </a:xfrm>
          <a:prstGeom prst="rect">
            <a:avLst/>
          </a:prstGeom>
        </p:spPr>
      </p:pic>
      <p:pic>
        <p:nvPicPr>
          <p:cNvPr id="9" name="グラフィックス 8" descr="虫眼鏡で見た虫 単色塗りつぶし">
            <a:extLst>
              <a:ext uri="{FF2B5EF4-FFF2-40B4-BE49-F238E27FC236}">
                <a16:creationId xmlns:a16="http://schemas.microsoft.com/office/drawing/2014/main" id="{80AA3289-D4E6-EC71-43FB-48C2F2FBD11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>
            <a:off x="1325336" y="4082791"/>
            <a:ext cx="1155901" cy="1155901"/>
          </a:xfrm>
          <a:prstGeom prst="rect">
            <a:avLst/>
          </a:prstGeom>
        </p:spPr>
      </p:pic>
      <p:pic>
        <p:nvPicPr>
          <p:cNvPr id="10" name="グラフィックス 9" descr="ドキュメント 枠線">
            <a:extLst>
              <a:ext uri="{FF2B5EF4-FFF2-40B4-BE49-F238E27FC236}">
                <a16:creationId xmlns:a16="http://schemas.microsoft.com/office/drawing/2014/main" id="{4DC5F025-F8C3-B0A3-9FFA-C3A1DD34773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876652" y="4261853"/>
            <a:ext cx="957846" cy="9144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6CF6CE8-FDD2-DCFE-583B-8446957AACBB}"/>
              </a:ext>
            </a:extLst>
          </p:cNvPr>
          <p:cNvSpPr txBox="1"/>
          <p:nvPr/>
        </p:nvSpPr>
        <p:spPr>
          <a:xfrm>
            <a:off x="2816069" y="3995416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feature</a:t>
            </a:r>
            <a:endParaRPr kumimoji="1" lang="ja-JP" altLang="en-US" sz="2000" dirty="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12" name="矢印: 下カーブ 30">
            <a:extLst>
              <a:ext uri="{FF2B5EF4-FFF2-40B4-BE49-F238E27FC236}">
                <a16:creationId xmlns:a16="http://schemas.microsoft.com/office/drawing/2014/main" id="{33DD73B8-CAD9-B02A-2F51-7C1C87EAD680}"/>
              </a:ext>
            </a:extLst>
          </p:cNvPr>
          <p:cNvSpPr/>
          <p:nvPr/>
        </p:nvSpPr>
        <p:spPr>
          <a:xfrm>
            <a:off x="1977647" y="3701452"/>
            <a:ext cx="1229733" cy="371535"/>
          </a:xfrm>
          <a:prstGeom prst="curvedDownArrow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3" name="グラフィックス 12" descr="データベース 枠線">
            <a:extLst>
              <a:ext uri="{FF2B5EF4-FFF2-40B4-BE49-F238E27FC236}">
                <a16:creationId xmlns:a16="http://schemas.microsoft.com/office/drawing/2014/main" id="{A98C4F10-71D0-06CD-A89C-572F1F10891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423317" y="3948852"/>
            <a:ext cx="1472294" cy="1472294"/>
          </a:xfrm>
          <a:prstGeom prst="rect">
            <a:avLst/>
          </a:prstGeom>
        </p:spPr>
      </p:pic>
      <p:sp>
        <p:nvSpPr>
          <p:cNvPr id="14" name="吹き出し: 角を丸めた四角形 33">
            <a:extLst>
              <a:ext uri="{FF2B5EF4-FFF2-40B4-BE49-F238E27FC236}">
                <a16:creationId xmlns:a16="http://schemas.microsoft.com/office/drawing/2014/main" id="{F2D6E4D7-1950-CC2D-E59F-54AE8159E1BF}"/>
              </a:ext>
            </a:extLst>
          </p:cNvPr>
          <p:cNvSpPr/>
          <p:nvPr/>
        </p:nvSpPr>
        <p:spPr>
          <a:xfrm>
            <a:off x="7903775" y="3721654"/>
            <a:ext cx="3306496" cy="1232807"/>
          </a:xfrm>
          <a:prstGeom prst="wedgeRoundRectCallout">
            <a:avLst>
              <a:gd name="adj1" fmla="val -57377"/>
              <a:gd name="adj2" fmla="val 34685"/>
              <a:gd name="adj3" fmla="val 1666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5" name="グラフィックス 14" descr="紙 枠線">
            <a:extLst>
              <a:ext uri="{FF2B5EF4-FFF2-40B4-BE49-F238E27FC236}">
                <a16:creationId xmlns:a16="http://schemas.microsoft.com/office/drawing/2014/main" id="{1C1F968C-E86E-8ECB-4837-ED9DAA3730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47219" y="3935180"/>
            <a:ext cx="914400" cy="914400"/>
          </a:xfrm>
          <a:prstGeom prst="rect">
            <a:avLst/>
          </a:prstGeom>
        </p:spPr>
      </p:pic>
      <p:pic>
        <p:nvPicPr>
          <p:cNvPr id="16" name="グラフィックス 15" descr="虫 単色塗りつぶし">
            <a:extLst>
              <a:ext uri="{FF2B5EF4-FFF2-40B4-BE49-F238E27FC236}">
                <a16:creationId xmlns:a16="http://schemas.microsoft.com/office/drawing/2014/main" id="{7662ABCE-C007-2E96-0D8C-96678B000D9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164133" y="4238615"/>
            <a:ext cx="480572" cy="480572"/>
          </a:xfrm>
          <a:prstGeom prst="rect">
            <a:avLst/>
          </a:prstGeom>
        </p:spPr>
      </p:pic>
      <p:pic>
        <p:nvPicPr>
          <p:cNvPr id="17" name="グラフィックス 16" descr="紙 枠線">
            <a:extLst>
              <a:ext uri="{FF2B5EF4-FFF2-40B4-BE49-F238E27FC236}">
                <a16:creationId xmlns:a16="http://schemas.microsoft.com/office/drawing/2014/main" id="{0D18D6C1-AD7B-CEEF-AA3C-14FEEEEF64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713329" y="3940613"/>
            <a:ext cx="914400" cy="914400"/>
          </a:xfrm>
          <a:prstGeom prst="rect">
            <a:avLst/>
          </a:prstGeom>
        </p:spPr>
      </p:pic>
      <p:pic>
        <p:nvPicPr>
          <p:cNvPr id="18" name="グラフィックス 17" descr="虫 単色塗りつぶし">
            <a:extLst>
              <a:ext uri="{FF2B5EF4-FFF2-40B4-BE49-F238E27FC236}">
                <a16:creationId xmlns:a16="http://schemas.microsoft.com/office/drawing/2014/main" id="{77AEC065-0EF4-D981-82CA-054B4DD4A6F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930243" y="4244048"/>
            <a:ext cx="480572" cy="480572"/>
          </a:xfrm>
          <a:prstGeom prst="rect">
            <a:avLst/>
          </a:prstGeom>
        </p:spPr>
      </p:pic>
      <p:pic>
        <p:nvPicPr>
          <p:cNvPr id="19" name="グラフィックス 18" descr="紙 枠線">
            <a:extLst>
              <a:ext uri="{FF2B5EF4-FFF2-40B4-BE49-F238E27FC236}">
                <a16:creationId xmlns:a16="http://schemas.microsoft.com/office/drawing/2014/main" id="{3E3C7891-BD0A-0F9D-12B6-EC29F40D97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91636" y="3950519"/>
            <a:ext cx="914400" cy="914400"/>
          </a:xfrm>
          <a:prstGeom prst="rect">
            <a:avLst/>
          </a:prstGeom>
        </p:spPr>
      </p:pic>
      <p:pic>
        <p:nvPicPr>
          <p:cNvPr id="20" name="グラフィックス 19" descr="虫 単色塗りつぶし">
            <a:extLst>
              <a:ext uri="{FF2B5EF4-FFF2-40B4-BE49-F238E27FC236}">
                <a16:creationId xmlns:a16="http://schemas.microsoft.com/office/drawing/2014/main" id="{CEBE5FD4-CFD9-A616-267E-A64D898F011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9708550" y="4253954"/>
            <a:ext cx="480572" cy="480572"/>
          </a:xfrm>
          <a:prstGeom prst="rect">
            <a:avLst/>
          </a:prstGeom>
        </p:spPr>
      </p:pic>
      <p:pic>
        <p:nvPicPr>
          <p:cNvPr id="21" name="グラフィックス 20" descr="紙 枠線">
            <a:extLst>
              <a:ext uri="{FF2B5EF4-FFF2-40B4-BE49-F238E27FC236}">
                <a16:creationId xmlns:a16="http://schemas.microsoft.com/office/drawing/2014/main" id="{681AF010-11CC-3B1C-7051-9D302F6950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254204" y="3932198"/>
            <a:ext cx="914400" cy="914400"/>
          </a:xfrm>
          <a:prstGeom prst="rect">
            <a:avLst/>
          </a:prstGeom>
        </p:spPr>
      </p:pic>
      <p:pic>
        <p:nvPicPr>
          <p:cNvPr id="22" name="グラフィックス 21" descr="虫 単色塗りつぶし">
            <a:extLst>
              <a:ext uri="{FF2B5EF4-FFF2-40B4-BE49-F238E27FC236}">
                <a16:creationId xmlns:a16="http://schemas.microsoft.com/office/drawing/2014/main" id="{612592E2-E991-AF72-487D-A73AE21FBD9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471118" y="4235633"/>
            <a:ext cx="480572" cy="480572"/>
          </a:xfrm>
          <a:prstGeom prst="rect">
            <a:avLst/>
          </a:prstGeom>
        </p:spPr>
      </p:pic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CC684D8F-B95D-AA75-D00B-1825BB61057D}"/>
              </a:ext>
            </a:extLst>
          </p:cNvPr>
          <p:cNvSpPr txBox="1"/>
          <p:nvPr/>
        </p:nvSpPr>
        <p:spPr>
          <a:xfrm>
            <a:off x="7390118" y="5341076"/>
            <a:ext cx="35702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バグ</a:t>
            </a:r>
            <a:r>
              <a:rPr lang="ja-JP" altLang="en-US" sz="2400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データセットの作成</a:t>
            </a:r>
            <a:endParaRPr kumimoji="1" lang="en-US" altLang="ja-JP" sz="2400" dirty="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0C2A7E95-368A-5821-E83D-A217216F39F8}"/>
              </a:ext>
            </a:extLst>
          </p:cNvPr>
          <p:cNvSpPr txBox="1"/>
          <p:nvPr/>
        </p:nvSpPr>
        <p:spPr>
          <a:xfrm>
            <a:off x="527998" y="6384855"/>
            <a:ext cx="961170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[1] J. </a:t>
            </a:r>
            <a:r>
              <a:rPr lang="en-US" altLang="ja-JP" sz="1400" dirty="0" err="1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Sliwerski</a:t>
            </a:r>
            <a:r>
              <a:rPr lang="en-US" altLang="ja-JP" sz="1400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, T. Zimmermann, and A. Zeller, “When do changes induce fixes?”, 2005.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CDEE6DDC-D07E-9316-DC77-7E867732D04D}"/>
              </a:ext>
            </a:extLst>
          </p:cNvPr>
          <p:cNvSpPr txBox="1"/>
          <p:nvPr/>
        </p:nvSpPr>
        <p:spPr>
          <a:xfrm>
            <a:off x="2232611" y="320833"/>
            <a:ext cx="497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solidFill>
                  <a:srgbClr val="FFFFFF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[1]</a:t>
            </a:r>
            <a:endParaRPr kumimoji="1" lang="ja-JP" altLang="en-US">
              <a:solidFill>
                <a:srgbClr val="FFFFFF"/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98886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114567-385A-4155-8750-5C6CD6D62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2D9543E-B491-5A6C-DF76-CF97615BCE21}"/>
              </a:ext>
            </a:extLst>
          </p:cNvPr>
          <p:cNvSpPr/>
          <p:nvPr/>
        </p:nvSpPr>
        <p:spPr>
          <a:xfrm>
            <a:off x="8748880" y="3632200"/>
            <a:ext cx="1948061" cy="30458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rgbClr val="000000">
                  <a:alpha val="30000"/>
                </a:srgb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A0BDCC1-DD7D-8C59-5EF0-A3D16EE6C3B1}"/>
              </a:ext>
            </a:extLst>
          </p:cNvPr>
          <p:cNvSpPr/>
          <p:nvPr/>
        </p:nvSpPr>
        <p:spPr>
          <a:xfrm>
            <a:off x="6296852" y="3632200"/>
            <a:ext cx="1948061" cy="30458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rgbClr val="000000">
                  <a:alpha val="30000"/>
                </a:srgb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64" name="正方形/長方形 263">
            <a:extLst>
              <a:ext uri="{FF2B5EF4-FFF2-40B4-BE49-F238E27FC236}">
                <a16:creationId xmlns:a16="http://schemas.microsoft.com/office/drawing/2014/main" id="{2A033657-BD1D-0951-2A03-C497C87ECD12}"/>
              </a:ext>
            </a:extLst>
          </p:cNvPr>
          <p:cNvSpPr/>
          <p:nvPr/>
        </p:nvSpPr>
        <p:spPr>
          <a:xfrm>
            <a:off x="1663701" y="3632200"/>
            <a:ext cx="1603418" cy="30458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>
                  <a:alpha val="3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C2310EE-F704-886A-C9D7-D03B34549F71}"/>
              </a:ext>
            </a:extLst>
          </p:cNvPr>
          <p:cNvSpPr txBox="1"/>
          <p:nvPr/>
        </p:nvSpPr>
        <p:spPr>
          <a:xfrm>
            <a:off x="2030693" y="3404194"/>
            <a:ext cx="899605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RQ1</a:t>
            </a:r>
            <a:endParaRPr kumimoji="1" lang="ja-JP" altLang="en-US" sz="2400" b="1">
              <a:solidFill>
                <a:schemeClr val="bg1">
                  <a:lumMod val="10000"/>
                  <a:alpha val="30000"/>
                </a:scheme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C9511AF-0135-29BA-7E59-FF0BC5AD89BC}"/>
              </a:ext>
            </a:extLst>
          </p:cNvPr>
          <p:cNvSpPr/>
          <p:nvPr/>
        </p:nvSpPr>
        <p:spPr>
          <a:xfrm>
            <a:off x="3833251" y="3632200"/>
            <a:ext cx="1948061" cy="30458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D0BCA524-E8FC-B86C-725E-A0B6AEA1B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RQ2</a:t>
            </a:r>
            <a:r>
              <a:rPr lang="ja-JP" altLang="en-US"/>
              <a:t>：</a:t>
            </a:r>
            <a:r>
              <a:rPr lang="en-US" altLang="ja-JP" dirty="0"/>
              <a:t>LLM</a:t>
            </a:r>
            <a:r>
              <a:rPr lang="ja-JP" altLang="en-US"/>
              <a:t>による修正関数の選択は</a:t>
            </a:r>
            <a:r>
              <a:rPr lang="en-US" altLang="ja-JP" dirty="0"/>
              <a:t>FP</a:t>
            </a:r>
            <a:r>
              <a:rPr lang="ja-JP" altLang="en-US"/>
              <a:t>を減らせるか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C414B26-4C67-29E4-3B30-358A2F166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19</a:t>
            </a:fld>
            <a:endParaRPr lang="ja-JP" altLang="en-US" dirty="0"/>
          </a:p>
        </p:txBody>
      </p: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B251228E-0A0F-F3BE-42A9-FAA54CC02E7D}"/>
              </a:ext>
            </a:extLst>
          </p:cNvPr>
          <p:cNvGrpSpPr/>
          <p:nvPr/>
        </p:nvGrpSpPr>
        <p:grpSpPr>
          <a:xfrm>
            <a:off x="306236" y="4509887"/>
            <a:ext cx="699057" cy="777963"/>
            <a:chOff x="0" y="3566786"/>
            <a:chExt cx="903962" cy="1026091"/>
          </a:xfrm>
        </p:grpSpPr>
        <p:sp>
          <p:nvSpPr>
            <p:cNvPr id="56" name="メモ 55">
              <a:extLst>
                <a:ext uri="{FF2B5EF4-FFF2-40B4-BE49-F238E27FC236}">
                  <a16:creationId xmlns:a16="http://schemas.microsoft.com/office/drawing/2014/main" id="{549379E1-E682-020A-0C87-9F19E8DCEB9B}"/>
                </a:ext>
              </a:extLst>
            </p:cNvPr>
            <p:cNvSpPr/>
            <p:nvPr/>
          </p:nvSpPr>
          <p:spPr>
            <a:xfrm rot="10800000">
              <a:off x="77244" y="3665951"/>
              <a:ext cx="826718" cy="926926"/>
            </a:xfrm>
            <a:prstGeom prst="foldedCorner">
              <a:avLst>
                <a:gd name="adj" fmla="val 19697"/>
              </a:avLst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>
                    <a:alpha val="3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7" name="メモ 56">
              <a:extLst>
                <a:ext uri="{FF2B5EF4-FFF2-40B4-BE49-F238E27FC236}">
                  <a16:creationId xmlns:a16="http://schemas.microsoft.com/office/drawing/2014/main" id="{DB0081E9-B8C8-A5DF-505F-90F794363AF3}"/>
                </a:ext>
              </a:extLst>
            </p:cNvPr>
            <p:cNvSpPr/>
            <p:nvPr/>
          </p:nvSpPr>
          <p:spPr>
            <a:xfrm rot="10800000">
              <a:off x="0" y="3566786"/>
              <a:ext cx="826718" cy="926926"/>
            </a:xfrm>
            <a:prstGeom prst="foldedCorner">
              <a:avLst>
                <a:gd name="adj" fmla="val 19697"/>
              </a:avLst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>
                    <a:alpha val="3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8" name="正方形/長方形 57">
              <a:extLst>
                <a:ext uri="{FF2B5EF4-FFF2-40B4-BE49-F238E27FC236}">
                  <a16:creationId xmlns:a16="http://schemas.microsoft.com/office/drawing/2014/main" id="{79AAD41E-E0A9-2235-3705-65D94B1904F2}"/>
                </a:ext>
              </a:extLst>
            </p:cNvPr>
            <p:cNvSpPr/>
            <p:nvPr/>
          </p:nvSpPr>
          <p:spPr>
            <a:xfrm>
              <a:off x="156574" y="3817307"/>
              <a:ext cx="513567" cy="86117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 w="381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>
                    <a:alpha val="3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9" name="正方形/長方形 58">
              <a:extLst>
                <a:ext uri="{FF2B5EF4-FFF2-40B4-BE49-F238E27FC236}">
                  <a16:creationId xmlns:a16="http://schemas.microsoft.com/office/drawing/2014/main" id="{457BC57A-3EFF-1172-96E7-DF6D07B15E3C}"/>
                </a:ext>
              </a:extLst>
            </p:cNvPr>
            <p:cNvSpPr/>
            <p:nvPr/>
          </p:nvSpPr>
          <p:spPr>
            <a:xfrm>
              <a:off x="156573" y="4232755"/>
              <a:ext cx="513567" cy="86117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 w="381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>
                    <a:alpha val="3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61" name="正方形/長方形 60">
              <a:extLst>
                <a:ext uri="{FF2B5EF4-FFF2-40B4-BE49-F238E27FC236}">
                  <a16:creationId xmlns:a16="http://schemas.microsoft.com/office/drawing/2014/main" id="{F6B50FD0-791D-E22A-3EF7-153CF338277E}"/>
                </a:ext>
              </a:extLst>
            </p:cNvPr>
            <p:cNvSpPr/>
            <p:nvPr/>
          </p:nvSpPr>
          <p:spPr>
            <a:xfrm>
              <a:off x="156575" y="4025031"/>
              <a:ext cx="513567" cy="86117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 w="381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>
                    <a:alpha val="3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541F48E7-8AA6-2EA5-2A47-E9D633428969}"/>
              </a:ext>
            </a:extLst>
          </p:cNvPr>
          <p:cNvSpPr txBox="1"/>
          <p:nvPr/>
        </p:nvSpPr>
        <p:spPr>
          <a:xfrm>
            <a:off x="173311" y="5677912"/>
            <a:ext cx="10246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b="1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バグ修正</a:t>
            </a:r>
            <a:endParaRPr lang="en-US" altLang="ja-JP" sz="1600" b="1" dirty="0">
              <a:solidFill>
                <a:schemeClr val="bg1">
                  <a:lumMod val="10000"/>
                  <a:alpha val="3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sz="1600" b="1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コミット</a:t>
            </a:r>
            <a:endParaRPr kumimoji="1" lang="ja-JP" altLang="en-US" sz="1600" b="1">
              <a:solidFill>
                <a:schemeClr val="bg1">
                  <a:lumMod val="10000"/>
                  <a:alpha val="3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grpSp>
        <p:nvGrpSpPr>
          <p:cNvPr id="194" name="グループ化 193">
            <a:extLst>
              <a:ext uri="{FF2B5EF4-FFF2-40B4-BE49-F238E27FC236}">
                <a16:creationId xmlns:a16="http://schemas.microsoft.com/office/drawing/2014/main" id="{FE9F15CC-5CC6-02D1-1823-70919EBD8188}"/>
              </a:ext>
            </a:extLst>
          </p:cNvPr>
          <p:cNvGrpSpPr/>
          <p:nvPr/>
        </p:nvGrpSpPr>
        <p:grpSpPr>
          <a:xfrm>
            <a:off x="2009511" y="3819691"/>
            <a:ext cx="978058" cy="1774973"/>
            <a:chOff x="2867688" y="3828997"/>
            <a:chExt cx="978058" cy="1774973"/>
          </a:xfrm>
        </p:grpSpPr>
        <p:sp>
          <p:nvSpPr>
            <p:cNvPr id="29" name="円/楕円 28">
              <a:extLst>
                <a:ext uri="{FF2B5EF4-FFF2-40B4-BE49-F238E27FC236}">
                  <a16:creationId xmlns:a16="http://schemas.microsoft.com/office/drawing/2014/main" id="{07F3445F-1820-CEF9-9F15-A0435E11F936}"/>
                </a:ext>
              </a:extLst>
            </p:cNvPr>
            <p:cNvSpPr/>
            <p:nvPr/>
          </p:nvSpPr>
          <p:spPr>
            <a:xfrm>
              <a:off x="3127937" y="5387623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>
                    <a:alpha val="3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30" name="円/楕円 29">
              <a:extLst>
                <a:ext uri="{FF2B5EF4-FFF2-40B4-BE49-F238E27FC236}">
                  <a16:creationId xmlns:a16="http://schemas.microsoft.com/office/drawing/2014/main" id="{CC06EDC0-2C76-6F52-BDF8-20F121898CF6}"/>
                </a:ext>
              </a:extLst>
            </p:cNvPr>
            <p:cNvSpPr/>
            <p:nvPr/>
          </p:nvSpPr>
          <p:spPr>
            <a:xfrm>
              <a:off x="2867688" y="5100446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z="1100" b="1" spc="11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Hiragino Kaku Gothic Pro W6" panose="020B0300000000000000" pitchFamily="34" charset="-128"/>
                  <a:ea typeface="Hiragino Kaku Gothic Pro W6" panose="020B0300000000000000" pitchFamily="34" charset="-128"/>
                  <a:cs typeface="Segoe UI" panose="020B0502040204020203" pitchFamily="34" charset="0"/>
                </a:rPr>
                <a:t>B</a:t>
              </a:r>
              <a:endParaRPr kumimoji="1" lang="ja-JP" altLang="en-US" sz="1100" b="1" spc="110" baseline="0" dirty="0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34" name="円/楕円 33">
              <a:extLst>
                <a:ext uri="{FF2B5EF4-FFF2-40B4-BE49-F238E27FC236}">
                  <a16:creationId xmlns:a16="http://schemas.microsoft.com/office/drawing/2014/main" id="{FD9476F4-8734-E0C9-788D-1D1822FCD24C}"/>
                </a:ext>
              </a:extLst>
            </p:cNvPr>
            <p:cNvSpPr/>
            <p:nvPr/>
          </p:nvSpPr>
          <p:spPr>
            <a:xfrm>
              <a:off x="3127937" y="4800002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>
                    <a:alpha val="3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44" name="円/楕円 43">
              <a:extLst>
                <a:ext uri="{FF2B5EF4-FFF2-40B4-BE49-F238E27FC236}">
                  <a16:creationId xmlns:a16="http://schemas.microsoft.com/office/drawing/2014/main" id="{6EE7F443-1429-0636-5FE5-E43CFC7E8B58}"/>
                </a:ext>
              </a:extLst>
            </p:cNvPr>
            <p:cNvSpPr/>
            <p:nvPr/>
          </p:nvSpPr>
          <p:spPr>
            <a:xfrm>
              <a:off x="3489232" y="5387623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>
                    <a:alpha val="3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cxnSp>
          <p:nvCxnSpPr>
            <p:cNvPr id="45" name="直線矢印コネクタ 44">
              <a:extLst>
                <a:ext uri="{FF2B5EF4-FFF2-40B4-BE49-F238E27FC236}">
                  <a16:creationId xmlns:a16="http://schemas.microsoft.com/office/drawing/2014/main" id="{919F412A-029D-7E72-71A2-EB6FB2B600C9}"/>
                </a:ext>
              </a:extLst>
            </p:cNvPr>
            <p:cNvCxnSpPr>
              <a:cxnSpLocks/>
              <a:stCxn id="34" idx="3"/>
              <a:endCxn id="30" idx="7"/>
            </p:cNvCxnSpPr>
            <p:nvPr/>
          </p:nvCxnSpPr>
          <p:spPr>
            <a:xfrm flipH="1">
              <a:off x="3052352" y="4984666"/>
              <a:ext cx="107268" cy="147463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矢印コネクタ 46">
              <a:extLst>
                <a:ext uri="{FF2B5EF4-FFF2-40B4-BE49-F238E27FC236}">
                  <a16:creationId xmlns:a16="http://schemas.microsoft.com/office/drawing/2014/main" id="{91D20816-887E-1F85-1A54-F14FE5865195}"/>
                </a:ext>
              </a:extLst>
            </p:cNvPr>
            <p:cNvCxnSpPr>
              <a:cxnSpLocks/>
              <a:stCxn id="30" idx="5"/>
              <a:endCxn id="29" idx="1"/>
            </p:cNvCxnSpPr>
            <p:nvPr/>
          </p:nvCxnSpPr>
          <p:spPr>
            <a:xfrm>
              <a:off x="3052352" y="5285110"/>
              <a:ext cx="107268" cy="134196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矢印コネクタ 47">
              <a:extLst>
                <a:ext uri="{FF2B5EF4-FFF2-40B4-BE49-F238E27FC236}">
                  <a16:creationId xmlns:a16="http://schemas.microsoft.com/office/drawing/2014/main" id="{6669340D-0ABA-A343-D32D-76A7D8DB94EC}"/>
                </a:ext>
              </a:extLst>
            </p:cNvPr>
            <p:cNvCxnSpPr>
              <a:cxnSpLocks/>
              <a:stCxn id="29" idx="6"/>
              <a:endCxn id="44" idx="2"/>
            </p:cNvCxnSpPr>
            <p:nvPr/>
          </p:nvCxnSpPr>
          <p:spPr>
            <a:xfrm>
              <a:off x="3344284" y="5495797"/>
              <a:ext cx="144948" cy="0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矢印コネクタ 49">
              <a:extLst>
                <a:ext uri="{FF2B5EF4-FFF2-40B4-BE49-F238E27FC236}">
                  <a16:creationId xmlns:a16="http://schemas.microsoft.com/office/drawing/2014/main" id="{B9D280BF-AC3C-5DA7-BAA8-527886E3CA9E}"/>
                </a:ext>
              </a:extLst>
            </p:cNvPr>
            <p:cNvCxnSpPr>
              <a:cxnSpLocks/>
              <a:endCxn id="34" idx="6"/>
            </p:cNvCxnSpPr>
            <p:nvPr/>
          </p:nvCxnSpPr>
          <p:spPr>
            <a:xfrm flipH="1">
              <a:off x="3344284" y="4908175"/>
              <a:ext cx="161906" cy="1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矢印コネクタ 52">
              <a:extLst>
                <a:ext uri="{FF2B5EF4-FFF2-40B4-BE49-F238E27FC236}">
                  <a16:creationId xmlns:a16="http://schemas.microsoft.com/office/drawing/2014/main" id="{90C5B2CE-768C-156E-4098-1D3A276985E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93347" y="5495796"/>
              <a:ext cx="152399" cy="2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円/楕円 94">
              <a:extLst>
                <a:ext uri="{FF2B5EF4-FFF2-40B4-BE49-F238E27FC236}">
                  <a16:creationId xmlns:a16="http://schemas.microsoft.com/office/drawing/2014/main" id="{A4AA584B-E3CD-6722-F42E-8D39D5ACEC6F}"/>
                </a:ext>
              </a:extLst>
            </p:cNvPr>
            <p:cNvSpPr/>
            <p:nvPr/>
          </p:nvSpPr>
          <p:spPr>
            <a:xfrm>
              <a:off x="3127937" y="4416618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>
                    <a:alpha val="3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99" name="円/楕円 98">
              <a:extLst>
                <a:ext uri="{FF2B5EF4-FFF2-40B4-BE49-F238E27FC236}">
                  <a16:creationId xmlns:a16="http://schemas.microsoft.com/office/drawing/2014/main" id="{2407F558-A401-9129-18C0-D572424F4C7B}"/>
                </a:ext>
              </a:extLst>
            </p:cNvPr>
            <p:cNvSpPr/>
            <p:nvPr/>
          </p:nvSpPr>
          <p:spPr>
            <a:xfrm>
              <a:off x="2867688" y="4129441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kumimoji="1" lang="en-US" altLang="ja-JP" sz="1100" b="1" spc="110" baseline="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Hiragino Kaku Gothic Pro W6" panose="020B0300000000000000" pitchFamily="34" charset="-128"/>
                  <a:ea typeface="Hiragino Kaku Gothic Pro W6" panose="020B0300000000000000" pitchFamily="34" charset="-128"/>
                  <a:cs typeface="Segoe UI" panose="020B0502040204020203" pitchFamily="34" charset="0"/>
                </a:rPr>
                <a:t>A</a:t>
              </a:r>
              <a:endParaRPr kumimoji="1" lang="ja-JP" altLang="en-US" sz="1100" b="1" spc="110" baseline="0" dirty="0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06" name="円/楕円 105">
              <a:extLst>
                <a:ext uri="{FF2B5EF4-FFF2-40B4-BE49-F238E27FC236}">
                  <a16:creationId xmlns:a16="http://schemas.microsoft.com/office/drawing/2014/main" id="{A20C59C8-35DE-E32B-92EC-CE507F1F7E59}"/>
                </a:ext>
              </a:extLst>
            </p:cNvPr>
            <p:cNvSpPr/>
            <p:nvPr/>
          </p:nvSpPr>
          <p:spPr>
            <a:xfrm>
              <a:off x="3489232" y="4416618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>
                    <a:alpha val="3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cxnSp>
          <p:nvCxnSpPr>
            <p:cNvPr id="107" name="直線矢印コネクタ 106">
              <a:extLst>
                <a:ext uri="{FF2B5EF4-FFF2-40B4-BE49-F238E27FC236}">
                  <a16:creationId xmlns:a16="http://schemas.microsoft.com/office/drawing/2014/main" id="{07CD6C0B-FDB6-6304-8283-D013ED04F3D2}"/>
                </a:ext>
              </a:extLst>
            </p:cNvPr>
            <p:cNvCxnSpPr>
              <a:cxnSpLocks/>
              <a:stCxn id="103" idx="3"/>
              <a:endCxn id="99" idx="7"/>
            </p:cNvCxnSpPr>
            <p:nvPr/>
          </p:nvCxnSpPr>
          <p:spPr>
            <a:xfrm flipH="1">
              <a:off x="3052352" y="4013661"/>
              <a:ext cx="107268" cy="147463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直線矢印コネクタ 107">
              <a:extLst>
                <a:ext uri="{FF2B5EF4-FFF2-40B4-BE49-F238E27FC236}">
                  <a16:creationId xmlns:a16="http://schemas.microsoft.com/office/drawing/2014/main" id="{EC6C0470-3499-EE6F-0306-2BBBB01D0499}"/>
                </a:ext>
              </a:extLst>
            </p:cNvPr>
            <p:cNvCxnSpPr>
              <a:cxnSpLocks/>
              <a:stCxn id="99" idx="5"/>
              <a:endCxn id="95" idx="1"/>
            </p:cNvCxnSpPr>
            <p:nvPr/>
          </p:nvCxnSpPr>
          <p:spPr>
            <a:xfrm>
              <a:off x="3052352" y="4314105"/>
              <a:ext cx="107268" cy="134196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線矢印コネクタ 108">
              <a:extLst>
                <a:ext uri="{FF2B5EF4-FFF2-40B4-BE49-F238E27FC236}">
                  <a16:creationId xmlns:a16="http://schemas.microsoft.com/office/drawing/2014/main" id="{2A39A9E1-992D-9E9F-BAB9-590A566E49DC}"/>
                </a:ext>
              </a:extLst>
            </p:cNvPr>
            <p:cNvCxnSpPr>
              <a:cxnSpLocks/>
              <a:stCxn id="95" idx="6"/>
              <a:endCxn id="106" idx="2"/>
            </p:cNvCxnSpPr>
            <p:nvPr/>
          </p:nvCxnSpPr>
          <p:spPr>
            <a:xfrm>
              <a:off x="3344284" y="4524792"/>
              <a:ext cx="144948" cy="0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直線矢印コネクタ 111">
              <a:extLst>
                <a:ext uri="{FF2B5EF4-FFF2-40B4-BE49-F238E27FC236}">
                  <a16:creationId xmlns:a16="http://schemas.microsoft.com/office/drawing/2014/main" id="{8C876E90-7D7E-7EFB-125B-9F8AE8FBF2EE}"/>
                </a:ext>
              </a:extLst>
            </p:cNvPr>
            <p:cNvCxnSpPr>
              <a:cxnSpLocks/>
              <a:endCxn id="103" idx="6"/>
            </p:cNvCxnSpPr>
            <p:nvPr/>
          </p:nvCxnSpPr>
          <p:spPr>
            <a:xfrm flipH="1">
              <a:off x="3344284" y="3937170"/>
              <a:ext cx="161906" cy="1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矢印コネクタ 112">
              <a:extLst>
                <a:ext uri="{FF2B5EF4-FFF2-40B4-BE49-F238E27FC236}">
                  <a16:creationId xmlns:a16="http://schemas.microsoft.com/office/drawing/2014/main" id="{3E5C2449-18F9-F862-0E06-2FF9655959D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93347" y="4524791"/>
              <a:ext cx="152399" cy="2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円/楕円 102">
              <a:extLst>
                <a:ext uri="{FF2B5EF4-FFF2-40B4-BE49-F238E27FC236}">
                  <a16:creationId xmlns:a16="http://schemas.microsoft.com/office/drawing/2014/main" id="{EAD96E58-93A8-6742-F887-06557B97E06F}"/>
                </a:ext>
              </a:extLst>
            </p:cNvPr>
            <p:cNvSpPr/>
            <p:nvPr/>
          </p:nvSpPr>
          <p:spPr>
            <a:xfrm>
              <a:off x="3127937" y="3828997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>
                    <a:alpha val="3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</p:grpSp>
      <p:sp>
        <p:nvSpPr>
          <p:cNvPr id="115" name="円/楕円 114">
            <a:extLst>
              <a:ext uri="{FF2B5EF4-FFF2-40B4-BE49-F238E27FC236}">
                <a16:creationId xmlns:a16="http://schemas.microsoft.com/office/drawing/2014/main" id="{78851422-7C99-FF8E-8306-78FF7661AC0C}"/>
              </a:ext>
            </a:extLst>
          </p:cNvPr>
          <p:cNvSpPr/>
          <p:nvPr/>
        </p:nvSpPr>
        <p:spPr>
          <a:xfrm>
            <a:off x="4986826" y="5461565"/>
            <a:ext cx="216347" cy="216347"/>
          </a:xfrm>
          <a:prstGeom prst="ellipse">
            <a:avLst/>
          </a:prstGeom>
          <a:solidFill>
            <a:srgbClr val="FFFFFF">
              <a:alpha val="30000"/>
            </a:srgbClr>
          </a:solidFill>
          <a:ln w="254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600" b="1" spc="110" baseline="0" dirty="0">
              <a:solidFill>
                <a:srgbClr val="000000"/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sp>
        <p:nvSpPr>
          <p:cNvPr id="116" name="円/楕円 115">
            <a:extLst>
              <a:ext uri="{FF2B5EF4-FFF2-40B4-BE49-F238E27FC236}">
                <a16:creationId xmlns:a16="http://schemas.microsoft.com/office/drawing/2014/main" id="{77D54489-747D-8065-4EAC-5C66E3E81D44}"/>
              </a:ext>
            </a:extLst>
          </p:cNvPr>
          <p:cNvSpPr/>
          <p:nvPr/>
        </p:nvSpPr>
        <p:spPr>
          <a:xfrm>
            <a:off x="4726577" y="5174388"/>
            <a:ext cx="216347" cy="216347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100" b="1" spc="110" dirty="0">
                <a:solidFill>
                  <a:srgbClr val="000000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rPr>
              <a:t>B</a:t>
            </a:r>
            <a:endParaRPr kumimoji="1" lang="ja-JP" altLang="en-US" sz="1100" b="1" spc="110" baseline="0" dirty="0">
              <a:solidFill>
                <a:srgbClr val="000000"/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sp>
        <p:nvSpPr>
          <p:cNvPr id="118" name="円/楕円 117">
            <a:extLst>
              <a:ext uri="{FF2B5EF4-FFF2-40B4-BE49-F238E27FC236}">
                <a16:creationId xmlns:a16="http://schemas.microsoft.com/office/drawing/2014/main" id="{B8C9DA5F-F559-C035-9F73-E5F6FD5F21EF}"/>
              </a:ext>
            </a:extLst>
          </p:cNvPr>
          <p:cNvSpPr/>
          <p:nvPr/>
        </p:nvSpPr>
        <p:spPr>
          <a:xfrm>
            <a:off x="4986826" y="4873944"/>
            <a:ext cx="216347" cy="216347"/>
          </a:xfrm>
          <a:prstGeom prst="ellipse">
            <a:avLst/>
          </a:prstGeom>
          <a:solidFill>
            <a:srgbClr val="FFFFFF">
              <a:alpha val="30000"/>
            </a:srgbClr>
          </a:solidFill>
          <a:ln w="254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600" b="1" spc="110" baseline="0" dirty="0">
              <a:solidFill>
                <a:srgbClr val="000000"/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sp>
        <p:nvSpPr>
          <p:cNvPr id="119" name="円/楕円 118">
            <a:extLst>
              <a:ext uri="{FF2B5EF4-FFF2-40B4-BE49-F238E27FC236}">
                <a16:creationId xmlns:a16="http://schemas.microsoft.com/office/drawing/2014/main" id="{D99348F1-5AD6-7CC7-BC7C-87BF02EA5C66}"/>
              </a:ext>
            </a:extLst>
          </p:cNvPr>
          <p:cNvSpPr/>
          <p:nvPr/>
        </p:nvSpPr>
        <p:spPr>
          <a:xfrm>
            <a:off x="5348121" y="5461565"/>
            <a:ext cx="216347" cy="216347"/>
          </a:xfrm>
          <a:prstGeom prst="ellipse">
            <a:avLst/>
          </a:prstGeom>
          <a:solidFill>
            <a:srgbClr val="FFFFFF">
              <a:alpha val="30000"/>
            </a:srgbClr>
          </a:solidFill>
          <a:ln w="254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600" b="1" spc="110" baseline="0" dirty="0">
              <a:solidFill>
                <a:srgbClr val="000000"/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cxnSp>
        <p:nvCxnSpPr>
          <p:cNvPr id="121" name="直線矢印コネクタ 120">
            <a:extLst>
              <a:ext uri="{FF2B5EF4-FFF2-40B4-BE49-F238E27FC236}">
                <a16:creationId xmlns:a16="http://schemas.microsoft.com/office/drawing/2014/main" id="{C8F42682-F810-0E27-03F4-04DD633D2B86}"/>
              </a:ext>
            </a:extLst>
          </p:cNvPr>
          <p:cNvCxnSpPr>
            <a:cxnSpLocks/>
            <a:stCxn id="118" idx="3"/>
            <a:endCxn id="116" idx="7"/>
          </p:cNvCxnSpPr>
          <p:nvPr/>
        </p:nvCxnSpPr>
        <p:spPr>
          <a:xfrm flipH="1">
            <a:off x="4911241" y="5058608"/>
            <a:ext cx="107268" cy="147463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直線矢印コネクタ 121">
            <a:extLst>
              <a:ext uri="{FF2B5EF4-FFF2-40B4-BE49-F238E27FC236}">
                <a16:creationId xmlns:a16="http://schemas.microsoft.com/office/drawing/2014/main" id="{2F1CAF24-79EC-29E0-A95E-C42D40336A6C}"/>
              </a:ext>
            </a:extLst>
          </p:cNvPr>
          <p:cNvCxnSpPr>
            <a:cxnSpLocks/>
            <a:stCxn id="116" idx="5"/>
            <a:endCxn id="115" idx="1"/>
          </p:cNvCxnSpPr>
          <p:nvPr/>
        </p:nvCxnSpPr>
        <p:spPr>
          <a:xfrm>
            <a:off x="4911241" y="5359052"/>
            <a:ext cx="107268" cy="134196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直線矢印コネクタ 122">
            <a:extLst>
              <a:ext uri="{FF2B5EF4-FFF2-40B4-BE49-F238E27FC236}">
                <a16:creationId xmlns:a16="http://schemas.microsoft.com/office/drawing/2014/main" id="{56E861E4-B550-800B-1303-7CF5973AAFEC}"/>
              </a:ext>
            </a:extLst>
          </p:cNvPr>
          <p:cNvCxnSpPr>
            <a:cxnSpLocks/>
            <a:stCxn id="115" idx="6"/>
            <a:endCxn id="119" idx="2"/>
          </p:cNvCxnSpPr>
          <p:nvPr/>
        </p:nvCxnSpPr>
        <p:spPr>
          <a:xfrm>
            <a:off x="5203173" y="5569739"/>
            <a:ext cx="144948" cy="0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直線矢印コネクタ 123">
            <a:extLst>
              <a:ext uri="{FF2B5EF4-FFF2-40B4-BE49-F238E27FC236}">
                <a16:creationId xmlns:a16="http://schemas.microsoft.com/office/drawing/2014/main" id="{3B0EFD46-233D-D041-9496-9366E45EDE08}"/>
              </a:ext>
            </a:extLst>
          </p:cNvPr>
          <p:cNvCxnSpPr>
            <a:cxnSpLocks/>
            <a:endCxn id="118" idx="6"/>
          </p:cNvCxnSpPr>
          <p:nvPr/>
        </p:nvCxnSpPr>
        <p:spPr>
          <a:xfrm flipH="1">
            <a:off x="5203173" y="4982117"/>
            <a:ext cx="161906" cy="1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prstDash val="sysDot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直線矢印コネクタ 124">
            <a:extLst>
              <a:ext uri="{FF2B5EF4-FFF2-40B4-BE49-F238E27FC236}">
                <a16:creationId xmlns:a16="http://schemas.microsoft.com/office/drawing/2014/main" id="{5CCE31ED-16E3-E0AA-B32D-1D001322CC8A}"/>
              </a:ext>
            </a:extLst>
          </p:cNvPr>
          <p:cNvCxnSpPr>
            <a:cxnSpLocks/>
          </p:cNvCxnSpPr>
          <p:nvPr/>
        </p:nvCxnSpPr>
        <p:spPr>
          <a:xfrm flipH="1" flipV="1">
            <a:off x="5551922" y="5569268"/>
            <a:ext cx="152399" cy="2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prstDash val="sysDot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円/楕円 126">
            <a:extLst>
              <a:ext uri="{FF2B5EF4-FFF2-40B4-BE49-F238E27FC236}">
                <a16:creationId xmlns:a16="http://schemas.microsoft.com/office/drawing/2014/main" id="{B58FC325-33BC-4F6A-6282-A8AC1B981C18}"/>
              </a:ext>
            </a:extLst>
          </p:cNvPr>
          <p:cNvSpPr/>
          <p:nvPr/>
        </p:nvSpPr>
        <p:spPr>
          <a:xfrm>
            <a:off x="4986826" y="4490560"/>
            <a:ext cx="216347" cy="216347"/>
          </a:xfrm>
          <a:prstGeom prst="ellipse">
            <a:avLst/>
          </a:prstGeom>
          <a:solidFill>
            <a:srgbClr val="FFFFFF">
              <a:alpha val="30000"/>
            </a:srgbClr>
          </a:solidFill>
          <a:ln w="254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600" b="1" spc="110" baseline="0" dirty="0">
              <a:solidFill>
                <a:srgbClr val="000000"/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sp>
        <p:nvSpPr>
          <p:cNvPr id="128" name="円/楕円 127">
            <a:extLst>
              <a:ext uri="{FF2B5EF4-FFF2-40B4-BE49-F238E27FC236}">
                <a16:creationId xmlns:a16="http://schemas.microsoft.com/office/drawing/2014/main" id="{95D33C90-ACA2-C657-F748-F26675AA371B}"/>
              </a:ext>
            </a:extLst>
          </p:cNvPr>
          <p:cNvSpPr/>
          <p:nvPr/>
        </p:nvSpPr>
        <p:spPr>
          <a:xfrm>
            <a:off x="4726577" y="4203383"/>
            <a:ext cx="216347" cy="216347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kumimoji="1" lang="en-US" altLang="ja-JP" sz="1100" b="1" spc="110" baseline="0" dirty="0">
                <a:solidFill>
                  <a:srgbClr val="000000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rPr>
              <a:t>A</a:t>
            </a:r>
            <a:endParaRPr kumimoji="1" lang="ja-JP" altLang="en-US" sz="1100" b="1" spc="110" baseline="0" dirty="0">
              <a:solidFill>
                <a:srgbClr val="000000"/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sp>
        <p:nvSpPr>
          <p:cNvPr id="130" name="円/楕円 129">
            <a:extLst>
              <a:ext uri="{FF2B5EF4-FFF2-40B4-BE49-F238E27FC236}">
                <a16:creationId xmlns:a16="http://schemas.microsoft.com/office/drawing/2014/main" id="{D911CE36-3792-10F6-3A24-E87F8A969D0F}"/>
              </a:ext>
            </a:extLst>
          </p:cNvPr>
          <p:cNvSpPr/>
          <p:nvPr/>
        </p:nvSpPr>
        <p:spPr>
          <a:xfrm>
            <a:off x="4986826" y="3902939"/>
            <a:ext cx="216347" cy="216347"/>
          </a:xfrm>
          <a:prstGeom prst="ellipse">
            <a:avLst/>
          </a:prstGeom>
          <a:solidFill>
            <a:srgbClr val="FFFFFF">
              <a:alpha val="30000"/>
            </a:srgbClr>
          </a:solidFill>
          <a:ln w="254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600" b="1" spc="110" baseline="0" dirty="0">
              <a:solidFill>
                <a:srgbClr val="000000"/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sp>
        <p:nvSpPr>
          <p:cNvPr id="131" name="円/楕円 130">
            <a:extLst>
              <a:ext uri="{FF2B5EF4-FFF2-40B4-BE49-F238E27FC236}">
                <a16:creationId xmlns:a16="http://schemas.microsoft.com/office/drawing/2014/main" id="{29D1E688-0FFF-FE0A-9BEB-F984594E74D8}"/>
              </a:ext>
            </a:extLst>
          </p:cNvPr>
          <p:cNvSpPr/>
          <p:nvPr/>
        </p:nvSpPr>
        <p:spPr>
          <a:xfrm>
            <a:off x="5348121" y="4490560"/>
            <a:ext cx="216347" cy="216347"/>
          </a:xfrm>
          <a:prstGeom prst="ellipse">
            <a:avLst/>
          </a:prstGeom>
          <a:solidFill>
            <a:srgbClr val="FFFFFF">
              <a:alpha val="30000"/>
            </a:srgbClr>
          </a:solidFill>
          <a:ln w="254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600" b="1" spc="110" baseline="0" dirty="0">
              <a:solidFill>
                <a:srgbClr val="000000"/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cxnSp>
        <p:nvCxnSpPr>
          <p:cNvPr id="133" name="直線矢印コネクタ 132">
            <a:extLst>
              <a:ext uri="{FF2B5EF4-FFF2-40B4-BE49-F238E27FC236}">
                <a16:creationId xmlns:a16="http://schemas.microsoft.com/office/drawing/2014/main" id="{7467C51F-A46B-CA90-DD4C-071AD83E5D8F}"/>
              </a:ext>
            </a:extLst>
          </p:cNvPr>
          <p:cNvCxnSpPr>
            <a:cxnSpLocks/>
            <a:stCxn id="130" idx="3"/>
            <a:endCxn id="128" idx="7"/>
          </p:cNvCxnSpPr>
          <p:nvPr/>
        </p:nvCxnSpPr>
        <p:spPr>
          <a:xfrm flipH="1">
            <a:off x="4911241" y="4087603"/>
            <a:ext cx="107268" cy="147463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直線矢印コネクタ 133">
            <a:extLst>
              <a:ext uri="{FF2B5EF4-FFF2-40B4-BE49-F238E27FC236}">
                <a16:creationId xmlns:a16="http://schemas.microsoft.com/office/drawing/2014/main" id="{E5E76C35-C368-F188-CE98-22D58482DCD3}"/>
              </a:ext>
            </a:extLst>
          </p:cNvPr>
          <p:cNvCxnSpPr>
            <a:cxnSpLocks/>
            <a:stCxn id="128" idx="5"/>
            <a:endCxn id="127" idx="1"/>
          </p:cNvCxnSpPr>
          <p:nvPr/>
        </p:nvCxnSpPr>
        <p:spPr>
          <a:xfrm>
            <a:off x="4911241" y="4388047"/>
            <a:ext cx="107268" cy="134196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直線矢印コネクタ 134">
            <a:extLst>
              <a:ext uri="{FF2B5EF4-FFF2-40B4-BE49-F238E27FC236}">
                <a16:creationId xmlns:a16="http://schemas.microsoft.com/office/drawing/2014/main" id="{D0C4CD1A-AE75-C57B-D076-C331A0989800}"/>
              </a:ext>
            </a:extLst>
          </p:cNvPr>
          <p:cNvCxnSpPr>
            <a:cxnSpLocks/>
            <a:stCxn id="127" idx="6"/>
            <a:endCxn id="131" idx="2"/>
          </p:cNvCxnSpPr>
          <p:nvPr/>
        </p:nvCxnSpPr>
        <p:spPr>
          <a:xfrm>
            <a:off x="5203173" y="4598734"/>
            <a:ext cx="144948" cy="0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直線矢印コネクタ 135">
            <a:extLst>
              <a:ext uri="{FF2B5EF4-FFF2-40B4-BE49-F238E27FC236}">
                <a16:creationId xmlns:a16="http://schemas.microsoft.com/office/drawing/2014/main" id="{B8910B27-0C56-F147-81A6-1A933AA91BB7}"/>
              </a:ext>
            </a:extLst>
          </p:cNvPr>
          <p:cNvCxnSpPr>
            <a:cxnSpLocks/>
            <a:endCxn id="130" idx="6"/>
          </p:cNvCxnSpPr>
          <p:nvPr/>
        </p:nvCxnSpPr>
        <p:spPr>
          <a:xfrm flipH="1">
            <a:off x="5203173" y="4011112"/>
            <a:ext cx="161906" cy="1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prstDash val="sysDot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直線矢印コネクタ 136">
            <a:extLst>
              <a:ext uri="{FF2B5EF4-FFF2-40B4-BE49-F238E27FC236}">
                <a16:creationId xmlns:a16="http://schemas.microsoft.com/office/drawing/2014/main" id="{9D059645-218E-C430-E4F9-781E3779A6CB}"/>
              </a:ext>
            </a:extLst>
          </p:cNvPr>
          <p:cNvCxnSpPr>
            <a:cxnSpLocks/>
          </p:cNvCxnSpPr>
          <p:nvPr/>
        </p:nvCxnSpPr>
        <p:spPr>
          <a:xfrm flipH="1" flipV="1">
            <a:off x="5553238" y="4606675"/>
            <a:ext cx="152399" cy="2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prstDash val="sysDot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3" name="グラフィックス 182" descr="人工知能 枠線">
            <a:extLst>
              <a:ext uri="{FF2B5EF4-FFF2-40B4-BE49-F238E27FC236}">
                <a16:creationId xmlns:a16="http://schemas.microsoft.com/office/drawing/2014/main" id="{0E600649-271A-1929-5F26-86185BE4E2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933780" y="4401760"/>
            <a:ext cx="792141" cy="792141"/>
          </a:xfrm>
          <a:prstGeom prst="rect">
            <a:avLst/>
          </a:prstGeom>
        </p:spPr>
      </p:pic>
      <p:sp>
        <p:nvSpPr>
          <p:cNvPr id="172" name="円/楕円 171">
            <a:extLst>
              <a:ext uri="{FF2B5EF4-FFF2-40B4-BE49-F238E27FC236}">
                <a16:creationId xmlns:a16="http://schemas.microsoft.com/office/drawing/2014/main" id="{1B91382D-5171-EFA8-83C2-445069F71CCB}"/>
              </a:ext>
            </a:extLst>
          </p:cNvPr>
          <p:cNvSpPr/>
          <p:nvPr/>
        </p:nvSpPr>
        <p:spPr>
          <a:xfrm>
            <a:off x="7426428" y="5040221"/>
            <a:ext cx="216347" cy="216347"/>
          </a:xfrm>
          <a:prstGeom prst="ellipse">
            <a:avLst/>
          </a:prstGeom>
          <a:solidFill>
            <a:srgbClr val="FFFFFF">
              <a:alpha val="30000"/>
            </a:srgbClr>
          </a:solidFill>
          <a:ln w="25400">
            <a:solidFill>
              <a:schemeClr val="accent6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600" b="1" spc="110" baseline="0" dirty="0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sp>
        <p:nvSpPr>
          <p:cNvPr id="173" name="円/楕円 172">
            <a:extLst>
              <a:ext uri="{FF2B5EF4-FFF2-40B4-BE49-F238E27FC236}">
                <a16:creationId xmlns:a16="http://schemas.microsoft.com/office/drawing/2014/main" id="{896F7A81-A773-8304-D3BD-C26CC0F89268}"/>
              </a:ext>
            </a:extLst>
          </p:cNvPr>
          <p:cNvSpPr/>
          <p:nvPr/>
        </p:nvSpPr>
        <p:spPr>
          <a:xfrm>
            <a:off x="7166179" y="4753044"/>
            <a:ext cx="216347" cy="216347"/>
          </a:xfrm>
          <a:prstGeom prst="ellipse">
            <a:avLst/>
          </a:prstGeom>
          <a:solidFill>
            <a:srgbClr val="FFFFFF">
              <a:alpha val="30000"/>
            </a:srgbClr>
          </a:solidFill>
          <a:ln w="25400">
            <a:solidFill>
              <a:schemeClr val="accent6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kumimoji="1" lang="en-US" altLang="ja-JP" sz="1100" b="1" spc="110" baseline="0" dirty="0">
                <a:solidFill>
                  <a:srgbClr val="000000">
                    <a:alpha val="30000"/>
                  </a:srgb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rPr>
              <a:t>A</a:t>
            </a:r>
            <a:endParaRPr kumimoji="1" lang="ja-JP" altLang="en-US" sz="1100" b="1" spc="110" baseline="0" dirty="0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sp>
        <p:nvSpPr>
          <p:cNvPr id="175" name="円/楕円 174">
            <a:extLst>
              <a:ext uri="{FF2B5EF4-FFF2-40B4-BE49-F238E27FC236}">
                <a16:creationId xmlns:a16="http://schemas.microsoft.com/office/drawing/2014/main" id="{600D2E8F-FFE1-EBB4-A4BD-6286566EEABF}"/>
              </a:ext>
            </a:extLst>
          </p:cNvPr>
          <p:cNvSpPr/>
          <p:nvPr/>
        </p:nvSpPr>
        <p:spPr>
          <a:xfrm>
            <a:off x="7426428" y="4452600"/>
            <a:ext cx="216347" cy="216347"/>
          </a:xfrm>
          <a:prstGeom prst="ellipse">
            <a:avLst/>
          </a:prstGeom>
          <a:solidFill>
            <a:srgbClr val="FFFFFF">
              <a:alpha val="30000"/>
            </a:srgbClr>
          </a:solidFill>
          <a:ln w="25400">
            <a:solidFill>
              <a:schemeClr val="accent6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kumimoji="1" lang="en-US" altLang="ja-JP" sz="1100" b="1" spc="110" baseline="0" dirty="0">
                <a:solidFill>
                  <a:srgbClr val="000000">
                    <a:alpha val="30000"/>
                  </a:srgb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rPr>
              <a:t>A’</a:t>
            </a:r>
            <a:endParaRPr kumimoji="1" lang="ja-JP" altLang="en-US" sz="1100" b="1" spc="110" baseline="0" dirty="0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sp>
        <p:nvSpPr>
          <p:cNvPr id="176" name="円/楕円 175">
            <a:extLst>
              <a:ext uri="{FF2B5EF4-FFF2-40B4-BE49-F238E27FC236}">
                <a16:creationId xmlns:a16="http://schemas.microsoft.com/office/drawing/2014/main" id="{E00683AB-2570-CC3A-E95B-CF6BF71FFE9B}"/>
              </a:ext>
            </a:extLst>
          </p:cNvPr>
          <p:cNvSpPr/>
          <p:nvPr/>
        </p:nvSpPr>
        <p:spPr>
          <a:xfrm>
            <a:off x="7787723" y="5040221"/>
            <a:ext cx="216347" cy="216347"/>
          </a:xfrm>
          <a:prstGeom prst="ellipse">
            <a:avLst/>
          </a:prstGeom>
          <a:solidFill>
            <a:srgbClr val="FFFFFF">
              <a:alpha val="30000"/>
            </a:srgbClr>
          </a:solidFill>
          <a:ln w="25400">
            <a:solidFill>
              <a:schemeClr val="accent6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600" b="1" spc="110" baseline="0" dirty="0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cxnSp>
        <p:nvCxnSpPr>
          <p:cNvPr id="178" name="直線矢印コネクタ 177">
            <a:extLst>
              <a:ext uri="{FF2B5EF4-FFF2-40B4-BE49-F238E27FC236}">
                <a16:creationId xmlns:a16="http://schemas.microsoft.com/office/drawing/2014/main" id="{D91B4AA4-221B-E285-0AC9-26C0D715E241}"/>
              </a:ext>
            </a:extLst>
          </p:cNvPr>
          <p:cNvCxnSpPr>
            <a:cxnSpLocks/>
            <a:stCxn id="175" idx="3"/>
            <a:endCxn id="173" idx="7"/>
          </p:cNvCxnSpPr>
          <p:nvPr/>
        </p:nvCxnSpPr>
        <p:spPr>
          <a:xfrm flipH="1">
            <a:off x="7350843" y="4637264"/>
            <a:ext cx="107268" cy="147463"/>
          </a:xfrm>
          <a:prstGeom prst="straightConnector1">
            <a:avLst/>
          </a:prstGeom>
          <a:ln w="25400">
            <a:solidFill>
              <a:schemeClr val="accent6">
                <a:alpha val="30000"/>
              </a:schemeClr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直線矢印コネクタ 178">
            <a:extLst>
              <a:ext uri="{FF2B5EF4-FFF2-40B4-BE49-F238E27FC236}">
                <a16:creationId xmlns:a16="http://schemas.microsoft.com/office/drawing/2014/main" id="{FB87F773-C708-5084-5D70-06F7C7E15C18}"/>
              </a:ext>
            </a:extLst>
          </p:cNvPr>
          <p:cNvCxnSpPr>
            <a:cxnSpLocks/>
            <a:stCxn id="173" idx="5"/>
            <a:endCxn id="172" idx="1"/>
          </p:cNvCxnSpPr>
          <p:nvPr/>
        </p:nvCxnSpPr>
        <p:spPr>
          <a:xfrm>
            <a:off x="7350843" y="4937708"/>
            <a:ext cx="107268" cy="134196"/>
          </a:xfrm>
          <a:prstGeom prst="straightConnector1">
            <a:avLst/>
          </a:prstGeom>
          <a:ln w="25400">
            <a:solidFill>
              <a:schemeClr val="accent6">
                <a:alpha val="30000"/>
              </a:schemeClr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直線矢印コネクタ 179">
            <a:extLst>
              <a:ext uri="{FF2B5EF4-FFF2-40B4-BE49-F238E27FC236}">
                <a16:creationId xmlns:a16="http://schemas.microsoft.com/office/drawing/2014/main" id="{85AA548B-23B4-7FC5-BAA2-6714A7F8A4F6}"/>
              </a:ext>
            </a:extLst>
          </p:cNvPr>
          <p:cNvCxnSpPr>
            <a:cxnSpLocks/>
            <a:stCxn id="172" idx="6"/>
            <a:endCxn id="176" idx="2"/>
          </p:cNvCxnSpPr>
          <p:nvPr/>
        </p:nvCxnSpPr>
        <p:spPr>
          <a:xfrm>
            <a:off x="7642775" y="5148395"/>
            <a:ext cx="144948" cy="0"/>
          </a:xfrm>
          <a:prstGeom prst="straightConnector1">
            <a:avLst/>
          </a:prstGeom>
          <a:ln w="25400">
            <a:solidFill>
              <a:schemeClr val="accent6">
                <a:alpha val="30000"/>
              </a:schemeClr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直線矢印コネクタ 180">
            <a:extLst>
              <a:ext uri="{FF2B5EF4-FFF2-40B4-BE49-F238E27FC236}">
                <a16:creationId xmlns:a16="http://schemas.microsoft.com/office/drawing/2014/main" id="{4CABE54F-2C53-A2B5-D7CC-3699A29E1A95}"/>
              </a:ext>
            </a:extLst>
          </p:cNvPr>
          <p:cNvCxnSpPr>
            <a:cxnSpLocks/>
            <a:endCxn id="175" idx="6"/>
          </p:cNvCxnSpPr>
          <p:nvPr/>
        </p:nvCxnSpPr>
        <p:spPr>
          <a:xfrm flipH="1">
            <a:off x="7642775" y="4560773"/>
            <a:ext cx="161906" cy="1"/>
          </a:xfrm>
          <a:prstGeom prst="straightConnector1">
            <a:avLst/>
          </a:prstGeom>
          <a:ln w="25400">
            <a:solidFill>
              <a:schemeClr val="accent6">
                <a:alpha val="30000"/>
              </a:schemeClr>
            </a:solidFill>
            <a:prstDash val="sysDot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直線矢印コネクタ 181">
            <a:extLst>
              <a:ext uri="{FF2B5EF4-FFF2-40B4-BE49-F238E27FC236}">
                <a16:creationId xmlns:a16="http://schemas.microsoft.com/office/drawing/2014/main" id="{4571545C-AECA-2F1F-34A8-5E9D4890EF47}"/>
              </a:ext>
            </a:extLst>
          </p:cNvPr>
          <p:cNvCxnSpPr>
            <a:cxnSpLocks/>
          </p:cNvCxnSpPr>
          <p:nvPr/>
        </p:nvCxnSpPr>
        <p:spPr>
          <a:xfrm flipH="1" flipV="1">
            <a:off x="7991838" y="5148394"/>
            <a:ext cx="152399" cy="2"/>
          </a:xfrm>
          <a:prstGeom prst="straightConnector1">
            <a:avLst/>
          </a:prstGeom>
          <a:ln w="25400">
            <a:solidFill>
              <a:schemeClr val="accent6">
                <a:alpha val="30000"/>
              </a:schemeClr>
            </a:solidFill>
            <a:prstDash val="sysDot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4" name="グラフィックス 183" descr="人工知能 枠線">
            <a:extLst>
              <a:ext uri="{FF2B5EF4-FFF2-40B4-BE49-F238E27FC236}">
                <a16:creationId xmlns:a16="http://schemas.microsoft.com/office/drawing/2014/main" id="{8DB1FDEF-2398-9E5B-2CAC-A23D7C5F0A7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341376" y="4429925"/>
            <a:ext cx="792141" cy="792141"/>
          </a:xfrm>
          <a:prstGeom prst="rect">
            <a:avLst/>
          </a:prstGeom>
        </p:spPr>
      </p:pic>
      <p:sp>
        <p:nvSpPr>
          <p:cNvPr id="197" name="テキスト ボックス 196">
            <a:extLst>
              <a:ext uri="{FF2B5EF4-FFF2-40B4-BE49-F238E27FC236}">
                <a16:creationId xmlns:a16="http://schemas.microsoft.com/office/drawing/2014/main" id="{92DEB0AD-EB4B-890E-C58C-B4E710BA7A12}"/>
              </a:ext>
            </a:extLst>
          </p:cNvPr>
          <p:cNvSpPr txBox="1"/>
          <p:nvPr/>
        </p:nvSpPr>
        <p:spPr>
          <a:xfrm>
            <a:off x="1804670" y="5677912"/>
            <a:ext cx="13628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修正</a:t>
            </a:r>
            <a:r>
              <a:rPr kumimoji="1" lang="ja-JP" altLang="en-US" b="1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関数</a:t>
            </a:r>
            <a:r>
              <a:rPr lang="ja-JP" altLang="en-US" b="1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と</a:t>
            </a:r>
            <a:endParaRPr lang="en-US" altLang="ja-JP" b="1" dirty="0">
              <a:solidFill>
                <a:schemeClr val="bg1">
                  <a:lumMod val="10000"/>
                  <a:alpha val="3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b="1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依存関数を</a:t>
            </a:r>
            <a:endParaRPr lang="en-US" altLang="ja-JP" b="1" dirty="0">
              <a:solidFill>
                <a:schemeClr val="bg1">
                  <a:lumMod val="10000"/>
                  <a:alpha val="3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b="1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収集</a:t>
            </a:r>
            <a:endParaRPr kumimoji="1" lang="ja-JP" altLang="en-US" b="1">
              <a:solidFill>
                <a:schemeClr val="bg1">
                  <a:lumMod val="10000"/>
                  <a:alpha val="3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198" name="テキスト ボックス 197">
            <a:extLst>
              <a:ext uri="{FF2B5EF4-FFF2-40B4-BE49-F238E27FC236}">
                <a16:creationId xmlns:a16="http://schemas.microsoft.com/office/drawing/2014/main" id="{0280E230-7859-5FBD-A1F2-F94F2EB5E7BA}"/>
              </a:ext>
            </a:extLst>
          </p:cNvPr>
          <p:cNvSpPr txBox="1"/>
          <p:nvPr/>
        </p:nvSpPr>
        <p:spPr>
          <a:xfrm>
            <a:off x="4153313" y="5667655"/>
            <a:ext cx="13628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>
                <a:solidFill>
                  <a:srgbClr val="000000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修正関数の</a:t>
            </a:r>
            <a:endParaRPr lang="en-US" altLang="ja-JP" b="1" dirty="0">
              <a:solidFill>
                <a:srgbClr val="000000"/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kumimoji="1" lang="ja-JP" altLang="en-US" b="1">
                <a:solidFill>
                  <a:srgbClr val="000000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選択</a:t>
            </a:r>
          </a:p>
        </p:txBody>
      </p:sp>
      <p:sp>
        <p:nvSpPr>
          <p:cNvPr id="199" name="テキスト ボックス 198">
            <a:extLst>
              <a:ext uri="{FF2B5EF4-FFF2-40B4-BE49-F238E27FC236}">
                <a16:creationId xmlns:a16="http://schemas.microsoft.com/office/drawing/2014/main" id="{B9E354C1-A53B-2F48-F638-07BCB5862D6F}"/>
              </a:ext>
            </a:extLst>
          </p:cNvPr>
          <p:cNvSpPr txBox="1"/>
          <p:nvPr/>
        </p:nvSpPr>
        <p:spPr>
          <a:xfrm>
            <a:off x="6669406" y="5669010"/>
            <a:ext cx="13628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>
                <a:solidFill>
                  <a:srgbClr val="000000">
                    <a:alpha val="30000"/>
                  </a:srgb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依存関数の</a:t>
            </a:r>
            <a:endParaRPr lang="en-US" altLang="ja-JP" b="1" dirty="0">
              <a:solidFill>
                <a:srgbClr val="000000">
                  <a:alpha val="30000"/>
                </a:srgb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kumimoji="1" lang="ja-JP" altLang="en-US" b="1">
                <a:solidFill>
                  <a:srgbClr val="000000">
                    <a:alpha val="30000"/>
                  </a:srgb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選択</a:t>
            </a:r>
          </a:p>
        </p:txBody>
      </p:sp>
      <p:sp>
        <p:nvSpPr>
          <p:cNvPr id="200" name="テキスト ボックス 199">
            <a:extLst>
              <a:ext uri="{FF2B5EF4-FFF2-40B4-BE49-F238E27FC236}">
                <a16:creationId xmlns:a16="http://schemas.microsoft.com/office/drawing/2014/main" id="{22132EEF-76B4-AB45-8194-E0D29DF0EDA7}"/>
              </a:ext>
            </a:extLst>
          </p:cNvPr>
          <p:cNvSpPr txBox="1"/>
          <p:nvPr/>
        </p:nvSpPr>
        <p:spPr>
          <a:xfrm>
            <a:off x="8692364" y="5669010"/>
            <a:ext cx="20697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>
                <a:solidFill>
                  <a:srgbClr val="000000">
                    <a:alpha val="30000"/>
                  </a:srgb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選択関数を</a:t>
            </a:r>
            <a:endParaRPr lang="en-US" altLang="ja-JP" b="1" dirty="0">
              <a:solidFill>
                <a:srgbClr val="000000">
                  <a:alpha val="30000"/>
                </a:srgb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b="1">
                <a:solidFill>
                  <a:srgbClr val="000000">
                    <a:alpha val="30000"/>
                  </a:srgb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追跡しコミットを</a:t>
            </a:r>
            <a:endParaRPr lang="en-US" altLang="ja-JP" b="1" dirty="0">
              <a:solidFill>
                <a:srgbClr val="000000">
                  <a:alpha val="30000"/>
                </a:srgb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kumimoji="1" lang="ja-JP" altLang="en-US" b="1">
                <a:solidFill>
                  <a:srgbClr val="000000">
                    <a:alpha val="30000"/>
                  </a:srgb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選択</a:t>
            </a:r>
          </a:p>
        </p:txBody>
      </p:sp>
      <p:pic>
        <p:nvPicPr>
          <p:cNvPr id="196" name="グラフィックス 195" descr="人工知能 枠線">
            <a:extLst>
              <a:ext uri="{FF2B5EF4-FFF2-40B4-BE49-F238E27FC236}">
                <a16:creationId xmlns:a16="http://schemas.microsoft.com/office/drawing/2014/main" id="{6108958D-340C-5DD8-B4EF-3D971AD8335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828997" y="4398242"/>
            <a:ext cx="792141" cy="792141"/>
          </a:xfrm>
          <a:prstGeom prst="rect">
            <a:avLst/>
          </a:prstGeom>
        </p:spPr>
      </p:pic>
      <p:grpSp>
        <p:nvGrpSpPr>
          <p:cNvPr id="222" name="グループ化 221">
            <a:extLst>
              <a:ext uri="{FF2B5EF4-FFF2-40B4-BE49-F238E27FC236}">
                <a16:creationId xmlns:a16="http://schemas.microsoft.com/office/drawing/2014/main" id="{7FA3150D-A1B3-3FA4-2251-FF00B1A68331}"/>
              </a:ext>
            </a:extLst>
          </p:cNvPr>
          <p:cNvGrpSpPr/>
          <p:nvPr/>
        </p:nvGrpSpPr>
        <p:grpSpPr>
          <a:xfrm>
            <a:off x="9894402" y="3893486"/>
            <a:ext cx="263300" cy="1719116"/>
            <a:chOff x="11006704" y="3651082"/>
            <a:chExt cx="263300" cy="1719116"/>
          </a:xfrm>
        </p:grpSpPr>
        <p:cxnSp>
          <p:nvCxnSpPr>
            <p:cNvPr id="202" name="直線矢印コネクタ 201">
              <a:extLst>
                <a:ext uri="{FF2B5EF4-FFF2-40B4-BE49-F238E27FC236}">
                  <a16:creationId xmlns:a16="http://schemas.microsoft.com/office/drawing/2014/main" id="{883DAA68-3129-1A8F-19EA-6239630688C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138354" y="3651082"/>
              <a:ext cx="0" cy="1719116"/>
            </a:xfrm>
            <a:prstGeom prst="straightConnector1">
              <a:avLst/>
            </a:prstGeom>
            <a:ln w="31750">
              <a:solidFill>
                <a:schemeClr val="tx1">
                  <a:alpha val="3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4" name="楕円 37">
              <a:extLst>
                <a:ext uri="{FF2B5EF4-FFF2-40B4-BE49-F238E27FC236}">
                  <a16:creationId xmlns:a16="http://schemas.microsoft.com/office/drawing/2014/main" id="{15B28E8F-A536-DB55-BAF4-5AE76FDE6DBE}"/>
                </a:ext>
              </a:extLst>
            </p:cNvPr>
            <p:cNvSpPr/>
            <p:nvPr/>
          </p:nvSpPr>
          <p:spPr>
            <a:xfrm>
              <a:off x="11006704" y="3882392"/>
              <a:ext cx="263300" cy="272719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rgbClr val="000000">
                    <a:alpha val="30000"/>
                  </a:srgbClr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  <p:sp>
          <p:nvSpPr>
            <p:cNvPr id="205" name="楕円 37">
              <a:extLst>
                <a:ext uri="{FF2B5EF4-FFF2-40B4-BE49-F238E27FC236}">
                  <a16:creationId xmlns:a16="http://schemas.microsoft.com/office/drawing/2014/main" id="{7D54E632-1049-05BC-84D7-289B44B7F18F}"/>
                </a:ext>
              </a:extLst>
            </p:cNvPr>
            <p:cNvSpPr/>
            <p:nvPr/>
          </p:nvSpPr>
          <p:spPr>
            <a:xfrm>
              <a:off x="11006704" y="4412572"/>
              <a:ext cx="263300" cy="272719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accent6"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rgbClr val="000000">
                    <a:alpha val="30000"/>
                  </a:srgbClr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  <p:sp>
          <p:nvSpPr>
            <p:cNvPr id="220" name="楕円 37">
              <a:extLst>
                <a:ext uri="{FF2B5EF4-FFF2-40B4-BE49-F238E27FC236}">
                  <a16:creationId xmlns:a16="http://schemas.microsoft.com/office/drawing/2014/main" id="{FAF5236A-BFD4-2036-27E4-D841F85F50E6}"/>
                </a:ext>
              </a:extLst>
            </p:cNvPr>
            <p:cNvSpPr/>
            <p:nvPr/>
          </p:nvSpPr>
          <p:spPr>
            <a:xfrm>
              <a:off x="11006704" y="4948944"/>
              <a:ext cx="263300" cy="272719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rgbClr val="000000">
                    <a:alpha val="30000"/>
                  </a:srgbClr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</p:grpSp>
      <p:sp>
        <p:nvSpPr>
          <p:cNvPr id="225" name="右矢印 224">
            <a:extLst>
              <a:ext uri="{FF2B5EF4-FFF2-40B4-BE49-F238E27FC236}">
                <a16:creationId xmlns:a16="http://schemas.microsoft.com/office/drawing/2014/main" id="{5B9CE675-0273-C35B-EC4A-AE4267FF3E84}"/>
              </a:ext>
            </a:extLst>
          </p:cNvPr>
          <p:cNvSpPr/>
          <p:nvPr/>
        </p:nvSpPr>
        <p:spPr>
          <a:xfrm>
            <a:off x="3362544" y="4747328"/>
            <a:ext cx="396070" cy="259715"/>
          </a:xfrm>
          <a:prstGeom prst="rightArrow">
            <a:avLst/>
          </a:prstGeom>
          <a:solidFill>
            <a:schemeClr val="bg1">
              <a:lumMod val="10000"/>
            </a:schemeClr>
          </a:solidFill>
          <a:ln w="3810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>
                  <a:alpha val="3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6" name="右矢印 225">
            <a:extLst>
              <a:ext uri="{FF2B5EF4-FFF2-40B4-BE49-F238E27FC236}">
                <a16:creationId xmlns:a16="http://schemas.microsoft.com/office/drawing/2014/main" id="{B91013AF-FA3B-B48F-76F1-4EC05F577E47}"/>
              </a:ext>
            </a:extLst>
          </p:cNvPr>
          <p:cNvSpPr/>
          <p:nvPr/>
        </p:nvSpPr>
        <p:spPr>
          <a:xfrm>
            <a:off x="5841047" y="4733878"/>
            <a:ext cx="396070" cy="259715"/>
          </a:xfrm>
          <a:prstGeom prst="rightArrow">
            <a:avLst/>
          </a:prstGeom>
          <a:solidFill>
            <a:schemeClr val="bg1">
              <a:lumMod val="10000"/>
            </a:schemeClr>
          </a:solidFill>
          <a:ln w="3810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rgbClr val="000000">
                  <a:alpha val="30000"/>
                </a:srgb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9" name="右矢印 228">
            <a:extLst>
              <a:ext uri="{FF2B5EF4-FFF2-40B4-BE49-F238E27FC236}">
                <a16:creationId xmlns:a16="http://schemas.microsoft.com/office/drawing/2014/main" id="{3C556622-5FD6-85B5-0687-C1B88BA154D9}"/>
              </a:ext>
            </a:extLst>
          </p:cNvPr>
          <p:cNvSpPr/>
          <p:nvPr/>
        </p:nvSpPr>
        <p:spPr>
          <a:xfrm>
            <a:off x="8339892" y="4747328"/>
            <a:ext cx="396070" cy="259715"/>
          </a:xfrm>
          <a:prstGeom prst="rightArrow">
            <a:avLst/>
          </a:prstGeom>
          <a:solidFill>
            <a:schemeClr val="bg1">
              <a:lumMod val="10000"/>
              <a:alpha val="30000"/>
            </a:schemeClr>
          </a:solidFill>
          <a:ln w="38100">
            <a:solidFill>
              <a:schemeClr val="bg1">
                <a:lumMod val="10000"/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rgbClr val="000000">
                  <a:alpha val="30000"/>
                </a:srgb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30" name="コンテンツ プレースホルダー 2">
            <a:extLst>
              <a:ext uri="{FF2B5EF4-FFF2-40B4-BE49-F238E27FC236}">
                <a16:creationId xmlns:a16="http://schemas.microsoft.com/office/drawing/2014/main" id="{9340F58E-88A3-DB48-27D8-E242E15AD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000" y="1728000"/>
            <a:ext cx="11136000" cy="1557333"/>
          </a:xfrm>
        </p:spPr>
        <p:txBody>
          <a:bodyPr/>
          <a:lstStyle/>
          <a:p>
            <a:r>
              <a:rPr lang="en-US" altLang="ja-JP" sz="3200" dirty="0"/>
              <a:t>LLM</a:t>
            </a:r>
            <a:r>
              <a:rPr lang="ja-JP" altLang="en-US" sz="3200"/>
              <a:t>を用いて根本的な修正をした修正関数を選択</a:t>
            </a:r>
            <a:endParaRPr lang="en-US" altLang="ja-JP" sz="3200" dirty="0"/>
          </a:p>
          <a:p>
            <a:r>
              <a:rPr lang="ja-JP" altLang="en-US" sz="3200"/>
              <a:t>選択された修正関数と依存関数を追跡して</a:t>
            </a:r>
            <a:r>
              <a:rPr lang="en-US" altLang="ja-JP" sz="3200" dirty="0"/>
              <a:t>FP</a:t>
            </a:r>
            <a:r>
              <a:rPr lang="ja-JP" altLang="en-US" sz="3200"/>
              <a:t>の減少を調査</a:t>
            </a:r>
            <a:endParaRPr kumimoji="1" lang="ja-JP" altLang="en-US" sz="3200"/>
          </a:p>
        </p:txBody>
      </p:sp>
      <p:grpSp>
        <p:nvGrpSpPr>
          <p:cNvPr id="232" name="グループ化 231">
            <a:extLst>
              <a:ext uri="{FF2B5EF4-FFF2-40B4-BE49-F238E27FC236}">
                <a16:creationId xmlns:a16="http://schemas.microsoft.com/office/drawing/2014/main" id="{BECBF4B9-87D4-0659-B308-D271B1F5C601}"/>
              </a:ext>
            </a:extLst>
          </p:cNvPr>
          <p:cNvGrpSpPr/>
          <p:nvPr/>
        </p:nvGrpSpPr>
        <p:grpSpPr>
          <a:xfrm>
            <a:off x="11232872" y="4497841"/>
            <a:ext cx="699057" cy="777963"/>
            <a:chOff x="0" y="3566786"/>
            <a:chExt cx="903962" cy="1026091"/>
          </a:xfrm>
        </p:grpSpPr>
        <p:sp>
          <p:nvSpPr>
            <p:cNvPr id="241" name="メモ 240">
              <a:extLst>
                <a:ext uri="{FF2B5EF4-FFF2-40B4-BE49-F238E27FC236}">
                  <a16:creationId xmlns:a16="http://schemas.microsoft.com/office/drawing/2014/main" id="{9A0E7D8B-8C86-3A46-9E0A-D946487BC951}"/>
                </a:ext>
              </a:extLst>
            </p:cNvPr>
            <p:cNvSpPr/>
            <p:nvPr/>
          </p:nvSpPr>
          <p:spPr>
            <a:xfrm rot="10800000">
              <a:off x="77244" y="3665951"/>
              <a:ext cx="826718" cy="926926"/>
            </a:xfrm>
            <a:prstGeom prst="foldedCorner">
              <a:avLst>
                <a:gd name="adj" fmla="val 19697"/>
              </a:avLst>
            </a:prstGeom>
            <a:solidFill>
              <a:srgbClr val="FFFFFF"/>
            </a:solidFill>
            <a:ln w="25400">
              <a:solidFill>
                <a:schemeClr val="tx1"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rgbClr val="000000">
                    <a:alpha val="30000"/>
                  </a:srgb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42" name="メモ 241">
              <a:extLst>
                <a:ext uri="{FF2B5EF4-FFF2-40B4-BE49-F238E27FC236}">
                  <a16:creationId xmlns:a16="http://schemas.microsoft.com/office/drawing/2014/main" id="{2EE80176-4CE9-C5FB-F604-C91F4E3781DE}"/>
                </a:ext>
              </a:extLst>
            </p:cNvPr>
            <p:cNvSpPr/>
            <p:nvPr/>
          </p:nvSpPr>
          <p:spPr>
            <a:xfrm rot="10800000">
              <a:off x="0" y="3566786"/>
              <a:ext cx="826718" cy="926926"/>
            </a:xfrm>
            <a:prstGeom prst="foldedCorner">
              <a:avLst>
                <a:gd name="adj" fmla="val 19697"/>
              </a:avLst>
            </a:prstGeom>
            <a:solidFill>
              <a:srgbClr val="FFFFFF"/>
            </a:solidFill>
            <a:ln w="25400">
              <a:solidFill>
                <a:schemeClr val="tx1"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rgbClr val="000000">
                    <a:alpha val="30000"/>
                  </a:srgb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43" name="正方形/長方形 242">
              <a:extLst>
                <a:ext uri="{FF2B5EF4-FFF2-40B4-BE49-F238E27FC236}">
                  <a16:creationId xmlns:a16="http://schemas.microsoft.com/office/drawing/2014/main" id="{B597FE71-7F38-D667-A44F-AB0E4EEB0A1F}"/>
                </a:ext>
              </a:extLst>
            </p:cNvPr>
            <p:cNvSpPr/>
            <p:nvPr/>
          </p:nvSpPr>
          <p:spPr>
            <a:xfrm>
              <a:off x="156574" y="3817307"/>
              <a:ext cx="513567" cy="86117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 w="38100">
              <a:solidFill>
                <a:schemeClr val="tx1"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rgbClr val="000000">
                    <a:alpha val="30000"/>
                  </a:srgb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56" name="正方形/長方形 255">
              <a:extLst>
                <a:ext uri="{FF2B5EF4-FFF2-40B4-BE49-F238E27FC236}">
                  <a16:creationId xmlns:a16="http://schemas.microsoft.com/office/drawing/2014/main" id="{DE518760-94DB-88BB-05ED-527703E9EB1B}"/>
                </a:ext>
              </a:extLst>
            </p:cNvPr>
            <p:cNvSpPr/>
            <p:nvPr/>
          </p:nvSpPr>
          <p:spPr>
            <a:xfrm>
              <a:off x="156573" y="4232755"/>
              <a:ext cx="513567" cy="86117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 w="38100">
              <a:solidFill>
                <a:schemeClr val="tx1"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rgbClr val="000000">
                    <a:alpha val="30000"/>
                  </a:srgb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57" name="正方形/長方形 256">
              <a:extLst>
                <a:ext uri="{FF2B5EF4-FFF2-40B4-BE49-F238E27FC236}">
                  <a16:creationId xmlns:a16="http://schemas.microsoft.com/office/drawing/2014/main" id="{7E49396D-051E-07A6-FE9D-542C06B1F8DE}"/>
                </a:ext>
              </a:extLst>
            </p:cNvPr>
            <p:cNvSpPr/>
            <p:nvPr/>
          </p:nvSpPr>
          <p:spPr>
            <a:xfrm>
              <a:off x="156575" y="4025031"/>
              <a:ext cx="513567" cy="86117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 w="38100">
              <a:solidFill>
                <a:schemeClr val="tx1"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rgbClr val="000000">
                    <a:alpha val="30000"/>
                  </a:srgb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59" name="テキスト ボックス 258">
            <a:extLst>
              <a:ext uri="{FF2B5EF4-FFF2-40B4-BE49-F238E27FC236}">
                <a16:creationId xmlns:a16="http://schemas.microsoft.com/office/drawing/2014/main" id="{BCB2AE8C-F667-AA56-A138-FF141902D9E7}"/>
              </a:ext>
            </a:extLst>
          </p:cNvPr>
          <p:cNvSpPr txBox="1"/>
          <p:nvPr/>
        </p:nvSpPr>
        <p:spPr>
          <a:xfrm>
            <a:off x="11101604" y="5677912"/>
            <a:ext cx="10246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b="1">
                <a:solidFill>
                  <a:srgbClr val="000000">
                    <a:alpha val="30000"/>
                  </a:srgb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バグ混入</a:t>
            </a:r>
            <a:endParaRPr lang="en-US" altLang="ja-JP" sz="1600" b="1" dirty="0">
              <a:solidFill>
                <a:srgbClr val="000000">
                  <a:alpha val="30000"/>
                </a:srgb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sz="1600" b="1">
                <a:solidFill>
                  <a:srgbClr val="000000">
                    <a:alpha val="30000"/>
                  </a:srgb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コミット</a:t>
            </a:r>
            <a:endParaRPr kumimoji="1" lang="ja-JP" altLang="en-US" sz="1600" b="1">
              <a:solidFill>
                <a:srgbClr val="000000">
                  <a:alpha val="30000"/>
                </a:srgb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261" name="テキスト ボックス 260">
            <a:extLst>
              <a:ext uri="{FF2B5EF4-FFF2-40B4-BE49-F238E27FC236}">
                <a16:creationId xmlns:a16="http://schemas.microsoft.com/office/drawing/2014/main" id="{BC375C17-8479-8DA6-50A8-93D22B91C7EB}"/>
              </a:ext>
            </a:extLst>
          </p:cNvPr>
          <p:cNvSpPr txBox="1"/>
          <p:nvPr/>
        </p:nvSpPr>
        <p:spPr>
          <a:xfrm>
            <a:off x="356291" y="4037980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>
                <a:solidFill>
                  <a:schemeClr val="tx1"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入力</a:t>
            </a:r>
          </a:p>
        </p:txBody>
      </p:sp>
      <p:sp>
        <p:nvSpPr>
          <p:cNvPr id="262" name="テキスト ボックス 261">
            <a:extLst>
              <a:ext uri="{FF2B5EF4-FFF2-40B4-BE49-F238E27FC236}">
                <a16:creationId xmlns:a16="http://schemas.microsoft.com/office/drawing/2014/main" id="{A36F726E-DEFC-536C-767E-6844A2D0B2FB}"/>
              </a:ext>
            </a:extLst>
          </p:cNvPr>
          <p:cNvSpPr txBox="1"/>
          <p:nvPr/>
        </p:nvSpPr>
        <p:spPr>
          <a:xfrm>
            <a:off x="11224556" y="4037980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>
                <a:solidFill>
                  <a:srgbClr val="000000">
                    <a:alpha val="30000"/>
                  </a:srgb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出力</a:t>
            </a:r>
            <a:endParaRPr kumimoji="1" lang="ja-JP" altLang="en-US" b="1">
              <a:solidFill>
                <a:srgbClr val="000000">
                  <a:alpha val="30000"/>
                </a:srgb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cxnSp>
        <p:nvCxnSpPr>
          <p:cNvPr id="268" name="直線矢印コネクタ 267">
            <a:extLst>
              <a:ext uri="{FF2B5EF4-FFF2-40B4-BE49-F238E27FC236}">
                <a16:creationId xmlns:a16="http://schemas.microsoft.com/office/drawing/2014/main" id="{7FC6C0F7-F749-AF7E-0C40-43FEEFF1E8C9}"/>
              </a:ext>
            </a:extLst>
          </p:cNvPr>
          <p:cNvCxnSpPr>
            <a:stCxn id="56" idx="1"/>
          </p:cNvCxnSpPr>
          <p:nvPr/>
        </p:nvCxnSpPr>
        <p:spPr>
          <a:xfrm>
            <a:off x="1005293" y="4936461"/>
            <a:ext cx="658407" cy="0"/>
          </a:xfrm>
          <a:prstGeom prst="straightConnector1">
            <a:avLst/>
          </a:prstGeom>
          <a:ln w="76200">
            <a:solidFill>
              <a:schemeClr val="bg1">
                <a:lumMod val="10000"/>
                <a:alpha val="3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直線矢印コネクタ 268">
            <a:extLst>
              <a:ext uri="{FF2B5EF4-FFF2-40B4-BE49-F238E27FC236}">
                <a16:creationId xmlns:a16="http://schemas.microsoft.com/office/drawing/2014/main" id="{927C6584-067A-D280-2B52-8C194875CDC0}"/>
              </a:ext>
            </a:extLst>
          </p:cNvPr>
          <p:cNvCxnSpPr>
            <a:cxnSpLocks/>
          </p:cNvCxnSpPr>
          <p:nvPr/>
        </p:nvCxnSpPr>
        <p:spPr>
          <a:xfrm>
            <a:off x="10762161" y="4912730"/>
            <a:ext cx="470711" cy="0"/>
          </a:xfrm>
          <a:prstGeom prst="straightConnector1">
            <a:avLst/>
          </a:prstGeom>
          <a:ln w="76200">
            <a:solidFill>
              <a:schemeClr val="bg1">
                <a:lumMod val="10000"/>
                <a:alpha val="3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F38BE6D-1A6A-84C4-72B3-A1FAABBB3C19}"/>
              </a:ext>
            </a:extLst>
          </p:cNvPr>
          <p:cNvSpPr txBox="1"/>
          <p:nvPr/>
        </p:nvSpPr>
        <p:spPr>
          <a:xfrm>
            <a:off x="4357478" y="3396466"/>
            <a:ext cx="899605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solidFill>
                  <a:srgbClr val="000000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RQ2</a:t>
            </a:r>
            <a:endParaRPr kumimoji="1" lang="ja-JP" altLang="en-US" sz="2400" b="1">
              <a:solidFill>
                <a:srgbClr val="000000"/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9E62ED6-5154-7326-84D3-DAB18FF25A52}"/>
              </a:ext>
            </a:extLst>
          </p:cNvPr>
          <p:cNvSpPr txBox="1"/>
          <p:nvPr/>
        </p:nvSpPr>
        <p:spPr>
          <a:xfrm>
            <a:off x="6821331" y="3404194"/>
            <a:ext cx="899605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solidFill>
                  <a:srgbClr val="000000">
                    <a:alpha val="30000"/>
                  </a:srgb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RQ3</a:t>
            </a:r>
            <a:endParaRPr kumimoji="1" lang="ja-JP" altLang="en-US" sz="2400" b="1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3F51760-7AEC-8F4F-9189-AFE3182ABA86}"/>
              </a:ext>
            </a:extLst>
          </p:cNvPr>
          <p:cNvSpPr txBox="1"/>
          <p:nvPr/>
        </p:nvSpPr>
        <p:spPr>
          <a:xfrm>
            <a:off x="9284932" y="3404194"/>
            <a:ext cx="899605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solidFill>
                  <a:srgbClr val="000000">
                    <a:alpha val="30000"/>
                  </a:srgb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RQ4</a:t>
            </a:r>
            <a:endParaRPr kumimoji="1" lang="ja-JP" altLang="en-US" sz="2400" b="1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</a:endParaRPr>
          </a:p>
        </p:txBody>
      </p:sp>
      <p:pic>
        <p:nvPicPr>
          <p:cNvPr id="11" name="グラフィックス 10" descr="甲虫 単色塗りつぶし">
            <a:extLst>
              <a:ext uri="{FF2B5EF4-FFF2-40B4-BE49-F238E27FC236}">
                <a16:creationId xmlns:a16="http://schemas.microsoft.com/office/drawing/2014/main" id="{AE72B806-2ABC-473A-2444-79EDCC72771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1620485" y="4293177"/>
            <a:ext cx="611112" cy="611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2076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6119C9-7C56-416B-A7EB-AB319346D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03E106D-5A0E-5519-7165-CCBEA7173CF8}"/>
              </a:ext>
            </a:extLst>
          </p:cNvPr>
          <p:cNvSpPr/>
          <p:nvPr/>
        </p:nvSpPr>
        <p:spPr>
          <a:xfrm>
            <a:off x="8748880" y="3632200"/>
            <a:ext cx="1948061" cy="30458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rgbClr val="000000">
                  <a:alpha val="30000"/>
                </a:srgb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58BAD8A-079C-DEB9-F2F0-D1CEEA7C2927}"/>
              </a:ext>
            </a:extLst>
          </p:cNvPr>
          <p:cNvSpPr/>
          <p:nvPr/>
        </p:nvSpPr>
        <p:spPr>
          <a:xfrm>
            <a:off x="6296852" y="3632200"/>
            <a:ext cx="1948061" cy="30458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rgbClr val="000000">
                  <a:alpha val="30000"/>
                </a:srgb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64" name="正方形/長方形 263">
            <a:extLst>
              <a:ext uri="{FF2B5EF4-FFF2-40B4-BE49-F238E27FC236}">
                <a16:creationId xmlns:a16="http://schemas.microsoft.com/office/drawing/2014/main" id="{175ED41F-C0BC-5D47-C377-5DF25EF98C21}"/>
              </a:ext>
            </a:extLst>
          </p:cNvPr>
          <p:cNvSpPr/>
          <p:nvPr/>
        </p:nvSpPr>
        <p:spPr>
          <a:xfrm>
            <a:off x="1663701" y="3632200"/>
            <a:ext cx="1603418" cy="30458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>
                  <a:alpha val="3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ACAE786-241F-BBA9-497F-54A74E2E62F3}"/>
              </a:ext>
            </a:extLst>
          </p:cNvPr>
          <p:cNvSpPr txBox="1"/>
          <p:nvPr/>
        </p:nvSpPr>
        <p:spPr>
          <a:xfrm>
            <a:off x="2030693" y="3404194"/>
            <a:ext cx="899605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RQ1</a:t>
            </a:r>
            <a:endParaRPr kumimoji="1" lang="ja-JP" altLang="en-US" sz="2400" b="1">
              <a:solidFill>
                <a:schemeClr val="bg1">
                  <a:lumMod val="10000"/>
                  <a:alpha val="30000"/>
                </a:scheme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17005CA-6BFC-433F-3CA7-4D578EF2C3EF}"/>
              </a:ext>
            </a:extLst>
          </p:cNvPr>
          <p:cNvSpPr/>
          <p:nvPr/>
        </p:nvSpPr>
        <p:spPr>
          <a:xfrm>
            <a:off x="3833251" y="3632200"/>
            <a:ext cx="1948061" cy="30458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DDECC86A-9E81-2270-A2EF-D9D9BAF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RQ3</a:t>
            </a:r>
            <a:r>
              <a:rPr lang="ja-JP" altLang="en-US"/>
              <a:t>：</a:t>
            </a:r>
            <a:r>
              <a:rPr lang="en-US" altLang="ja-JP" dirty="0"/>
              <a:t>LLM</a:t>
            </a:r>
            <a:r>
              <a:rPr lang="ja-JP" altLang="en-US"/>
              <a:t>による依存関数の選択は</a:t>
            </a:r>
            <a:r>
              <a:rPr lang="en-US" altLang="ja-JP" dirty="0"/>
              <a:t>FP</a:t>
            </a:r>
            <a:r>
              <a:rPr lang="ja-JP" altLang="en-US"/>
              <a:t>を減らせるか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110D00F-F410-4F13-D9BE-8FC80B9AF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20</a:t>
            </a:fld>
            <a:endParaRPr lang="ja-JP" altLang="en-US" dirty="0"/>
          </a:p>
        </p:txBody>
      </p: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F8D9FB66-7472-F32E-8831-438D858D2F29}"/>
              </a:ext>
            </a:extLst>
          </p:cNvPr>
          <p:cNvGrpSpPr/>
          <p:nvPr/>
        </p:nvGrpSpPr>
        <p:grpSpPr>
          <a:xfrm>
            <a:off x="306236" y="4509887"/>
            <a:ext cx="699057" cy="777963"/>
            <a:chOff x="0" y="3566786"/>
            <a:chExt cx="903962" cy="1026091"/>
          </a:xfrm>
        </p:grpSpPr>
        <p:sp>
          <p:nvSpPr>
            <p:cNvPr id="56" name="メモ 55">
              <a:extLst>
                <a:ext uri="{FF2B5EF4-FFF2-40B4-BE49-F238E27FC236}">
                  <a16:creationId xmlns:a16="http://schemas.microsoft.com/office/drawing/2014/main" id="{DCDBAA13-6280-4280-83DA-D28B8464209F}"/>
                </a:ext>
              </a:extLst>
            </p:cNvPr>
            <p:cNvSpPr/>
            <p:nvPr/>
          </p:nvSpPr>
          <p:spPr>
            <a:xfrm rot="10800000">
              <a:off x="77244" y="3665951"/>
              <a:ext cx="826718" cy="926926"/>
            </a:xfrm>
            <a:prstGeom prst="foldedCorner">
              <a:avLst>
                <a:gd name="adj" fmla="val 19697"/>
              </a:avLst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>
                    <a:alpha val="3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7" name="メモ 56">
              <a:extLst>
                <a:ext uri="{FF2B5EF4-FFF2-40B4-BE49-F238E27FC236}">
                  <a16:creationId xmlns:a16="http://schemas.microsoft.com/office/drawing/2014/main" id="{8EDD6EF2-8000-C47B-5751-8CCAD3FB39CD}"/>
                </a:ext>
              </a:extLst>
            </p:cNvPr>
            <p:cNvSpPr/>
            <p:nvPr/>
          </p:nvSpPr>
          <p:spPr>
            <a:xfrm rot="10800000">
              <a:off x="0" y="3566786"/>
              <a:ext cx="826718" cy="926926"/>
            </a:xfrm>
            <a:prstGeom prst="foldedCorner">
              <a:avLst>
                <a:gd name="adj" fmla="val 19697"/>
              </a:avLst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>
                    <a:alpha val="3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8" name="正方形/長方形 57">
              <a:extLst>
                <a:ext uri="{FF2B5EF4-FFF2-40B4-BE49-F238E27FC236}">
                  <a16:creationId xmlns:a16="http://schemas.microsoft.com/office/drawing/2014/main" id="{1EC1DCFC-D46E-BC30-9D8B-EAE6DFFFDE5A}"/>
                </a:ext>
              </a:extLst>
            </p:cNvPr>
            <p:cNvSpPr/>
            <p:nvPr/>
          </p:nvSpPr>
          <p:spPr>
            <a:xfrm>
              <a:off x="156574" y="3817307"/>
              <a:ext cx="513567" cy="86117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 w="381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>
                    <a:alpha val="3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9" name="正方形/長方形 58">
              <a:extLst>
                <a:ext uri="{FF2B5EF4-FFF2-40B4-BE49-F238E27FC236}">
                  <a16:creationId xmlns:a16="http://schemas.microsoft.com/office/drawing/2014/main" id="{7419819A-0AFA-36CA-78EB-C168F5E64801}"/>
                </a:ext>
              </a:extLst>
            </p:cNvPr>
            <p:cNvSpPr/>
            <p:nvPr/>
          </p:nvSpPr>
          <p:spPr>
            <a:xfrm>
              <a:off x="156573" y="4232755"/>
              <a:ext cx="513567" cy="86117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 w="381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>
                    <a:alpha val="3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61" name="正方形/長方形 60">
              <a:extLst>
                <a:ext uri="{FF2B5EF4-FFF2-40B4-BE49-F238E27FC236}">
                  <a16:creationId xmlns:a16="http://schemas.microsoft.com/office/drawing/2014/main" id="{10F45F61-63AD-C572-562A-C2C8801EEF52}"/>
                </a:ext>
              </a:extLst>
            </p:cNvPr>
            <p:cNvSpPr/>
            <p:nvPr/>
          </p:nvSpPr>
          <p:spPr>
            <a:xfrm>
              <a:off x="156575" y="4025031"/>
              <a:ext cx="513567" cy="86117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 w="381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>
                    <a:alpha val="3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FCFDDEDB-9F42-930C-E399-CCDCB3951307}"/>
              </a:ext>
            </a:extLst>
          </p:cNvPr>
          <p:cNvSpPr txBox="1"/>
          <p:nvPr/>
        </p:nvSpPr>
        <p:spPr>
          <a:xfrm>
            <a:off x="173311" y="5677912"/>
            <a:ext cx="10246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b="1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バグ修正</a:t>
            </a:r>
            <a:endParaRPr lang="en-US" altLang="ja-JP" sz="1600" b="1" dirty="0">
              <a:solidFill>
                <a:schemeClr val="bg1">
                  <a:lumMod val="10000"/>
                  <a:alpha val="3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sz="1600" b="1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コミット</a:t>
            </a:r>
            <a:endParaRPr kumimoji="1" lang="ja-JP" altLang="en-US" sz="1600" b="1">
              <a:solidFill>
                <a:schemeClr val="bg1">
                  <a:lumMod val="10000"/>
                  <a:alpha val="3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grpSp>
        <p:nvGrpSpPr>
          <p:cNvPr id="194" name="グループ化 193">
            <a:extLst>
              <a:ext uri="{FF2B5EF4-FFF2-40B4-BE49-F238E27FC236}">
                <a16:creationId xmlns:a16="http://schemas.microsoft.com/office/drawing/2014/main" id="{C337B150-83FD-492A-B887-A20685BF7375}"/>
              </a:ext>
            </a:extLst>
          </p:cNvPr>
          <p:cNvGrpSpPr/>
          <p:nvPr/>
        </p:nvGrpSpPr>
        <p:grpSpPr>
          <a:xfrm>
            <a:off x="2009511" y="3819691"/>
            <a:ext cx="978058" cy="1774973"/>
            <a:chOff x="2867688" y="3828997"/>
            <a:chExt cx="978058" cy="1774973"/>
          </a:xfrm>
        </p:grpSpPr>
        <p:sp>
          <p:nvSpPr>
            <p:cNvPr id="29" name="円/楕円 28">
              <a:extLst>
                <a:ext uri="{FF2B5EF4-FFF2-40B4-BE49-F238E27FC236}">
                  <a16:creationId xmlns:a16="http://schemas.microsoft.com/office/drawing/2014/main" id="{4A459B21-30AC-1162-0F3C-29A8511A8034}"/>
                </a:ext>
              </a:extLst>
            </p:cNvPr>
            <p:cNvSpPr/>
            <p:nvPr/>
          </p:nvSpPr>
          <p:spPr>
            <a:xfrm>
              <a:off x="3127937" y="5387623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>
                    <a:alpha val="3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30" name="円/楕円 29">
              <a:extLst>
                <a:ext uri="{FF2B5EF4-FFF2-40B4-BE49-F238E27FC236}">
                  <a16:creationId xmlns:a16="http://schemas.microsoft.com/office/drawing/2014/main" id="{0DCD48C1-F93D-F25B-C980-B0AE7874AF03}"/>
                </a:ext>
              </a:extLst>
            </p:cNvPr>
            <p:cNvSpPr/>
            <p:nvPr/>
          </p:nvSpPr>
          <p:spPr>
            <a:xfrm>
              <a:off x="2867688" y="5100446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z="1100" b="1" spc="11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Hiragino Kaku Gothic Pro W6" panose="020B0300000000000000" pitchFamily="34" charset="-128"/>
                  <a:ea typeface="Hiragino Kaku Gothic Pro W6" panose="020B0300000000000000" pitchFamily="34" charset="-128"/>
                  <a:cs typeface="Segoe UI" panose="020B0502040204020203" pitchFamily="34" charset="0"/>
                </a:rPr>
                <a:t>B</a:t>
              </a:r>
              <a:endParaRPr kumimoji="1" lang="ja-JP" altLang="en-US" sz="1100" b="1" spc="110" baseline="0" dirty="0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34" name="円/楕円 33">
              <a:extLst>
                <a:ext uri="{FF2B5EF4-FFF2-40B4-BE49-F238E27FC236}">
                  <a16:creationId xmlns:a16="http://schemas.microsoft.com/office/drawing/2014/main" id="{5CC4647A-0ACA-D08E-2E39-398237AD3B8D}"/>
                </a:ext>
              </a:extLst>
            </p:cNvPr>
            <p:cNvSpPr/>
            <p:nvPr/>
          </p:nvSpPr>
          <p:spPr>
            <a:xfrm>
              <a:off x="3127937" y="4800002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>
                    <a:alpha val="3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44" name="円/楕円 43">
              <a:extLst>
                <a:ext uri="{FF2B5EF4-FFF2-40B4-BE49-F238E27FC236}">
                  <a16:creationId xmlns:a16="http://schemas.microsoft.com/office/drawing/2014/main" id="{56429F4C-79A4-F3DE-0117-0E8E6FD626FC}"/>
                </a:ext>
              </a:extLst>
            </p:cNvPr>
            <p:cNvSpPr/>
            <p:nvPr/>
          </p:nvSpPr>
          <p:spPr>
            <a:xfrm>
              <a:off x="3489232" y="5387623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>
                    <a:alpha val="3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cxnSp>
          <p:nvCxnSpPr>
            <p:cNvPr id="45" name="直線矢印コネクタ 44">
              <a:extLst>
                <a:ext uri="{FF2B5EF4-FFF2-40B4-BE49-F238E27FC236}">
                  <a16:creationId xmlns:a16="http://schemas.microsoft.com/office/drawing/2014/main" id="{B8EBA136-2FF1-B038-F6C2-0DBD0800236D}"/>
                </a:ext>
              </a:extLst>
            </p:cNvPr>
            <p:cNvCxnSpPr>
              <a:cxnSpLocks/>
              <a:stCxn id="34" idx="3"/>
              <a:endCxn id="30" idx="7"/>
            </p:cNvCxnSpPr>
            <p:nvPr/>
          </p:nvCxnSpPr>
          <p:spPr>
            <a:xfrm flipH="1">
              <a:off x="3052352" y="4984666"/>
              <a:ext cx="107268" cy="147463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矢印コネクタ 46">
              <a:extLst>
                <a:ext uri="{FF2B5EF4-FFF2-40B4-BE49-F238E27FC236}">
                  <a16:creationId xmlns:a16="http://schemas.microsoft.com/office/drawing/2014/main" id="{F0BCDD65-A056-265F-5582-DCE2A187997D}"/>
                </a:ext>
              </a:extLst>
            </p:cNvPr>
            <p:cNvCxnSpPr>
              <a:cxnSpLocks/>
              <a:stCxn id="30" idx="5"/>
              <a:endCxn id="29" idx="1"/>
            </p:cNvCxnSpPr>
            <p:nvPr/>
          </p:nvCxnSpPr>
          <p:spPr>
            <a:xfrm>
              <a:off x="3052352" y="5285110"/>
              <a:ext cx="107268" cy="134196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矢印コネクタ 47">
              <a:extLst>
                <a:ext uri="{FF2B5EF4-FFF2-40B4-BE49-F238E27FC236}">
                  <a16:creationId xmlns:a16="http://schemas.microsoft.com/office/drawing/2014/main" id="{41C597B8-E74D-ADD5-EB1F-0688BA6A151E}"/>
                </a:ext>
              </a:extLst>
            </p:cNvPr>
            <p:cNvCxnSpPr>
              <a:cxnSpLocks/>
              <a:stCxn id="29" idx="6"/>
              <a:endCxn id="44" idx="2"/>
            </p:cNvCxnSpPr>
            <p:nvPr/>
          </p:nvCxnSpPr>
          <p:spPr>
            <a:xfrm>
              <a:off x="3344284" y="5495797"/>
              <a:ext cx="144948" cy="0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矢印コネクタ 49">
              <a:extLst>
                <a:ext uri="{FF2B5EF4-FFF2-40B4-BE49-F238E27FC236}">
                  <a16:creationId xmlns:a16="http://schemas.microsoft.com/office/drawing/2014/main" id="{B7BB8FC1-14AB-5C4E-D23F-E5F210DA06C2}"/>
                </a:ext>
              </a:extLst>
            </p:cNvPr>
            <p:cNvCxnSpPr>
              <a:cxnSpLocks/>
              <a:endCxn id="34" idx="6"/>
            </p:cNvCxnSpPr>
            <p:nvPr/>
          </p:nvCxnSpPr>
          <p:spPr>
            <a:xfrm flipH="1">
              <a:off x="3344284" y="4908175"/>
              <a:ext cx="161906" cy="1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矢印コネクタ 52">
              <a:extLst>
                <a:ext uri="{FF2B5EF4-FFF2-40B4-BE49-F238E27FC236}">
                  <a16:creationId xmlns:a16="http://schemas.microsoft.com/office/drawing/2014/main" id="{98A38181-ADCD-9764-629C-BD5C02E593E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93347" y="5495796"/>
              <a:ext cx="152399" cy="2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円/楕円 94">
              <a:extLst>
                <a:ext uri="{FF2B5EF4-FFF2-40B4-BE49-F238E27FC236}">
                  <a16:creationId xmlns:a16="http://schemas.microsoft.com/office/drawing/2014/main" id="{B8DD3066-023E-E6E4-7319-3E956950A118}"/>
                </a:ext>
              </a:extLst>
            </p:cNvPr>
            <p:cNvSpPr/>
            <p:nvPr/>
          </p:nvSpPr>
          <p:spPr>
            <a:xfrm>
              <a:off x="3127937" y="4416618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>
                    <a:alpha val="3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99" name="円/楕円 98">
              <a:extLst>
                <a:ext uri="{FF2B5EF4-FFF2-40B4-BE49-F238E27FC236}">
                  <a16:creationId xmlns:a16="http://schemas.microsoft.com/office/drawing/2014/main" id="{C252A013-BA2F-16E4-6EF9-8CFD30215389}"/>
                </a:ext>
              </a:extLst>
            </p:cNvPr>
            <p:cNvSpPr/>
            <p:nvPr/>
          </p:nvSpPr>
          <p:spPr>
            <a:xfrm>
              <a:off x="2867688" y="4129441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kumimoji="1" lang="en-US" altLang="ja-JP" sz="1100" b="1" spc="110" baseline="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Hiragino Kaku Gothic Pro W6" panose="020B0300000000000000" pitchFamily="34" charset="-128"/>
                  <a:ea typeface="Hiragino Kaku Gothic Pro W6" panose="020B0300000000000000" pitchFamily="34" charset="-128"/>
                  <a:cs typeface="Segoe UI" panose="020B0502040204020203" pitchFamily="34" charset="0"/>
                </a:rPr>
                <a:t>A</a:t>
              </a:r>
              <a:endParaRPr kumimoji="1" lang="ja-JP" altLang="en-US" sz="1100" b="1" spc="110" baseline="0" dirty="0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06" name="円/楕円 105">
              <a:extLst>
                <a:ext uri="{FF2B5EF4-FFF2-40B4-BE49-F238E27FC236}">
                  <a16:creationId xmlns:a16="http://schemas.microsoft.com/office/drawing/2014/main" id="{6B90EEAE-2AAB-8849-AA55-5008697EAB36}"/>
                </a:ext>
              </a:extLst>
            </p:cNvPr>
            <p:cNvSpPr/>
            <p:nvPr/>
          </p:nvSpPr>
          <p:spPr>
            <a:xfrm>
              <a:off x="3489232" y="4416618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>
                    <a:alpha val="3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cxnSp>
          <p:nvCxnSpPr>
            <p:cNvPr id="107" name="直線矢印コネクタ 106">
              <a:extLst>
                <a:ext uri="{FF2B5EF4-FFF2-40B4-BE49-F238E27FC236}">
                  <a16:creationId xmlns:a16="http://schemas.microsoft.com/office/drawing/2014/main" id="{F47DD12D-E959-B604-FF1F-51F1DF60F04B}"/>
                </a:ext>
              </a:extLst>
            </p:cNvPr>
            <p:cNvCxnSpPr>
              <a:cxnSpLocks/>
              <a:stCxn id="103" idx="3"/>
              <a:endCxn id="99" idx="7"/>
            </p:cNvCxnSpPr>
            <p:nvPr/>
          </p:nvCxnSpPr>
          <p:spPr>
            <a:xfrm flipH="1">
              <a:off x="3052352" y="4013661"/>
              <a:ext cx="107268" cy="147463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直線矢印コネクタ 107">
              <a:extLst>
                <a:ext uri="{FF2B5EF4-FFF2-40B4-BE49-F238E27FC236}">
                  <a16:creationId xmlns:a16="http://schemas.microsoft.com/office/drawing/2014/main" id="{F61BEC74-31C8-A9C2-5A80-096FF3CD20F2}"/>
                </a:ext>
              </a:extLst>
            </p:cNvPr>
            <p:cNvCxnSpPr>
              <a:cxnSpLocks/>
              <a:stCxn id="99" idx="5"/>
              <a:endCxn id="95" idx="1"/>
            </p:cNvCxnSpPr>
            <p:nvPr/>
          </p:nvCxnSpPr>
          <p:spPr>
            <a:xfrm>
              <a:off x="3052352" y="4314105"/>
              <a:ext cx="107268" cy="134196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線矢印コネクタ 108">
              <a:extLst>
                <a:ext uri="{FF2B5EF4-FFF2-40B4-BE49-F238E27FC236}">
                  <a16:creationId xmlns:a16="http://schemas.microsoft.com/office/drawing/2014/main" id="{5F52C62A-5A5F-85BC-8E70-1DE1DA81F68F}"/>
                </a:ext>
              </a:extLst>
            </p:cNvPr>
            <p:cNvCxnSpPr>
              <a:cxnSpLocks/>
              <a:stCxn id="95" idx="6"/>
              <a:endCxn id="106" idx="2"/>
            </p:cNvCxnSpPr>
            <p:nvPr/>
          </p:nvCxnSpPr>
          <p:spPr>
            <a:xfrm>
              <a:off x="3344284" y="4524792"/>
              <a:ext cx="144948" cy="0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直線矢印コネクタ 111">
              <a:extLst>
                <a:ext uri="{FF2B5EF4-FFF2-40B4-BE49-F238E27FC236}">
                  <a16:creationId xmlns:a16="http://schemas.microsoft.com/office/drawing/2014/main" id="{A78435E8-0060-0412-355E-BFCA7101DE57}"/>
                </a:ext>
              </a:extLst>
            </p:cNvPr>
            <p:cNvCxnSpPr>
              <a:cxnSpLocks/>
              <a:endCxn id="103" idx="6"/>
            </p:cNvCxnSpPr>
            <p:nvPr/>
          </p:nvCxnSpPr>
          <p:spPr>
            <a:xfrm flipH="1">
              <a:off x="3344284" y="3937170"/>
              <a:ext cx="161906" cy="1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矢印コネクタ 112">
              <a:extLst>
                <a:ext uri="{FF2B5EF4-FFF2-40B4-BE49-F238E27FC236}">
                  <a16:creationId xmlns:a16="http://schemas.microsoft.com/office/drawing/2014/main" id="{744E1948-B305-7201-728E-EB3994860AF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93347" y="4524791"/>
              <a:ext cx="152399" cy="2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円/楕円 102">
              <a:extLst>
                <a:ext uri="{FF2B5EF4-FFF2-40B4-BE49-F238E27FC236}">
                  <a16:creationId xmlns:a16="http://schemas.microsoft.com/office/drawing/2014/main" id="{77C75E1E-BCF7-EBB9-B44C-607A74A93AAC}"/>
                </a:ext>
              </a:extLst>
            </p:cNvPr>
            <p:cNvSpPr/>
            <p:nvPr/>
          </p:nvSpPr>
          <p:spPr>
            <a:xfrm>
              <a:off x="3127937" y="3828997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>
                    <a:alpha val="3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</p:grpSp>
      <p:sp>
        <p:nvSpPr>
          <p:cNvPr id="115" name="円/楕円 114">
            <a:extLst>
              <a:ext uri="{FF2B5EF4-FFF2-40B4-BE49-F238E27FC236}">
                <a16:creationId xmlns:a16="http://schemas.microsoft.com/office/drawing/2014/main" id="{6C8D3BEE-7925-3032-DCCA-F06A7D77A518}"/>
              </a:ext>
            </a:extLst>
          </p:cNvPr>
          <p:cNvSpPr/>
          <p:nvPr/>
        </p:nvSpPr>
        <p:spPr>
          <a:xfrm>
            <a:off x="4986826" y="5461565"/>
            <a:ext cx="216347" cy="216347"/>
          </a:xfrm>
          <a:prstGeom prst="ellipse">
            <a:avLst/>
          </a:prstGeom>
          <a:solidFill>
            <a:srgbClr val="FFFFFF">
              <a:alpha val="30000"/>
            </a:srgbClr>
          </a:solidFill>
          <a:ln w="254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600" b="1" spc="110" baseline="0" dirty="0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sp>
        <p:nvSpPr>
          <p:cNvPr id="116" name="円/楕円 115">
            <a:extLst>
              <a:ext uri="{FF2B5EF4-FFF2-40B4-BE49-F238E27FC236}">
                <a16:creationId xmlns:a16="http://schemas.microsoft.com/office/drawing/2014/main" id="{7630D45A-BB21-1CF7-78E5-9E44372A031C}"/>
              </a:ext>
            </a:extLst>
          </p:cNvPr>
          <p:cNvSpPr/>
          <p:nvPr/>
        </p:nvSpPr>
        <p:spPr>
          <a:xfrm>
            <a:off x="4726577" y="5174388"/>
            <a:ext cx="216347" cy="216347"/>
          </a:xfrm>
          <a:prstGeom prst="ellipse">
            <a:avLst/>
          </a:prstGeom>
          <a:solidFill>
            <a:srgbClr val="FFFFFF">
              <a:alpha val="30000"/>
            </a:srgbClr>
          </a:solidFill>
          <a:ln w="254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100" b="1" spc="110" dirty="0">
                <a:solidFill>
                  <a:srgbClr val="000000">
                    <a:alpha val="30000"/>
                  </a:srgb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rPr>
              <a:t>B</a:t>
            </a:r>
            <a:endParaRPr kumimoji="1" lang="ja-JP" altLang="en-US" sz="1100" b="1" spc="110" baseline="0" dirty="0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sp>
        <p:nvSpPr>
          <p:cNvPr id="118" name="円/楕円 117">
            <a:extLst>
              <a:ext uri="{FF2B5EF4-FFF2-40B4-BE49-F238E27FC236}">
                <a16:creationId xmlns:a16="http://schemas.microsoft.com/office/drawing/2014/main" id="{76A92E40-A8C6-55CE-A08A-1A7352FD675D}"/>
              </a:ext>
            </a:extLst>
          </p:cNvPr>
          <p:cNvSpPr/>
          <p:nvPr/>
        </p:nvSpPr>
        <p:spPr>
          <a:xfrm>
            <a:off x="4986826" y="4873944"/>
            <a:ext cx="216347" cy="216347"/>
          </a:xfrm>
          <a:prstGeom prst="ellipse">
            <a:avLst/>
          </a:prstGeom>
          <a:solidFill>
            <a:srgbClr val="FFFFFF">
              <a:alpha val="30000"/>
            </a:srgbClr>
          </a:solidFill>
          <a:ln w="254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600" b="1" spc="110" baseline="0" dirty="0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sp>
        <p:nvSpPr>
          <p:cNvPr id="119" name="円/楕円 118">
            <a:extLst>
              <a:ext uri="{FF2B5EF4-FFF2-40B4-BE49-F238E27FC236}">
                <a16:creationId xmlns:a16="http://schemas.microsoft.com/office/drawing/2014/main" id="{95BFCD75-77C3-9BA0-B957-70877BB5F2E5}"/>
              </a:ext>
            </a:extLst>
          </p:cNvPr>
          <p:cNvSpPr/>
          <p:nvPr/>
        </p:nvSpPr>
        <p:spPr>
          <a:xfrm>
            <a:off x="5348121" y="5461565"/>
            <a:ext cx="216347" cy="216347"/>
          </a:xfrm>
          <a:prstGeom prst="ellipse">
            <a:avLst/>
          </a:prstGeom>
          <a:solidFill>
            <a:srgbClr val="FFFFFF">
              <a:alpha val="30000"/>
            </a:srgbClr>
          </a:solidFill>
          <a:ln w="254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600" b="1" spc="110" baseline="0" dirty="0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cxnSp>
        <p:nvCxnSpPr>
          <p:cNvPr id="121" name="直線矢印コネクタ 120">
            <a:extLst>
              <a:ext uri="{FF2B5EF4-FFF2-40B4-BE49-F238E27FC236}">
                <a16:creationId xmlns:a16="http://schemas.microsoft.com/office/drawing/2014/main" id="{159104B4-8BD9-94B6-1742-FFD2977FFB68}"/>
              </a:ext>
            </a:extLst>
          </p:cNvPr>
          <p:cNvCxnSpPr>
            <a:cxnSpLocks/>
            <a:stCxn id="118" idx="3"/>
            <a:endCxn id="116" idx="7"/>
          </p:cNvCxnSpPr>
          <p:nvPr/>
        </p:nvCxnSpPr>
        <p:spPr>
          <a:xfrm flipH="1">
            <a:off x="4911241" y="5058608"/>
            <a:ext cx="107268" cy="147463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直線矢印コネクタ 121">
            <a:extLst>
              <a:ext uri="{FF2B5EF4-FFF2-40B4-BE49-F238E27FC236}">
                <a16:creationId xmlns:a16="http://schemas.microsoft.com/office/drawing/2014/main" id="{6A78742D-6888-158C-BFD3-55B332BCC80F}"/>
              </a:ext>
            </a:extLst>
          </p:cNvPr>
          <p:cNvCxnSpPr>
            <a:cxnSpLocks/>
            <a:stCxn id="116" idx="5"/>
            <a:endCxn id="115" idx="1"/>
          </p:cNvCxnSpPr>
          <p:nvPr/>
        </p:nvCxnSpPr>
        <p:spPr>
          <a:xfrm>
            <a:off x="4911241" y="5359052"/>
            <a:ext cx="107268" cy="134196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直線矢印コネクタ 122">
            <a:extLst>
              <a:ext uri="{FF2B5EF4-FFF2-40B4-BE49-F238E27FC236}">
                <a16:creationId xmlns:a16="http://schemas.microsoft.com/office/drawing/2014/main" id="{421F433B-6C42-6C0C-2419-599AD24261EF}"/>
              </a:ext>
            </a:extLst>
          </p:cNvPr>
          <p:cNvCxnSpPr>
            <a:cxnSpLocks/>
            <a:stCxn id="115" idx="6"/>
            <a:endCxn id="119" idx="2"/>
          </p:cNvCxnSpPr>
          <p:nvPr/>
        </p:nvCxnSpPr>
        <p:spPr>
          <a:xfrm>
            <a:off x="5203173" y="5569739"/>
            <a:ext cx="144948" cy="0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直線矢印コネクタ 123">
            <a:extLst>
              <a:ext uri="{FF2B5EF4-FFF2-40B4-BE49-F238E27FC236}">
                <a16:creationId xmlns:a16="http://schemas.microsoft.com/office/drawing/2014/main" id="{DF12FC0C-B9CC-AB9D-E9DF-F487487802FC}"/>
              </a:ext>
            </a:extLst>
          </p:cNvPr>
          <p:cNvCxnSpPr>
            <a:cxnSpLocks/>
            <a:endCxn id="118" idx="6"/>
          </p:cNvCxnSpPr>
          <p:nvPr/>
        </p:nvCxnSpPr>
        <p:spPr>
          <a:xfrm flipH="1">
            <a:off x="5203173" y="4982117"/>
            <a:ext cx="161906" cy="1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prstDash val="sysDot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直線矢印コネクタ 124">
            <a:extLst>
              <a:ext uri="{FF2B5EF4-FFF2-40B4-BE49-F238E27FC236}">
                <a16:creationId xmlns:a16="http://schemas.microsoft.com/office/drawing/2014/main" id="{097CE959-93D2-71F8-968D-A93521F21326}"/>
              </a:ext>
            </a:extLst>
          </p:cNvPr>
          <p:cNvCxnSpPr>
            <a:cxnSpLocks/>
          </p:cNvCxnSpPr>
          <p:nvPr/>
        </p:nvCxnSpPr>
        <p:spPr>
          <a:xfrm flipH="1" flipV="1">
            <a:off x="5551922" y="5569268"/>
            <a:ext cx="152399" cy="2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prstDash val="sysDot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円/楕円 126">
            <a:extLst>
              <a:ext uri="{FF2B5EF4-FFF2-40B4-BE49-F238E27FC236}">
                <a16:creationId xmlns:a16="http://schemas.microsoft.com/office/drawing/2014/main" id="{2FDEFA7F-41C7-B6C4-599A-E91F712AED49}"/>
              </a:ext>
            </a:extLst>
          </p:cNvPr>
          <p:cNvSpPr/>
          <p:nvPr/>
        </p:nvSpPr>
        <p:spPr>
          <a:xfrm>
            <a:off x="4986826" y="4490560"/>
            <a:ext cx="216347" cy="216347"/>
          </a:xfrm>
          <a:prstGeom prst="ellipse">
            <a:avLst/>
          </a:prstGeom>
          <a:solidFill>
            <a:srgbClr val="FFFFFF">
              <a:alpha val="30000"/>
            </a:srgbClr>
          </a:solidFill>
          <a:ln w="254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600" b="1" spc="110" baseline="0" dirty="0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sp>
        <p:nvSpPr>
          <p:cNvPr id="128" name="円/楕円 127">
            <a:extLst>
              <a:ext uri="{FF2B5EF4-FFF2-40B4-BE49-F238E27FC236}">
                <a16:creationId xmlns:a16="http://schemas.microsoft.com/office/drawing/2014/main" id="{5D0D2849-68FA-8DE3-0FC3-54B31B577DD1}"/>
              </a:ext>
            </a:extLst>
          </p:cNvPr>
          <p:cNvSpPr/>
          <p:nvPr/>
        </p:nvSpPr>
        <p:spPr>
          <a:xfrm>
            <a:off x="4726577" y="4203383"/>
            <a:ext cx="216347" cy="216347"/>
          </a:xfrm>
          <a:prstGeom prst="ellipse">
            <a:avLst/>
          </a:prstGeom>
          <a:solidFill>
            <a:srgbClr val="FFFFFF">
              <a:alpha val="30000"/>
            </a:srgbClr>
          </a:solidFill>
          <a:ln w="254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kumimoji="1" lang="en-US" altLang="ja-JP" sz="1100" b="1" spc="110" baseline="0" dirty="0">
                <a:solidFill>
                  <a:srgbClr val="000000">
                    <a:alpha val="30000"/>
                  </a:srgb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rPr>
              <a:t>A</a:t>
            </a:r>
            <a:endParaRPr kumimoji="1" lang="ja-JP" altLang="en-US" sz="1100" b="1" spc="110" baseline="0" dirty="0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sp>
        <p:nvSpPr>
          <p:cNvPr id="130" name="円/楕円 129">
            <a:extLst>
              <a:ext uri="{FF2B5EF4-FFF2-40B4-BE49-F238E27FC236}">
                <a16:creationId xmlns:a16="http://schemas.microsoft.com/office/drawing/2014/main" id="{5F68F8C0-1A0D-F085-75E5-B8FFA98B657F}"/>
              </a:ext>
            </a:extLst>
          </p:cNvPr>
          <p:cNvSpPr/>
          <p:nvPr/>
        </p:nvSpPr>
        <p:spPr>
          <a:xfrm>
            <a:off x="4986826" y="3902939"/>
            <a:ext cx="216347" cy="216347"/>
          </a:xfrm>
          <a:prstGeom prst="ellipse">
            <a:avLst/>
          </a:prstGeom>
          <a:solidFill>
            <a:srgbClr val="FFFFFF">
              <a:alpha val="30000"/>
            </a:srgbClr>
          </a:solidFill>
          <a:ln w="254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600" b="1" spc="110" baseline="0" dirty="0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sp>
        <p:nvSpPr>
          <p:cNvPr id="131" name="円/楕円 130">
            <a:extLst>
              <a:ext uri="{FF2B5EF4-FFF2-40B4-BE49-F238E27FC236}">
                <a16:creationId xmlns:a16="http://schemas.microsoft.com/office/drawing/2014/main" id="{32AB48A3-1C7D-3E5F-4543-F9A4DE396974}"/>
              </a:ext>
            </a:extLst>
          </p:cNvPr>
          <p:cNvSpPr/>
          <p:nvPr/>
        </p:nvSpPr>
        <p:spPr>
          <a:xfrm>
            <a:off x="5348121" y="4490560"/>
            <a:ext cx="216347" cy="216347"/>
          </a:xfrm>
          <a:prstGeom prst="ellipse">
            <a:avLst/>
          </a:prstGeom>
          <a:solidFill>
            <a:srgbClr val="FFFFFF">
              <a:alpha val="30000"/>
            </a:srgbClr>
          </a:solidFill>
          <a:ln w="254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600" b="1" spc="110" baseline="0" dirty="0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cxnSp>
        <p:nvCxnSpPr>
          <p:cNvPr id="133" name="直線矢印コネクタ 132">
            <a:extLst>
              <a:ext uri="{FF2B5EF4-FFF2-40B4-BE49-F238E27FC236}">
                <a16:creationId xmlns:a16="http://schemas.microsoft.com/office/drawing/2014/main" id="{621A1A90-824B-A744-0182-F1B011890397}"/>
              </a:ext>
            </a:extLst>
          </p:cNvPr>
          <p:cNvCxnSpPr>
            <a:cxnSpLocks/>
            <a:stCxn id="130" idx="3"/>
            <a:endCxn id="128" idx="7"/>
          </p:cNvCxnSpPr>
          <p:nvPr/>
        </p:nvCxnSpPr>
        <p:spPr>
          <a:xfrm flipH="1">
            <a:off x="4911241" y="4087603"/>
            <a:ext cx="107268" cy="147463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直線矢印コネクタ 133">
            <a:extLst>
              <a:ext uri="{FF2B5EF4-FFF2-40B4-BE49-F238E27FC236}">
                <a16:creationId xmlns:a16="http://schemas.microsoft.com/office/drawing/2014/main" id="{8B5C6E01-685F-BA5C-5889-779817FAC96F}"/>
              </a:ext>
            </a:extLst>
          </p:cNvPr>
          <p:cNvCxnSpPr>
            <a:cxnSpLocks/>
            <a:stCxn id="128" idx="5"/>
            <a:endCxn id="127" idx="1"/>
          </p:cNvCxnSpPr>
          <p:nvPr/>
        </p:nvCxnSpPr>
        <p:spPr>
          <a:xfrm>
            <a:off x="4911241" y="4388047"/>
            <a:ext cx="107268" cy="134196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直線矢印コネクタ 134">
            <a:extLst>
              <a:ext uri="{FF2B5EF4-FFF2-40B4-BE49-F238E27FC236}">
                <a16:creationId xmlns:a16="http://schemas.microsoft.com/office/drawing/2014/main" id="{56246B7E-BE87-540D-63A4-5F8F203026F4}"/>
              </a:ext>
            </a:extLst>
          </p:cNvPr>
          <p:cNvCxnSpPr>
            <a:cxnSpLocks/>
            <a:stCxn id="127" idx="6"/>
            <a:endCxn id="131" idx="2"/>
          </p:cNvCxnSpPr>
          <p:nvPr/>
        </p:nvCxnSpPr>
        <p:spPr>
          <a:xfrm>
            <a:off x="5203173" y="4598734"/>
            <a:ext cx="144948" cy="0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直線矢印コネクタ 135">
            <a:extLst>
              <a:ext uri="{FF2B5EF4-FFF2-40B4-BE49-F238E27FC236}">
                <a16:creationId xmlns:a16="http://schemas.microsoft.com/office/drawing/2014/main" id="{5B49EEA6-DDB6-3BBB-752C-F09B99B1DA5B}"/>
              </a:ext>
            </a:extLst>
          </p:cNvPr>
          <p:cNvCxnSpPr>
            <a:cxnSpLocks/>
            <a:endCxn id="130" idx="6"/>
          </p:cNvCxnSpPr>
          <p:nvPr/>
        </p:nvCxnSpPr>
        <p:spPr>
          <a:xfrm flipH="1">
            <a:off x="5203173" y="4011112"/>
            <a:ext cx="161906" cy="1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prstDash val="sysDot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直線矢印コネクタ 136">
            <a:extLst>
              <a:ext uri="{FF2B5EF4-FFF2-40B4-BE49-F238E27FC236}">
                <a16:creationId xmlns:a16="http://schemas.microsoft.com/office/drawing/2014/main" id="{DEB579AA-6CC9-7131-E35A-98A3BF591E88}"/>
              </a:ext>
            </a:extLst>
          </p:cNvPr>
          <p:cNvCxnSpPr>
            <a:cxnSpLocks/>
          </p:cNvCxnSpPr>
          <p:nvPr/>
        </p:nvCxnSpPr>
        <p:spPr>
          <a:xfrm flipH="1" flipV="1">
            <a:off x="5553238" y="4606675"/>
            <a:ext cx="152399" cy="2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prstDash val="sysDot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3" name="グラフィックス 182" descr="人工知能 枠線">
            <a:extLst>
              <a:ext uri="{FF2B5EF4-FFF2-40B4-BE49-F238E27FC236}">
                <a16:creationId xmlns:a16="http://schemas.microsoft.com/office/drawing/2014/main" id="{E012B502-C269-FE68-2367-9E7F837114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933780" y="4401760"/>
            <a:ext cx="792141" cy="792141"/>
          </a:xfrm>
          <a:prstGeom prst="rect">
            <a:avLst/>
          </a:prstGeom>
        </p:spPr>
      </p:pic>
      <p:sp>
        <p:nvSpPr>
          <p:cNvPr id="172" name="円/楕円 171">
            <a:extLst>
              <a:ext uri="{FF2B5EF4-FFF2-40B4-BE49-F238E27FC236}">
                <a16:creationId xmlns:a16="http://schemas.microsoft.com/office/drawing/2014/main" id="{1E87CF74-7E33-5BDD-C5F9-19BBCF2DA0C2}"/>
              </a:ext>
            </a:extLst>
          </p:cNvPr>
          <p:cNvSpPr/>
          <p:nvPr/>
        </p:nvSpPr>
        <p:spPr>
          <a:xfrm>
            <a:off x="7426428" y="5040221"/>
            <a:ext cx="216347" cy="216347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600" b="1" spc="110" baseline="0" dirty="0">
              <a:solidFill>
                <a:srgbClr val="000000"/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sp>
        <p:nvSpPr>
          <p:cNvPr id="173" name="円/楕円 172">
            <a:extLst>
              <a:ext uri="{FF2B5EF4-FFF2-40B4-BE49-F238E27FC236}">
                <a16:creationId xmlns:a16="http://schemas.microsoft.com/office/drawing/2014/main" id="{728998F2-C103-D576-2004-286442BCB509}"/>
              </a:ext>
            </a:extLst>
          </p:cNvPr>
          <p:cNvSpPr/>
          <p:nvPr/>
        </p:nvSpPr>
        <p:spPr>
          <a:xfrm>
            <a:off x="7166179" y="4753044"/>
            <a:ext cx="216347" cy="216347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kumimoji="1" lang="en-US" altLang="ja-JP" sz="1100" b="1" spc="110" baseline="0" dirty="0">
                <a:solidFill>
                  <a:srgbClr val="000000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rPr>
              <a:t>A</a:t>
            </a:r>
            <a:endParaRPr kumimoji="1" lang="ja-JP" altLang="en-US" sz="1100" b="1" spc="110" baseline="0" dirty="0">
              <a:solidFill>
                <a:srgbClr val="000000"/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sp>
        <p:nvSpPr>
          <p:cNvPr id="175" name="円/楕円 174">
            <a:extLst>
              <a:ext uri="{FF2B5EF4-FFF2-40B4-BE49-F238E27FC236}">
                <a16:creationId xmlns:a16="http://schemas.microsoft.com/office/drawing/2014/main" id="{C08C60C6-0C2A-861E-1D40-E79FBB2995BB}"/>
              </a:ext>
            </a:extLst>
          </p:cNvPr>
          <p:cNvSpPr/>
          <p:nvPr/>
        </p:nvSpPr>
        <p:spPr>
          <a:xfrm>
            <a:off x="7426428" y="4452600"/>
            <a:ext cx="216347" cy="216347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kumimoji="1" lang="en-US" altLang="ja-JP" sz="1100" b="1" spc="110" baseline="0" dirty="0">
                <a:solidFill>
                  <a:srgbClr val="000000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rPr>
              <a:t>A’</a:t>
            </a:r>
            <a:endParaRPr kumimoji="1" lang="ja-JP" altLang="en-US" sz="1100" b="1" spc="110" baseline="0" dirty="0">
              <a:solidFill>
                <a:srgbClr val="000000"/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sp>
        <p:nvSpPr>
          <p:cNvPr id="176" name="円/楕円 175">
            <a:extLst>
              <a:ext uri="{FF2B5EF4-FFF2-40B4-BE49-F238E27FC236}">
                <a16:creationId xmlns:a16="http://schemas.microsoft.com/office/drawing/2014/main" id="{3980DF1A-4E24-FF08-F49D-750147103132}"/>
              </a:ext>
            </a:extLst>
          </p:cNvPr>
          <p:cNvSpPr/>
          <p:nvPr/>
        </p:nvSpPr>
        <p:spPr>
          <a:xfrm>
            <a:off x="7787723" y="5040221"/>
            <a:ext cx="216347" cy="216347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600" b="1" spc="110" baseline="0" dirty="0">
              <a:solidFill>
                <a:srgbClr val="000000"/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cxnSp>
        <p:nvCxnSpPr>
          <p:cNvPr id="178" name="直線矢印コネクタ 177">
            <a:extLst>
              <a:ext uri="{FF2B5EF4-FFF2-40B4-BE49-F238E27FC236}">
                <a16:creationId xmlns:a16="http://schemas.microsoft.com/office/drawing/2014/main" id="{572EC01B-8D68-432F-016A-AEEAF74BB101}"/>
              </a:ext>
            </a:extLst>
          </p:cNvPr>
          <p:cNvCxnSpPr>
            <a:cxnSpLocks/>
            <a:stCxn id="175" idx="3"/>
            <a:endCxn id="173" idx="7"/>
          </p:cNvCxnSpPr>
          <p:nvPr/>
        </p:nvCxnSpPr>
        <p:spPr>
          <a:xfrm flipH="1">
            <a:off x="7350843" y="4637264"/>
            <a:ext cx="107268" cy="147463"/>
          </a:xfrm>
          <a:prstGeom prst="straightConnector1">
            <a:avLst/>
          </a:prstGeom>
          <a:ln w="25400">
            <a:solidFill>
              <a:schemeClr val="accent6"/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直線矢印コネクタ 178">
            <a:extLst>
              <a:ext uri="{FF2B5EF4-FFF2-40B4-BE49-F238E27FC236}">
                <a16:creationId xmlns:a16="http://schemas.microsoft.com/office/drawing/2014/main" id="{DC8F5679-A700-B1E1-0C07-A68FBF48CC7E}"/>
              </a:ext>
            </a:extLst>
          </p:cNvPr>
          <p:cNvCxnSpPr>
            <a:cxnSpLocks/>
            <a:stCxn id="173" idx="5"/>
            <a:endCxn id="172" idx="1"/>
          </p:cNvCxnSpPr>
          <p:nvPr/>
        </p:nvCxnSpPr>
        <p:spPr>
          <a:xfrm>
            <a:off x="7350843" y="4937708"/>
            <a:ext cx="107268" cy="134196"/>
          </a:xfrm>
          <a:prstGeom prst="straightConnector1">
            <a:avLst/>
          </a:prstGeom>
          <a:ln w="25400">
            <a:solidFill>
              <a:schemeClr val="tx1"/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直線矢印コネクタ 179">
            <a:extLst>
              <a:ext uri="{FF2B5EF4-FFF2-40B4-BE49-F238E27FC236}">
                <a16:creationId xmlns:a16="http://schemas.microsoft.com/office/drawing/2014/main" id="{762909E2-5F82-DEE9-E411-4357E1E9F03D}"/>
              </a:ext>
            </a:extLst>
          </p:cNvPr>
          <p:cNvCxnSpPr>
            <a:cxnSpLocks/>
            <a:stCxn id="172" idx="6"/>
            <a:endCxn id="176" idx="2"/>
          </p:cNvCxnSpPr>
          <p:nvPr/>
        </p:nvCxnSpPr>
        <p:spPr>
          <a:xfrm>
            <a:off x="7642775" y="5148395"/>
            <a:ext cx="144948" cy="0"/>
          </a:xfrm>
          <a:prstGeom prst="straightConnector1">
            <a:avLst/>
          </a:prstGeom>
          <a:ln w="25400">
            <a:solidFill>
              <a:schemeClr val="tx1"/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直線矢印コネクタ 180">
            <a:extLst>
              <a:ext uri="{FF2B5EF4-FFF2-40B4-BE49-F238E27FC236}">
                <a16:creationId xmlns:a16="http://schemas.microsoft.com/office/drawing/2014/main" id="{22BC513B-7823-6BBF-5AA5-3E0DF56D2578}"/>
              </a:ext>
            </a:extLst>
          </p:cNvPr>
          <p:cNvCxnSpPr>
            <a:cxnSpLocks/>
            <a:endCxn id="175" idx="6"/>
          </p:cNvCxnSpPr>
          <p:nvPr/>
        </p:nvCxnSpPr>
        <p:spPr>
          <a:xfrm flipH="1">
            <a:off x="7642775" y="4560773"/>
            <a:ext cx="161906" cy="1"/>
          </a:xfrm>
          <a:prstGeom prst="straightConnector1">
            <a:avLst/>
          </a:prstGeom>
          <a:ln w="25400">
            <a:solidFill>
              <a:schemeClr val="tx1"/>
            </a:solidFill>
            <a:prstDash val="sysDot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直線矢印コネクタ 181">
            <a:extLst>
              <a:ext uri="{FF2B5EF4-FFF2-40B4-BE49-F238E27FC236}">
                <a16:creationId xmlns:a16="http://schemas.microsoft.com/office/drawing/2014/main" id="{C001C267-F9FB-03A5-49DE-DB0B7A745BD6}"/>
              </a:ext>
            </a:extLst>
          </p:cNvPr>
          <p:cNvCxnSpPr>
            <a:cxnSpLocks/>
          </p:cNvCxnSpPr>
          <p:nvPr/>
        </p:nvCxnSpPr>
        <p:spPr>
          <a:xfrm flipH="1" flipV="1">
            <a:off x="7991838" y="5148394"/>
            <a:ext cx="152399" cy="2"/>
          </a:xfrm>
          <a:prstGeom prst="straightConnector1">
            <a:avLst/>
          </a:prstGeom>
          <a:ln w="25400">
            <a:solidFill>
              <a:schemeClr val="tx1"/>
            </a:solidFill>
            <a:prstDash val="sysDot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4" name="グラフィックス 183" descr="人工知能 枠線">
            <a:extLst>
              <a:ext uri="{FF2B5EF4-FFF2-40B4-BE49-F238E27FC236}">
                <a16:creationId xmlns:a16="http://schemas.microsoft.com/office/drawing/2014/main" id="{26C7DC96-9737-0DEA-C209-D399E32F788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341376" y="4429925"/>
            <a:ext cx="792141" cy="792141"/>
          </a:xfrm>
          <a:prstGeom prst="rect">
            <a:avLst/>
          </a:prstGeom>
        </p:spPr>
      </p:pic>
      <p:sp>
        <p:nvSpPr>
          <p:cNvPr id="197" name="テキスト ボックス 196">
            <a:extLst>
              <a:ext uri="{FF2B5EF4-FFF2-40B4-BE49-F238E27FC236}">
                <a16:creationId xmlns:a16="http://schemas.microsoft.com/office/drawing/2014/main" id="{44A457E8-68A5-6932-B054-97A48F253002}"/>
              </a:ext>
            </a:extLst>
          </p:cNvPr>
          <p:cNvSpPr txBox="1"/>
          <p:nvPr/>
        </p:nvSpPr>
        <p:spPr>
          <a:xfrm>
            <a:off x="1804670" y="5677912"/>
            <a:ext cx="13628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修正</a:t>
            </a:r>
            <a:r>
              <a:rPr kumimoji="1" lang="ja-JP" altLang="en-US" b="1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関数</a:t>
            </a:r>
            <a:r>
              <a:rPr lang="ja-JP" altLang="en-US" b="1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と</a:t>
            </a:r>
            <a:endParaRPr lang="en-US" altLang="ja-JP" b="1" dirty="0">
              <a:solidFill>
                <a:schemeClr val="bg1">
                  <a:lumMod val="10000"/>
                  <a:alpha val="3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b="1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依存関数を</a:t>
            </a:r>
            <a:endParaRPr lang="en-US" altLang="ja-JP" b="1" dirty="0">
              <a:solidFill>
                <a:schemeClr val="bg1">
                  <a:lumMod val="10000"/>
                  <a:alpha val="3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b="1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収集</a:t>
            </a:r>
            <a:endParaRPr kumimoji="1" lang="ja-JP" altLang="en-US" b="1">
              <a:solidFill>
                <a:schemeClr val="bg1">
                  <a:lumMod val="10000"/>
                  <a:alpha val="3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198" name="テキスト ボックス 197">
            <a:extLst>
              <a:ext uri="{FF2B5EF4-FFF2-40B4-BE49-F238E27FC236}">
                <a16:creationId xmlns:a16="http://schemas.microsoft.com/office/drawing/2014/main" id="{22D3E88B-3F0B-AD75-7BA3-A73C28BB12BE}"/>
              </a:ext>
            </a:extLst>
          </p:cNvPr>
          <p:cNvSpPr txBox="1"/>
          <p:nvPr/>
        </p:nvSpPr>
        <p:spPr>
          <a:xfrm>
            <a:off x="4153313" y="5667655"/>
            <a:ext cx="13628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>
                <a:solidFill>
                  <a:srgbClr val="000000">
                    <a:alpha val="30000"/>
                  </a:srgb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修正関数の</a:t>
            </a:r>
            <a:endParaRPr lang="en-US" altLang="ja-JP" b="1" dirty="0">
              <a:solidFill>
                <a:srgbClr val="000000">
                  <a:alpha val="30000"/>
                </a:srgb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kumimoji="1" lang="ja-JP" altLang="en-US" b="1">
                <a:solidFill>
                  <a:srgbClr val="000000">
                    <a:alpha val="30000"/>
                  </a:srgb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選択</a:t>
            </a:r>
          </a:p>
        </p:txBody>
      </p:sp>
      <p:sp>
        <p:nvSpPr>
          <p:cNvPr id="199" name="テキスト ボックス 198">
            <a:extLst>
              <a:ext uri="{FF2B5EF4-FFF2-40B4-BE49-F238E27FC236}">
                <a16:creationId xmlns:a16="http://schemas.microsoft.com/office/drawing/2014/main" id="{818FF30B-CFC6-6D5B-CC99-AD87039D9A1A}"/>
              </a:ext>
            </a:extLst>
          </p:cNvPr>
          <p:cNvSpPr txBox="1"/>
          <p:nvPr/>
        </p:nvSpPr>
        <p:spPr>
          <a:xfrm>
            <a:off x="6669406" y="5669010"/>
            <a:ext cx="13628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>
                <a:solidFill>
                  <a:srgbClr val="000000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依存関数の</a:t>
            </a:r>
            <a:endParaRPr lang="en-US" altLang="ja-JP" b="1" dirty="0">
              <a:solidFill>
                <a:srgbClr val="000000"/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kumimoji="1" lang="ja-JP" altLang="en-US" b="1">
                <a:solidFill>
                  <a:srgbClr val="000000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選択</a:t>
            </a:r>
          </a:p>
        </p:txBody>
      </p:sp>
      <p:sp>
        <p:nvSpPr>
          <p:cNvPr id="200" name="テキスト ボックス 199">
            <a:extLst>
              <a:ext uri="{FF2B5EF4-FFF2-40B4-BE49-F238E27FC236}">
                <a16:creationId xmlns:a16="http://schemas.microsoft.com/office/drawing/2014/main" id="{7B97D56F-CD11-DFF6-15BF-72644DD830BA}"/>
              </a:ext>
            </a:extLst>
          </p:cNvPr>
          <p:cNvSpPr txBox="1"/>
          <p:nvPr/>
        </p:nvSpPr>
        <p:spPr>
          <a:xfrm>
            <a:off x="8692364" y="5669010"/>
            <a:ext cx="20697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>
                <a:solidFill>
                  <a:srgbClr val="000000">
                    <a:alpha val="30000"/>
                  </a:srgb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選択関数を</a:t>
            </a:r>
            <a:endParaRPr lang="en-US" altLang="ja-JP" b="1" dirty="0">
              <a:solidFill>
                <a:srgbClr val="000000">
                  <a:alpha val="30000"/>
                </a:srgb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b="1">
                <a:solidFill>
                  <a:srgbClr val="000000">
                    <a:alpha val="30000"/>
                  </a:srgb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追跡しコミットを</a:t>
            </a:r>
            <a:endParaRPr lang="en-US" altLang="ja-JP" b="1" dirty="0">
              <a:solidFill>
                <a:srgbClr val="000000">
                  <a:alpha val="30000"/>
                </a:srgb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kumimoji="1" lang="ja-JP" altLang="en-US" b="1">
                <a:solidFill>
                  <a:srgbClr val="000000">
                    <a:alpha val="30000"/>
                  </a:srgb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選択</a:t>
            </a:r>
          </a:p>
        </p:txBody>
      </p:sp>
      <p:pic>
        <p:nvPicPr>
          <p:cNvPr id="196" name="グラフィックス 195" descr="人工知能 枠線">
            <a:extLst>
              <a:ext uri="{FF2B5EF4-FFF2-40B4-BE49-F238E27FC236}">
                <a16:creationId xmlns:a16="http://schemas.microsoft.com/office/drawing/2014/main" id="{A4305657-697F-0210-B67C-475C82F6F3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828997" y="4398242"/>
            <a:ext cx="792141" cy="792141"/>
          </a:xfrm>
          <a:prstGeom prst="rect">
            <a:avLst/>
          </a:prstGeom>
        </p:spPr>
      </p:pic>
      <p:grpSp>
        <p:nvGrpSpPr>
          <p:cNvPr id="222" name="グループ化 221">
            <a:extLst>
              <a:ext uri="{FF2B5EF4-FFF2-40B4-BE49-F238E27FC236}">
                <a16:creationId xmlns:a16="http://schemas.microsoft.com/office/drawing/2014/main" id="{E1CDD4D4-B1FC-95CC-F811-3615B1384062}"/>
              </a:ext>
            </a:extLst>
          </p:cNvPr>
          <p:cNvGrpSpPr/>
          <p:nvPr/>
        </p:nvGrpSpPr>
        <p:grpSpPr>
          <a:xfrm>
            <a:off x="9894402" y="3893486"/>
            <a:ext cx="263300" cy="1719116"/>
            <a:chOff x="11006704" y="3651082"/>
            <a:chExt cx="263300" cy="1719116"/>
          </a:xfrm>
        </p:grpSpPr>
        <p:cxnSp>
          <p:nvCxnSpPr>
            <p:cNvPr id="202" name="直線矢印コネクタ 201">
              <a:extLst>
                <a:ext uri="{FF2B5EF4-FFF2-40B4-BE49-F238E27FC236}">
                  <a16:creationId xmlns:a16="http://schemas.microsoft.com/office/drawing/2014/main" id="{23AC24C0-5A3B-785B-948A-E45D20E4BEA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138354" y="3651082"/>
              <a:ext cx="0" cy="1719116"/>
            </a:xfrm>
            <a:prstGeom prst="straightConnector1">
              <a:avLst/>
            </a:prstGeom>
            <a:ln w="31750">
              <a:solidFill>
                <a:schemeClr val="tx1">
                  <a:alpha val="3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4" name="楕円 37">
              <a:extLst>
                <a:ext uri="{FF2B5EF4-FFF2-40B4-BE49-F238E27FC236}">
                  <a16:creationId xmlns:a16="http://schemas.microsoft.com/office/drawing/2014/main" id="{7D1DB53F-5288-47A7-9F26-40D8926BF08C}"/>
                </a:ext>
              </a:extLst>
            </p:cNvPr>
            <p:cNvSpPr/>
            <p:nvPr/>
          </p:nvSpPr>
          <p:spPr>
            <a:xfrm>
              <a:off x="11006704" y="3882392"/>
              <a:ext cx="263300" cy="272719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rgbClr val="000000">
                    <a:alpha val="30000"/>
                  </a:srgbClr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  <p:sp>
          <p:nvSpPr>
            <p:cNvPr id="205" name="楕円 37">
              <a:extLst>
                <a:ext uri="{FF2B5EF4-FFF2-40B4-BE49-F238E27FC236}">
                  <a16:creationId xmlns:a16="http://schemas.microsoft.com/office/drawing/2014/main" id="{5FC85497-DAC8-B995-DDFF-DB1239EEB4DD}"/>
                </a:ext>
              </a:extLst>
            </p:cNvPr>
            <p:cNvSpPr/>
            <p:nvPr/>
          </p:nvSpPr>
          <p:spPr>
            <a:xfrm>
              <a:off x="11006704" y="4412572"/>
              <a:ext cx="263300" cy="272719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rgbClr val="000000">
                    <a:alpha val="30000"/>
                  </a:srgbClr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  <p:sp>
          <p:nvSpPr>
            <p:cNvPr id="220" name="楕円 37">
              <a:extLst>
                <a:ext uri="{FF2B5EF4-FFF2-40B4-BE49-F238E27FC236}">
                  <a16:creationId xmlns:a16="http://schemas.microsoft.com/office/drawing/2014/main" id="{FD7E02FD-D5C4-8805-478A-6A76B90BF2FF}"/>
                </a:ext>
              </a:extLst>
            </p:cNvPr>
            <p:cNvSpPr/>
            <p:nvPr/>
          </p:nvSpPr>
          <p:spPr>
            <a:xfrm>
              <a:off x="11006704" y="4948944"/>
              <a:ext cx="263300" cy="272719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rgbClr val="000000">
                    <a:alpha val="30000"/>
                  </a:srgbClr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</p:grpSp>
      <p:sp>
        <p:nvSpPr>
          <p:cNvPr id="225" name="右矢印 224">
            <a:extLst>
              <a:ext uri="{FF2B5EF4-FFF2-40B4-BE49-F238E27FC236}">
                <a16:creationId xmlns:a16="http://schemas.microsoft.com/office/drawing/2014/main" id="{FE7AB11B-2D63-9644-339B-0C507731BB14}"/>
              </a:ext>
            </a:extLst>
          </p:cNvPr>
          <p:cNvSpPr/>
          <p:nvPr/>
        </p:nvSpPr>
        <p:spPr>
          <a:xfrm>
            <a:off x="3362544" y="4747328"/>
            <a:ext cx="396070" cy="259715"/>
          </a:xfrm>
          <a:prstGeom prst="rightArrow">
            <a:avLst/>
          </a:prstGeom>
          <a:solidFill>
            <a:schemeClr val="bg1">
              <a:lumMod val="10000"/>
              <a:alpha val="30000"/>
            </a:schemeClr>
          </a:solidFill>
          <a:ln w="38100">
            <a:solidFill>
              <a:schemeClr val="bg1">
                <a:lumMod val="10000"/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>
                  <a:alpha val="3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6" name="右矢印 225">
            <a:extLst>
              <a:ext uri="{FF2B5EF4-FFF2-40B4-BE49-F238E27FC236}">
                <a16:creationId xmlns:a16="http://schemas.microsoft.com/office/drawing/2014/main" id="{74E2D84B-F24B-AA5E-65BB-39256108FEB7}"/>
              </a:ext>
            </a:extLst>
          </p:cNvPr>
          <p:cNvSpPr/>
          <p:nvPr/>
        </p:nvSpPr>
        <p:spPr>
          <a:xfrm>
            <a:off x="5841047" y="4733878"/>
            <a:ext cx="396070" cy="259715"/>
          </a:xfrm>
          <a:prstGeom prst="rightArrow">
            <a:avLst/>
          </a:prstGeom>
          <a:solidFill>
            <a:schemeClr val="bg1">
              <a:lumMod val="10000"/>
            </a:schemeClr>
          </a:solidFill>
          <a:ln w="3810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rgbClr val="000000">
                  <a:alpha val="30000"/>
                </a:srgb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9" name="右矢印 228">
            <a:extLst>
              <a:ext uri="{FF2B5EF4-FFF2-40B4-BE49-F238E27FC236}">
                <a16:creationId xmlns:a16="http://schemas.microsoft.com/office/drawing/2014/main" id="{2389CE84-34A6-FBAE-14E4-EDC1CB3701A9}"/>
              </a:ext>
            </a:extLst>
          </p:cNvPr>
          <p:cNvSpPr/>
          <p:nvPr/>
        </p:nvSpPr>
        <p:spPr>
          <a:xfrm>
            <a:off x="8339892" y="4747328"/>
            <a:ext cx="396070" cy="259715"/>
          </a:xfrm>
          <a:prstGeom prst="rightArrow">
            <a:avLst/>
          </a:prstGeom>
          <a:solidFill>
            <a:schemeClr val="bg1">
              <a:lumMod val="10000"/>
            </a:schemeClr>
          </a:solidFill>
          <a:ln w="3810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rgbClr val="000000">
                  <a:alpha val="30000"/>
                </a:srgb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30" name="コンテンツ プレースホルダー 2">
            <a:extLst>
              <a:ext uri="{FF2B5EF4-FFF2-40B4-BE49-F238E27FC236}">
                <a16:creationId xmlns:a16="http://schemas.microsoft.com/office/drawing/2014/main" id="{A1904179-FB61-5B3C-AFF0-E3EE3A8CF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000" y="1728000"/>
            <a:ext cx="11136000" cy="1557333"/>
          </a:xfrm>
        </p:spPr>
        <p:txBody>
          <a:bodyPr/>
          <a:lstStyle/>
          <a:p>
            <a:r>
              <a:rPr lang="en-US" altLang="ja-JP" sz="3200" dirty="0"/>
              <a:t>LLM</a:t>
            </a:r>
            <a:r>
              <a:rPr lang="ja-JP" altLang="en-US" sz="3200"/>
              <a:t>を用いて修正に影響を受ける依存関数を選択</a:t>
            </a:r>
            <a:endParaRPr lang="en-US" altLang="ja-JP" sz="3200" dirty="0"/>
          </a:p>
          <a:p>
            <a:r>
              <a:rPr lang="ja-JP" altLang="en-US" sz="3200"/>
              <a:t>修正関数と選択された依存関数を追跡して</a:t>
            </a:r>
            <a:r>
              <a:rPr lang="en-US" altLang="ja-JP" sz="3200" dirty="0"/>
              <a:t>FP</a:t>
            </a:r>
            <a:r>
              <a:rPr lang="ja-JP" altLang="en-US" sz="3200"/>
              <a:t>の減少を調査</a:t>
            </a:r>
            <a:endParaRPr kumimoji="1" lang="ja-JP" altLang="en-US" sz="3200"/>
          </a:p>
        </p:txBody>
      </p:sp>
      <p:grpSp>
        <p:nvGrpSpPr>
          <p:cNvPr id="232" name="グループ化 231">
            <a:extLst>
              <a:ext uri="{FF2B5EF4-FFF2-40B4-BE49-F238E27FC236}">
                <a16:creationId xmlns:a16="http://schemas.microsoft.com/office/drawing/2014/main" id="{4C420235-68A3-97D1-9F3C-3679E8D1B927}"/>
              </a:ext>
            </a:extLst>
          </p:cNvPr>
          <p:cNvGrpSpPr/>
          <p:nvPr/>
        </p:nvGrpSpPr>
        <p:grpSpPr>
          <a:xfrm>
            <a:off x="11232872" y="4497841"/>
            <a:ext cx="699057" cy="777963"/>
            <a:chOff x="0" y="3566786"/>
            <a:chExt cx="903962" cy="1026091"/>
          </a:xfrm>
        </p:grpSpPr>
        <p:sp>
          <p:nvSpPr>
            <p:cNvPr id="241" name="メモ 240">
              <a:extLst>
                <a:ext uri="{FF2B5EF4-FFF2-40B4-BE49-F238E27FC236}">
                  <a16:creationId xmlns:a16="http://schemas.microsoft.com/office/drawing/2014/main" id="{2401E948-A662-EA0F-4050-6C000F5930FA}"/>
                </a:ext>
              </a:extLst>
            </p:cNvPr>
            <p:cNvSpPr/>
            <p:nvPr/>
          </p:nvSpPr>
          <p:spPr>
            <a:xfrm rot="10800000">
              <a:off x="77244" y="3665951"/>
              <a:ext cx="826718" cy="926926"/>
            </a:xfrm>
            <a:prstGeom prst="foldedCorner">
              <a:avLst>
                <a:gd name="adj" fmla="val 19697"/>
              </a:avLst>
            </a:prstGeom>
            <a:solidFill>
              <a:srgbClr val="FFFFFF"/>
            </a:solidFill>
            <a:ln w="25400">
              <a:solidFill>
                <a:schemeClr val="tx1"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rgbClr val="000000">
                    <a:alpha val="30000"/>
                  </a:srgb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42" name="メモ 241">
              <a:extLst>
                <a:ext uri="{FF2B5EF4-FFF2-40B4-BE49-F238E27FC236}">
                  <a16:creationId xmlns:a16="http://schemas.microsoft.com/office/drawing/2014/main" id="{91C6DEA6-C65E-D5AF-4F20-CB0D266E2D7B}"/>
                </a:ext>
              </a:extLst>
            </p:cNvPr>
            <p:cNvSpPr/>
            <p:nvPr/>
          </p:nvSpPr>
          <p:spPr>
            <a:xfrm rot="10800000">
              <a:off x="0" y="3566786"/>
              <a:ext cx="826718" cy="926926"/>
            </a:xfrm>
            <a:prstGeom prst="foldedCorner">
              <a:avLst>
                <a:gd name="adj" fmla="val 19697"/>
              </a:avLst>
            </a:prstGeom>
            <a:solidFill>
              <a:srgbClr val="FFFFFF"/>
            </a:solidFill>
            <a:ln w="25400">
              <a:solidFill>
                <a:schemeClr val="tx1"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rgbClr val="000000">
                    <a:alpha val="30000"/>
                  </a:srgb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43" name="正方形/長方形 242">
              <a:extLst>
                <a:ext uri="{FF2B5EF4-FFF2-40B4-BE49-F238E27FC236}">
                  <a16:creationId xmlns:a16="http://schemas.microsoft.com/office/drawing/2014/main" id="{6751D81B-255F-7DD0-A7D2-2A792A316730}"/>
                </a:ext>
              </a:extLst>
            </p:cNvPr>
            <p:cNvSpPr/>
            <p:nvPr/>
          </p:nvSpPr>
          <p:spPr>
            <a:xfrm>
              <a:off x="156574" y="3817307"/>
              <a:ext cx="513567" cy="86117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 w="38100">
              <a:solidFill>
                <a:schemeClr val="tx1"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rgbClr val="000000">
                    <a:alpha val="30000"/>
                  </a:srgb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56" name="正方形/長方形 255">
              <a:extLst>
                <a:ext uri="{FF2B5EF4-FFF2-40B4-BE49-F238E27FC236}">
                  <a16:creationId xmlns:a16="http://schemas.microsoft.com/office/drawing/2014/main" id="{F5A77482-84A9-F8B0-1569-334CB751C8EC}"/>
                </a:ext>
              </a:extLst>
            </p:cNvPr>
            <p:cNvSpPr/>
            <p:nvPr/>
          </p:nvSpPr>
          <p:spPr>
            <a:xfrm>
              <a:off x="156573" y="4232755"/>
              <a:ext cx="513567" cy="86117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 w="38100">
              <a:solidFill>
                <a:schemeClr val="tx1"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rgbClr val="000000">
                    <a:alpha val="30000"/>
                  </a:srgb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57" name="正方形/長方形 256">
              <a:extLst>
                <a:ext uri="{FF2B5EF4-FFF2-40B4-BE49-F238E27FC236}">
                  <a16:creationId xmlns:a16="http://schemas.microsoft.com/office/drawing/2014/main" id="{8FB7E44B-8A7A-3C2D-77DD-60316D92C341}"/>
                </a:ext>
              </a:extLst>
            </p:cNvPr>
            <p:cNvSpPr/>
            <p:nvPr/>
          </p:nvSpPr>
          <p:spPr>
            <a:xfrm>
              <a:off x="156575" y="4025031"/>
              <a:ext cx="513567" cy="86117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 w="38100">
              <a:solidFill>
                <a:schemeClr val="tx1"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rgbClr val="000000">
                    <a:alpha val="30000"/>
                  </a:srgb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59" name="テキスト ボックス 258">
            <a:extLst>
              <a:ext uri="{FF2B5EF4-FFF2-40B4-BE49-F238E27FC236}">
                <a16:creationId xmlns:a16="http://schemas.microsoft.com/office/drawing/2014/main" id="{ED028446-EC50-DD37-BD56-998A3849DE3C}"/>
              </a:ext>
            </a:extLst>
          </p:cNvPr>
          <p:cNvSpPr txBox="1"/>
          <p:nvPr/>
        </p:nvSpPr>
        <p:spPr>
          <a:xfrm>
            <a:off x="11101604" y="5677912"/>
            <a:ext cx="10246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b="1">
                <a:solidFill>
                  <a:srgbClr val="000000">
                    <a:alpha val="30000"/>
                  </a:srgb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バグ混入</a:t>
            </a:r>
            <a:endParaRPr lang="en-US" altLang="ja-JP" sz="1600" b="1" dirty="0">
              <a:solidFill>
                <a:srgbClr val="000000">
                  <a:alpha val="30000"/>
                </a:srgb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sz="1600" b="1">
                <a:solidFill>
                  <a:srgbClr val="000000">
                    <a:alpha val="30000"/>
                  </a:srgb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コミット</a:t>
            </a:r>
            <a:endParaRPr kumimoji="1" lang="ja-JP" altLang="en-US" sz="1600" b="1">
              <a:solidFill>
                <a:srgbClr val="000000">
                  <a:alpha val="30000"/>
                </a:srgb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261" name="テキスト ボックス 260">
            <a:extLst>
              <a:ext uri="{FF2B5EF4-FFF2-40B4-BE49-F238E27FC236}">
                <a16:creationId xmlns:a16="http://schemas.microsoft.com/office/drawing/2014/main" id="{9F938C17-3D09-D341-E576-56FECC214900}"/>
              </a:ext>
            </a:extLst>
          </p:cNvPr>
          <p:cNvSpPr txBox="1"/>
          <p:nvPr/>
        </p:nvSpPr>
        <p:spPr>
          <a:xfrm>
            <a:off x="356291" y="4037980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>
                <a:solidFill>
                  <a:schemeClr val="tx1"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入力</a:t>
            </a:r>
          </a:p>
        </p:txBody>
      </p:sp>
      <p:sp>
        <p:nvSpPr>
          <p:cNvPr id="262" name="テキスト ボックス 261">
            <a:extLst>
              <a:ext uri="{FF2B5EF4-FFF2-40B4-BE49-F238E27FC236}">
                <a16:creationId xmlns:a16="http://schemas.microsoft.com/office/drawing/2014/main" id="{D7E022BF-60CD-F008-720D-4DB776431189}"/>
              </a:ext>
            </a:extLst>
          </p:cNvPr>
          <p:cNvSpPr txBox="1"/>
          <p:nvPr/>
        </p:nvSpPr>
        <p:spPr>
          <a:xfrm>
            <a:off x="11224556" y="4037980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>
                <a:solidFill>
                  <a:srgbClr val="000000">
                    <a:alpha val="30000"/>
                  </a:srgb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出力</a:t>
            </a:r>
            <a:endParaRPr kumimoji="1" lang="ja-JP" altLang="en-US" b="1">
              <a:solidFill>
                <a:srgbClr val="000000">
                  <a:alpha val="30000"/>
                </a:srgb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cxnSp>
        <p:nvCxnSpPr>
          <p:cNvPr id="268" name="直線矢印コネクタ 267">
            <a:extLst>
              <a:ext uri="{FF2B5EF4-FFF2-40B4-BE49-F238E27FC236}">
                <a16:creationId xmlns:a16="http://schemas.microsoft.com/office/drawing/2014/main" id="{C9463119-3C09-6525-65CE-9546492F31B3}"/>
              </a:ext>
            </a:extLst>
          </p:cNvPr>
          <p:cNvCxnSpPr>
            <a:stCxn id="56" idx="1"/>
          </p:cNvCxnSpPr>
          <p:nvPr/>
        </p:nvCxnSpPr>
        <p:spPr>
          <a:xfrm>
            <a:off x="1005293" y="4936461"/>
            <a:ext cx="658407" cy="0"/>
          </a:xfrm>
          <a:prstGeom prst="straightConnector1">
            <a:avLst/>
          </a:prstGeom>
          <a:ln w="76200">
            <a:solidFill>
              <a:schemeClr val="bg1">
                <a:lumMod val="10000"/>
                <a:alpha val="3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直線矢印コネクタ 268">
            <a:extLst>
              <a:ext uri="{FF2B5EF4-FFF2-40B4-BE49-F238E27FC236}">
                <a16:creationId xmlns:a16="http://schemas.microsoft.com/office/drawing/2014/main" id="{405FC6A6-A139-89E4-1CFE-406DC81C979F}"/>
              </a:ext>
            </a:extLst>
          </p:cNvPr>
          <p:cNvCxnSpPr>
            <a:cxnSpLocks/>
          </p:cNvCxnSpPr>
          <p:nvPr/>
        </p:nvCxnSpPr>
        <p:spPr>
          <a:xfrm>
            <a:off x="10762161" y="4912730"/>
            <a:ext cx="470711" cy="0"/>
          </a:xfrm>
          <a:prstGeom prst="straightConnector1">
            <a:avLst/>
          </a:prstGeom>
          <a:ln w="76200">
            <a:solidFill>
              <a:schemeClr val="bg1">
                <a:lumMod val="10000"/>
                <a:alpha val="3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4D24E4B-2689-9933-03A0-961140F62E23}"/>
              </a:ext>
            </a:extLst>
          </p:cNvPr>
          <p:cNvSpPr txBox="1"/>
          <p:nvPr/>
        </p:nvSpPr>
        <p:spPr>
          <a:xfrm>
            <a:off x="4357478" y="3396466"/>
            <a:ext cx="899605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solidFill>
                  <a:srgbClr val="000000">
                    <a:alpha val="30000"/>
                  </a:srgb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RQ2</a:t>
            </a:r>
            <a:endParaRPr kumimoji="1" lang="ja-JP" altLang="en-US" sz="2400" b="1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3CC28D5-F000-E2AE-E008-592F78C4C6C0}"/>
              </a:ext>
            </a:extLst>
          </p:cNvPr>
          <p:cNvSpPr txBox="1"/>
          <p:nvPr/>
        </p:nvSpPr>
        <p:spPr>
          <a:xfrm>
            <a:off x="6821331" y="3404194"/>
            <a:ext cx="899605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solidFill>
                  <a:srgbClr val="000000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RQ3</a:t>
            </a:r>
            <a:endParaRPr kumimoji="1" lang="ja-JP" altLang="en-US" sz="2400" b="1">
              <a:solidFill>
                <a:srgbClr val="000000"/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6B40996-34FD-9CE5-5510-21FF5607D54F}"/>
              </a:ext>
            </a:extLst>
          </p:cNvPr>
          <p:cNvSpPr txBox="1"/>
          <p:nvPr/>
        </p:nvSpPr>
        <p:spPr>
          <a:xfrm>
            <a:off x="9284932" y="3404194"/>
            <a:ext cx="899605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solidFill>
                  <a:srgbClr val="000000">
                    <a:alpha val="30000"/>
                  </a:srgb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RQ4</a:t>
            </a:r>
            <a:endParaRPr kumimoji="1" lang="ja-JP" altLang="en-US" sz="2400" b="1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</a:endParaRPr>
          </a:p>
        </p:txBody>
      </p:sp>
      <p:pic>
        <p:nvPicPr>
          <p:cNvPr id="11" name="グラフィックス 10" descr="甲虫 単色塗りつぶし">
            <a:extLst>
              <a:ext uri="{FF2B5EF4-FFF2-40B4-BE49-F238E27FC236}">
                <a16:creationId xmlns:a16="http://schemas.microsoft.com/office/drawing/2014/main" id="{AB4ACD1E-C1FB-D850-4ECF-196F6EDAA5E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1620485" y="4293177"/>
            <a:ext cx="611112" cy="611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5054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8BB083-D611-762A-6FB2-098E8690A7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FA05C79-AD56-8DE6-0A64-B33B3DDDA672}"/>
              </a:ext>
            </a:extLst>
          </p:cNvPr>
          <p:cNvSpPr/>
          <p:nvPr/>
        </p:nvSpPr>
        <p:spPr>
          <a:xfrm>
            <a:off x="8748880" y="3632200"/>
            <a:ext cx="1948061" cy="30458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CF6BF5E-F81F-FC62-7F3D-187187325597}"/>
              </a:ext>
            </a:extLst>
          </p:cNvPr>
          <p:cNvSpPr/>
          <p:nvPr/>
        </p:nvSpPr>
        <p:spPr>
          <a:xfrm>
            <a:off x="6296852" y="3632200"/>
            <a:ext cx="1948061" cy="30458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rgbClr val="000000">
                  <a:alpha val="30000"/>
                </a:srgb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64" name="正方形/長方形 263">
            <a:extLst>
              <a:ext uri="{FF2B5EF4-FFF2-40B4-BE49-F238E27FC236}">
                <a16:creationId xmlns:a16="http://schemas.microsoft.com/office/drawing/2014/main" id="{89065AE6-37D7-843A-7294-92A86A5FA6DF}"/>
              </a:ext>
            </a:extLst>
          </p:cNvPr>
          <p:cNvSpPr/>
          <p:nvPr/>
        </p:nvSpPr>
        <p:spPr>
          <a:xfrm>
            <a:off x="1663701" y="3632200"/>
            <a:ext cx="1603418" cy="30458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>
                  <a:alpha val="3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F8AE13D-383D-F58E-930B-DAB5631B2B76}"/>
              </a:ext>
            </a:extLst>
          </p:cNvPr>
          <p:cNvSpPr txBox="1"/>
          <p:nvPr/>
        </p:nvSpPr>
        <p:spPr>
          <a:xfrm>
            <a:off x="2030693" y="3404194"/>
            <a:ext cx="899605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RQ1</a:t>
            </a:r>
            <a:endParaRPr kumimoji="1" lang="ja-JP" altLang="en-US" sz="2400" b="1">
              <a:solidFill>
                <a:schemeClr val="bg1">
                  <a:lumMod val="10000"/>
                  <a:alpha val="30000"/>
                </a:scheme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BDAA07D-0385-5BC0-8906-9C333FF194AC}"/>
              </a:ext>
            </a:extLst>
          </p:cNvPr>
          <p:cNvSpPr/>
          <p:nvPr/>
        </p:nvSpPr>
        <p:spPr>
          <a:xfrm>
            <a:off x="3833251" y="3632200"/>
            <a:ext cx="1948061" cy="30458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5BA37354-4D44-A3F7-F129-6B9637FC4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RQ4</a:t>
            </a:r>
            <a:r>
              <a:rPr lang="ja-JP" altLang="en-US"/>
              <a:t>：</a:t>
            </a:r>
            <a:r>
              <a:rPr lang="en-US" altLang="ja-JP" dirty="0"/>
              <a:t>LLM</a:t>
            </a:r>
            <a:r>
              <a:rPr lang="ja-JP" altLang="en-US"/>
              <a:t>によるコミットの選択は</a:t>
            </a:r>
            <a:r>
              <a:rPr lang="en-US" altLang="ja-JP" dirty="0"/>
              <a:t>FP</a:t>
            </a:r>
            <a:r>
              <a:rPr lang="ja-JP" altLang="en-US"/>
              <a:t>を減らせるか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D2AB61-FC4C-FA97-182C-83FE80015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21</a:t>
            </a:fld>
            <a:endParaRPr lang="ja-JP" altLang="en-US" dirty="0"/>
          </a:p>
        </p:txBody>
      </p: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5595BADB-1C9C-5C51-44D7-18301486B9F5}"/>
              </a:ext>
            </a:extLst>
          </p:cNvPr>
          <p:cNvGrpSpPr/>
          <p:nvPr/>
        </p:nvGrpSpPr>
        <p:grpSpPr>
          <a:xfrm>
            <a:off x="306236" y="4509887"/>
            <a:ext cx="699057" cy="777963"/>
            <a:chOff x="0" y="3566786"/>
            <a:chExt cx="903962" cy="1026091"/>
          </a:xfrm>
        </p:grpSpPr>
        <p:sp>
          <p:nvSpPr>
            <p:cNvPr id="56" name="メモ 55">
              <a:extLst>
                <a:ext uri="{FF2B5EF4-FFF2-40B4-BE49-F238E27FC236}">
                  <a16:creationId xmlns:a16="http://schemas.microsoft.com/office/drawing/2014/main" id="{E8732CF1-BDB2-4CE2-1B02-ABECA14DBE28}"/>
                </a:ext>
              </a:extLst>
            </p:cNvPr>
            <p:cNvSpPr/>
            <p:nvPr/>
          </p:nvSpPr>
          <p:spPr>
            <a:xfrm rot="10800000">
              <a:off x="77244" y="3665951"/>
              <a:ext cx="826718" cy="926926"/>
            </a:xfrm>
            <a:prstGeom prst="foldedCorner">
              <a:avLst>
                <a:gd name="adj" fmla="val 19697"/>
              </a:avLst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>
                    <a:alpha val="3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7" name="メモ 56">
              <a:extLst>
                <a:ext uri="{FF2B5EF4-FFF2-40B4-BE49-F238E27FC236}">
                  <a16:creationId xmlns:a16="http://schemas.microsoft.com/office/drawing/2014/main" id="{DA8083F3-731F-25DB-2D3A-30E3A8F61FF7}"/>
                </a:ext>
              </a:extLst>
            </p:cNvPr>
            <p:cNvSpPr/>
            <p:nvPr/>
          </p:nvSpPr>
          <p:spPr>
            <a:xfrm rot="10800000">
              <a:off x="0" y="3566786"/>
              <a:ext cx="826718" cy="926926"/>
            </a:xfrm>
            <a:prstGeom prst="foldedCorner">
              <a:avLst>
                <a:gd name="adj" fmla="val 19697"/>
              </a:avLst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>
                    <a:alpha val="3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8" name="正方形/長方形 57">
              <a:extLst>
                <a:ext uri="{FF2B5EF4-FFF2-40B4-BE49-F238E27FC236}">
                  <a16:creationId xmlns:a16="http://schemas.microsoft.com/office/drawing/2014/main" id="{F2C20945-C224-FEA0-5B43-44A9C7216375}"/>
                </a:ext>
              </a:extLst>
            </p:cNvPr>
            <p:cNvSpPr/>
            <p:nvPr/>
          </p:nvSpPr>
          <p:spPr>
            <a:xfrm>
              <a:off x="156574" y="3817307"/>
              <a:ext cx="513567" cy="86117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 w="381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>
                    <a:alpha val="3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9" name="正方形/長方形 58">
              <a:extLst>
                <a:ext uri="{FF2B5EF4-FFF2-40B4-BE49-F238E27FC236}">
                  <a16:creationId xmlns:a16="http://schemas.microsoft.com/office/drawing/2014/main" id="{DF17E9BA-3ECC-E5E9-4630-E992213327E0}"/>
                </a:ext>
              </a:extLst>
            </p:cNvPr>
            <p:cNvSpPr/>
            <p:nvPr/>
          </p:nvSpPr>
          <p:spPr>
            <a:xfrm>
              <a:off x="156573" y="4232755"/>
              <a:ext cx="513567" cy="86117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 w="381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>
                    <a:alpha val="3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61" name="正方形/長方形 60">
              <a:extLst>
                <a:ext uri="{FF2B5EF4-FFF2-40B4-BE49-F238E27FC236}">
                  <a16:creationId xmlns:a16="http://schemas.microsoft.com/office/drawing/2014/main" id="{74F30E54-0023-944E-E01B-EC1216497C6B}"/>
                </a:ext>
              </a:extLst>
            </p:cNvPr>
            <p:cNvSpPr/>
            <p:nvPr/>
          </p:nvSpPr>
          <p:spPr>
            <a:xfrm>
              <a:off x="156575" y="4025031"/>
              <a:ext cx="513567" cy="86117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 w="381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>
                    <a:alpha val="3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F4B15730-B568-1F21-88BC-FF55E3D2CB83}"/>
              </a:ext>
            </a:extLst>
          </p:cNvPr>
          <p:cNvSpPr txBox="1"/>
          <p:nvPr/>
        </p:nvSpPr>
        <p:spPr>
          <a:xfrm>
            <a:off x="173311" y="5677912"/>
            <a:ext cx="10246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b="1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バグ修正</a:t>
            </a:r>
            <a:endParaRPr lang="en-US" altLang="ja-JP" sz="1600" b="1" dirty="0">
              <a:solidFill>
                <a:schemeClr val="bg1">
                  <a:lumMod val="10000"/>
                  <a:alpha val="3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sz="1600" b="1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コミット</a:t>
            </a:r>
            <a:endParaRPr kumimoji="1" lang="ja-JP" altLang="en-US" sz="1600" b="1">
              <a:solidFill>
                <a:schemeClr val="bg1">
                  <a:lumMod val="10000"/>
                  <a:alpha val="3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grpSp>
        <p:nvGrpSpPr>
          <p:cNvPr id="194" name="グループ化 193">
            <a:extLst>
              <a:ext uri="{FF2B5EF4-FFF2-40B4-BE49-F238E27FC236}">
                <a16:creationId xmlns:a16="http://schemas.microsoft.com/office/drawing/2014/main" id="{9F05CFB3-3B78-3699-F9F7-13B80E90DA44}"/>
              </a:ext>
            </a:extLst>
          </p:cNvPr>
          <p:cNvGrpSpPr/>
          <p:nvPr/>
        </p:nvGrpSpPr>
        <p:grpSpPr>
          <a:xfrm>
            <a:off x="2009511" y="3819691"/>
            <a:ext cx="978058" cy="1774973"/>
            <a:chOff x="2867688" y="3828997"/>
            <a:chExt cx="978058" cy="1774973"/>
          </a:xfrm>
        </p:grpSpPr>
        <p:sp>
          <p:nvSpPr>
            <p:cNvPr id="29" name="円/楕円 28">
              <a:extLst>
                <a:ext uri="{FF2B5EF4-FFF2-40B4-BE49-F238E27FC236}">
                  <a16:creationId xmlns:a16="http://schemas.microsoft.com/office/drawing/2014/main" id="{CB6C1759-46D6-0811-49E8-7B56F90E33D0}"/>
                </a:ext>
              </a:extLst>
            </p:cNvPr>
            <p:cNvSpPr/>
            <p:nvPr/>
          </p:nvSpPr>
          <p:spPr>
            <a:xfrm>
              <a:off x="3127937" y="5387623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>
                    <a:alpha val="3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30" name="円/楕円 29">
              <a:extLst>
                <a:ext uri="{FF2B5EF4-FFF2-40B4-BE49-F238E27FC236}">
                  <a16:creationId xmlns:a16="http://schemas.microsoft.com/office/drawing/2014/main" id="{5B8AF2AB-1CBC-7B70-F9AC-955EFD188F67}"/>
                </a:ext>
              </a:extLst>
            </p:cNvPr>
            <p:cNvSpPr/>
            <p:nvPr/>
          </p:nvSpPr>
          <p:spPr>
            <a:xfrm>
              <a:off x="2867688" y="5100446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z="1100" b="1" spc="11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Hiragino Kaku Gothic Pro W6" panose="020B0300000000000000" pitchFamily="34" charset="-128"/>
                  <a:ea typeface="Hiragino Kaku Gothic Pro W6" panose="020B0300000000000000" pitchFamily="34" charset="-128"/>
                  <a:cs typeface="Segoe UI" panose="020B0502040204020203" pitchFamily="34" charset="0"/>
                </a:rPr>
                <a:t>B</a:t>
              </a:r>
              <a:endParaRPr kumimoji="1" lang="ja-JP" altLang="en-US" sz="1100" b="1" spc="110" baseline="0" dirty="0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34" name="円/楕円 33">
              <a:extLst>
                <a:ext uri="{FF2B5EF4-FFF2-40B4-BE49-F238E27FC236}">
                  <a16:creationId xmlns:a16="http://schemas.microsoft.com/office/drawing/2014/main" id="{053FCA37-7670-8390-3869-9707F0B8F673}"/>
                </a:ext>
              </a:extLst>
            </p:cNvPr>
            <p:cNvSpPr/>
            <p:nvPr/>
          </p:nvSpPr>
          <p:spPr>
            <a:xfrm>
              <a:off x="3127937" y="4800002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>
                    <a:alpha val="3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44" name="円/楕円 43">
              <a:extLst>
                <a:ext uri="{FF2B5EF4-FFF2-40B4-BE49-F238E27FC236}">
                  <a16:creationId xmlns:a16="http://schemas.microsoft.com/office/drawing/2014/main" id="{AA9AB1F0-6CFD-87E2-71CA-A4F4DD2C862D}"/>
                </a:ext>
              </a:extLst>
            </p:cNvPr>
            <p:cNvSpPr/>
            <p:nvPr/>
          </p:nvSpPr>
          <p:spPr>
            <a:xfrm>
              <a:off x="3489232" y="5387623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>
                    <a:alpha val="3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cxnSp>
          <p:nvCxnSpPr>
            <p:cNvPr id="45" name="直線矢印コネクタ 44">
              <a:extLst>
                <a:ext uri="{FF2B5EF4-FFF2-40B4-BE49-F238E27FC236}">
                  <a16:creationId xmlns:a16="http://schemas.microsoft.com/office/drawing/2014/main" id="{488A06C5-132F-02DB-50EA-5B394225EB60}"/>
                </a:ext>
              </a:extLst>
            </p:cNvPr>
            <p:cNvCxnSpPr>
              <a:cxnSpLocks/>
              <a:stCxn id="34" idx="3"/>
              <a:endCxn id="30" idx="7"/>
            </p:cNvCxnSpPr>
            <p:nvPr/>
          </p:nvCxnSpPr>
          <p:spPr>
            <a:xfrm flipH="1">
              <a:off x="3052352" y="4984666"/>
              <a:ext cx="107268" cy="147463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矢印コネクタ 46">
              <a:extLst>
                <a:ext uri="{FF2B5EF4-FFF2-40B4-BE49-F238E27FC236}">
                  <a16:creationId xmlns:a16="http://schemas.microsoft.com/office/drawing/2014/main" id="{6CDA2A67-5CA2-CF85-2BE7-AE1CDECAF72B}"/>
                </a:ext>
              </a:extLst>
            </p:cNvPr>
            <p:cNvCxnSpPr>
              <a:cxnSpLocks/>
              <a:stCxn id="30" idx="5"/>
              <a:endCxn id="29" idx="1"/>
            </p:cNvCxnSpPr>
            <p:nvPr/>
          </p:nvCxnSpPr>
          <p:spPr>
            <a:xfrm>
              <a:off x="3052352" y="5285110"/>
              <a:ext cx="107268" cy="134196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矢印コネクタ 47">
              <a:extLst>
                <a:ext uri="{FF2B5EF4-FFF2-40B4-BE49-F238E27FC236}">
                  <a16:creationId xmlns:a16="http://schemas.microsoft.com/office/drawing/2014/main" id="{D61D7F6E-CE61-ED85-7B30-A6C2439C4EB2}"/>
                </a:ext>
              </a:extLst>
            </p:cNvPr>
            <p:cNvCxnSpPr>
              <a:cxnSpLocks/>
              <a:stCxn id="29" idx="6"/>
              <a:endCxn id="44" idx="2"/>
            </p:cNvCxnSpPr>
            <p:nvPr/>
          </p:nvCxnSpPr>
          <p:spPr>
            <a:xfrm>
              <a:off x="3344284" y="5495797"/>
              <a:ext cx="144948" cy="0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矢印コネクタ 49">
              <a:extLst>
                <a:ext uri="{FF2B5EF4-FFF2-40B4-BE49-F238E27FC236}">
                  <a16:creationId xmlns:a16="http://schemas.microsoft.com/office/drawing/2014/main" id="{0111B999-7829-489E-84EC-E4B47C065C5F}"/>
                </a:ext>
              </a:extLst>
            </p:cNvPr>
            <p:cNvCxnSpPr>
              <a:cxnSpLocks/>
              <a:endCxn id="34" idx="6"/>
            </p:cNvCxnSpPr>
            <p:nvPr/>
          </p:nvCxnSpPr>
          <p:spPr>
            <a:xfrm flipH="1">
              <a:off x="3344284" y="4908175"/>
              <a:ext cx="161906" cy="1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矢印コネクタ 52">
              <a:extLst>
                <a:ext uri="{FF2B5EF4-FFF2-40B4-BE49-F238E27FC236}">
                  <a16:creationId xmlns:a16="http://schemas.microsoft.com/office/drawing/2014/main" id="{6F6C6BED-AE4E-0246-FE5A-4A046DB8190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93347" y="5495796"/>
              <a:ext cx="152399" cy="2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円/楕円 94">
              <a:extLst>
                <a:ext uri="{FF2B5EF4-FFF2-40B4-BE49-F238E27FC236}">
                  <a16:creationId xmlns:a16="http://schemas.microsoft.com/office/drawing/2014/main" id="{C4AE27F5-C6DE-9A00-0F0C-2B789FEE6351}"/>
                </a:ext>
              </a:extLst>
            </p:cNvPr>
            <p:cNvSpPr/>
            <p:nvPr/>
          </p:nvSpPr>
          <p:spPr>
            <a:xfrm>
              <a:off x="3127937" y="4416618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>
                    <a:alpha val="3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99" name="円/楕円 98">
              <a:extLst>
                <a:ext uri="{FF2B5EF4-FFF2-40B4-BE49-F238E27FC236}">
                  <a16:creationId xmlns:a16="http://schemas.microsoft.com/office/drawing/2014/main" id="{08FEE8D5-7743-C987-2EC5-C79FA9124796}"/>
                </a:ext>
              </a:extLst>
            </p:cNvPr>
            <p:cNvSpPr/>
            <p:nvPr/>
          </p:nvSpPr>
          <p:spPr>
            <a:xfrm>
              <a:off x="2867688" y="4129441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kumimoji="1" lang="en-US" altLang="ja-JP" sz="1100" b="1" spc="110" baseline="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Hiragino Kaku Gothic Pro W6" panose="020B0300000000000000" pitchFamily="34" charset="-128"/>
                  <a:ea typeface="Hiragino Kaku Gothic Pro W6" panose="020B0300000000000000" pitchFamily="34" charset="-128"/>
                  <a:cs typeface="Segoe UI" panose="020B0502040204020203" pitchFamily="34" charset="0"/>
                </a:rPr>
                <a:t>A</a:t>
              </a:r>
              <a:endParaRPr kumimoji="1" lang="ja-JP" altLang="en-US" sz="1100" b="1" spc="110" baseline="0" dirty="0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sp>
          <p:nvSpPr>
            <p:cNvPr id="106" name="円/楕円 105">
              <a:extLst>
                <a:ext uri="{FF2B5EF4-FFF2-40B4-BE49-F238E27FC236}">
                  <a16:creationId xmlns:a16="http://schemas.microsoft.com/office/drawing/2014/main" id="{BD3A4E70-6600-68C1-94F3-2E4FD30C7357}"/>
                </a:ext>
              </a:extLst>
            </p:cNvPr>
            <p:cNvSpPr/>
            <p:nvPr/>
          </p:nvSpPr>
          <p:spPr>
            <a:xfrm>
              <a:off x="3489232" y="4416618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>
                    <a:alpha val="3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  <p:cxnSp>
          <p:nvCxnSpPr>
            <p:cNvPr id="107" name="直線矢印コネクタ 106">
              <a:extLst>
                <a:ext uri="{FF2B5EF4-FFF2-40B4-BE49-F238E27FC236}">
                  <a16:creationId xmlns:a16="http://schemas.microsoft.com/office/drawing/2014/main" id="{1703FB11-75ED-D34D-C3D2-44D74345E9D1}"/>
                </a:ext>
              </a:extLst>
            </p:cNvPr>
            <p:cNvCxnSpPr>
              <a:cxnSpLocks/>
              <a:stCxn id="103" idx="3"/>
              <a:endCxn id="99" idx="7"/>
            </p:cNvCxnSpPr>
            <p:nvPr/>
          </p:nvCxnSpPr>
          <p:spPr>
            <a:xfrm flipH="1">
              <a:off x="3052352" y="4013661"/>
              <a:ext cx="107268" cy="147463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直線矢印コネクタ 107">
              <a:extLst>
                <a:ext uri="{FF2B5EF4-FFF2-40B4-BE49-F238E27FC236}">
                  <a16:creationId xmlns:a16="http://schemas.microsoft.com/office/drawing/2014/main" id="{B34EE693-5171-EE9D-A491-58B073DFF506}"/>
                </a:ext>
              </a:extLst>
            </p:cNvPr>
            <p:cNvCxnSpPr>
              <a:cxnSpLocks/>
              <a:stCxn id="99" idx="5"/>
              <a:endCxn id="95" idx="1"/>
            </p:cNvCxnSpPr>
            <p:nvPr/>
          </p:nvCxnSpPr>
          <p:spPr>
            <a:xfrm>
              <a:off x="3052352" y="4314105"/>
              <a:ext cx="107268" cy="134196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線矢印コネクタ 108">
              <a:extLst>
                <a:ext uri="{FF2B5EF4-FFF2-40B4-BE49-F238E27FC236}">
                  <a16:creationId xmlns:a16="http://schemas.microsoft.com/office/drawing/2014/main" id="{5A3DF69A-CF7E-872D-425A-E986C16BFAFC}"/>
                </a:ext>
              </a:extLst>
            </p:cNvPr>
            <p:cNvCxnSpPr>
              <a:cxnSpLocks/>
              <a:stCxn id="95" idx="6"/>
              <a:endCxn id="106" idx="2"/>
            </p:cNvCxnSpPr>
            <p:nvPr/>
          </p:nvCxnSpPr>
          <p:spPr>
            <a:xfrm>
              <a:off x="3344284" y="4524792"/>
              <a:ext cx="144948" cy="0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直線矢印コネクタ 111">
              <a:extLst>
                <a:ext uri="{FF2B5EF4-FFF2-40B4-BE49-F238E27FC236}">
                  <a16:creationId xmlns:a16="http://schemas.microsoft.com/office/drawing/2014/main" id="{67C9E311-F780-BE8F-CEF2-E60EB729EC9A}"/>
                </a:ext>
              </a:extLst>
            </p:cNvPr>
            <p:cNvCxnSpPr>
              <a:cxnSpLocks/>
              <a:endCxn id="103" idx="6"/>
            </p:cNvCxnSpPr>
            <p:nvPr/>
          </p:nvCxnSpPr>
          <p:spPr>
            <a:xfrm flipH="1">
              <a:off x="3344284" y="3937170"/>
              <a:ext cx="161906" cy="1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矢印コネクタ 112">
              <a:extLst>
                <a:ext uri="{FF2B5EF4-FFF2-40B4-BE49-F238E27FC236}">
                  <a16:creationId xmlns:a16="http://schemas.microsoft.com/office/drawing/2014/main" id="{441B556F-DFE3-2BDF-2333-5E0CC4A218F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93347" y="4524791"/>
              <a:ext cx="152399" cy="2"/>
            </a:xfrm>
            <a:prstGeom prst="straightConnector1">
              <a:avLst/>
            </a:prstGeom>
            <a:ln w="25400">
              <a:solidFill>
                <a:schemeClr val="bg1">
                  <a:lumMod val="10000"/>
                  <a:alpha val="30000"/>
                </a:schemeClr>
              </a:solidFill>
              <a:prstDash val="sysDot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円/楕円 102">
              <a:extLst>
                <a:ext uri="{FF2B5EF4-FFF2-40B4-BE49-F238E27FC236}">
                  <a16:creationId xmlns:a16="http://schemas.microsoft.com/office/drawing/2014/main" id="{30E0E0B9-EA3C-8AED-04D8-8C5EF102BAD5}"/>
                </a:ext>
              </a:extLst>
            </p:cNvPr>
            <p:cNvSpPr/>
            <p:nvPr/>
          </p:nvSpPr>
          <p:spPr>
            <a:xfrm>
              <a:off x="3127937" y="3828997"/>
              <a:ext cx="216347" cy="216347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0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1600" b="1" spc="110" baseline="0" dirty="0">
                <a:solidFill>
                  <a:schemeClr val="tx1">
                    <a:alpha val="3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endParaRPr>
            </a:p>
          </p:txBody>
        </p:sp>
      </p:grpSp>
      <p:sp>
        <p:nvSpPr>
          <p:cNvPr id="115" name="円/楕円 114">
            <a:extLst>
              <a:ext uri="{FF2B5EF4-FFF2-40B4-BE49-F238E27FC236}">
                <a16:creationId xmlns:a16="http://schemas.microsoft.com/office/drawing/2014/main" id="{694D0C72-CCF5-C42B-2CBF-8EAF85652471}"/>
              </a:ext>
            </a:extLst>
          </p:cNvPr>
          <p:cNvSpPr/>
          <p:nvPr/>
        </p:nvSpPr>
        <p:spPr>
          <a:xfrm>
            <a:off x="4986826" y="5461565"/>
            <a:ext cx="216347" cy="216347"/>
          </a:xfrm>
          <a:prstGeom prst="ellipse">
            <a:avLst/>
          </a:prstGeom>
          <a:solidFill>
            <a:srgbClr val="FFFFFF">
              <a:alpha val="30000"/>
            </a:srgbClr>
          </a:solidFill>
          <a:ln w="254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600" b="1" spc="110" baseline="0" dirty="0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sp>
        <p:nvSpPr>
          <p:cNvPr id="116" name="円/楕円 115">
            <a:extLst>
              <a:ext uri="{FF2B5EF4-FFF2-40B4-BE49-F238E27FC236}">
                <a16:creationId xmlns:a16="http://schemas.microsoft.com/office/drawing/2014/main" id="{57F4F15B-2398-3D83-99EC-8FCDF57EA192}"/>
              </a:ext>
            </a:extLst>
          </p:cNvPr>
          <p:cNvSpPr/>
          <p:nvPr/>
        </p:nvSpPr>
        <p:spPr>
          <a:xfrm>
            <a:off x="4726577" y="5174388"/>
            <a:ext cx="216347" cy="216347"/>
          </a:xfrm>
          <a:prstGeom prst="ellipse">
            <a:avLst/>
          </a:prstGeom>
          <a:solidFill>
            <a:srgbClr val="FFFFFF">
              <a:alpha val="30000"/>
            </a:srgbClr>
          </a:solidFill>
          <a:ln w="254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100" b="1" spc="110" dirty="0">
                <a:solidFill>
                  <a:srgbClr val="000000">
                    <a:alpha val="30000"/>
                  </a:srgb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rPr>
              <a:t>B</a:t>
            </a:r>
            <a:endParaRPr kumimoji="1" lang="ja-JP" altLang="en-US" sz="1100" b="1" spc="110" baseline="0" dirty="0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sp>
        <p:nvSpPr>
          <p:cNvPr id="118" name="円/楕円 117">
            <a:extLst>
              <a:ext uri="{FF2B5EF4-FFF2-40B4-BE49-F238E27FC236}">
                <a16:creationId xmlns:a16="http://schemas.microsoft.com/office/drawing/2014/main" id="{DCFD9818-2600-DD3D-EDA1-9F37141ADFFD}"/>
              </a:ext>
            </a:extLst>
          </p:cNvPr>
          <p:cNvSpPr/>
          <p:nvPr/>
        </p:nvSpPr>
        <p:spPr>
          <a:xfrm>
            <a:off x="4986826" y="4873944"/>
            <a:ext cx="216347" cy="216347"/>
          </a:xfrm>
          <a:prstGeom prst="ellipse">
            <a:avLst/>
          </a:prstGeom>
          <a:solidFill>
            <a:srgbClr val="FFFFFF">
              <a:alpha val="30000"/>
            </a:srgbClr>
          </a:solidFill>
          <a:ln w="254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600" b="1" spc="110" baseline="0" dirty="0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sp>
        <p:nvSpPr>
          <p:cNvPr id="119" name="円/楕円 118">
            <a:extLst>
              <a:ext uri="{FF2B5EF4-FFF2-40B4-BE49-F238E27FC236}">
                <a16:creationId xmlns:a16="http://schemas.microsoft.com/office/drawing/2014/main" id="{C44F6FFF-6601-B5C5-5489-F0FDB5E32BA9}"/>
              </a:ext>
            </a:extLst>
          </p:cNvPr>
          <p:cNvSpPr/>
          <p:nvPr/>
        </p:nvSpPr>
        <p:spPr>
          <a:xfrm>
            <a:off x="5348121" y="5461565"/>
            <a:ext cx="216347" cy="216347"/>
          </a:xfrm>
          <a:prstGeom prst="ellipse">
            <a:avLst/>
          </a:prstGeom>
          <a:solidFill>
            <a:srgbClr val="FFFFFF">
              <a:alpha val="30000"/>
            </a:srgbClr>
          </a:solidFill>
          <a:ln w="254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600" b="1" spc="110" baseline="0" dirty="0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cxnSp>
        <p:nvCxnSpPr>
          <p:cNvPr id="121" name="直線矢印コネクタ 120">
            <a:extLst>
              <a:ext uri="{FF2B5EF4-FFF2-40B4-BE49-F238E27FC236}">
                <a16:creationId xmlns:a16="http://schemas.microsoft.com/office/drawing/2014/main" id="{1AB2A0BB-1AC6-B025-151F-8FD5DA1C9D9F}"/>
              </a:ext>
            </a:extLst>
          </p:cNvPr>
          <p:cNvCxnSpPr>
            <a:cxnSpLocks/>
            <a:stCxn id="118" idx="3"/>
            <a:endCxn id="116" idx="7"/>
          </p:cNvCxnSpPr>
          <p:nvPr/>
        </p:nvCxnSpPr>
        <p:spPr>
          <a:xfrm flipH="1">
            <a:off x="4911241" y="5058608"/>
            <a:ext cx="107268" cy="147463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直線矢印コネクタ 121">
            <a:extLst>
              <a:ext uri="{FF2B5EF4-FFF2-40B4-BE49-F238E27FC236}">
                <a16:creationId xmlns:a16="http://schemas.microsoft.com/office/drawing/2014/main" id="{0FAEC266-3D4C-56ED-3938-BE001965DC5F}"/>
              </a:ext>
            </a:extLst>
          </p:cNvPr>
          <p:cNvCxnSpPr>
            <a:cxnSpLocks/>
            <a:stCxn id="116" idx="5"/>
            <a:endCxn id="115" idx="1"/>
          </p:cNvCxnSpPr>
          <p:nvPr/>
        </p:nvCxnSpPr>
        <p:spPr>
          <a:xfrm>
            <a:off x="4911241" y="5359052"/>
            <a:ext cx="107268" cy="134196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直線矢印コネクタ 122">
            <a:extLst>
              <a:ext uri="{FF2B5EF4-FFF2-40B4-BE49-F238E27FC236}">
                <a16:creationId xmlns:a16="http://schemas.microsoft.com/office/drawing/2014/main" id="{B8660C6C-87D5-6594-EEB5-F8F89C9CA7AB}"/>
              </a:ext>
            </a:extLst>
          </p:cNvPr>
          <p:cNvCxnSpPr>
            <a:cxnSpLocks/>
            <a:stCxn id="115" idx="6"/>
            <a:endCxn id="119" idx="2"/>
          </p:cNvCxnSpPr>
          <p:nvPr/>
        </p:nvCxnSpPr>
        <p:spPr>
          <a:xfrm>
            <a:off x="5203173" y="5569739"/>
            <a:ext cx="144948" cy="0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直線矢印コネクタ 123">
            <a:extLst>
              <a:ext uri="{FF2B5EF4-FFF2-40B4-BE49-F238E27FC236}">
                <a16:creationId xmlns:a16="http://schemas.microsoft.com/office/drawing/2014/main" id="{2228650A-6874-7547-305E-472525DF6470}"/>
              </a:ext>
            </a:extLst>
          </p:cNvPr>
          <p:cNvCxnSpPr>
            <a:cxnSpLocks/>
            <a:endCxn id="118" idx="6"/>
          </p:cNvCxnSpPr>
          <p:nvPr/>
        </p:nvCxnSpPr>
        <p:spPr>
          <a:xfrm flipH="1">
            <a:off x="5203173" y="4982117"/>
            <a:ext cx="161906" cy="1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prstDash val="sysDot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直線矢印コネクタ 124">
            <a:extLst>
              <a:ext uri="{FF2B5EF4-FFF2-40B4-BE49-F238E27FC236}">
                <a16:creationId xmlns:a16="http://schemas.microsoft.com/office/drawing/2014/main" id="{4E42267A-F422-C415-6347-7FAB70015AF3}"/>
              </a:ext>
            </a:extLst>
          </p:cNvPr>
          <p:cNvCxnSpPr>
            <a:cxnSpLocks/>
          </p:cNvCxnSpPr>
          <p:nvPr/>
        </p:nvCxnSpPr>
        <p:spPr>
          <a:xfrm flipH="1" flipV="1">
            <a:off x="5551922" y="5569268"/>
            <a:ext cx="152399" cy="2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prstDash val="sysDot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円/楕円 126">
            <a:extLst>
              <a:ext uri="{FF2B5EF4-FFF2-40B4-BE49-F238E27FC236}">
                <a16:creationId xmlns:a16="http://schemas.microsoft.com/office/drawing/2014/main" id="{B14D89E2-3769-0F09-D6FD-06ED81673D0C}"/>
              </a:ext>
            </a:extLst>
          </p:cNvPr>
          <p:cNvSpPr/>
          <p:nvPr/>
        </p:nvSpPr>
        <p:spPr>
          <a:xfrm>
            <a:off x="4986826" y="4490560"/>
            <a:ext cx="216347" cy="216347"/>
          </a:xfrm>
          <a:prstGeom prst="ellipse">
            <a:avLst/>
          </a:prstGeom>
          <a:solidFill>
            <a:srgbClr val="FFFFFF">
              <a:alpha val="30000"/>
            </a:srgbClr>
          </a:solidFill>
          <a:ln w="254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600" b="1" spc="110" baseline="0" dirty="0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sp>
        <p:nvSpPr>
          <p:cNvPr id="128" name="円/楕円 127">
            <a:extLst>
              <a:ext uri="{FF2B5EF4-FFF2-40B4-BE49-F238E27FC236}">
                <a16:creationId xmlns:a16="http://schemas.microsoft.com/office/drawing/2014/main" id="{E41D1972-149A-368C-A647-E09A2EF84083}"/>
              </a:ext>
            </a:extLst>
          </p:cNvPr>
          <p:cNvSpPr/>
          <p:nvPr/>
        </p:nvSpPr>
        <p:spPr>
          <a:xfrm>
            <a:off x="4726577" y="4203383"/>
            <a:ext cx="216347" cy="216347"/>
          </a:xfrm>
          <a:prstGeom prst="ellipse">
            <a:avLst/>
          </a:prstGeom>
          <a:solidFill>
            <a:srgbClr val="FFFFFF">
              <a:alpha val="30000"/>
            </a:srgbClr>
          </a:solidFill>
          <a:ln w="254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kumimoji="1" lang="en-US" altLang="ja-JP" sz="1100" b="1" spc="110" baseline="0" dirty="0">
                <a:solidFill>
                  <a:srgbClr val="000000">
                    <a:alpha val="30000"/>
                  </a:srgb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rPr>
              <a:t>A</a:t>
            </a:r>
            <a:endParaRPr kumimoji="1" lang="ja-JP" altLang="en-US" sz="1100" b="1" spc="110" baseline="0" dirty="0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sp>
        <p:nvSpPr>
          <p:cNvPr id="130" name="円/楕円 129">
            <a:extLst>
              <a:ext uri="{FF2B5EF4-FFF2-40B4-BE49-F238E27FC236}">
                <a16:creationId xmlns:a16="http://schemas.microsoft.com/office/drawing/2014/main" id="{2FED99A6-2946-C3C8-49ED-02D5FD369DBC}"/>
              </a:ext>
            </a:extLst>
          </p:cNvPr>
          <p:cNvSpPr/>
          <p:nvPr/>
        </p:nvSpPr>
        <p:spPr>
          <a:xfrm>
            <a:off x="4986826" y="3902939"/>
            <a:ext cx="216347" cy="216347"/>
          </a:xfrm>
          <a:prstGeom prst="ellipse">
            <a:avLst/>
          </a:prstGeom>
          <a:solidFill>
            <a:srgbClr val="FFFFFF">
              <a:alpha val="30000"/>
            </a:srgbClr>
          </a:solidFill>
          <a:ln w="254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600" b="1" spc="110" baseline="0" dirty="0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sp>
        <p:nvSpPr>
          <p:cNvPr id="131" name="円/楕円 130">
            <a:extLst>
              <a:ext uri="{FF2B5EF4-FFF2-40B4-BE49-F238E27FC236}">
                <a16:creationId xmlns:a16="http://schemas.microsoft.com/office/drawing/2014/main" id="{2A662D45-4831-F7F2-6FE2-ABDA73C38EBB}"/>
              </a:ext>
            </a:extLst>
          </p:cNvPr>
          <p:cNvSpPr/>
          <p:nvPr/>
        </p:nvSpPr>
        <p:spPr>
          <a:xfrm>
            <a:off x="5348121" y="4490560"/>
            <a:ext cx="216347" cy="216347"/>
          </a:xfrm>
          <a:prstGeom prst="ellipse">
            <a:avLst/>
          </a:prstGeom>
          <a:solidFill>
            <a:srgbClr val="FFFFFF">
              <a:alpha val="30000"/>
            </a:srgbClr>
          </a:solidFill>
          <a:ln w="254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600" b="1" spc="110" baseline="0" dirty="0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cxnSp>
        <p:nvCxnSpPr>
          <p:cNvPr id="133" name="直線矢印コネクタ 132">
            <a:extLst>
              <a:ext uri="{FF2B5EF4-FFF2-40B4-BE49-F238E27FC236}">
                <a16:creationId xmlns:a16="http://schemas.microsoft.com/office/drawing/2014/main" id="{1AB9E9DB-64D1-255D-2D90-277D93FD63F0}"/>
              </a:ext>
            </a:extLst>
          </p:cNvPr>
          <p:cNvCxnSpPr>
            <a:cxnSpLocks/>
            <a:stCxn id="130" idx="3"/>
            <a:endCxn id="128" idx="7"/>
          </p:cNvCxnSpPr>
          <p:nvPr/>
        </p:nvCxnSpPr>
        <p:spPr>
          <a:xfrm flipH="1">
            <a:off x="4911241" y="4087603"/>
            <a:ext cx="107268" cy="147463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直線矢印コネクタ 133">
            <a:extLst>
              <a:ext uri="{FF2B5EF4-FFF2-40B4-BE49-F238E27FC236}">
                <a16:creationId xmlns:a16="http://schemas.microsoft.com/office/drawing/2014/main" id="{4FC7749A-57BA-1733-35AA-57B63B982DF1}"/>
              </a:ext>
            </a:extLst>
          </p:cNvPr>
          <p:cNvCxnSpPr>
            <a:cxnSpLocks/>
            <a:stCxn id="128" idx="5"/>
            <a:endCxn id="127" idx="1"/>
          </p:cNvCxnSpPr>
          <p:nvPr/>
        </p:nvCxnSpPr>
        <p:spPr>
          <a:xfrm>
            <a:off x="4911241" y="4388047"/>
            <a:ext cx="107268" cy="134196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直線矢印コネクタ 134">
            <a:extLst>
              <a:ext uri="{FF2B5EF4-FFF2-40B4-BE49-F238E27FC236}">
                <a16:creationId xmlns:a16="http://schemas.microsoft.com/office/drawing/2014/main" id="{47CEF993-C640-97C5-6A03-5131E0DBF66A}"/>
              </a:ext>
            </a:extLst>
          </p:cNvPr>
          <p:cNvCxnSpPr>
            <a:cxnSpLocks/>
            <a:stCxn id="127" idx="6"/>
            <a:endCxn id="131" idx="2"/>
          </p:cNvCxnSpPr>
          <p:nvPr/>
        </p:nvCxnSpPr>
        <p:spPr>
          <a:xfrm>
            <a:off x="5203173" y="4598734"/>
            <a:ext cx="144948" cy="0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直線矢印コネクタ 135">
            <a:extLst>
              <a:ext uri="{FF2B5EF4-FFF2-40B4-BE49-F238E27FC236}">
                <a16:creationId xmlns:a16="http://schemas.microsoft.com/office/drawing/2014/main" id="{93744A05-6FA0-9777-1E89-3C3FD63C9EBE}"/>
              </a:ext>
            </a:extLst>
          </p:cNvPr>
          <p:cNvCxnSpPr>
            <a:cxnSpLocks/>
            <a:endCxn id="130" idx="6"/>
          </p:cNvCxnSpPr>
          <p:nvPr/>
        </p:nvCxnSpPr>
        <p:spPr>
          <a:xfrm flipH="1">
            <a:off x="5203173" y="4011112"/>
            <a:ext cx="161906" cy="1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prstDash val="sysDot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直線矢印コネクタ 136">
            <a:extLst>
              <a:ext uri="{FF2B5EF4-FFF2-40B4-BE49-F238E27FC236}">
                <a16:creationId xmlns:a16="http://schemas.microsoft.com/office/drawing/2014/main" id="{AF8C4EB3-1FEB-0B5A-DB8B-6452418981E8}"/>
              </a:ext>
            </a:extLst>
          </p:cNvPr>
          <p:cNvCxnSpPr>
            <a:cxnSpLocks/>
          </p:cNvCxnSpPr>
          <p:nvPr/>
        </p:nvCxnSpPr>
        <p:spPr>
          <a:xfrm flipH="1" flipV="1">
            <a:off x="5553238" y="4606675"/>
            <a:ext cx="152399" cy="2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prstDash val="sysDot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3" name="グラフィックス 182" descr="人工知能 枠線">
            <a:extLst>
              <a:ext uri="{FF2B5EF4-FFF2-40B4-BE49-F238E27FC236}">
                <a16:creationId xmlns:a16="http://schemas.microsoft.com/office/drawing/2014/main" id="{00010738-E3B4-4F49-99BD-BE692F1E14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933780" y="4401760"/>
            <a:ext cx="792141" cy="792141"/>
          </a:xfrm>
          <a:prstGeom prst="rect">
            <a:avLst/>
          </a:prstGeom>
        </p:spPr>
      </p:pic>
      <p:sp>
        <p:nvSpPr>
          <p:cNvPr id="172" name="円/楕円 171">
            <a:extLst>
              <a:ext uri="{FF2B5EF4-FFF2-40B4-BE49-F238E27FC236}">
                <a16:creationId xmlns:a16="http://schemas.microsoft.com/office/drawing/2014/main" id="{7C4FAE23-D520-6347-D3F3-54CB77635E5C}"/>
              </a:ext>
            </a:extLst>
          </p:cNvPr>
          <p:cNvSpPr/>
          <p:nvPr/>
        </p:nvSpPr>
        <p:spPr>
          <a:xfrm>
            <a:off x="7426428" y="5040221"/>
            <a:ext cx="216347" cy="216347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600" b="1" spc="110" baseline="0" dirty="0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sp>
        <p:nvSpPr>
          <p:cNvPr id="173" name="円/楕円 172">
            <a:extLst>
              <a:ext uri="{FF2B5EF4-FFF2-40B4-BE49-F238E27FC236}">
                <a16:creationId xmlns:a16="http://schemas.microsoft.com/office/drawing/2014/main" id="{4634D004-73C1-7B10-5189-A2C789B72311}"/>
              </a:ext>
            </a:extLst>
          </p:cNvPr>
          <p:cNvSpPr/>
          <p:nvPr/>
        </p:nvSpPr>
        <p:spPr>
          <a:xfrm>
            <a:off x="7166179" y="4753044"/>
            <a:ext cx="216347" cy="216347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accent6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kumimoji="1" lang="en-US" altLang="ja-JP" sz="1100" b="1" spc="110" baseline="0" dirty="0">
                <a:solidFill>
                  <a:srgbClr val="000000">
                    <a:alpha val="30000"/>
                  </a:srgb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  <a:cs typeface="Segoe UI" panose="020B0502040204020203" pitchFamily="34" charset="0"/>
              </a:rPr>
              <a:t>A</a:t>
            </a:r>
            <a:endParaRPr kumimoji="1" lang="ja-JP" altLang="en-US" sz="1100" b="1" spc="110" baseline="0" dirty="0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sp>
        <p:nvSpPr>
          <p:cNvPr id="175" name="円/楕円 174">
            <a:extLst>
              <a:ext uri="{FF2B5EF4-FFF2-40B4-BE49-F238E27FC236}">
                <a16:creationId xmlns:a16="http://schemas.microsoft.com/office/drawing/2014/main" id="{EB5E48A0-C116-EA24-F2CD-3F2D31E027F1}"/>
              </a:ext>
            </a:extLst>
          </p:cNvPr>
          <p:cNvSpPr/>
          <p:nvPr/>
        </p:nvSpPr>
        <p:spPr>
          <a:xfrm>
            <a:off x="7426428" y="4452600"/>
            <a:ext cx="216347" cy="216347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accent6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100" b="1" spc="110" baseline="0" dirty="0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sp>
        <p:nvSpPr>
          <p:cNvPr id="176" name="円/楕円 175">
            <a:extLst>
              <a:ext uri="{FF2B5EF4-FFF2-40B4-BE49-F238E27FC236}">
                <a16:creationId xmlns:a16="http://schemas.microsoft.com/office/drawing/2014/main" id="{4D49DFD5-AE0F-01B2-6A7B-4ECAFDAAEBAB}"/>
              </a:ext>
            </a:extLst>
          </p:cNvPr>
          <p:cNvSpPr/>
          <p:nvPr/>
        </p:nvSpPr>
        <p:spPr>
          <a:xfrm>
            <a:off x="7787723" y="5040221"/>
            <a:ext cx="216347" cy="216347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600" b="1" spc="110" baseline="0" dirty="0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  <a:cs typeface="Segoe UI" panose="020B0502040204020203" pitchFamily="34" charset="0"/>
            </a:endParaRPr>
          </a:p>
        </p:txBody>
      </p:sp>
      <p:cxnSp>
        <p:nvCxnSpPr>
          <p:cNvPr id="178" name="直線矢印コネクタ 177">
            <a:extLst>
              <a:ext uri="{FF2B5EF4-FFF2-40B4-BE49-F238E27FC236}">
                <a16:creationId xmlns:a16="http://schemas.microsoft.com/office/drawing/2014/main" id="{B536D566-8EE3-FE62-13FC-4AC2F60EC439}"/>
              </a:ext>
            </a:extLst>
          </p:cNvPr>
          <p:cNvCxnSpPr>
            <a:cxnSpLocks/>
            <a:stCxn id="175" idx="3"/>
            <a:endCxn id="173" idx="7"/>
          </p:cNvCxnSpPr>
          <p:nvPr/>
        </p:nvCxnSpPr>
        <p:spPr>
          <a:xfrm flipH="1">
            <a:off x="7350843" y="4637264"/>
            <a:ext cx="107268" cy="147463"/>
          </a:xfrm>
          <a:prstGeom prst="straightConnector1">
            <a:avLst/>
          </a:prstGeom>
          <a:ln w="25400">
            <a:solidFill>
              <a:schemeClr val="accent6">
                <a:alpha val="30000"/>
              </a:schemeClr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直線矢印コネクタ 178">
            <a:extLst>
              <a:ext uri="{FF2B5EF4-FFF2-40B4-BE49-F238E27FC236}">
                <a16:creationId xmlns:a16="http://schemas.microsoft.com/office/drawing/2014/main" id="{E1451018-DE88-4E22-4632-9C6B6011CC99}"/>
              </a:ext>
            </a:extLst>
          </p:cNvPr>
          <p:cNvCxnSpPr>
            <a:cxnSpLocks/>
            <a:stCxn id="173" idx="5"/>
            <a:endCxn id="172" idx="1"/>
          </p:cNvCxnSpPr>
          <p:nvPr/>
        </p:nvCxnSpPr>
        <p:spPr>
          <a:xfrm>
            <a:off x="7350843" y="4937708"/>
            <a:ext cx="107268" cy="134196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直線矢印コネクタ 179">
            <a:extLst>
              <a:ext uri="{FF2B5EF4-FFF2-40B4-BE49-F238E27FC236}">
                <a16:creationId xmlns:a16="http://schemas.microsoft.com/office/drawing/2014/main" id="{3F764FCE-1C32-57B8-56B7-CAD484CA603D}"/>
              </a:ext>
            </a:extLst>
          </p:cNvPr>
          <p:cNvCxnSpPr>
            <a:cxnSpLocks/>
            <a:stCxn id="172" idx="6"/>
            <a:endCxn id="176" idx="2"/>
          </p:cNvCxnSpPr>
          <p:nvPr/>
        </p:nvCxnSpPr>
        <p:spPr>
          <a:xfrm>
            <a:off x="7642775" y="5148395"/>
            <a:ext cx="144948" cy="0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直線矢印コネクタ 180">
            <a:extLst>
              <a:ext uri="{FF2B5EF4-FFF2-40B4-BE49-F238E27FC236}">
                <a16:creationId xmlns:a16="http://schemas.microsoft.com/office/drawing/2014/main" id="{F14A4015-A0AF-E52A-DF0F-34D038EEF009}"/>
              </a:ext>
            </a:extLst>
          </p:cNvPr>
          <p:cNvCxnSpPr>
            <a:cxnSpLocks/>
            <a:endCxn id="175" idx="6"/>
          </p:cNvCxnSpPr>
          <p:nvPr/>
        </p:nvCxnSpPr>
        <p:spPr>
          <a:xfrm flipH="1">
            <a:off x="7642775" y="4560773"/>
            <a:ext cx="161906" cy="1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prstDash val="sysDot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直線矢印コネクタ 181">
            <a:extLst>
              <a:ext uri="{FF2B5EF4-FFF2-40B4-BE49-F238E27FC236}">
                <a16:creationId xmlns:a16="http://schemas.microsoft.com/office/drawing/2014/main" id="{1915D0E1-EA28-6F82-1219-B67C7A7EDD56}"/>
              </a:ext>
            </a:extLst>
          </p:cNvPr>
          <p:cNvCxnSpPr>
            <a:cxnSpLocks/>
          </p:cNvCxnSpPr>
          <p:nvPr/>
        </p:nvCxnSpPr>
        <p:spPr>
          <a:xfrm flipH="1" flipV="1">
            <a:off x="7991838" y="5148394"/>
            <a:ext cx="152399" cy="2"/>
          </a:xfrm>
          <a:prstGeom prst="straightConnector1">
            <a:avLst/>
          </a:prstGeom>
          <a:ln w="25400">
            <a:solidFill>
              <a:schemeClr val="tx1">
                <a:alpha val="30000"/>
              </a:schemeClr>
            </a:solidFill>
            <a:prstDash val="sysDot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4" name="グラフィックス 183" descr="人工知能 枠線">
            <a:extLst>
              <a:ext uri="{FF2B5EF4-FFF2-40B4-BE49-F238E27FC236}">
                <a16:creationId xmlns:a16="http://schemas.microsoft.com/office/drawing/2014/main" id="{38140363-C2DA-27DD-4193-138B6C7766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341376" y="4429925"/>
            <a:ext cx="792141" cy="792141"/>
          </a:xfrm>
          <a:prstGeom prst="rect">
            <a:avLst/>
          </a:prstGeom>
        </p:spPr>
      </p:pic>
      <p:sp>
        <p:nvSpPr>
          <p:cNvPr id="197" name="テキスト ボックス 196">
            <a:extLst>
              <a:ext uri="{FF2B5EF4-FFF2-40B4-BE49-F238E27FC236}">
                <a16:creationId xmlns:a16="http://schemas.microsoft.com/office/drawing/2014/main" id="{D56A691A-34EF-1BFD-711F-4C6A56D4B919}"/>
              </a:ext>
            </a:extLst>
          </p:cNvPr>
          <p:cNvSpPr txBox="1"/>
          <p:nvPr/>
        </p:nvSpPr>
        <p:spPr>
          <a:xfrm>
            <a:off x="1804670" y="5677912"/>
            <a:ext cx="13628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修正</a:t>
            </a:r>
            <a:r>
              <a:rPr kumimoji="1" lang="ja-JP" altLang="en-US" b="1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関数</a:t>
            </a:r>
            <a:r>
              <a:rPr lang="ja-JP" altLang="en-US" b="1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と</a:t>
            </a:r>
            <a:endParaRPr lang="en-US" altLang="ja-JP" b="1" dirty="0">
              <a:solidFill>
                <a:schemeClr val="bg1">
                  <a:lumMod val="10000"/>
                  <a:alpha val="3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b="1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依存関数を</a:t>
            </a:r>
            <a:endParaRPr lang="en-US" altLang="ja-JP" b="1" dirty="0">
              <a:solidFill>
                <a:schemeClr val="bg1">
                  <a:lumMod val="10000"/>
                  <a:alpha val="3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b="1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収集</a:t>
            </a:r>
            <a:endParaRPr kumimoji="1" lang="ja-JP" altLang="en-US" b="1">
              <a:solidFill>
                <a:schemeClr val="bg1">
                  <a:lumMod val="10000"/>
                  <a:alpha val="3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198" name="テキスト ボックス 197">
            <a:extLst>
              <a:ext uri="{FF2B5EF4-FFF2-40B4-BE49-F238E27FC236}">
                <a16:creationId xmlns:a16="http://schemas.microsoft.com/office/drawing/2014/main" id="{52F0F71E-9C21-C447-95A2-290DDC6DE12E}"/>
              </a:ext>
            </a:extLst>
          </p:cNvPr>
          <p:cNvSpPr txBox="1"/>
          <p:nvPr/>
        </p:nvSpPr>
        <p:spPr>
          <a:xfrm>
            <a:off x="4153313" y="5667655"/>
            <a:ext cx="13628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>
                <a:solidFill>
                  <a:srgbClr val="000000">
                    <a:alpha val="30000"/>
                  </a:srgb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修正関数の</a:t>
            </a:r>
            <a:endParaRPr lang="en-US" altLang="ja-JP" b="1" dirty="0">
              <a:solidFill>
                <a:srgbClr val="000000">
                  <a:alpha val="30000"/>
                </a:srgb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kumimoji="1" lang="ja-JP" altLang="en-US" b="1">
                <a:solidFill>
                  <a:srgbClr val="000000">
                    <a:alpha val="30000"/>
                  </a:srgb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選択</a:t>
            </a:r>
          </a:p>
        </p:txBody>
      </p:sp>
      <p:sp>
        <p:nvSpPr>
          <p:cNvPr id="199" name="テキスト ボックス 198">
            <a:extLst>
              <a:ext uri="{FF2B5EF4-FFF2-40B4-BE49-F238E27FC236}">
                <a16:creationId xmlns:a16="http://schemas.microsoft.com/office/drawing/2014/main" id="{173231D3-BD1E-DBDE-1652-3E74FB6A9F6E}"/>
              </a:ext>
            </a:extLst>
          </p:cNvPr>
          <p:cNvSpPr txBox="1"/>
          <p:nvPr/>
        </p:nvSpPr>
        <p:spPr>
          <a:xfrm>
            <a:off x="6669406" y="5669010"/>
            <a:ext cx="13628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>
                <a:solidFill>
                  <a:srgbClr val="000000">
                    <a:alpha val="30000"/>
                  </a:srgb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依存関数の</a:t>
            </a:r>
            <a:endParaRPr lang="en-US" altLang="ja-JP" b="1" dirty="0">
              <a:solidFill>
                <a:srgbClr val="000000">
                  <a:alpha val="30000"/>
                </a:srgb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kumimoji="1" lang="ja-JP" altLang="en-US" b="1">
                <a:solidFill>
                  <a:srgbClr val="000000">
                    <a:alpha val="30000"/>
                  </a:srgb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選択</a:t>
            </a:r>
          </a:p>
        </p:txBody>
      </p:sp>
      <p:sp>
        <p:nvSpPr>
          <p:cNvPr id="200" name="テキスト ボックス 199">
            <a:extLst>
              <a:ext uri="{FF2B5EF4-FFF2-40B4-BE49-F238E27FC236}">
                <a16:creationId xmlns:a16="http://schemas.microsoft.com/office/drawing/2014/main" id="{E6F7C2D5-304A-5C70-CC6F-46CB554D86C4}"/>
              </a:ext>
            </a:extLst>
          </p:cNvPr>
          <p:cNvSpPr txBox="1"/>
          <p:nvPr/>
        </p:nvSpPr>
        <p:spPr>
          <a:xfrm>
            <a:off x="8692364" y="5669010"/>
            <a:ext cx="20697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>
                <a:solidFill>
                  <a:srgbClr val="000000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選択関数を</a:t>
            </a:r>
            <a:endParaRPr lang="en-US" altLang="ja-JP" b="1" dirty="0">
              <a:solidFill>
                <a:srgbClr val="000000"/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b="1">
                <a:solidFill>
                  <a:srgbClr val="000000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追跡しコミットを</a:t>
            </a:r>
            <a:endParaRPr lang="en-US" altLang="ja-JP" b="1" dirty="0">
              <a:solidFill>
                <a:srgbClr val="000000"/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kumimoji="1" lang="ja-JP" altLang="en-US" b="1">
                <a:solidFill>
                  <a:srgbClr val="000000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選択</a:t>
            </a:r>
          </a:p>
        </p:txBody>
      </p:sp>
      <p:pic>
        <p:nvPicPr>
          <p:cNvPr id="196" name="グラフィックス 195" descr="人工知能 枠線">
            <a:extLst>
              <a:ext uri="{FF2B5EF4-FFF2-40B4-BE49-F238E27FC236}">
                <a16:creationId xmlns:a16="http://schemas.microsoft.com/office/drawing/2014/main" id="{85471F3F-E3DA-43E4-5E83-1E37F72469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828997" y="4398242"/>
            <a:ext cx="792141" cy="792141"/>
          </a:xfrm>
          <a:prstGeom prst="rect">
            <a:avLst/>
          </a:prstGeom>
        </p:spPr>
      </p:pic>
      <p:grpSp>
        <p:nvGrpSpPr>
          <p:cNvPr id="222" name="グループ化 221">
            <a:extLst>
              <a:ext uri="{FF2B5EF4-FFF2-40B4-BE49-F238E27FC236}">
                <a16:creationId xmlns:a16="http://schemas.microsoft.com/office/drawing/2014/main" id="{8FF9DA82-2D14-7A24-1BBA-21ED7E8156C7}"/>
              </a:ext>
            </a:extLst>
          </p:cNvPr>
          <p:cNvGrpSpPr/>
          <p:nvPr/>
        </p:nvGrpSpPr>
        <p:grpSpPr>
          <a:xfrm>
            <a:off x="9894402" y="3893486"/>
            <a:ext cx="263300" cy="1719116"/>
            <a:chOff x="11006704" y="3651082"/>
            <a:chExt cx="263300" cy="1719116"/>
          </a:xfrm>
        </p:grpSpPr>
        <p:cxnSp>
          <p:nvCxnSpPr>
            <p:cNvPr id="202" name="直線矢印コネクタ 201">
              <a:extLst>
                <a:ext uri="{FF2B5EF4-FFF2-40B4-BE49-F238E27FC236}">
                  <a16:creationId xmlns:a16="http://schemas.microsoft.com/office/drawing/2014/main" id="{73A264DA-AC13-EF55-DD51-0D597FAE9B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138354" y="3651082"/>
              <a:ext cx="0" cy="1719116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4" name="楕円 37">
              <a:extLst>
                <a:ext uri="{FF2B5EF4-FFF2-40B4-BE49-F238E27FC236}">
                  <a16:creationId xmlns:a16="http://schemas.microsoft.com/office/drawing/2014/main" id="{B80AD4B9-5107-5917-F9DE-EB24E022550D}"/>
                </a:ext>
              </a:extLst>
            </p:cNvPr>
            <p:cNvSpPr/>
            <p:nvPr/>
          </p:nvSpPr>
          <p:spPr>
            <a:xfrm>
              <a:off x="11006704" y="3882392"/>
              <a:ext cx="263300" cy="272719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rgbClr val="000000"/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  <p:sp>
          <p:nvSpPr>
            <p:cNvPr id="205" name="楕円 37">
              <a:extLst>
                <a:ext uri="{FF2B5EF4-FFF2-40B4-BE49-F238E27FC236}">
                  <a16:creationId xmlns:a16="http://schemas.microsoft.com/office/drawing/2014/main" id="{49949553-BB80-4C5D-B49A-A1353CBAF968}"/>
                </a:ext>
              </a:extLst>
            </p:cNvPr>
            <p:cNvSpPr/>
            <p:nvPr/>
          </p:nvSpPr>
          <p:spPr>
            <a:xfrm>
              <a:off x="11006704" y="4412572"/>
              <a:ext cx="263300" cy="272719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rgbClr val="000000"/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  <p:sp>
          <p:nvSpPr>
            <p:cNvPr id="220" name="楕円 37">
              <a:extLst>
                <a:ext uri="{FF2B5EF4-FFF2-40B4-BE49-F238E27FC236}">
                  <a16:creationId xmlns:a16="http://schemas.microsoft.com/office/drawing/2014/main" id="{D523911F-88A7-AFE0-93B9-B9DED1ED6D19}"/>
                </a:ext>
              </a:extLst>
            </p:cNvPr>
            <p:cNvSpPr/>
            <p:nvPr/>
          </p:nvSpPr>
          <p:spPr>
            <a:xfrm>
              <a:off x="11006704" y="4948944"/>
              <a:ext cx="263300" cy="272719"/>
            </a:xfrm>
            <a:prstGeom prst="ellipse">
              <a:avLst/>
            </a:prstGeom>
            <a:solidFill>
              <a:schemeClr val="bg1"/>
            </a:solidFill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rgbClr val="000000"/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</p:grpSp>
      <p:sp>
        <p:nvSpPr>
          <p:cNvPr id="225" name="右矢印 224">
            <a:extLst>
              <a:ext uri="{FF2B5EF4-FFF2-40B4-BE49-F238E27FC236}">
                <a16:creationId xmlns:a16="http://schemas.microsoft.com/office/drawing/2014/main" id="{4EB3774D-4CB0-1642-7939-A47E104FADDC}"/>
              </a:ext>
            </a:extLst>
          </p:cNvPr>
          <p:cNvSpPr/>
          <p:nvPr/>
        </p:nvSpPr>
        <p:spPr>
          <a:xfrm>
            <a:off x="3362544" y="4747328"/>
            <a:ext cx="396070" cy="259715"/>
          </a:xfrm>
          <a:prstGeom prst="rightArrow">
            <a:avLst/>
          </a:prstGeom>
          <a:solidFill>
            <a:schemeClr val="bg1">
              <a:lumMod val="10000"/>
              <a:alpha val="30000"/>
            </a:schemeClr>
          </a:solidFill>
          <a:ln w="38100">
            <a:solidFill>
              <a:schemeClr val="bg1">
                <a:lumMod val="10000"/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>
                  <a:alpha val="3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6" name="右矢印 225">
            <a:extLst>
              <a:ext uri="{FF2B5EF4-FFF2-40B4-BE49-F238E27FC236}">
                <a16:creationId xmlns:a16="http://schemas.microsoft.com/office/drawing/2014/main" id="{94529D5F-F48F-348B-28F8-E4F701B61325}"/>
              </a:ext>
            </a:extLst>
          </p:cNvPr>
          <p:cNvSpPr/>
          <p:nvPr/>
        </p:nvSpPr>
        <p:spPr>
          <a:xfrm>
            <a:off x="5841047" y="4733878"/>
            <a:ext cx="396070" cy="259715"/>
          </a:xfrm>
          <a:prstGeom prst="rightArrow">
            <a:avLst/>
          </a:prstGeom>
          <a:solidFill>
            <a:schemeClr val="bg1">
              <a:lumMod val="10000"/>
              <a:alpha val="30000"/>
            </a:schemeClr>
          </a:solidFill>
          <a:ln w="38100">
            <a:solidFill>
              <a:schemeClr val="bg1">
                <a:lumMod val="10000"/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rgbClr val="000000">
                  <a:alpha val="30000"/>
                </a:srgb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9" name="右矢印 228">
            <a:extLst>
              <a:ext uri="{FF2B5EF4-FFF2-40B4-BE49-F238E27FC236}">
                <a16:creationId xmlns:a16="http://schemas.microsoft.com/office/drawing/2014/main" id="{25F1A894-EBBD-8C0F-3E01-A015687F5C96}"/>
              </a:ext>
            </a:extLst>
          </p:cNvPr>
          <p:cNvSpPr/>
          <p:nvPr/>
        </p:nvSpPr>
        <p:spPr>
          <a:xfrm>
            <a:off x="8339892" y="4747328"/>
            <a:ext cx="396070" cy="259715"/>
          </a:xfrm>
          <a:prstGeom prst="rightArrow">
            <a:avLst/>
          </a:prstGeom>
          <a:solidFill>
            <a:schemeClr val="bg1">
              <a:lumMod val="10000"/>
            </a:schemeClr>
          </a:solidFill>
          <a:ln w="3810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rgbClr val="000000">
                  <a:alpha val="30000"/>
                </a:srgb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30" name="コンテンツ プレースホルダー 2">
            <a:extLst>
              <a:ext uri="{FF2B5EF4-FFF2-40B4-BE49-F238E27FC236}">
                <a16:creationId xmlns:a16="http://schemas.microsoft.com/office/drawing/2014/main" id="{66657C7C-6226-3E8A-AD02-401B790E01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000" y="1728000"/>
            <a:ext cx="11136000" cy="1557333"/>
          </a:xfrm>
        </p:spPr>
        <p:txBody>
          <a:bodyPr/>
          <a:lstStyle/>
          <a:p>
            <a:r>
              <a:rPr lang="en-US" altLang="ja-JP" sz="3200" dirty="0"/>
              <a:t>RQ2, 3</a:t>
            </a:r>
            <a:r>
              <a:rPr lang="ja-JP" altLang="en-US" sz="3200"/>
              <a:t>で選択された関数を追跡して候補コミットを取得</a:t>
            </a:r>
            <a:endParaRPr lang="en-US" altLang="ja-JP" sz="3200" dirty="0"/>
          </a:p>
          <a:p>
            <a:r>
              <a:rPr kumimoji="1" lang="en-US" altLang="ja-JP" sz="3200" dirty="0"/>
              <a:t>LLM</a:t>
            </a:r>
            <a:r>
              <a:rPr kumimoji="1" lang="ja-JP" altLang="en-US" sz="3200"/>
              <a:t>を用いて候補コミットからバグ混入コミットを選択</a:t>
            </a:r>
          </a:p>
        </p:txBody>
      </p:sp>
      <p:grpSp>
        <p:nvGrpSpPr>
          <p:cNvPr id="232" name="グループ化 231">
            <a:extLst>
              <a:ext uri="{FF2B5EF4-FFF2-40B4-BE49-F238E27FC236}">
                <a16:creationId xmlns:a16="http://schemas.microsoft.com/office/drawing/2014/main" id="{FAAB44E4-0014-B781-43E4-466FA9033FBF}"/>
              </a:ext>
            </a:extLst>
          </p:cNvPr>
          <p:cNvGrpSpPr/>
          <p:nvPr/>
        </p:nvGrpSpPr>
        <p:grpSpPr>
          <a:xfrm>
            <a:off x="11232872" y="4497841"/>
            <a:ext cx="699057" cy="777963"/>
            <a:chOff x="0" y="3566786"/>
            <a:chExt cx="903962" cy="1026091"/>
          </a:xfrm>
        </p:grpSpPr>
        <p:sp>
          <p:nvSpPr>
            <p:cNvPr id="241" name="メモ 240">
              <a:extLst>
                <a:ext uri="{FF2B5EF4-FFF2-40B4-BE49-F238E27FC236}">
                  <a16:creationId xmlns:a16="http://schemas.microsoft.com/office/drawing/2014/main" id="{9A6846A3-D6AA-62D7-D4AF-850845C3A8D9}"/>
                </a:ext>
              </a:extLst>
            </p:cNvPr>
            <p:cNvSpPr/>
            <p:nvPr/>
          </p:nvSpPr>
          <p:spPr>
            <a:xfrm rot="10800000">
              <a:off x="77244" y="3665951"/>
              <a:ext cx="826718" cy="926926"/>
            </a:xfrm>
            <a:prstGeom prst="foldedCorner">
              <a:avLst>
                <a:gd name="adj" fmla="val 19697"/>
              </a:avLst>
            </a:prstGeom>
            <a:solidFill>
              <a:srgbClr val="FFFFFF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42" name="メモ 241">
              <a:extLst>
                <a:ext uri="{FF2B5EF4-FFF2-40B4-BE49-F238E27FC236}">
                  <a16:creationId xmlns:a16="http://schemas.microsoft.com/office/drawing/2014/main" id="{D0C5381B-2697-7BBB-B17A-B69CFF7BBF9C}"/>
                </a:ext>
              </a:extLst>
            </p:cNvPr>
            <p:cNvSpPr/>
            <p:nvPr/>
          </p:nvSpPr>
          <p:spPr>
            <a:xfrm rot="10800000">
              <a:off x="0" y="3566786"/>
              <a:ext cx="826718" cy="926926"/>
            </a:xfrm>
            <a:prstGeom prst="foldedCorner">
              <a:avLst>
                <a:gd name="adj" fmla="val 19697"/>
              </a:avLst>
            </a:prstGeom>
            <a:solidFill>
              <a:srgbClr val="FFFFFF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43" name="正方形/長方形 242">
              <a:extLst>
                <a:ext uri="{FF2B5EF4-FFF2-40B4-BE49-F238E27FC236}">
                  <a16:creationId xmlns:a16="http://schemas.microsoft.com/office/drawing/2014/main" id="{3563DFCB-CF8E-E95A-164B-6B42064BE554}"/>
                </a:ext>
              </a:extLst>
            </p:cNvPr>
            <p:cNvSpPr/>
            <p:nvPr/>
          </p:nvSpPr>
          <p:spPr>
            <a:xfrm>
              <a:off x="156574" y="3817307"/>
              <a:ext cx="513567" cy="86117"/>
            </a:xfrm>
            <a:prstGeom prst="rect">
              <a:avLst/>
            </a:prstGeom>
            <a:solidFill>
              <a:schemeClr val="accent4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56" name="正方形/長方形 255">
              <a:extLst>
                <a:ext uri="{FF2B5EF4-FFF2-40B4-BE49-F238E27FC236}">
                  <a16:creationId xmlns:a16="http://schemas.microsoft.com/office/drawing/2014/main" id="{A3DA84C3-18A6-5F8F-F2A4-A706489819E1}"/>
                </a:ext>
              </a:extLst>
            </p:cNvPr>
            <p:cNvSpPr/>
            <p:nvPr/>
          </p:nvSpPr>
          <p:spPr>
            <a:xfrm>
              <a:off x="156573" y="4232755"/>
              <a:ext cx="513567" cy="86117"/>
            </a:xfrm>
            <a:prstGeom prst="rect">
              <a:avLst/>
            </a:prstGeom>
            <a:solidFill>
              <a:schemeClr val="accent4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57" name="正方形/長方形 256">
              <a:extLst>
                <a:ext uri="{FF2B5EF4-FFF2-40B4-BE49-F238E27FC236}">
                  <a16:creationId xmlns:a16="http://schemas.microsoft.com/office/drawing/2014/main" id="{15F68D57-3196-4D3A-7489-FA48B28330A4}"/>
                </a:ext>
              </a:extLst>
            </p:cNvPr>
            <p:cNvSpPr/>
            <p:nvPr/>
          </p:nvSpPr>
          <p:spPr>
            <a:xfrm>
              <a:off x="156575" y="4025031"/>
              <a:ext cx="513567" cy="86117"/>
            </a:xfrm>
            <a:prstGeom prst="rect">
              <a:avLst/>
            </a:prstGeom>
            <a:solidFill>
              <a:schemeClr val="accent6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59" name="テキスト ボックス 258">
            <a:extLst>
              <a:ext uri="{FF2B5EF4-FFF2-40B4-BE49-F238E27FC236}">
                <a16:creationId xmlns:a16="http://schemas.microsoft.com/office/drawing/2014/main" id="{49976CFD-CE32-8D01-2690-5D2F383FA426}"/>
              </a:ext>
            </a:extLst>
          </p:cNvPr>
          <p:cNvSpPr txBox="1"/>
          <p:nvPr/>
        </p:nvSpPr>
        <p:spPr>
          <a:xfrm>
            <a:off x="11101604" y="5677912"/>
            <a:ext cx="10246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b="1">
                <a:solidFill>
                  <a:srgbClr val="000000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バグ混入</a:t>
            </a:r>
            <a:endParaRPr lang="en-US" altLang="ja-JP" sz="1600" b="1" dirty="0">
              <a:solidFill>
                <a:srgbClr val="000000"/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sz="1600" b="1">
                <a:solidFill>
                  <a:srgbClr val="000000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コミット</a:t>
            </a:r>
            <a:endParaRPr kumimoji="1" lang="ja-JP" altLang="en-US" sz="1600" b="1">
              <a:solidFill>
                <a:srgbClr val="000000"/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261" name="テキスト ボックス 260">
            <a:extLst>
              <a:ext uri="{FF2B5EF4-FFF2-40B4-BE49-F238E27FC236}">
                <a16:creationId xmlns:a16="http://schemas.microsoft.com/office/drawing/2014/main" id="{FD9E5E5E-2D39-79F4-80E3-CE2A4A09AF7B}"/>
              </a:ext>
            </a:extLst>
          </p:cNvPr>
          <p:cNvSpPr txBox="1"/>
          <p:nvPr/>
        </p:nvSpPr>
        <p:spPr>
          <a:xfrm>
            <a:off x="356291" y="4037980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>
                <a:solidFill>
                  <a:schemeClr val="tx1"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入力</a:t>
            </a:r>
          </a:p>
        </p:txBody>
      </p:sp>
      <p:sp>
        <p:nvSpPr>
          <p:cNvPr id="262" name="テキスト ボックス 261">
            <a:extLst>
              <a:ext uri="{FF2B5EF4-FFF2-40B4-BE49-F238E27FC236}">
                <a16:creationId xmlns:a16="http://schemas.microsoft.com/office/drawing/2014/main" id="{A2693439-1D7B-CFC4-DDBD-E3C4A1D48E94}"/>
              </a:ext>
            </a:extLst>
          </p:cNvPr>
          <p:cNvSpPr txBox="1"/>
          <p:nvPr/>
        </p:nvSpPr>
        <p:spPr>
          <a:xfrm>
            <a:off x="11224556" y="4037980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>
                <a:solidFill>
                  <a:srgbClr val="000000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出力</a:t>
            </a:r>
            <a:endParaRPr kumimoji="1" lang="ja-JP" altLang="en-US" b="1">
              <a:solidFill>
                <a:srgbClr val="000000"/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cxnSp>
        <p:nvCxnSpPr>
          <p:cNvPr id="268" name="直線矢印コネクタ 267">
            <a:extLst>
              <a:ext uri="{FF2B5EF4-FFF2-40B4-BE49-F238E27FC236}">
                <a16:creationId xmlns:a16="http://schemas.microsoft.com/office/drawing/2014/main" id="{D4265C65-A9D2-FFF4-98F0-3CCD9FA0AFDA}"/>
              </a:ext>
            </a:extLst>
          </p:cNvPr>
          <p:cNvCxnSpPr>
            <a:stCxn id="56" idx="1"/>
          </p:cNvCxnSpPr>
          <p:nvPr/>
        </p:nvCxnSpPr>
        <p:spPr>
          <a:xfrm>
            <a:off x="1005293" y="4936461"/>
            <a:ext cx="658407" cy="0"/>
          </a:xfrm>
          <a:prstGeom prst="straightConnector1">
            <a:avLst/>
          </a:prstGeom>
          <a:ln w="76200">
            <a:solidFill>
              <a:schemeClr val="bg1">
                <a:lumMod val="10000"/>
                <a:alpha val="3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直線矢印コネクタ 268">
            <a:extLst>
              <a:ext uri="{FF2B5EF4-FFF2-40B4-BE49-F238E27FC236}">
                <a16:creationId xmlns:a16="http://schemas.microsoft.com/office/drawing/2014/main" id="{E43E15C7-B7AB-E331-053B-ABFBBB3ADDFA}"/>
              </a:ext>
            </a:extLst>
          </p:cNvPr>
          <p:cNvCxnSpPr>
            <a:cxnSpLocks/>
          </p:cNvCxnSpPr>
          <p:nvPr/>
        </p:nvCxnSpPr>
        <p:spPr>
          <a:xfrm>
            <a:off x="10762161" y="4912730"/>
            <a:ext cx="470711" cy="0"/>
          </a:xfrm>
          <a:prstGeom prst="straightConnector1">
            <a:avLst/>
          </a:prstGeom>
          <a:ln w="76200">
            <a:solidFill>
              <a:schemeClr val="bg1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6B4D433-0B34-1348-15EA-3258AD026017}"/>
              </a:ext>
            </a:extLst>
          </p:cNvPr>
          <p:cNvSpPr txBox="1"/>
          <p:nvPr/>
        </p:nvSpPr>
        <p:spPr>
          <a:xfrm>
            <a:off x="4357478" y="3396466"/>
            <a:ext cx="899605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solidFill>
                  <a:srgbClr val="000000">
                    <a:alpha val="30000"/>
                  </a:srgb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RQ2</a:t>
            </a:r>
            <a:endParaRPr kumimoji="1" lang="ja-JP" altLang="en-US" sz="2400" b="1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D7FC94C-BFE4-1CB8-CF57-B9AE512F23B4}"/>
              </a:ext>
            </a:extLst>
          </p:cNvPr>
          <p:cNvSpPr txBox="1"/>
          <p:nvPr/>
        </p:nvSpPr>
        <p:spPr>
          <a:xfrm>
            <a:off x="6821331" y="3404194"/>
            <a:ext cx="899605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solidFill>
                  <a:srgbClr val="000000">
                    <a:alpha val="30000"/>
                  </a:srgb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RQ3</a:t>
            </a:r>
            <a:endParaRPr kumimoji="1" lang="ja-JP" altLang="en-US" sz="2400" b="1">
              <a:solidFill>
                <a:srgbClr val="000000">
                  <a:alpha val="30000"/>
                </a:srgbClr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42AE3F5-1818-FCE3-708B-CFFB2D46D1E8}"/>
              </a:ext>
            </a:extLst>
          </p:cNvPr>
          <p:cNvSpPr txBox="1"/>
          <p:nvPr/>
        </p:nvSpPr>
        <p:spPr>
          <a:xfrm>
            <a:off x="9284932" y="3404194"/>
            <a:ext cx="899605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solidFill>
                  <a:srgbClr val="000000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RQ4</a:t>
            </a:r>
            <a:endParaRPr kumimoji="1" lang="ja-JP" altLang="en-US" sz="2400" b="1">
              <a:solidFill>
                <a:srgbClr val="000000"/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</a:endParaRPr>
          </a:p>
        </p:txBody>
      </p:sp>
      <p:pic>
        <p:nvPicPr>
          <p:cNvPr id="11" name="グラフィックス 10" descr="甲虫 単色塗りつぶし">
            <a:extLst>
              <a:ext uri="{FF2B5EF4-FFF2-40B4-BE49-F238E27FC236}">
                <a16:creationId xmlns:a16="http://schemas.microsoft.com/office/drawing/2014/main" id="{8165CDF0-020F-9930-034B-C62578EF035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1620485" y="4293177"/>
            <a:ext cx="611112" cy="611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0594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4A9A29-7445-8F58-310F-C40154D5A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実験設計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E3504A8-F1BF-6D76-FC2C-F61BEBE41E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3200"/>
              <a:t>データセット：</a:t>
            </a:r>
            <a:r>
              <a:rPr lang="en-US" altLang="ja-JP" sz="3200" dirty="0"/>
              <a:t>Developer-informed oracle</a:t>
            </a:r>
            <a:endParaRPr kumimoji="1" lang="en-US" altLang="ja-JP" sz="3200" dirty="0"/>
          </a:p>
          <a:p>
            <a:r>
              <a:rPr lang="ja-JP" altLang="en-US"/>
              <a:t>　開発者がバグ修正コミットとバグ混入コミットを紐付け</a:t>
            </a:r>
            <a:endParaRPr kumimoji="1" lang="en-US" altLang="ja-JP" sz="3200" dirty="0"/>
          </a:p>
          <a:p>
            <a:endParaRPr lang="en-US" altLang="ja-JP" sz="3200" dirty="0"/>
          </a:p>
          <a:p>
            <a:pPr>
              <a:buNone/>
            </a:pPr>
            <a:endParaRPr lang="en-US" altLang="ja-JP" dirty="0"/>
          </a:p>
          <a:p>
            <a:endParaRPr lang="en-US" altLang="ja-JP" sz="3200" dirty="0"/>
          </a:p>
          <a:p>
            <a:r>
              <a:rPr lang="en-US" altLang="ja-JP" sz="3200" dirty="0"/>
              <a:t>LLM</a:t>
            </a:r>
            <a:r>
              <a:rPr lang="ja-JP" altLang="en-US" sz="3200"/>
              <a:t>：</a:t>
            </a:r>
            <a:r>
              <a:rPr lang="en-US" altLang="ja-JP" sz="3200" dirty="0"/>
              <a:t>GPT-5.2</a:t>
            </a:r>
          </a:p>
          <a:p>
            <a:r>
              <a:rPr kumimoji="1" lang="ja-JP" altLang="en-US"/>
              <a:t>　</a:t>
            </a:r>
            <a:r>
              <a:rPr lang="ja-JP" altLang="en-US"/>
              <a:t>最新モデルを利用</a:t>
            </a:r>
            <a:endParaRPr lang="en-US" altLang="ja-JP" dirty="0"/>
          </a:p>
          <a:p>
            <a:r>
              <a:rPr kumimoji="1" lang="ja-JP" altLang="en-US"/>
              <a:t>　モデル比較は実施しない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81C41B3-E5CC-697D-C9ED-99B15266D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22</a:t>
            </a:fld>
            <a:endParaRPr lang="ja-JP" altLang="en-US" dirty="0"/>
          </a:p>
        </p:txBody>
      </p:sp>
      <p:graphicFrame>
        <p:nvGraphicFramePr>
          <p:cNvPr id="5" name="コンテンツ プレースホルダー 4">
            <a:extLst>
              <a:ext uri="{FF2B5EF4-FFF2-40B4-BE49-F238E27FC236}">
                <a16:creationId xmlns:a16="http://schemas.microsoft.com/office/drawing/2014/main" id="{BAB79114-85F6-E53C-092F-80667A4FBAC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5189032"/>
              </p:ext>
            </p:extLst>
          </p:nvPr>
        </p:nvGraphicFramePr>
        <p:xfrm>
          <a:off x="1614183" y="2959800"/>
          <a:ext cx="8893922" cy="15987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9630">
                  <a:extLst>
                    <a:ext uri="{9D8B030D-6E8A-4147-A177-3AD203B41FA5}">
                      <a16:colId xmlns:a16="http://schemas.microsoft.com/office/drawing/2014/main" val="1109529467"/>
                    </a:ext>
                  </a:extLst>
                </a:gridCol>
                <a:gridCol w="3045561">
                  <a:extLst>
                    <a:ext uri="{9D8B030D-6E8A-4147-A177-3AD203B41FA5}">
                      <a16:colId xmlns:a16="http://schemas.microsoft.com/office/drawing/2014/main" val="4237984546"/>
                    </a:ext>
                  </a:extLst>
                </a:gridCol>
                <a:gridCol w="2908731">
                  <a:extLst>
                    <a:ext uri="{9D8B030D-6E8A-4147-A177-3AD203B41FA5}">
                      <a16:colId xmlns:a16="http://schemas.microsoft.com/office/drawing/2014/main" val="2908242459"/>
                    </a:ext>
                  </a:extLst>
                </a:gridCol>
              </a:tblGrid>
              <a:tr h="70151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ea typeface="Hiragino Kaku Gothic Pro W6" panose="020B0300000000000000"/>
                        </a:rPr>
                        <a:t>Java </a:t>
                      </a:r>
                    </a:p>
                    <a:p>
                      <a:pPr algn="ctr"/>
                      <a:r>
                        <a:rPr kumimoji="1" lang="ja-JP" altLang="en-US" sz="2400" dirty="0"/>
                        <a:t>プロジェクト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ea typeface="Hiragino Kaku Gothic Pro W6" panose="020B0300000000000000"/>
                        </a:rPr>
                        <a:t>コミット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>
                          <a:ea typeface="Hiragino Kaku Gothic Pro W6" panose="020B0300000000000000"/>
                        </a:rPr>
                        <a:t>バグ混入コミット</a:t>
                      </a:r>
                      <a:endParaRPr kumimoji="1" lang="ja-JP" altLang="en-US" sz="2400" dirty="0">
                        <a:ea typeface="Hiragino Kaku Gothic Pro W6" panose="020B030000000000000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0184063"/>
                  </a:ext>
                </a:extLst>
              </a:tr>
              <a:tr h="77577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>
                          <a:ea typeface="Hiragino Kaku Gothic Pro W6" panose="020B0300000000000000"/>
                        </a:rPr>
                        <a:t>68</a:t>
                      </a:r>
                      <a:endParaRPr kumimoji="1" lang="ja-JP" altLang="en-US" sz="2400" b="1" dirty="0"/>
                    </a:p>
                  </a:txBody>
                  <a:tcPr anchor="ctr">
                    <a:lnL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>
                          <a:ea typeface="Hiragino Kaku Gothic Pro W6" panose="020B0300000000000000"/>
                        </a:rPr>
                        <a:t>997,287</a:t>
                      </a:r>
                      <a:endParaRPr kumimoji="1" lang="ja-JP" altLang="en-US" sz="2400" b="1" dirty="0"/>
                    </a:p>
                  </a:txBody>
                  <a:tcPr anchor="ctr">
                    <a:lnL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>
                          <a:ea typeface="Hiragino Kaku Gothic Pro W6" panose="020B0300000000000000"/>
                        </a:rPr>
                        <a:t>76</a:t>
                      </a:r>
                      <a:endParaRPr kumimoji="1" lang="ja-JP" altLang="en-US" sz="2400" b="1" dirty="0"/>
                    </a:p>
                  </a:txBody>
                  <a:tcPr anchor="ctr">
                    <a:lnL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878531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C7EF313-D148-9F08-CDBC-A78502A6EA56}"/>
              </a:ext>
            </a:extLst>
          </p:cNvPr>
          <p:cNvSpPr txBox="1"/>
          <p:nvPr/>
        </p:nvSpPr>
        <p:spPr>
          <a:xfrm>
            <a:off x="394723" y="6476296"/>
            <a:ext cx="10759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/>
              <a:t>[2] G. Rosa, L. Pascarella, S. Scalabrino, R. Tufano, G. Bavota, M. Lanza, and R. Oliveto, “A comprehensive evaluation of szz variants through a developer-informed oracle,”</a:t>
            </a:r>
          </a:p>
          <a:p>
            <a:r>
              <a:rPr lang="en-US" altLang="ja-JP" sz="900" dirty="0"/>
              <a:t> J. of Syst.s and Softw., vol.202, p.111729, 2023. </a:t>
            </a:r>
            <a:endParaRPr kumimoji="1" lang="ja-JP" altLang="en-US" sz="9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7F26866-7F16-A3BF-18E4-CCB5FA90754F}"/>
              </a:ext>
            </a:extLst>
          </p:cNvPr>
          <p:cNvSpPr txBox="1"/>
          <p:nvPr/>
        </p:nvSpPr>
        <p:spPr>
          <a:xfrm>
            <a:off x="9228082" y="1692000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[2]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18955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0CFC51-7187-F80C-053B-34BB1EA1C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ADB96754-4FE8-4BE5-43D0-C1FF099B8E56}"/>
              </a:ext>
            </a:extLst>
          </p:cNvPr>
          <p:cNvSpPr txBox="1">
            <a:spLocks/>
          </p:cNvSpPr>
          <p:nvPr/>
        </p:nvSpPr>
        <p:spPr>
          <a:xfrm>
            <a:off x="680400" y="1880400"/>
            <a:ext cx="11136000" cy="4734000"/>
          </a:xfrm>
          <a:prstGeom prst="rect">
            <a:avLst/>
          </a:prstGeom>
          <a:noFill/>
          <a:ln>
            <a:noFill/>
          </a:ln>
        </p:spPr>
        <p:txBody>
          <a:bodyPr vert="horz" wrap="none" lIns="54000" tIns="54000" rIns="54000" bIns="5400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2800" b="0" i="0" kern="1200" spc="110" baseline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Segoe UI" panose="020B0502040204020203" pitchFamily="34" charset="0"/>
              </a:defRPr>
            </a:lvl1pPr>
            <a:lvl2pPr marL="36000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2400" b="0" i="0" kern="1200" spc="110" baseline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Segoe UI" panose="020B0502040204020203" pitchFamily="34" charset="0"/>
              </a:defRPr>
            </a:lvl2pPr>
            <a:lvl3pPr marL="72000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2000" b="0" i="0" kern="1200" spc="110" baseline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Segoe UI" panose="020B0502040204020203" pitchFamily="34" charset="0"/>
              </a:defRPr>
            </a:lvl3pPr>
            <a:lvl4pPr marL="100800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1800" b="0" i="0" kern="1200" spc="110" baseline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Segoe UI" panose="020B0502040204020203" pitchFamily="34" charset="0"/>
              </a:defRPr>
            </a:lvl4pPr>
            <a:lvl5pPr marL="126000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1600" b="0" i="0" kern="1200" spc="110" baseline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3200" dirty="0"/>
              <a:t>DEP-SZZ</a:t>
            </a:r>
            <a:r>
              <a:rPr lang="ja-JP" altLang="en-US" sz="3200"/>
              <a:t>を</a:t>
            </a:r>
            <a:r>
              <a:rPr lang="en-US" altLang="ja-JP" sz="3200" dirty="0"/>
              <a:t>B-SZZ</a:t>
            </a:r>
            <a:r>
              <a:rPr lang="ja-JP" altLang="en-US" sz="3200"/>
              <a:t>，</a:t>
            </a:r>
            <a:r>
              <a:rPr lang="en-US" altLang="ja-JP" sz="3200" dirty="0"/>
              <a:t>All-SZZ</a:t>
            </a:r>
            <a:r>
              <a:rPr lang="ja-JP" altLang="en-US" sz="3200"/>
              <a:t>と比較する</a:t>
            </a:r>
            <a:endParaRPr lang="en-US" altLang="ja-JP" sz="3200" dirty="0"/>
          </a:p>
          <a:p>
            <a:r>
              <a:rPr lang="en-US" altLang="ja-JP" dirty="0"/>
              <a:t>B-SZZ</a:t>
            </a:r>
            <a:r>
              <a:rPr lang="ja-JP" altLang="en-US"/>
              <a:t>との比較：従来手法より</a:t>
            </a:r>
            <a:r>
              <a:rPr lang="en-US" altLang="ja-JP" dirty="0"/>
              <a:t>TP</a:t>
            </a:r>
            <a:r>
              <a:rPr lang="ja-JP" altLang="en-US"/>
              <a:t>はどれだけ増加するか</a:t>
            </a:r>
            <a:endParaRPr lang="en-US" altLang="ja-JP" dirty="0"/>
          </a:p>
          <a:p>
            <a:r>
              <a:rPr lang="en-US" altLang="ja-JP" dirty="0"/>
              <a:t>All-SZZ</a:t>
            </a:r>
            <a:r>
              <a:rPr lang="ja-JP" altLang="en-US"/>
              <a:t>との比較：全関数の追跡よりどれだけ効率的か</a:t>
            </a: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CE29DAE-62B5-6E52-EE44-E40495062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RQ1</a:t>
            </a:r>
            <a:r>
              <a:rPr lang="ja-JP" altLang="en-US"/>
              <a:t>：修正関数と依存関数への拡張は</a:t>
            </a:r>
            <a:r>
              <a:rPr lang="en-US" altLang="ja-JP" dirty="0"/>
              <a:t>TP</a:t>
            </a:r>
            <a:r>
              <a:rPr lang="ja-JP" altLang="en-US"/>
              <a:t>を増加させるか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698027-0F0C-ECFF-8EC9-9357D28229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ja-JP" sz="3200" dirty="0"/>
          </a:p>
          <a:p>
            <a:r>
              <a:rPr kumimoji="1" lang="ja-JP" altLang="en-US"/>
              <a:t>　</a:t>
            </a: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A693FCA-BFA0-64BB-8C78-18F79C5C4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23</a:t>
            </a:fld>
            <a:endParaRPr lang="ja-JP" altLang="en-US" dirty="0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87AECB65-7E45-771C-4B81-86C2A91C83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8971308"/>
              </p:ext>
            </p:extLst>
          </p:nvPr>
        </p:nvGraphicFramePr>
        <p:xfrm>
          <a:off x="876774" y="3719383"/>
          <a:ext cx="10438452" cy="27941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9484">
                  <a:extLst>
                    <a:ext uri="{9D8B030D-6E8A-4147-A177-3AD203B41FA5}">
                      <a16:colId xmlns:a16="http://schemas.microsoft.com/office/drawing/2014/main" val="3446788364"/>
                    </a:ext>
                  </a:extLst>
                </a:gridCol>
                <a:gridCol w="3479484">
                  <a:extLst>
                    <a:ext uri="{9D8B030D-6E8A-4147-A177-3AD203B41FA5}">
                      <a16:colId xmlns:a16="http://schemas.microsoft.com/office/drawing/2014/main" val="2586854723"/>
                    </a:ext>
                  </a:extLst>
                </a:gridCol>
                <a:gridCol w="3479484">
                  <a:extLst>
                    <a:ext uri="{9D8B030D-6E8A-4147-A177-3AD203B41FA5}">
                      <a16:colId xmlns:a16="http://schemas.microsoft.com/office/drawing/2014/main" val="2097854669"/>
                    </a:ext>
                  </a:extLst>
                </a:gridCol>
              </a:tblGrid>
              <a:tr h="40569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i="0"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手法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i="0"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探索範囲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i="0"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追跡方法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81516460"/>
                  </a:ext>
                </a:extLst>
              </a:tr>
              <a:tr h="583159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400" b="1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B-SZZ</a:t>
                      </a:r>
                      <a:endParaRPr kumimoji="1" lang="ja-JP" altLang="en-US" sz="2400" b="1" i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6" panose="020B0300000000000000" pitchFamily="34" charset="-128"/>
                        <a:ea typeface="Hiragino Kaku Gothic Pro W6" panose="020B03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関数内の削除行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行単位（</a:t>
                      </a:r>
                      <a:r>
                        <a:rPr kumimoji="1" lang="en-US" altLang="ja-JP" sz="2400" b="1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git blame</a:t>
                      </a:r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1427511"/>
                  </a:ext>
                </a:extLst>
              </a:tr>
              <a:tr h="11691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1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DEP-SZZ</a:t>
                      </a:r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（</a:t>
                      </a:r>
                      <a:r>
                        <a:rPr kumimoji="1" lang="en-US" altLang="ja-JP" sz="2400" b="1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d=0〜4</a:t>
                      </a:r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修正関数</a:t>
                      </a:r>
                      <a:endParaRPr kumimoji="1" lang="en-US" altLang="ja-JP" sz="100" b="1" i="0" dirty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6" panose="020B0300000000000000" pitchFamily="34" charset="-128"/>
                        <a:ea typeface="Hiragino Kaku Gothic Pro W6" panose="020B0300000000000000" pitchFamily="34" charset="-128"/>
                      </a:endParaRPr>
                    </a:p>
                    <a:p>
                      <a:pPr algn="l"/>
                      <a:endParaRPr kumimoji="1" lang="ja-JP" altLang="en-US" sz="1050" b="1" i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6" panose="020B0300000000000000" pitchFamily="34" charset="-128"/>
                        <a:ea typeface="Hiragino Kaku Gothic Pro W6" panose="020B0300000000000000" pitchFamily="34" charset="-128"/>
                      </a:endParaRPr>
                    </a:p>
                    <a:p>
                      <a:pPr algn="l"/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依存関数（</a:t>
                      </a:r>
                      <a:r>
                        <a:rPr kumimoji="1" lang="en-US" altLang="ja-JP" sz="2400" b="1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d=0~4</a:t>
                      </a:r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関数単位（</a:t>
                      </a:r>
                      <a:r>
                        <a:rPr kumimoji="1" lang="en-US" altLang="ja-JP" sz="2400" b="1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git log -L</a:t>
                      </a:r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62128230"/>
                  </a:ext>
                </a:extLst>
              </a:tr>
              <a:tr h="5845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1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All-SZZ</a:t>
                      </a:r>
                      <a:endParaRPr kumimoji="1" lang="ja-JP" altLang="en-US" sz="2400" b="1" i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6" panose="020B0300000000000000" pitchFamily="34" charset="-128"/>
                        <a:ea typeface="Hiragino Kaku Gothic Pro W6" panose="020B03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全ての関数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関数単位（</a:t>
                      </a:r>
                      <a:r>
                        <a:rPr kumimoji="1" lang="en-US" altLang="ja-JP" sz="2400" b="1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git log -L</a:t>
                      </a:r>
                      <a:r>
                        <a:rPr kumimoji="1" lang="ja-JP" altLang="en-US" sz="2400" b="1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6" panose="020B0300000000000000" pitchFamily="34" charset="-128"/>
                          <a:ea typeface="Hiragino Kaku Gothic Pro W6" panose="020B0300000000000000" pitchFamily="34" charset="-128"/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2351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3563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ECBE33-9C20-1350-D523-5A18D7094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117DE16-599D-87FF-6510-FF3FB3F3CF2A}"/>
              </a:ext>
            </a:extLst>
          </p:cNvPr>
          <p:cNvSpPr txBox="1">
            <a:spLocks/>
          </p:cNvSpPr>
          <p:nvPr/>
        </p:nvSpPr>
        <p:spPr>
          <a:xfrm>
            <a:off x="528000" y="1728000"/>
            <a:ext cx="11136000" cy="4734000"/>
          </a:xfrm>
          <a:prstGeom prst="rect">
            <a:avLst/>
          </a:prstGeom>
          <a:noFill/>
          <a:ln>
            <a:noFill/>
          </a:ln>
        </p:spPr>
        <p:txBody>
          <a:bodyPr vert="horz" wrap="none" lIns="54000" tIns="54000" rIns="54000" bIns="5400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2800" b="0" i="0" kern="1200" spc="110" baseline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Segoe UI" panose="020B0502040204020203" pitchFamily="34" charset="0"/>
              </a:defRPr>
            </a:lvl1pPr>
            <a:lvl2pPr marL="36000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2400" b="0" i="0" kern="1200" spc="110" baseline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Segoe UI" panose="020B0502040204020203" pitchFamily="34" charset="0"/>
              </a:defRPr>
            </a:lvl2pPr>
            <a:lvl3pPr marL="72000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2000" b="0" i="0" kern="1200" spc="110" baseline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Segoe UI" panose="020B0502040204020203" pitchFamily="34" charset="0"/>
              </a:defRPr>
            </a:lvl3pPr>
            <a:lvl4pPr marL="100800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1800" b="0" i="0" kern="1200" spc="110" baseline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Segoe UI" panose="020B0502040204020203" pitchFamily="34" charset="0"/>
              </a:defRPr>
            </a:lvl4pPr>
            <a:lvl5pPr marL="126000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1600" b="0" i="0" kern="1200" spc="110" baseline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3200" dirty="0"/>
              <a:t>DEP-SZZ</a:t>
            </a:r>
            <a:r>
              <a:rPr lang="ja-JP" altLang="en-US" sz="3200"/>
              <a:t>は</a:t>
            </a:r>
            <a:r>
              <a:rPr lang="en-US" altLang="ja-JP" sz="3200" dirty="0"/>
              <a:t>d=2</a:t>
            </a:r>
            <a:r>
              <a:rPr lang="ja-JP" altLang="en-US" sz="3200"/>
              <a:t>で</a:t>
            </a:r>
            <a:r>
              <a:rPr lang="en-US" altLang="ja-JP" sz="3200" dirty="0"/>
              <a:t>TP</a:t>
            </a:r>
            <a:r>
              <a:rPr lang="ja-JP" altLang="en-US" sz="3200"/>
              <a:t>が最大</a:t>
            </a:r>
            <a:endParaRPr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3C062BDA-8A49-F4EC-7897-4339386B7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RQ1</a:t>
            </a:r>
            <a:r>
              <a:rPr lang="ja-JP" altLang="en-US"/>
              <a:t>：修正関数と依存関数への拡張は</a:t>
            </a:r>
            <a:r>
              <a:rPr lang="en-US" altLang="ja-JP" dirty="0"/>
              <a:t>TP</a:t>
            </a:r>
            <a:r>
              <a:rPr lang="ja-JP" altLang="en-US"/>
              <a:t>を増加させるか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E6DCAE7-98C3-EBAC-18FC-1E0FEF727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24</a:t>
            </a:fld>
            <a:endParaRPr lang="ja-JP" altLang="en-US" dirty="0"/>
          </a:p>
        </p:txBody>
      </p:sp>
      <p:graphicFrame>
        <p:nvGraphicFramePr>
          <p:cNvPr id="10" name="コンテンツ プレースホルダー 9">
            <a:extLst>
              <a:ext uri="{FF2B5EF4-FFF2-40B4-BE49-F238E27FC236}">
                <a16:creationId xmlns:a16="http://schemas.microsoft.com/office/drawing/2014/main" id="{027429D6-4A85-C4EA-AFB4-B929BDF8CE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2911001"/>
              </p:ext>
            </p:extLst>
          </p:nvPr>
        </p:nvGraphicFramePr>
        <p:xfrm>
          <a:off x="526082" y="2713456"/>
          <a:ext cx="11134722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1574">
                  <a:extLst>
                    <a:ext uri="{9D8B030D-6E8A-4147-A177-3AD203B41FA5}">
                      <a16:colId xmlns:a16="http://schemas.microsoft.com/office/drawing/2014/main" val="1589038779"/>
                    </a:ext>
                  </a:extLst>
                </a:gridCol>
                <a:gridCol w="3711574">
                  <a:extLst>
                    <a:ext uri="{9D8B030D-6E8A-4147-A177-3AD203B41FA5}">
                      <a16:colId xmlns:a16="http://schemas.microsoft.com/office/drawing/2014/main" val="3541666733"/>
                    </a:ext>
                  </a:extLst>
                </a:gridCol>
                <a:gridCol w="3711574">
                  <a:extLst>
                    <a:ext uri="{9D8B030D-6E8A-4147-A177-3AD203B41FA5}">
                      <a16:colId xmlns:a16="http://schemas.microsoft.com/office/drawing/2014/main" val="3602843688"/>
                    </a:ext>
                  </a:extLst>
                </a:gridCol>
              </a:tblGrid>
              <a:tr h="450186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/>
                        <a:t>手法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TP</a:t>
                      </a:r>
                      <a:endParaRPr kumimoji="1" lang="ja-JP" alt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FP</a:t>
                      </a:r>
                      <a:endParaRPr kumimoji="1" lang="ja-JP" alt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5527254"/>
                  </a:ext>
                </a:extLst>
              </a:tr>
              <a:tr h="450186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B-SZZ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48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115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8034179"/>
                  </a:ext>
                </a:extLst>
              </a:tr>
              <a:tr h="450186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DEP-SZZ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（</a:t>
                      </a: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d=0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60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1,767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6249483"/>
                  </a:ext>
                </a:extLst>
              </a:tr>
              <a:tr h="450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DEP-SZZ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（</a:t>
                      </a: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d=1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62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2,993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7895640"/>
                  </a:ext>
                </a:extLst>
              </a:tr>
              <a:tr h="450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DEP-SZZ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（</a:t>
                      </a: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d=2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63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3,677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422646"/>
                  </a:ext>
                </a:extLst>
              </a:tr>
              <a:tr h="450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DEP-SZZ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（</a:t>
                      </a: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d=3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63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4,393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9840154"/>
                  </a:ext>
                </a:extLst>
              </a:tr>
              <a:tr h="450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DEP-SZZ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（</a:t>
                      </a: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d=4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63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4,868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384699"/>
                  </a:ext>
                </a:extLst>
              </a:tr>
              <a:tr h="450186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All-SZZ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70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i="0" kern="1200" dirty="0">
                          <a:solidFill>
                            <a:schemeClr val="bg1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209,703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897730"/>
                  </a:ext>
                </a:extLst>
              </a:tr>
            </a:tbl>
          </a:graphicData>
        </a:graphic>
      </p:graphicFrame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CF19AF9-F6C0-EDBE-CC61-B0C5D8D517ED}"/>
              </a:ext>
            </a:extLst>
          </p:cNvPr>
          <p:cNvSpPr/>
          <p:nvPr/>
        </p:nvSpPr>
        <p:spPr>
          <a:xfrm>
            <a:off x="526082" y="4532414"/>
            <a:ext cx="11134722" cy="457200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9393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7586FB-7A0A-88B2-5A33-686D63C3A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B85565F-46FB-FBDB-39C9-27F02D9F2D65}"/>
              </a:ext>
            </a:extLst>
          </p:cNvPr>
          <p:cNvSpPr txBox="1">
            <a:spLocks/>
          </p:cNvSpPr>
          <p:nvPr/>
        </p:nvSpPr>
        <p:spPr>
          <a:xfrm>
            <a:off x="528000" y="1728000"/>
            <a:ext cx="11136000" cy="4734000"/>
          </a:xfrm>
          <a:prstGeom prst="rect">
            <a:avLst/>
          </a:prstGeom>
          <a:noFill/>
          <a:ln>
            <a:noFill/>
          </a:ln>
        </p:spPr>
        <p:txBody>
          <a:bodyPr vert="horz" wrap="none" lIns="54000" tIns="54000" rIns="54000" bIns="5400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2800" b="0" i="0" kern="1200" spc="110" baseline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Segoe UI" panose="020B0502040204020203" pitchFamily="34" charset="0"/>
              </a:defRPr>
            </a:lvl1pPr>
            <a:lvl2pPr marL="36000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2400" b="0" i="0" kern="1200" spc="110" baseline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Segoe UI" panose="020B0502040204020203" pitchFamily="34" charset="0"/>
              </a:defRPr>
            </a:lvl2pPr>
            <a:lvl3pPr marL="72000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2000" b="0" i="0" kern="1200" spc="110" baseline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Segoe UI" panose="020B0502040204020203" pitchFamily="34" charset="0"/>
              </a:defRPr>
            </a:lvl3pPr>
            <a:lvl4pPr marL="100800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1800" b="0" i="0" kern="1200" spc="110" baseline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Segoe UI" panose="020B0502040204020203" pitchFamily="34" charset="0"/>
              </a:defRPr>
            </a:lvl4pPr>
            <a:lvl5pPr marL="126000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1600" b="0" i="0" kern="1200" spc="110" baseline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3200" dirty="0"/>
              <a:t>DEP-SZZ</a:t>
            </a:r>
            <a:r>
              <a:rPr lang="ja-JP" altLang="en-US" sz="3200"/>
              <a:t>は</a:t>
            </a:r>
            <a:r>
              <a:rPr lang="en-US" altLang="ja-JP" sz="3200" dirty="0"/>
              <a:t>B-SZZ</a:t>
            </a:r>
            <a:r>
              <a:rPr lang="ja-JP" altLang="en-US" sz="3200"/>
              <a:t>より</a:t>
            </a:r>
            <a:r>
              <a:rPr lang="en-US" altLang="ja-JP" sz="3200" dirty="0"/>
              <a:t>TP</a:t>
            </a:r>
            <a:r>
              <a:rPr lang="ja-JP" altLang="en-US" sz="3200"/>
              <a:t>が</a:t>
            </a:r>
            <a:r>
              <a:rPr lang="en-US" altLang="ja-JP" sz="3200" dirty="0"/>
              <a:t>15</a:t>
            </a:r>
            <a:r>
              <a:rPr lang="ja-JP" altLang="en-US" sz="3200"/>
              <a:t>件（</a:t>
            </a:r>
            <a:r>
              <a:rPr lang="en-US" altLang="ja-JP" sz="3200" dirty="0"/>
              <a:t>/76</a:t>
            </a:r>
            <a:r>
              <a:rPr lang="ja-JP" altLang="en-US" sz="3200"/>
              <a:t>件</a:t>
            </a:r>
            <a:r>
              <a:rPr lang="en-US" altLang="ja-JP" sz="3200" dirty="0"/>
              <a:t>=</a:t>
            </a:r>
            <a:r>
              <a:rPr lang="ja-JP" altLang="en-US" sz="3200"/>
              <a:t>約</a:t>
            </a:r>
            <a:r>
              <a:rPr lang="en-US" altLang="ja-JP" sz="3200" dirty="0"/>
              <a:t>20%</a:t>
            </a:r>
            <a:r>
              <a:rPr lang="ja-JP" altLang="en-US" sz="3200"/>
              <a:t>）多い</a:t>
            </a:r>
            <a:endParaRPr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3C96AFC-C27B-7FEB-0E8D-A91773AF9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RQ1</a:t>
            </a:r>
            <a:r>
              <a:rPr lang="ja-JP" altLang="en-US"/>
              <a:t>：修正関数と依存関数への拡張は</a:t>
            </a:r>
            <a:r>
              <a:rPr lang="en-US" altLang="ja-JP" dirty="0"/>
              <a:t>TP</a:t>
            </a:r>
            <a:r>
              <a:rPr lang="ja-JP" altLang="en-US"/>
              <a:t>を増加させるか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8DAA446-2692-70F2-448D-B4CA46BF6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25</a:t>
            </a:fld>
            <a:endParaRPr lang="ja-JP" altLang="en-US" dirty="0"/>
          </a:p>
        </p:txBody>
      </p:sp>
      <p:graphicFrame>
        <p:nvGraphicFramePr>
          <p:cNvPr id="10" name="コンテンツ プレースホルダー 9">
            <a:extLst>
              <a:ext uri="{FF2B5EF4-FFF2-40B4-BE49-F238E27FC236}">
                <a16:creationId xmlns:a16="http://schemas.microsoft.com/office/drawing/2014/main" id="{ABDBE650-78E3-5615-8B1A-61F0724DC37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26082" y="2713456"/>
          <a:ext cx="11134722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1574">
                  <a:extLst>
                    <a:ext uri="{9D8B030D-6E8A-4147-A177-3AD203B41FA5}">
                      <a16:colId xmlns:a16="http://schemas.microsoft.com/office/drawing/2014/main" val="1589038779"/>
                    </a:ext>
                  </a:extLst>
                </a:gridCol>
                <a:gridCol w="3711574">
                  <a:extLst>
                    <a:ext uri="{9D8B030D-6E8A-4147-A177-3AD203B41FA5}">
                      <a16:colId xmlns:a16="http://schemas.microsoft.com/office/drawing/2014/main" val="3541666733"/>
                    </a:ext>
                  </a:extLst>
                </a:gridCol>
                <a:gridCol w="3711574">
                  <a:extLst>
                    <a:ext uri="{9D8B030D-6E8A-4147-A177-3AD203B41FA5}">
                      <a16:colId xmlns:a16="http://schemas.microsoft.com/office/drawing/2014/main" val="3602843688"/>
                    </a:ext>
                  </a:extLst>
                </a:gridCol>
              </a:tblGrid>
              <a:tr h="450186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/>
                        <a:t>手法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TP</a:t>
                      </a:r>
                      <a:endParaRPr kumimoji="1" lang="ja-JP" alt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FP</a:t>
                      </a:r>
                      <a:endParaRPr kumimoji="1" lang="ja-JP" alt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5527254"/>
                  </a:ext>
                </a:extLst>
              </a:tr>
              <a:tr h="450186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B-SZZ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48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115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8034179"/>
                  </a:ext>
                </a:extLst>
              </a:tr>
              <a:tr h="450186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DEP-SZZ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（</a:t>
                      </a: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d=0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60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1,767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6249483"/>
                  </a:ext>
                </a:extLst>
              </a:tr>
              <a:tr h="450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DEP-SZZ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（</a:t>
                      </a: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d=1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62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2,993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7895640"/>
                  </a:ext>
                </a:extLst>
              </a:tr>
              <a:tr h="450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DEP-SZZ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（</a:t>
                      </a: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d=2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63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3,677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422646"/>
                  </a:ext>
                </a:extLst>
              </a:tr>
              <a:tr h="450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DEP-SZZ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（</a:t>
                      </a: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d=3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63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4,393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9840154"/>
                  </a:ext>
                </a:extLst>
              </a:tr>
              <a:tr h="450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DEP-SZZ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（</a:t>
                      </a: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d=4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63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4,868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384699"/>
                  </a:ext>
                </a:extLst>
              </a:tr>
              <a:tr h="450186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All-SZZ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70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i="0" kern="1200" dirty="0">
                          <a:solidFill>
                            <a:schemeClr val="bg1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209,703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897730"/>
                  </a:ext>
                </a:extLst>
              </a:tr>
            </a:tbl>
          </a:graphicData>
        </a:graphic>
      </p:graphicFrame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AC6B981-11EC-E387-340F-084E32182DB7}"/>
              </a:ext>
            </a:extLst>
          </p:cNvPr>
          <p:cNvSpPr/>
          <p:nvPr/>
        </p:nvSpPr>
        <p:spPr>
          <a:xfrm>
            <a:off x="526082" y="3150973"/>
            <a:ext cx="11134722" cy="457200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DCD63D7-9CF2-3895-22D1-382BBC7E462E}"/>
              </a:ext>
            </a:extLst>
          </p:cNvPr>
          <p:cNvSpPr/>
          <p:nvPr/>
        </p:nvSpPr>
        <p:spPr>
          <a:xfrm>
            <a:off x="526082" y="4532414"/>
            <a:ext cx="11134722" cy="457200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1979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CE9192-D843-CA43-A5DA-3253EA34F9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91A5065-72D5-2E3C-D191-4B60D288B62B}"/>
              </a:ext>
            </a:extLst>
          </p:cNvPr>
          <p:cNvSpPr txBox="1">
            <a:spLocks/>
          </p:cNvSpPr>
          <p:nvPr/>
        </p:nvSpPr>
        <p:spPr>
          <a:xfrm>
            <a:off x="528000" y="1728000"/>
            <a:ext cx="11136000" cy="4734000"/>
          </a:xfrm>
          <a:prstGeom prst="rect">
            <a:avLst/>
          </a:prstGeom>
          <a:noFill/>
          <a:ln>
            <a:noFill/>
          </a:ln>
        </p:spPr>
        <p:txBody>
          <a:bodyPr vert="horz" wrap="none" lIns="54000" tIns="54000" rIns="54000" bIns="5400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2800" b="0" i="0" kern="1200" spc="110" baseline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Segoe UI" panose="020B0502040204020203" pitchFamily="34" charset="0"/>
              </a:defRPr>
            </a:lvl1pPr>
            <a:lvl2pPr marL="36000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2400" b="0" i="0" kern="1200" spc="110" baseline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Segoe UI" panose="020B0502040204020203" pitchFamily="34" charset="0"/>
              </a:defRPr>
            </a:lvl2pPr>
            <a:lvl3pPr marL="72000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2000" b="0" i="0" kern="1200" spc="110" baseline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Segoe UI" panose="020B0502040204020203" pitchFamily="34" charset="0"/>
              </a:defRPr>
            </a:lvl3pPr>
            <a:lvl4pPr marL="100800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1800" b="0" i="0" kern="1200" spc="110" baseline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Segoe UI" panose="020B0502040204020203" pitchFamily="34" charset="0"/>
              </a:defRPr>
            </a:lvl4pPr>
            <a:lvl5pPr marL="126000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1600" b="0" i="0" kern="1200" spc="110" baseline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3200" dirty="0"/>
              <a:t>DEP-SZZ</a:t>
            </a:r>
            <a:r>
              <a:rPr lang="ja-JP" altLang="en-US" sz="3200"/>
              <a:t>は</a:t>
            </a:r>
            <a:r>
              <a:rPr lang="en-US" altLang="ja-JP" sz="3200" dirty="0"/>
              <a:t>All-SZZ</a:t>
            </a:r>
            <a:r>
              <a:rPr lang="ja-JP" altLang="en-US" sz="3200"/>
              <a:t>より</a:t>
            </a:r>
            <a:r>
              <a:rPr lang="en-US" altLang="ja-JP" sz="3200" dirty="0"/>
              <a:t>TP</a:t>
            </a:r>
            <a:r>
              <a:rPr lang="ja-JP" altLang="en-US" sz="3200"/>
              <a:t>は減少するが</a:t>
            </a:r>
            <a:r>
              <a:rPr lang="en-US" altLang="ja-JP" sz="3200" dirty="0"/>
              <a:t>FP</a:t>
            </a:r>
            <a:r>
              <a:rPr lang="ja-JP" altLang="en-US" sz="3200"/>
              <a:t>も大幅に減少</a:t>
            </a:r>
            <a:endParaRPr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26372BB1-E0FE-802B-6970-5DF243784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RQ1</a:t>
            </a:r>
            <a:r>
              <a:rPr lang="ja-JP" altLang="en-US"/>
              <a:t>：修正関数と依存関数への拡張は</a:t>
            </a:r>
            <a:r>
              <a:rPr lang="en-US" altLang="ja-JP" dirty="0"/>
              <a:t>TP</a:t>
            </a:r>
            <a:r>
              <a:rPr lang="ja-JP" altLang="en-US"/>
              <a:t>を増加させるか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5297DC9-57CF-B8D5-4BBB-6DD32F2F1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26</a:t>
            </a:fld>
            <a:endParaRPr lang="ja-JP" altLang="en-US" dirty="0"/>
          </a:p>
        </p:txBody>
      </p:sp>
      <p:graphicFrame>
        <p:nvGraphicFramePr>
          <p:cNvPr id="10" name="コンテンツ プレースホルダー 9">
            <a:extLst>
              <a:ext uri="{FF2B5EF4-FFF2-40B4-BE49-F238E27FC236}">
                <a16:creationId xmlns:a16="http://schemas.microsoft.com/office/drawing/2014/main" id="{2E062AB0-C1F8-259B-C1F4-EDDAC5659D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4414524"/>
              </p:ext>
            </p:extLst>
          </p:nvPr>
        </p:nvGraphicFramePr>
        <p:xfrm>
          <a:off x="526082" y="2713456"/>
          <a:ext cx="11134722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1574">
                  <a:extLst>
                    <a:ext uri="{9D8B030D-6E8A-4147-A177-3AD203B41FA5}">
                      <a16:colId xmlns:a16="http://schemas.microsoft.com/office/drawing/2014/main" val="1589038779"/>
                    </a:ext>
                  </a:extLst>
                </a:gridCol>
                <a:gridCol w="3711574">
                  <a:extLst>
                    <a:ext uri="{9D8B030D-6E8A-4147-A177-3AD203B41FA5}">
                      <a16:colId xmlns:a16="http://schemas.microsoft.com/office/drawing/2014/main" val="3541666733"/>
                    </a:ext>
                  </a:extLst>
                </a:gridCol>
                <a:gridCol w="3711574">
                  <a:extLst>
                    <a:ext uri="{9D8B030D-6E8A-4147-A177-3AD203B41FA5}">
                      <a16:colId xmlns:a16="http://schemas.microsoft.com/office/drawing/2014/main" val="3602843688"/>
                    </a:ext>
                  </a:extLst>
                </a:gridCol>
              </a:tblGrid>
              <a:tr h="450186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/>
                        <a:t>手法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TP</a:t>
                      </a:r>
                      <a:endParaRPr kumimoji="1" lang="ja-JP" alt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FP</a:t>
                      </a:r>
                      <a:endParaRPr kumimoji="1" lang="ja-JP" alt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5527254"/>
                  </a:ext>
                </a:extLst>
              </a:tr>
              <a:tr h="450186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B-SZZ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48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115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8034179"/>
                  </a:ext>
                </a:extLst>
              </a:tr>
              <a:tr h="450186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DEP-SZZ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（</a:t>
                      </a: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d=0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60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1,767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6249483"/>
                  </a:ext>
                </a:extLst>
              </a:tr>
              <a:tr h="450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DEP-SZZ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（</a:t>
                      </a: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d=1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62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2,993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7895640"/>
                  </a:ext>
                </a:extLst>
              </a:tr>
              <a:tr h="450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DEP-SZZ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（</a:t>
                      </a: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d=2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63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3,677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422646"/>
                  </a:ext>
                </a:extLst>
              </a:tr>
              <a:tr h="450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DEP-SZZ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（</a:t>
                      </a: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d=3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63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4,393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9840154"/>
                  </a:ext>
                </a:extLst>
              </a:tr>
              <a:tr h="450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DEP-SZZ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（</a:t>
                      </a: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d=4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63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4,868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384699"/>
                  </a:ext>
                </a:extLst>
              </a:tr>
              <a:tr h="450186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All-SZZ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70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i="0" kern="1200" dirty="0">
                          <a:solidFill>
                            <a:schemeClr val="bg1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209,703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897730"/>
                  </a:ext>
                </a:extLst>
              </a:tr>
            </a:tbl>
          </a:graphicData>
        </a:graphic>
      </p:graphicFrame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B013D84-3E3B-4197-E45D-CABAFAFD9E0D}"/>
              </a:ext>
            </a:extLst>
          </p:cNvPr>
          <p:cNvSpPr/>
          <p:nvPr/>
        </p:nvSpPr>
        <p:spPr>
          <a:xfrm>
            <a:off x="526082" y="5901499"/>
            <a:ext cx="11134722" cy="457200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44E1BB2-578B-FC3C-2541-83BDC0B247EE}"/>
              </a:ext>
            </a:extLst>
          </p:cNvPr>
          <p:cNvSpPr/>
          <p:nvPr/>
        </p:nvSpPr>
        <p:spPr>
          <a:xfrm>
            <a:off x="526082" y="4532414"/>
            <a:ext cx="11134722" cy="457200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8120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AEEA7B00-767F-F2A0-9396-F4EE1E7838DE}"/>
              </a:ext>
            </a:extLst>
          </p:cNvPr>
          <p:cNvSpPr/>
          <p:nvPr/>
        </p:nvSpPr>
        <p:spPr>
          <a:xfrm>
            <a:off x="8754795" y="3019847"/>
            <a:ext cx="3055283" cy="3478153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6C7016BC-526E-A4BD-623A-F6CEF6DE870D}"/>
              </a:ext>
            </a:extLst>
          </p:cNvPr>
          <p:cNvSpPr/>
          <p:nvPr/>
        </p:nvSpPr>
        <p:spPr>
          <a:xfrm>
            <a:off x="1334487" y="3019847"/>
            <a:ext cx="7127018" cy="3478153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52E466D-F366-E133-8FB7-015017600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RQ2</a:t>
            </a:r>
            <a:r>
              <a:rPr lang="ja-JP" altLang="en-US"/>
              <a:t>：</a:t>
            </a:r>
            <a:r>
              <a:rPr lang="en-US" altLang="ja-JP" dirty="0"/>
              <a:t>LLM</a:t>
            </a:r>
            <a:r>
              <a:rPr lang="ja-JP" altLang="en-US"/>
              <a:t>による修正関数の選択は</a:t>
            </a:r>
            <a:r>
              <a:rPr lang="en-US" altLang="ja-JP" dirty="0"/>
              <a:t>FP</a:t>
            </a:r>
            <a:r>
              <a:rPr lang="ja-JP" altLang="en-US"/>
              <a:t>を減らせるか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F1B62BA-41EF-B1C9-5359-C32A95A573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000" y="1728000"/>
            <a:ext cx="11136000" cy="1291847"/>
          </a:xfrm>
        </p:spPr>
        <p:txBody>
          <a:bodyPr/>
          <a:lstStyle/>
          <a:p>
            <a:r>
              <a:rPr lang="en-US" altLang="ja-JP" sz="3200" dirty="0"/>
              <a:t>LLM</a:t>
            </a:r>
            <a:r>
              <a:rPr lang="ja-JP" altLang="en-US" sz="3200"/>
              <a:t>を</a:t>
            </a:r>
            <a:r>
              <a:rPr lang="en-US" altLang="ja-JP" sz="3200" dirty="0"/>
              <a:t>2</a:t>
            </a:r>
            <a:r>
              <a:rPr lang="ja-JP" altLang="en-US" sz="3200"/>
              <a:t>回用いて根本修正をしている修正関数を選択</a:t>
            </a:r>
            <a:endParaRPr kumimoji="1" lang="ja-JP" altLang="en-US" sz="320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62D56FD-7A2C-EA5A-97FE-82EEF32A2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27</a:t>
            </a:fld>
            <a:endParaRPr lang="ja-JP" altLang="en-US" dirty="0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ECF160CB-6AA6-06E2-5A5F-871EFDA8305C}"/>
              </a:ext>
            </a:extLst>
          </p:cNvPr>
          <p:cNvGrpSpPr/>
          <p:nvPr/>
        </p:nvGrpSpPr>
        <p:grpSpPr>
          <a:xfrm>
            <a:off x="306236" y="4509887"/>
            <a:ext cx="699057" cy="777963"/>
            <a:chOff x="0" y="3566786"/>
            <a:chExt cx="903962" cy="1026091"/>
          </a:xfrm>
        </p:grpSpPr>
        <p:sp>
          <p:nvSpPr>
            <p:cNvPr id="6" name="メモ 5">
              <a:extLst>
                <a:ext uri="{FF2B5EF4-FFF2-40B4-BE49-F238E27FC236}">
                  <a16:creationId xmlns:a16="http://schemas.microsoft.com/office/drawing/2014/main" id="{F2CC5F1D-5834-0079-E151-052FEF0B5FA0}"/>
                </a:ext>
              </a:extLst>
            </p:cNvPr>
            <p:cNvSpPr/>
            <p:nvPr/>
          </p:nvSpPr>
          <p:spPr>
            <a:xfrm rot="10800000">
              <a:off x="77244" y="3665951"/>
              <a:ext cx="826718" cy="926926"/>
            </a:xfrm>
            <a:prstGeom prst="foldedCorner">
              <a:avLst>
                <a:gd name="adj" fmla="val 19697"/>
              </a:avLst>
            </a:prstGeom>
            <a:solidFill>
              <a:srgbClr val="FFFFFF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7" name="メモ 6">
              <a:extLst>
                <a:ext uri="{FF2B5EF4-FFF2-40B4-BE49-F238E27FC236}">
                  <a16:creationId xmlns:a16="http://schemas.microsoft.com/office/drawing/2014/main" id="{E7108125-A9B0-60C7-A72A-EA9DAC28E587}"/>
                </a:ext>
              </a:extLst>
            </p:cNvPr>
            <p:cNvSpPr/>
            <p:nvPr/>
          </p:nvSpPr>
          <p:spPr>
            <a:xfrm rot="10800000">
              <a:off x="0" y="3566786"/>
              <a:ext cx="826718" cy="926926"/>
            </a:xfrm>
            <a:prstGeom prst="foldedCorner">
              <a:avLst>
                <a:gd name="adj" fmla="val 19697"/>
              </a:avLst>
            </a:prstGeom>
            <a:solidFill>
              <a:srgbClr val="FFFFFF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3027CA0F-EDF2-B945-253E-9060166C9C81}"/>
                </a:ext>
              </a:extLst>
            </p:cNvPr>
            <p:cNvSpPr/>
            <p:nvPr/>
          </p:nvSpPr>
          <p:spPr>
            <a:xfrm>
              <a:off x="156574" y="3817307"/>
              <a:ext cx="513567" cy="86117"/>
            </a:xfrm>
            <a:prstGeom prst="rect">
              <a:avLst/>
            </a:prstGeom>
            <a:solidFill>
              <a:schemeClr val="accent4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3A5A3E5A-7D65-233E-5A7E-8922D4E6C6A9}"/>
                </a:ext>
              </a:extLst>
            </p:cNvPr>
            <p:cNvSpPr/>
            <p:nvPr/>
          </p:nvSpPr>
          <p:spPr>
            <a:xfrm>
              <a:off x="156573" y="4232755"/>
              <a:ext cx="513567" cy="86117"/>
            </a:xfrm>
            <a:prstGeom prst="rect">
              <a:avLst/>
            </a:prstGeom>
            <a:solidFill>
              <a:schemeClr val="accent4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0A59132A-C3B0-AE49-9A8A-91CBC48A2F3B}"/>
                </a:ext>
              </a:extLst>
            </p:cNvPr>
            <p:cNvSpPr/>
            <p:nvPr/>
          </p:nvSpPr>
          <p:spPr>
            <a:xfrm>
              <a:off x="156575" y="4025031"/>
              <a:ext cx="513567" cy="86117"/>
            </a:xfrm>
            <a:prstGeom prst="rect">
              <a:avLst/>
            </a:prstGeom>
            <a:solidFill>
              <a:schemeClr val="accent6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73319C0-93D2-A3C8-A204-EF8DAB9E56AC}"/>
              </a:ext>
            </a:extLst>
          </p:cNvPr>
          <p:cNvSpPr txBox="1"/>
          <p:nvPr/>
        </p:nvSpPr>
        <p:spPr>
          <a:xfrm>
            <a:off x="173311" y="5677912"/>
            <a:ext cx="10246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バグ修正</a:t>
            </a:r>
            <a:endParaRPr lang="en-US" altLang="ja-JP" sz="1600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sz="1600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コミット</a:t>
            </a:r>
            <a:endParaRPr kumimoji="1" lang="ja-JP" altLang="en-US" sz="1600" b="1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038B25E-BA0E-1223-4383-08A47085FA84}"/>
              </a:ext>
            </a:extLst>
          </p:cNvPr>
          <p:cNvSpPr txBox="1"/>
          <p:nvPr/>
        </p:nvSpPr>
        <p:spPr>
          <a:xfrm>
            <a:off x="356291" y="4037980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入力</a:t>
            </a:r>
          </a:p>
        </p:txBody>
      </p: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B72D86B4-759B-998A-5FB0-D08C6A117929}"/>
              </a:ext>
            </a:extLst>
          </p:cNvPr>
          <p:cNvCxnSpPr/>
          <p:nvPr/>
        </p:nvCxnSpPr>
        <p:spPr>
          <a:xfrm>
            <a:off x="1005293" y="4936461"/>
            <a:ext cx="658407" cy="0"/>
          </a:xfrm>
          <a:prstGeom prst="straightConnector1">
            <a:avLst/>
          </a:prstGeom>
          <a:ln w="76200">
            <a:solidFill>
              <a:schemeClr val="bg1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4AF82F2-AC92-DEC7-4EF4-F0D17D52E180}"/>
              </a:ext>
            </a:extLst>
          </p:cNvPr>
          <p:cNvSpPr/>
          <p:nvPr/>
        </p:nvSpPr>
        <p:spPr>
          <a:xfrm>
            <a:off x="1764381" y="4147170"/>
            <a:ext cx="973196" cy="1356697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chemeClr val="tx1"/>
                </a:solidFill>
                <a:latin typeface="Consolas" panose="020B0609020204030204" pitchFamily="49" charset="0"/>
                <a:ea typeface="Hiragino Kaku Gothic Pro W3" panose="020B0300000000000000" pitchFamily="34" charset="-128"/>
                <a:cs typeface="Consolas" panose="020B0609020204030204" pitchFamily="49" charset="0"/>
              </a:rPr>
              <a:t>hunk1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chemeClr val="tx1"/>
                </a:solidFill>
                <a:latin typeface="Consolas" panose="020B0609020204030204" pitchFamily="49" charset="0"/>
                <a:ea typeface="Hiragino Kaku Gothic Pro W3" panose="020B0300000000000000" pitchFamily="34" charset="-128"/>
                <a:cs typeface="Consolas" panose="020B0609020204030204" pitchFamily="49" charset="0"/>
              </a:rPr>
              <a:t>hunk2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hunk3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D99DBDC5-700D-23EA-E855-0C45CD5DBBA1}"/>
              </a:ext>
            </a:extLst>
          </p:cNvPr>
          <p:cNvCxnSpPr>
            <a:cxnSpLocks/>
          </p:cNvCxnSpPr>
          <p:nvPr/>
        </p:nvCxnSpPr>
        <p:spPr>
          <a:xfrm>
            <a:off x="2233636" y="5223217"/>
            <a:ext cx="0" cy="190930"/>
          </a:xfrm>
          <a:prstGeom prst="line">
            <a:avLst/>
          </a:prstGeom>
          <a:ln w="38100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グラフィックス 18" descr="人工知能 枠線">
            <a:extLst>
              <a:ext uri="{FF2B5EF4-FFF2-40B4-BE49-F238E27FC236}">
                <a16:creationId xmlns:a16="http://schemas.microsoft.com/office/drawing/2014/main" id="{D3692850-62CA-CAAC-EA11-85DEF08C1C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95983" y="4526541"/>
            <a:ext cx="792141" cy="792141"/>
          </a:xfrm>
          <a:prstGeom prst="rect">
            <a:avLst/>
          </a:prstGeom>
        </p:spPr>
      </p:pic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AF5C1906-30A8-5588-6D8E-410ABEAC5850}"/>
              </a:ext>
            </a:extLst>
          </p:cNvPr>
          <p:cNvSpPr txBox="1"/>
          <p:nvPr/>
        </p:nvSpPr>
        <p:spPr>
          <a:xfrm>
            <a:off x="4972691" y="3184523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/>
              <a:t>コア修正</a:t>
            </a:r>
            <a:endParaRPr kumimoji="1" lang="ja-JP" altLang="en-US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966A8D8-F6A2-5732-C593-4D938B08ADE1}"/>
              </a:ext>
            </a:extLst>
          </p:cNvPr>
          <p:cNvSpPr txBox="1"/>
          <p:nvPr/>
        </p:nvSpPr>
        <p:spPr>
          <a:xfrm>
            <a:off x="4972691" y="4357014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/>
              <a:t>周辺修正</a:t>
            </a:r>
            <a:endParaRPr kumimoji="1"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8F0015B-86B4-270A-F241-1780861175BA}"/>
              </a:ext>
            </a:extLst>
          </p:cNvPr>
          <p:cNvSpPr txBox="1"/>
          <p:nvPr/>
        </p:nvSpPr>
        <p:spPr>
          <a:xfrm>
            <a:off x="5088107" y="5280142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/>
              <a:t>無関係</a:t>
            </a:r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FFEEDB87-21A7-9F8E-327F-FA1453D3CA2A}"/>
              </a:ext>
            </a:extLst>
          </p:cNvPr>
          <p:cNvSpPr/>
          <p:nvPr/>
        </p:nvSpPr>
        <p:spPr>
          <a:xfrm>
            <a:off x="4972691" y="3593676"/>
            <a:ext cx="1153289" cy="678349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chemeClr val="tx1"/>
                </a:solidFill>
                <a:latin typeface="Consolas" panose="020B0609020204030204" pitchFamily="49" charset="0"/>
                <a:ea typeface="Hiragino Kaku Gothic Pro W3" panose="020B0300000000000000" pitchFamily="34" charset="-128"/>
                <a:cs typeface="Consolas" panose="020B0609020204030204" pitchFamily="49" charset="0"/>
              </a:rPr>
              <a:t>hunk1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chemeClr val="tx1"/>
                </a:solidFill>
                <a:latin typeface="Consolas" panose="020B0609020204030204" pitchFamily="49" charset="0"/>
                <a:ea typeface="Hiragino Kaku Gothic Pro W3" panose="020B0300000000000000" pitchFamily="34" charset="-128"/>
                <a:cs typeface="Consolas" panose="020B0609020204030204" pitchFamily="49" charset="0"/>
              </a:rPr>
              <a:t>hunk4</a:t>
            </a: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A159E85E-C923-363D-F8A5-886F0737EE95}"/>
              </a:ext>
            </a:extLst>
          </p:cNvPr>
          <p:cNvSpPr/>
          <p:nvPr/>
        </p:nvSpPr>
        <p:spPr>
          <a:xfrm>
            <a:off x="4950043" y="5647966"/>
            <a:ext cx="1153289" cy="409632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chemeClr val="tx1"/>
                </a:solidFill>
                <a:latin typeface="Consolas" panose="020B0609020204030204" pitchFamily="49" charset="0"/>
                <a:ea typeface="Hiragino Kaku Gothic Pro W3" panose="020B0300000000000000" pitchFamily="34" charset="-128"/>
                <a:cs typeface="Consolas" panose="020B0609020204030204" pitchFamily="49" charset="0"/>
              </a:rPr>
              <a:t>hunk3</a:t>
            </a: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29BC14E-C04D-032D-E7B7-B99FEEA49601}"/>
              </a:ext>
            </a:extLst>
          </p:cNvPr>
          <p:cNvSpPr/>
          <p:nvPr/>
        </p:nvSpPr>
        <p:spPr>
          <a:xfrm>
            <a:off x="4963897" y="4721560"/>
            <a:ext cx="1153289" cy="409632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chemeClr val="tx1"/>
                </a:solidFill>
                <a:latin typeface="Consolas" panose="020B0609020204030204" pitchFamily="49" charset="0"/>
                <a:ea typeface="Hiragino Kaku Gothic Pro W3" panose="020B0300000000000000" pitchFamily="34" charset="-128"/>
                <a:cs typeface="Consolas" panose="020B0609020204030204" pitchFamily="49" charset="0"/>
              </a:rPr>
              <a:t>hunk2</a:t>
            </a: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841C24A-5631-8771-97C0-53A5F5896303}"/>
              </a:ext>
            </a:extLst>
          </p:cNvPr>
          <p:cNvSpPr txBox="1"/>
          <p:nvPr/>
        </p:nvSpPr>
        <p:spPr>
          <a:xfrm>
            <a:off x="6809393" y="3175518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/>
              <a:t>コア修正関数</a:t>
            </a:r>
            <a:endParaRPr kumimoji="1" lang="ja-JP" altLang="en-US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06899E-ECF5-E362-534D-D856BAEEB014}"/>
              </a:ext>
            </a:extLst>
          </p:cNvPr>
          <p:cNvSpPr txBox="1"/>
          <p:nvPr/>
        </p:nvSpPr>
        <p:spPr>
          <a:xfrm>
            <a:off x="6809394" y="4339774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/>
              <a:t>周辺修正関数</a:t>
            </a:r>
            <a:endParaRPr kumimoji="1" lang="ja-JP" altLang="en-US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F95F6002-6010-84A8-75D4-7EF45D1FD82C}"/>
              </a:ext>
            </a:extLst>
          </p:cNvPr>
          <p:cNvSpPr txBox="1"/>
          <p:nvPr/>
        </p:nvSpPr>
        <p:spPr>
          <a:xfrm>
            <a:off x="6924810" y="5281738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/>
              <a:t>無関係関数</a:t>
            </a:r>
            <a:endParaRPr kumimoji="1"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D888E3A1-A085-94FC-6EFE-2E569E8FFB54}"/>
              </a:ext>
            </a:extLst>
          </p:cNvPr>
          <p:cNvSpPr/>
          <p:nvPr/>
        </p:nvSpPr>
        <p:spPr>
          <a:xfrm>
            <a:off x="6898882" y="3593677"/>
            <a:ext cx="1390683" cy="678349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chemeClr val="tx1"/>
                </a:solidFill>
                <a:latin typeface="Consolas" panose="020B0609020204030204" pitchFamily="49" charset="0"/>
                <a:ea typeface="Hiragino Kaku Gothic Pro W3" panose="020B0300000000000000" pitchFamily="34" charset="-128"/>
                <a:cs typeface="Consolas" panose="020B0609020204030204" pitchFamily="49" charset="0"/>
              </a:rPr>
              <a:t>A(hunk1)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chemeClr val="tx1"/>
                </a:solidFill>
                <a:latin typeface="Consolas" panose="020B0609020204030204" pitchFamily="49" charset="0"/>
                <a:ea typeface="Hiragino Kaku Gothic Pro W3" panose="020B0300000000000000" pitchFamily="34" charset="-128"/>
                <a:cs typeface="Consolas" panose="020B0609020204030204" pitchFamily="49" charset="0"/>
              </a:rPr>
              <a:t>C(hunk4)</a:t>
            </a: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ABE3337E-2846-6748-4B9D-A6D47092B1AE}"/>
              </a:ext>
            </a:extLst>
          </p:cNvPr>
          <p:cNvSpPr/>
          <p:nvPr/>
        </p:nvSpPr>
        <p:spPr>
          <a:xfrm>
            <a:off x="6898882" y="5649475"/>
            <a:ext cx="1390683" cy="409632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chemeClr val="tx1"/>
                </a:solidFill>
                <a:latin typeface="Consolas" panose="020B0609020204030204" pitchFamily="49" charset="0"/>
                <a:ea typeface="Hiragino Kaku Gothic Pro W3" panose="020B0300000000000000" pitchFamily="34" charset="-128"/>
                <a:cs typeface="Consolas" panose="020B0609020204030204" pitchFamily="49" charset="0"/>
              </a:rPr>
              <a:t>D(hunk3)</a:t>
            </a: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F1720C62-212E-6001-F5D4-948867839CCC}"/>
              </a:ext>
            </a:extLst>
          </p:cNvPr>
          <p:cNvSpPr/>
          <p:nvPr/>
        </p:nvSpPr>
        <p:spPr>
          <a:xfrm>
            <a:off x="6898882" y="4721561"/>
            <a:ext cx="1390683" cy="409632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chemeClr val="tx1"/>
                </a:solidFill>
                <a:latin typeface="Consolas" panose="020B0609020204030204" pitchFamily="49" charset="0"/>
                <a:ea typeface="Hiragino Kaku Gothic Pro W3" panose="020B0300000000000000" pitchFamily="34" charset="-128"/>
                <a:cs typeface="Consolas" panose="020B0609020204030204" pitchFamily="49" charset="0"/>
              </a:rPr>
              <a:t>B(hunk2)</a:t>
            </a: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32" name="グラフィックス 31" descr="人工知能 枠線">
            <a:extLst>
              <a:ext uri="{FF2B5EF4-FFF2-40B4-BE49-F238E27FC236}">
                <a16:creationId xmlns:a16="http://schemas.microsoft.com/office/drawing/2014/main" id="{2D529AF4-EDA2-CCD9-7E3A-A533040674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43724" y="4526728"/>
            <a:ext cx="792141" cy="792141"/>
          </a:xfrm>
          <a:prstGeom prst="rect">
            <a:avLst/>
          </a:prstGeom>
        </p:spPr>
      </p:pic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E2E0DFF0-8271-95CD-A651-F996664EF199}"/>
              </a:ext>
            </a:extLst>
          </p:cNvPr>
          <p:cNvSpPr/>
          <p:nvPr/>
        </p:nvSpPr>
        <p:spPr>
          <a:xfrm>
            <a:off x="10504853" y="4581851"/>
            <a:ext cx="1011935" cy="676871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kumimoji="1" lang="en-US" altLang="ja-JP" spc="110" baseline="0" dirty="0">
                <a:solidFill>
                  <a:schemeClr val="bg1">
                    <a:lumMod val="10000"/>
                  </a:schemeClr>
                </a:solidFill>
                <a:latin typeface="Consolas" panose="020B0609020204030204" pitchFamily="49" charset="0"/>
                <a:ea typeface="Hiragino Kaku Gothic Pro W3" panose="020B0300000000000000" pitchFamily="34" charset="-128"/>
                <a:cs typeface="Consolas" panose="020B0609020204030204" pitchFamily="49" charset="0"/>
              </a:rPr>
              <a:t>1: A()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bg1">
                    <a:lumMod val="10000"/>
                  </a:schemeClr>
                </a:solidFill>
                <a:latin typeface="Consolas" panose="020B0609020204030204" pitchFamily="49" charset="0"/>
                <a:ea typeface="Hiragino Kaku Gothic Pro W3" panose="020B0300000000000000" pitchFamily="34" charset="-128"/>
                <a:cs typeface="Consolas" panose="020B0609020204030204" pitchFamily="49" charset="0"/>
              </a:rPr>
              <a:t>2: C()</a:t>
            </a:r>
            <a:endParaRPr kumimoji="1" lang="ja-JP" altLang="en-US" spc="110" baseline="0" dirty="0">
              <a:solidFill>
                <a:schemeClr val="bg1">
                  <a:lumMod val="10000"/>
                </a:schemeClr>
              </a:solidFill>
              <a:latin typeface="Consolas" panose="020B0609020204030204" pitchFamily="49" charset="0"/>
              <a:ea typeface="Hiragino Kaku Gothic Pro W3" panose="020B0300000000000000" pitchFamily="34" charset="-128"/>
              <a:cs typeface="Consolas" panose="020B0609020204030204" pitchFamily="49" charset="0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74A2A548-C547-5808-244C-CC30A547A6B3}"/>
              </a:ext>
            </a:extLst>
          </p:cNvPr>
          <p:cNvSpPr txBox="1"/>
          <p:nvPr/>
        </p:nvSpPr>
        <p:spPr>
          <a:xfrm>
            <a:off x="3289915" y="5677912"/>
            <a:ext cx="10005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b="1" dirty="0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hunk</a:t>
            </a:r>
            <a:r>
              <a:rPr kumimoji="1"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の</a:t>
            </a:r>
            <a:endParaRPr kumimoji="1" lang="en-US" altLang="ja-JP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kumimoji="1"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分類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324D6679-5078-D90F-1CF9-61D3B330645C}"/>
              </a:ext>
            </a:extLst>
          </p:cNvPr>
          <p:cNvSpPr txBox="1"/>
          <p:nvPr/>
        </p:nvSpPr>
        <p:spPr>
          <a:xfrm>
            <a:off x="1492803" y="5677912"/>
            <a:ext cx="14718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b="1" dirty="0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Diff</a:t>
            </a:r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の</a:t>
            </a:r>
            <a:endParaRPr lang="en-US" altLang="ja-JP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en-US" altLang="ja-JP" b="1" dirty="0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hunk</a:t>
            </a:r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リスト</a:t>
            </a:r>
            <a:endParaRPr kumimoji="1" lang="en-US" altLang="ja-JP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endParaRPr kumimoji="1" lang="ja-JP" altLang="en-US" b="1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046AFB74-45D1-7BCE-886F-52BB296A1D92}"/>
              </a:ext>
            </a:extLst>
          </p:cNvPr>
          <p:cNvCxnSpPr/>
          <p:nvPr/>
        </p:nvCxnSpPr>
        <p:spPr>
          <a:xfrm>
            <a:off x="2737577" y="4936461"/>
            <a:ext cx="658407" cy="0"/>
          </a:xfrm>
          <a:prstGeom prst="straightConnector1">
            <a:avLst/>
          </a:prstGeom>
          <a:ln w="76200">
            <a:solidFill>
              <a:schemeClr val="bg1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矢印コネクタ 36">
            <a:extLst>
              <a:ext uri="{FF2B5EF4-FFF2-40B4-BE49-F238E27FC236}">
                <a16:creationId xmlns:a16="http://schemas.microsoft.com/office/drawing/2014/main" id="{A7BD4E17-DE49-F1DB-9DB3-4F4AE0988CD6}"/>
              </a:ext>
            </a:extLst>
          </p:cNvPr>
          <p:cNvCxnSpPr>
            <a:cxnSpLocks/>
            <a:stCxn id="19" idx="3"/>
            <a:endCxn id="25" idx="1"/>
          </p:cNvCxnSpPr>
          <p:nvPr/>
        </p:nvCxnSpPr>
        <p:spPr>
          <a:xfrm>
            <a:off x="4188124" y="4922612"/>
            <a:ext cx="775773" cy="3764"/>
          </a:xfrm>
          <a:prstGeom prst="straightConnector1">
            <a:avLst/>
          </a:prstGeom>
          <a:ln w="76200">
            <a:solidFill>
              <a:schemeClr val="bg1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カギ線コネクタ 42">
            <a:extLst>
              <a:ext uri="{FF2B5EF4-FFF2-40B4-BE49-F238E27FC236}">
                <a16:creationId xmlns:a16="http://schemas.microsoft.com/office/drawing/2014/main" id="{B0F7FA56-43B8-6663-CBEC-C9D13AEA030A}"/>
              </a:ext>
            </a:extLst>
          </p:cNvPr>
          <p:cNvCxnSpPr>
            <a:stCxn id="19" idx="3"/>
            <a:endCxn id="23" idx="1"/>
          </p:cNvCxnSpPr>
          <p:nvPr/>
        </p:nvCxnSpPr>
        <p:spPr>
          <a:xfrm flipV="1">
            <a:off x="4188124" y="3932851"/>
            <a:ext cx="784567" cy="989761"/>
          </a:xfrm>
          <a:prstGeom prst="bentConnector3">
            <a:avLst>
              <a:gd name="adj1" fmla="val 50000"/>
            </a:avLst>
          </a:prstGeom>
          <a:ln w="76200">
            <a:solidFill>
              <a:schemeClr val="bg1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カギ線コネクタ 44">
            <a:extLst>
              <a:ext uri="{FF2B5EF4-FFF2-40B4-BE49-F238E27FC236}">
                <a16:creationId xmlns:a16="http://schemas.microsoft.com/office/drawing/2014/main" id="{3D574AEC-95CF-3B48-33D2-724B2D2A4765}"/>
              </a:ext>
            </a:extLst>
          </p:cNvPr>
          <p:cNvCxnSpPr>
            <a:cxnSpLocks/>
            <a:stCxn id="19" idx="3"/>
            <a:endCxn id="24" idx="1"/>
          </p:cNvCxnSpPr>
          <p:nvPr/>
        </p:nvCxnSpPr>
        <p:spPr>
          <a:xfrm>
            <a:off x="4188124" y="4922612"/>
            <a:ext cx="761919" cy="930170"/>
          </a:xfrm>
          <a:prstGeom prst="bentConnector3">
            <a:avLst>
              <a:gd name="adj1" fmla="val 50000"/>
            </a:avLst>
          </a:prstGeom>
          <a:ln w="76200">
            <a:solidFill>
              <a:schemeClr val="bg1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カギ線コネクタ 48">
            <a:extLst>
              <a:ext uri="{FF2B5EF4-FFF2-40B4-BE49-F238E27FC236}">
                <a16:creationId xmlns:a16="http://schemas.microsoft.com/office/drawing/2014/main" id="{A57B4EC7-6751-5A75-C2EA-7D32790B29FE}"/>
              </a:ext>
            </a:extLst>
          </p:cNvPr>
          <p:cNvCxnSpPr>
            <a:cxnSpLocks/>
            <a:stCxn id="29" idx="3"/>
            <a:endCxn id="32" idx="1"/>
          </p:cNvCxnSpPr>
          <p:nvPr/>
        </p:nvCxnSpPr>
        <p:spPr>
          <a:xfrm>
            <a:off x="8289565" y="3932852"/>
            <a:ext cx="854159" cy="989947"/>
          </a:xfrm>
          <a:prstGeom prst="bentConnector3">
            <a:avLst>
              <a:gd name="adj1" fmla="val 37715"/>
            </a:avLst>
          </a:prstGeom>
          <a:ln w="76200">
            <a:solidFill>
              <a:schemeClr val="bg1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矢印コネクタ 52">
            <a:extLst>
              <a:ext uri="{FF2B5EF4-FFF2-40B4-BE49-F238E27FC236}">
                <a16:creationId xmlns:a16="http://schemas.microsoft.com/office/drawing/2014/main" id="{67948E54-10DA-AA1F-9593-6AF4562387B5}"/>
              </a:ext>
            </a:extLst>
          </p:cNvPr>
          <p:cNvCxnSpPr>
            <a:cxnSpLocks/>
            <a:stCxn id="23" idx="3"/>
            <a:endCxn id="29" idx="1"/>
          </p:cNvCxnSpPr>
          <p:nvPr/>
        </p:nvCxnSpPr>
        <p:spPr>
          <a:xfrm>
            <a:off x="6125980" y="3932851"/>
            <a:ext cx="772902" cy="1"/>
          </a:xfrm>
          <a:prstGeom prst="straightConnector1">
            <a:avLst/>
          </a:prstGeom>
          <a:ln w="76200">
            <a:solidFill>
              <a:schemeClr val="bg1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矢印コネクタ 55">
            <a:extLst>
              <a:ext uri="{FF2B5EF4-FFF2-40B4-BE49-F238E27FC236}">
                <a16:creationId xmlns:a16="http://schemas.microsoft.com/office/drawing/2014/main" id="{D8A584C7-F316-C088-B840-82305EFB94EA}"/>
              </a:ext>
            </a:extLst>
          </p:cNvPr>
          <p:cNvCxnSpPr>
            <a:cxnSpLocks/>
            <a:stCxn id="25" idx="3"/>
            <a:endCxn id="31" idx="1"/>
          </p:cNvCxnSpPr>
          <p:nvPr/>
        </p:nvCxnSpPr>
        <p:spPr>
          <a:xfrm>
            <a:off x="6117186" y="4926376"/>
            <a:ext cx="781696" cy="1"/>
          </a:xfrm>
          <a:prstGeom prst="straightConnector1">
            <a:avLst/>
          </a:prstGeom>
          <a:ln w="76200">
            <a:solidFill>
              <a:schemeClr val="bg1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4A22E983-93C0-8656-939E-B6AB7B8D5B1E}"/>
              </a:ext>
            </a:extLst>
          </p:cNvPr>
          <p:cNvCxnSpPr>
            <a:cxnSpLocks/>
            <a:stCxn id="24" idx="3"/>
            <a:endCxn id="30" idx="1"/>
          </p:cNvCxnSpPr>
          <p:nvPr/>
        </p:nvCxnSpPr>
        <p:spPr>
          <a:xfrm>
            <a:off x="6103332" y="5852782"/>
            <a:ext cx="795550" cy="1509"/>
          </a:xfrm>
          <a:prstGeom prst="straightConnector1">
            <a:avLst/>
          </a:prstGeom>
          <a:ln w="76200">
            <a:solidFill>
              <a:schemeClr val="bg1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>
            <a:extLst>
              <a:ext uri="{FF2B5EF4-FFF2-40B4-BE49-F238E27FC236}">
                <a16:creationId xmlns:a16="http://schemas.microsoft.com/office/drawing/2014/main" id="{42438258-62DF-F343-F3BE-2381905376F7}"/>
              </a:ext>
            </a:extLst>
          </p:cNvPr>
          <p:cNvCxnSpPr>
            <a:cxnSpLocks/>
            <a:stCxn id="32" idx="3"/>
            <a:endCxn id="33" idx="1"/>
          </p:cNvCxnSpPr>
          <p:nvPr/>
        </p:nvCxnSpPr>
        <p:spPr>
          <a:xfrm flipV="1">
            <a:off x="9935865" y="4920287"/>
            <a:ext cx="568988" cy="2512"/>
          </a:xfrm>
          <a:prstGeom prst="straightConnector1">
            <a:avLst/>
          </a:prstGeom>
          <a:ln w="76200">
            <a:solidFill>
              <a:schemeClr val="bg1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7C23F1BF-89AB-2BBB-DF0E-DB7A8A87E11A}"/>
              </a:ext>
            </a:extLst>
          </p:cNvPr>
          <p:cNvSpPr txBox="1"/>
          <p:nvPr/>
        </p:nvSpPr>
        <p:spPr>
          <a:xfrm>
            <a:off x="8858356" y="5677912"/>
            <a:ext cx="1362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ランク付け</a:t>
            </a:r>
            <a:endParaRPr kumimoji="1" lang="en-US" altLang="ja-JP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0920C27C-6688-D7E2-6ECA-41FBDA644B6C}"/>
              </a:ext>
            </a:extLst>
          </p:cNvPr>
          <p:cNvSpPr txBox="1"/>
          <p:nvPr/>
        </p:nvSpPr>
        <p:spPr>
          <a:xfrm>
            <a:off x="10211563" y="3940462"/>
            <a:ext cx="1598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ランク付き</a:t>
            </a:r>
            <a:endParaRPr kumimoji="1" lang="en-US" altLang="ja-JP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ctr"/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コア修正関数</a:t>
            </a:r>
            <a:endParaRPr kumimoji="1" lang="en-US" altLang="ja-JP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F343729F-B9DB-D856-8ABF-4C5204457E37}"/>
              </a:ext>
            </a:extLst>
          </p:cNvPr>
          <p:cNvSpPr txBox="1"/>
          <p:nvPr/>
        </p:nvSpPr>
        <p:spPr>
          <a:xfrm>
            <a:off x="3495363" y="2713062"/>
            <a:ext cx="2954655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2400" b="1">
                <a:solidFill>
                  <a:srgbClr val="000000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コア修正関数の特定</a:t>
            </a:r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4A508FCC-B465-3194-5F1D-773CDDB81A15}"/>
              </a:ext>
            </a:extLst>
          </p:cNvPr>
          <p:cNvSpPr txBox="1"/>
          <p:nvPr/>
        </p:nvSpPr>
        <p:spPr>
          <a:xfrm>
            <a:off x="9358584" y="2704906"/>
            <a:ext cx="1723549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ja-JP" altLang="en-US" sz="2400" b="1">
                <a:solidFill>
                  <a:srgbClr val="000000"/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ランク付け</a:t>
            </a:r>
            <a:endParaRPr kumimoji="1" lang="ja-JP" altLang="en-US" sz="2400" b="1">
              <a:solidFill>
                <a:srgbClr val="000000"/>
              </a:solidFill>
              <a:latin typeface="Hiragino Kaku Gothic Pro W6" panose="020B0300000000000000" pitchFamily="34" charset="-128"/>
              <a:ea typeface="Hiragino Kaku Gothic Pro W6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943037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4F7075-2595-85EF-2CF8-3151598BB4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E4F42372-6098-7F57-3FBD-05FAD204D1EE}"/>
              </a:ext>
            </a:extLst>
          </p:cNvPr>
          <p:cNvSpPr/>
          <p:nvPr/>
        </p:nvSpPr>
        <p:spPr>
          <a:xfrm>
            <a:off x="528000" y="2305318"/>
            <a:ext cx="11136000" cy="3092592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E641025A-BFEC-44F3-7237-B379C414B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RQ2-LLM</a:t>
            </a:r>
            <a:r>
              <a:rPr lang="en-US" altLang="ja-JP" dirty="0"/>
              <a:t>①</a:t>
            </a:r>
            <a:r>
              <a:rPr kumimoji="1" lang="ja-JP" altLang="en-US"/>
              <a:t>：</a:t>
            </a:r>
            <a:r>
              <a:rPr kumimoji="1" lang="en-US" altLang="ja-JP" dirty="0"/>
              <a:t>Hunk</a:t>
            </a:r>
            <a:r>
              <a:rPr kumimoji="1" lang="ja-JP" altLang="en-US"/>
              <a:t>の分類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9FB3BDC-3C91-CB71-307A-BBBA0A7BC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000" y="1728000"/>
            <a:ext cx="11136000" cy="4770000"/>
          </a:xfrm>
        </p:spPr>
        <p:txBody>
          <a:bodyPr/>
          <a:lstStyle/>
          <a:p>
            <a:r>
              <a:rPr lang="ja-JP" altLang="en-US" sz="3200"/>
              <a:t>バグ修正コミット</a:t>
            </a:r>
            <a:r>
              <a:rPr lang="en-US" altLang="ja-JP" sz="3200" dirty="0"/>
              <a:t>Diff</a:t>
            </a:r>
            <a:r>
              <a:rPr lang="ja-JP" altLang="en-US" sz="3200"/>
              <a:t>の</a:t>
            </a:r>
            <a:r>
              <a:rPr lang="en-US" altLang="ja-JP" sz="3200" dirty="0"/>
              <a:t>hunk</a:t>
            </a:r>
            <a:r>
              <a:rPr lang="ja-JP" altLang="en-US" sz="3200"/>
              <a:t>リストを入力して分類</a:t>
            </a:r>
            <a:endParaRPr lang="en-US" altLang="ja-JP" sz="3200" dirty="0"/>
          </a:p>
          <a:p>
            <a:r>
              <a:rPr kumimoji="1" lang="ja-JP" altLang="en-US"/>
              <a:t>コア修正</a:t>
            </a:r>
            <a:endParaRPr kumimoji="1" lang="en-US" altLang="ja-JP" dirty="0"/>
          </a:p>
          <a:p>
            <a:pPr lvl="1"/>
            <a:r>
              <a:rPr kumimoji="1" lang="ja-JP" altLang="en-US"/>
              <a:t>バグ修正に不可欠な変更．必ず一つ以上選ばれる．</a:t>
            </a:r>
            <a:endParaRPr kumimoji="1" lang="en-US" altLang="ja-JP" dirty="0"/>
          </a:p>
          <a:p>
            <a:r>
              <a:rPr lang="ja-JP" altLang="en-US"/>
              <a:t>周辺修正</a:t>
            </a:r>
            <a:endParaRPr lang="en-US" altLang="ja-JP" dirty="0"/>
          </a:p>
          <a:p>
            <a:pPr lvl="1"/>
            <a:r>
              <a:rPr lang="ja-JP" altLang="en-US"/>
              <a:t>コア修正の変更に伴い必要となった変更</a:t>
            </a:r>
            <a:endParaRPr lang="en-US" altLang="ja-JP" dirty="0"/>
          </a:p>
          <a:p>
            <a:r>
              <a:rPr kumimoji="1" lang="ja-JP" altLang="en-US"/>
              <a:t>無関係</a:t>
            </a:r>
            <a:endParaRPr lang="en-US" altLang="ja-JP" dirty="0"/>
          </a:p>
          <a:p>
            <a:pPr lvl="1"/>
            <a:r>
              <a:rPr lang="ja-JP" altLang="en-US"/>
              <a:t>バグ修正とは関係ないリファクタリングなどの変更</a:t>
            </a:r>
            <a:endParaRPr lang="en-US" altLang="ja-JP" dirty="0"/>
          </a:p>
          <a:p>
            <a:r>
              <a:rPr lang="ja-JP" altLang="en-US"/>
              <a:t>コンテキストを抑えるために関数ではなく</a:t>
            </a:r>
            <a:r>
              <a:rPr lang="en-US" altLang="ja-JP" dirty="0"/>
              <a:t>hunk</a:t>
            </a:r>
            <a:r>
              <a:rPr lang="ja-JP" altLang="en-US"/>
              <a:t>から分類</a:t>
            </a:r>
            <a:endParaRPr lang="en-US" altLang="ja-JP" dirty="0"/>
          </a:p>
          <a:p>
            <a:r>
              <a:rPr lang="ja-JP" altLang="en-US"/>
              <a:t>コア修正</a:t>
            </a:r>
            <a:r>
              <a:rPr lang="en-US" altLang="ja-JP" dirty="0"/>
              <a:t>hunk</a:t>
            </a:r>
            <a:r>
              <a:rPr lang="ja-JP" altLang="en-US"/>
              <a:t>を関数にマッピングしてコア修正関数を特定</a:t>
            </a: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FB0C4E4-C1DB-64A3-7698-BB6041C0B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28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352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C62CD0-E324-DA5E-9823-026D44120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SZZ</a:t>
            </a:r>
            <a:r>
              <a:rPr kumimoji="1" lang="ja-JP" altLang="en-US"/>
              <a:t>手法のバグ混入コミット特定方法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2CFB02-EF44-63EF-FF5E-032C05C70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バグ修正コミットの削除行を</a:t>
            </a:r>
            <a:r>
              <a:rPr lang="ja-JP" altLang="en-US"/>
              <a:t>直近で</a:t>
            </a:r>
            <a:r>
              <a:rPr kumimoji="1" lang="ja-JP" altLang="en-US"/>
              <a:t>変更したコミットを特定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2185FDC-82B2-F979-E9B4-B4BA002C7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</a:t>
            </a:fld>
            <a:endParaRPr lang="ja-JP" altLang="en-US" dirty="0"/>
          </a:p>
        </p:txBody>
      </p:sp>
      <p:sp>
        <p:nvSpPr>
          <p:cNvPr id="29" name="四角形: メモ 2">
            <a:extLst>
              <a:ext uri="{FF2B5EF4-FFF2-40B4-BE49-F238E27FC236}">
                <a16:creationId xmlns:a16="http://schemas.microsoft.com/office/drawing/2014/main" id="{018FE8E7-F030-9D96-B65A-A24F80570BE4}"/>
              </a:ext>
            </a:extLst>
          </p:cNvPr>
          <p:cNvSpPr/>
          <p:nvPr/>
        </p:nvSpPr>
        <p:spPr>
          <a:xfrm rot="10800000">
            <a:off x="5497768" y="2693141"/>
            <a:ext cx="4810261" cy="734943"/>
          </a:xfrm>
          <a:prstGeom prst="foldedCorner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6E5D7321-C4C7-2342-1D1E-B2695E2F5BA3}"/>
              </a:ext>
            </a:extLst>
          </p:cNvPr>
          <p:cNvSpPr txBox="1"/>
          <p:nvPr/>
        </p:nvSpPr>
        <p:spPr>
          <a:xfrm>
            <a:off x="5511903" y="2709734"/>
            <a:ext cx="47150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>
                <a:latin typeface="Consolas" panose="020B0609020204030204" pitchFamily="49" charset="0"/>
              </a:rPr>
              <a:t>L.10 </a:t>
            </a:r>
            <a:r>
              <a:rPr lang="en-US" altLang="ja-JP" sz="2000" dirty="0">
                <a:solidFill>
                  <a:schemeClr val="accent6"/>
                </a:solidFill>
                <a:latin typeface="Consolas" panose="020B0609020204030204" pitchFamily="49" charset="0"/>
              </a:rPr>
              <a:t>-  if(a == 1){</a:t>
            </a:r>
            <a:endParaRPr lang="en-US" altLang="ja-JP" sz="2000" dirty="0">
              <a:latin typeface="Consolas" panose="020B0609020204030204" pitchFamily="49" charset="0"/>
            </a:endParaRPr>
          </a:p>
          <a:p>
            <a:r>
              <a:rPr lang="en-US" altLang="ja-JP" sz="2000" dirty="0">
                <a:latin typeface="Consolas" panose="020B0609020204030204" pitchFamily="49" charset="0"/>
              </a:rPr>
              <a:t>L.10 </a:t>
            </a:r>
            <a:r>
              <a:rPr lang="en-US" altLang="ja-JP" sz="2000" dirty="0">
                <a:solidFill>
                  <a:schemeClr val="accent4"/>
                </a:solidFill>
                <a:latin typeface="Consolas" panose="020B0609020204030204" pitchFamily="49" charset="0"/>
              </a:rPr>
              <a:t>+  if(a == 1 &amp;&amp; </a:t>
            </a:r>
            <a:r>
              <a:rPr lang="en-US" altLang="ja-JP" sz="2000" dirty="0" err="1">
                <a:solidFill>
                  <a:schemeClr val="accent4"/>
                </a:solidFill>
                <a:latin typeface="Consolas" panose="020B0609020204030204" pitchFamily="49" charset="0"/>
              </a:rPr>
              <a:t>isOk</a:t>
            </a:r>
            <a:r>
              <a:rPr lang="en-US" altLang="ja-JP" sz="2000" dirty="0">
                <a:solidFill>
                  <a:schemeClr val="accent4"/>
                </a:solidFill>
                <a:latin typeface="Consolas" panose="020B0609020204030204" pitchFamily="49" charset="0"/>
              </a:rPr>
              <a:t>){</a:t>
            </a:r>
            <a:endParaRPr lang="ja-JP" altLang="en-US" sz="2000" dirty="0">
              <a:solidFill>
                <a:schemeClr val="accent4"/>
              </a:solidFill>
              <a:latin typeface="Consolas" panose="020B0609020204030204" pitchFamily="49" charset="0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E619E975-9F15-7316-4B15-FCC400297CBC}"/>
              </a:ext>
            </a:extLst>
          </p:cNvPr>
          <p:cNvSpPr txBox="1"/>
          <p:nvPr/>
        </p:nvSpPr>
        <p:spPr>
          <a:xfrm>
            <a:off x="6787054" y="2315376"/>
            <a:ext cx="2230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バグ修正コミット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71AAF7EA-6A8F-5BF3-DA94-078C193BC59D}"/>
              </a:ext>
            </a:extLst>
          </p:cNvPr>
          <p:cNvSpPr txBox="1"/>
          <p:nvPr/>
        </p:nvSpPr>
        <p:spPr>
          <a:xfrm>
            <a:off x="4099270" y="2744440"/>
            <a:ext cx="164373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2000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cd74hs</a:t>
            </a:r>
          </a:p>
          <a:p>
            <a:pPr algn="ctr"/>
            <a:r>
              <a:rPr lang="en-US" altLang="ja-JP" sz="2000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g1pqnh</a:t>
            </a:r>
          </a:p>
        </p:txBody>
      </p: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3100D2C0-42CC-B89E-F014-7391359AD0FA}"/>
              </a:ext>
            </a:extLst>
          </p:cNvPr>
          <p:cNvCxnSpPr>
            <a:cxnSpLocks/>
          </p:cNvCxnSpPr>
          <p:nvPr/>
        </p:nvCxnSpPr>
        <p:spPr>
          <a:xfrm flipV="1">
            <a:off x="3256629" y="3690851"/>
            <a:ext cx="0" cy="507076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四角形: 角を丸くする 9">
            <a:extLst>
              <a:ext uri="{FF2B5EF4-FFF2-40B4-BE49-F238E27FC236}">
                <a16:creationId xmlns:a16="http://schemas.microsoft.com/office/drawing/2014/main" id="{A8F20C84-A1FE-D9F1-9C77-8F2C05125F0F}"/>
              </a:ext>
            </a:extLst>
          </p:cNvPr>
          <p:cNvSpPr/>
          <p:nvPr/>
        </p:nvSpPr>
        <p:spPr>
          <a:xfrm>
            <a:off x="2434762" y="2753931"/>
            <a:ext cx="1643734" cy="707886"/>
          </a:xfrm>
          <a:prstGeom prst="round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/>
            <a:r>
              <a:rPr lang="en-US" altLang="ja-JP" b="1" dirty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g1pqnh</a:t>
            </a:r>
          </a:p>
          <a:p>
            <a:pPr algn="ctr"/>
            <a:r>
              <a:rPr lang="en-US" altLang="ja-JP" b="1" dirty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2024/12/17</a:t>
            </a:r>
            <a:endParaRPr lang="en-US" altLang="ja-JP" b="1" dirty="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35" name="四角形: メモ 16">
            <a:extLst>
              <a:ext uri="{FF2B5EF4-FFF2-40B4-BE49-F238E27FC236}">
                <a16:creationId xmlns:a16="http://schemas.microsoft.com/office/drawing/2014/main" id="{08B21049-569E-780A-5A31-A7D4689388E3}"/>
              </a:ext>
            </a:extLst>
          </p:cNvPr>
          <p:cNvSpPr/>
          <p:nvPr/>
        </p:nvSpPr>
        <p:spPr>
          <a:xfrm rot="10800000">
            <a:off x="5497768" y="4435362"/>
            <a:ext cx="4810261" cy="734943"/>
          </a:xfrm>
          <a:prstGeom prst="foldedCorner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28EC876D-6690-E94E-469B-554FEBCD0974}"/>
              </a:ext>
            </a:extLst>
          </p:cNvPr>
          <p:cNvSpPr txBox="1"/>
          <p:nvPr/>
        </p:nvSpPr>
        <p:spPr>
          <a:xfrm>
            <a:off x="5511903" y="4451955"/>
            <a:ext cx="47150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>
                <a:latin typeface="Consolas" panose="020B0609020204030204" pitchFamily="49" charset="0"/>
                <a:ea typeface="Hiragino Kaku Gothic Pro W6" panose="020B0300000000000000"/>
              </a:rPr>
              <a:t>L.77 </a:t>
            </a:r>
            <a:r>
              <a:rPr lang="en-US" altLang="ja-JP" sz="2000" dirty="0">
                <a:solidFill>
                  <a:schemeClr val="accent4"/>
                </a:solidFill>
                <a:latin typeface="Consolas" panose="020B0609020204030204" pitchFamily="49" charset="0"/>
                <a:ea typeface="Hiragino Kaku Gothic Pro W6" panose="020B0300000000000000"/>
              </a:rPr>
              <a:t>+  tmp = a1</a:t>
            </a:r>
          </a:p>
          <a:p>
            <a:r>
              <a:rPr lang="en-US" altLang="ja-JP" sz="2000" dirty="0">
                <a:latin typeface="Consolas" panose="020B0609020204030204" pitchFamily="49" charset="0"/>
                <a:ea typeface="Hiragino Kaku Gothic Pro W6" panose="020B0300000000000000"/>
              </a:rPr>
              <a:t>L.78 </a:t>
            </a:r>
            <a:r>
              <a:rPr lang="en-US" altLang="ja-JP" sz="2000" dirty="0">
                <a:solidFill>
                  <a:schemeClr val="accent4"/>
                </a:solidFill>
                <a:latin typeface="Consolas" panose="020B0609020204030204" pitchFamily="49" charset="0"/>
                <a:ea typeface="Hiragino Kaku Gothic Pro W6" panose="020B0300000000000000"/>
              </a:rPr>
              <a:t>+  a1 = a2;</a:t>
            </a:r>
            <a:endParaRPr lang="ja-JP" altLang="en-US" sz="2000" dirty="0">
              <a:solidFill>
                <a:schemeClr val="accent4"/>
              </a:solidFill>
              <a:latin typeface="Consolas" panose="020B0609020204030204" pitchFamily="49" charset="0"/>
              <a:ea typeface="Hiragino Kaku Gothic Pro W6" panose="020B0300000000000000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3E776151-07C0-F736-8256-D5EA81C600B2}"/>
              </a:ext>
            </a:extLst>
          </p:cNvPr>
          <p:cNvSpPr txBox="1"/>
          <p:nvPr/>
        </p:nvSpPr>
        <p:spPr>
          <a:xfrm>
            <a:off x="6486060" y="4075052"/>
            <a:ext cx="2848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機能を追加するコミット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BB5B9CAA-0F24-2060-2E64-7365E4C2EF08}"/>
              </a:ext>
            </a:extLst>
          </p:cNvPr>
          <p:cNvSpPr txBox="1"/>
          <p:nvPr/>
        </p:nvSpPr>
        <p:spPr>
          <a:xfrm>
            <a:off x="4099270" y="4486661"/>
            <a:ext cx="164373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2000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df2ab3</a:t>
            </a:r>
          </a:p>
          <a:p>
            <a:pPr algn="ctr"/>
            <a:r>
              <a:rPr lang="en-US" altLang="ja-JP" sz="2000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df2ab3</a:t>
            </a:r>
          </a:p>
        </p:txBody>
      </p:sp>
      <p:sp>
        <p:nvSpPr>
          <p:cNvPr id="39" name="四角形: 角を丸くする 23">
            <a:extLst>
              <a:ext uri="{FF2B5EF4-FFF2-40B4-BE49-F238E27FC236}">
                <a16:creationId xmlns:a16="http://schemas.microsoft.com/office/drawing/2014/main" id="{727336B0-BB66-E0A9-0609-171562227C4C}"/>
              </a:ext>
            </a:extLst>
          </p:cNvPr>
          <p:cNvSpPr/>
          <p:nvPr/>
        </p:nvSpPr>
        <p:spPr>
          <a:xfrm>
            <a:off x="2430612" y="4495621"/>
            <a:ext cx="1643734" cy="707886"/>
          </a:xfrm>
          <a:prstGeom prst="round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/>
            <a:r>
              <a:rPr lang="en-US" altLang="ja-JP" b="1" dirty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df2ab3</a:t>
            </a:r>
          </a:p>
          <a:p>
            <a:pPr algn="ctr"/>
            <a:r>
              <a:rPr lang="en-US" altLang="ja-JP" b="1" dirty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2024/12/13</a:t>
            </a:r>
            <a:endParaRPr lang="en-US" altLang="ja-JP" b="1" dirty="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40" name="四角形: メモ 26">
            <a:extLst>
              <a:ext uri="{FF2B5EF4-FFF2-40B4-BE49-F238E27FC236}">
                <a16:creationId xmlns:a16="http://schemas.microsoft.com/office/drawing/2014/main" id="{EE6EF985-2BCE-E3C5-93DA-7F8CF77DCF12}"/>
              </a:ext>
            </a:extLst>
          </p:cNvPr>
          <p:cNvSpPr/>
          <p:nvPr/>
        </p:nvSpPr>
        <p:spPr>
          <a:xfrm rot="10800000">
            <a:off x="5497768" y="5703126"/>
            <a:ext cx="4810261" cy="718351"/>
          </a:xfrm>
          <a:prstGeom prst="foldedCorner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1B64BC96-FD5B-C656-2D61-3F1315E31753}"/>
              </a:ext>
            </a:extLst>
          </p:cNvPr>
          <p:cNvSpPr txBox="1"/>
          <p:nvPr/>
        </p:nvSpPr>
        <p:spPr>
          <a:xfrm>
            <a:off x="5511903" y="5703127"/>
            <a:ext cx="47150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>
                <a:latin typeface="Consolas" panose="020B0609020204030204" pitchFamily="49" charset="0"/>
                <a:ea typeface="Hiragino Kaku Gothic Pro W6" panose="020B0300000000000000"/>
              </a:rPr>
              <a:t>L.9     int x = 1;</a:t>
            </a:r>
          </a:p>
          <a:p>
            <a:r>
              <a:rPr lang="en-US" altLang="ja-JP" sz="2000" dirty="0">
                <a:latin typeface="Consolas" panose="020B0609020204030204" pitchFamily="49" charset="0"/>
                <a:ea typeface="Hiragino Kaku Gothic Pro W6" panose="020B0300000000000000"/>
              </a:rPr>
              <a:t>L.10 </a:t>
            </a:r>
            <a:r>
              <a:rPr lang="en-US" altLang="ja-JP" sz="2000" dirty="0">
                <a:solidFill>
                  <a:schemeClr val="accent4"/>
                </a:solidFill>
                <a:latin typeface="Consolas" panose="020B0609020204030204" pitchFamily="49" charset="0"/>
                <a:ea typeface="Hiragino Kaku Gothic Pro W6" panose="020B0300000000000000"/>
              </a:rPr>
              <a:t>+  if(a == 1){</a:t>
            </a:r>
            <a:endParaRPr lang="ja-JP" altLang="en-US" sz="2000" dirty="0">
              <a:solidFill>
                <a:schemeClr val="accent4"/>
              </a:solidFill>
              <a:latin typeface="Consolas" panose="020B0609020204030204" pitchFamily="49" charset="0"/>
              <a:ea typeface="Hiragino Kaku Gothic Pro W6" panose="020B0300000000000000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5F8518A9-35E2-4EE3-153B-798E0490AF50}"/>
              </a:ext>
            </a:extLst>
          </p:cNvPr>
          <p:cNvSpPr txBox="1"/>
          <p:nvPr/>
        </p:nvSpPr>
        <p:spPr>
          <a:xfrm>
            <a:off x="6787054" y="5336477"/>
            <a:ext cx="2230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バグ混入コミット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D5ED63D6-D8DC-4BC1-1BFC-58FDE4565DC7}"/>
              </a:ext>
            </a:extLst>
          </p:cNvPr>
          <p:cNvSpPr txBox="1"/>
          <p:nvPr/>
        </p:nvSpPr>
        <p:spPr>
          <a:xfrm>
            <a:off x="4099270" y="5737833"/>
            <a:ext cx="164373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2000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ab7feg</a:t>
            </a:r>
          </a:p>
          <a:p>
            <a:pPr algn="ctr"/>
            <a:r>
              <a:rPr lang="en-US" altLang="ja-JP" sz="2000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cd74hs</a:t>
            </a:r>
          </a:p>
        </p:txBody>
      </p:sp>
      <p:sp>
        <p:nvSpPr>
          <p:cNvPr id="44" name="四角形: 角を丸くする 35">
            <a:extLst>
              <a:ext uri="{FF2B5EF4-FFF2-40B4-BE49-F238E27FC236}">
                <a16:creationId xmlns:a16="http://schemas.microsoft.com/office/drawing/2014/main" id="{AFDAB4A5-B569-9EB6-A0B9-B63D1B5C40BB}"/>
              </a:ext>
            </a:extLst>
          </p:cNvPr>
          <p:cNvSpPr/>
          <p:nvPr/>
        </p:nvSpPr>
        <p:spPr>
          <a:xfrm>
            <a:off x="2430612" y="5735068"/>
            <a:ext cx="1643734" cy="707886"/>
          </a:xfrm>
          <a:prstGeom prst="round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/>
            <a:r>
              <a:rPr lang="en-US" altLang="ja-JP" b="1" dirty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cd74hs</a:t>
            </a:r>
          </a:p>
          <a:p>
            <a:pPr algn="ctr"/>
            <a:r>
              <a:rPr lang="en-US" altLang="ja-JP" b="1" dirty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2024/12/12</a:t>
            </a:r>
            <a:endParaRPr lang="en-US" altLang="ja-JP" b="1" dirty="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4AA4CADC-44E6-DAFF-A21D-49C9818784F4}"/>
              </a:ext>
            </a:extLst>
          </p:cNvPr>
          <p:cNvCxnSpPr>
            <a:cxnSpLocks/>
          </p:cNvCxnSpPr>
          <p:nvPr/>
        </p:nvCxnSpPr>
        <p:spPr>
          <a:xfrm flipH="1" flipV="1">
            <a:off x="2049491" y="4264429"/>
            <a:ext cx="7087" cy="2413571"/>
          </a:xfrm>
          <a:prstGeom prst="straightConnector1">
            <a:avLst/>
          </a:prstGeom>
          <a:ln w="317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531C2D25-4672-EF3A-0C63-F85940A4B9D4}"/>
              </a:ext>
            </a:extLst>
          </p:cNvPr>
          <p:cNvCxnSpPr>
            <a:cxnSpLocks/>
          </p:cNvCxnSpPr>
          <p:nvPr/>
        </p:nvCxnSpPr>
        <p:spPr>
          <a:xfrm flipH="1" flipV="1">
            <a:off x="2049100" y="2593571"/>
            <a:ext cx="391" cy="1018406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矢印コネクタ 46">
            <a:extLst>
              <a:ext uri="{FF2B5EF4-FFF2-40B4-BE49-F238E27FC236}">
                <a16:creationId xmlns:a16="http://schemas.microsoft.com/office/drawing/2014/main" id="{16E6BAFE-530F-6DB6-B9F3-C929F53FC223}"/>
              </a:ext>
            </a:extLst>
          </p:cNvPr>
          <p:cNvCxnSpPr>
            <a:cxnSpLocks/>
          </p:cNvCxnSpPr>
          <p:nvPr/>
        </p:nvCxnSpPr>
        <p:spPr>
          <a:xfrm flipV="1">
            <a:off x="2049491" y="3492709"/>
            <a:ext cx="0" cy="858671"/>
          </a:xfrm>
          <a:prstGeom prst="straightConnector1">
            <a:avLst/>
          </a:prstGeom>
          <a:ln w="31750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楕円 82">
            <a:extLst>
              <a:ext uri="{FF2B5EF4-FFF2-40B4-BE49-F238E27FC236}">
                <a16:creationId xmlns:a16="http://schemas.microsoft.com/office/drawing/2014/main" id="{873C63EB-5B42-92A0-3093-26D585B8DECD}"/>
              </a:ext>
            </a:extLst>
          </p:cNvPr>
          <p:cNvSpPr/>
          <p:nvPr/>
        </p:nvSpPr>
        <p:spPr>
          <a:xfrm>
            <a:off x="1917841" y="2972932"/>
            <a:ext cx="263300" cy="272719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49" name="楕円 83">
            <a:extLst>
              <a:ext uri="{FF2B5EF4-FFF2-40B4-BE49-F238E27FC236}">
                <a16:creationId xmlns:a16="http://schemas.microsoft.com/office/drawing/2014/main" id="{BAC40E01-9B7F-AB68-5243-A47CFC3B9C8B}"/>
              </a:ext>
            </a:extLst>
          </p:cNvPr>
          <p:cNvSpPr/>
          <p:nvPr/>
        </p:nvSpPr>
        <p:spPr>
          <a:xfrm>
            <a:off x="1917841" y="4699778"/>
            <a:ext cx="263300" cy="272719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50" name="楕円 84">
            <a:extLst>
              <a:ext uri="{FF2B5EF4-FFF2-40B4-BE49-F238E27FC236}">
                <a16:creationId xmlns:a16="http://schemas.microsoft.com/office/drawing/2014/main" id="{C30B09B3-093F-EFC4-707F-E9EDB7AB25D9}"/>
              </a:ext>
            </a:extLst>
          </p:cNvPr>
          <p:cNvSpPr/>
          <p:nvPr/>
        </p:nvSpPr>
        <p:spPr>
          <a:xfrm>
            <a:off x="1917841" y="5952651"/>
            <a:ext cx="263300" cy="272719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EF2C66C5-6BD3-13E5-E58C-5C480F7E8FD8}"/>
              </a:ext>
            </a:extLst>
          </p:cNvPr>
          <p:cNvSpPr txBox="1"/>
          <p:nvPr/>
        </p:nvSpPr>
        <p:spPr>
          <a:xfrm>
            <a:off x="1389229" y="2593571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最新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CC5C5A7E-F92C-335D-1B2E-5FC3E3DEAF60}"/>
              </a:ext>
            </a:extLst>
          </p:cNvPr>
          <p:cNvSpPr txBox="1"/>
          <p:nvPr/>
        </p:nvSpPr>
        <p:spPr>
          <a:xfrm>
            <a:off x="1402769" y="6313334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過去</a:t>
            </a:r>
            <a:endParaRPr kumimoji="1" lang="ja-JP" altLang="en-US" b="1" dirty="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446117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7440AE-B463-4EB2-B569-4BB5C8B87B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BE7E2B-EBFB-0769-91C7-699DA7CF5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RQ2-LLM②</a:t>
            </a:r>
            <a:r>
              <a:rPr kumimoji="1" lang="ja-JP" altLang="en-US"/>
              <a:t>：コア修正関数のランク付け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1F96388-BAB2-C434-C672-E380AED9B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000" y="1728000"/>
            <a:ext cx="11136000" cy="4770000"/>
          </a:xfrm>
        </p:spPr>
        <p:txBody>
          <a:bodyPr/>
          <a:lstStyle/>
          <a:p>
            <a:r>
              <a:rPr lang="ja-JP" altLang="en-US" sz="3200"/>
              <a:t>コア修正関数と関数内の</a:t>
            </a:r>
            <a:r>
              <a:rPr lang="en-US" altLang="ja-JP" sz="3200" dirty="0"/>
              <a:t>Diff hunk</a:t>
            </a:r>
            <a:r>
              <a:rPr lang="ja-JP" altLang="en-US" sz="3200"/>
              <a:t>を入力してランク付け</a:t>
            </a:r>
            <a:endParaRPr lang="en-US" altLang="ja-JP" sz="3200" dirty="0"/>
          </a:p>
          <a:p>
            <a:endParaRPr lang="en-US" altLang="ja-JP" sz="3200" dirty="0"/>
          </a:p>
          <a:p>
            <a:r>
              <a:rPr lang="ja-JP" altLang="en-US" sz="3200"/>
              <a:t>根本的な修正をしている関数を上位にする</a:t>
            </a:r>
            <a:endParaRPr lang="en-US" altLang="ja-JP" sz="3200" dirty="0"/>
          </a:p>
          <a:p>
            <a:endParaRPr lang="en-US" altLang="ja-JP" sz="3200" dirty="0"/>
          </a:p>
          <a:p>
            <a:r>
              <a:rPr lang="ja-JP" altLang="en-US" sz="3200"/>
              <a:t>背景</a:t>
            </a:r>
            <a:endParaRPr lang="en-US" altLang="ja-JP" sz="3200" dirty="0"/>
          </a:p>
          <a:p>
            <a:r>
              <a:rPr lang="ja-JP" altLang="en-US" sz="3200"/>
              <a:t>コア修正関数が複数存在する場合がある</a:t>
            </a:r>
            <a:endParaRPr lang="en-US" altLang="ja-JP" sz="3200" dirty="0"/>
          </a:p>
          <a:p>
            <a:r>
              <a:rPr lang="ja-JP" altLang="en-US" sz="3200"/>
              <a:t>コア修正関数の数をできるだけ減らしたい</a:t>
            </a:r>
            <a:endParaRPr lang="en-US" altLang="ja-JP" sz="3200" dirty="0"/>
          </a:p>
          <a:p>
            <a:pPr lvl="1"/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DA2F56D-DB5A-20F0-F7B8-909A5D3B8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29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231646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F5D6EB-FC23-5101-56F4-BD80591813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4E5F0D-2351-4354-FD0D-2A60B1100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RQ2</a:t>
            </a:r>
            <a:r>
              <a:rPr lang="ja-JP" altLang="en-US"/>
              <a:t>：</a:t>
            </a:r>
            <a:r>
              <a:rPr lang="en-US" altLang="ja-JP" dirty="0"/>
              <a:t>LLM</a:t>
            </a:r>
            <a:r>
              <a:rPr lang="ja-JP" altLang="en-US"/>
              <a:t>による修正関数の選択は</a:t>
            </a:r>
            <a:r>
              <a:rPr lang="en-US" altLang="ja-JP" dirty="0"/>
              <a:t>FP</a:t>
            </a:r>
            <a:r>
              <a:rPr lang="ja-JP" altLang="en-US"/>
              <a:t>を減らせるか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83A5913-08B6-DF0C-68C5-0C3EA7E4D5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3200"/>
              <a:t>コア修正関数は</a:t>
            </a:r>
            <a:r>
              <a:rPr kumimoji="1" lang="en-US" altLang="ja-JP" sz="3200" dirty="0"/>
              <a:t>TP</a:t>
            </a:r>
            <a:r>
              <a:rPr kumimoji="1" lang="ja-JP" altLang="en-US" sz="3200"/>
              <a:t>を維持しつつ</a:t>
            </a:r>
            <a:r>
              <a:rPr kumimoji="1" lang="en-US" altLang="ja-JP" sz="3200" dirty="0"/>
              <a:t>FP</a:t>
            </a:r>
            <a:r>
              <a:rPr kumimoji="1" lang="ja-JP" altLang="en-US" sz="3200"/>
              <a:t>を減らせる</a:t>
            </a:r>
            <a:endParaRPr kumimoji="1" lang="en-US" altLang="ja-JP" sz="3200" dirty="0"/>
          </a:p>
          <a:p>
            <a:pPr marL="457200" indent="-457200">
              <a:buClr>
                <a:schemeClr val="tx1"/>
              </a:buClr>
              <a:buSzPct val="100000"/>
            </a:pPr>
            <a:r>
              <a:rPr kumimoji="1" lang="ja-JP" altLang="en-US"/>
              <a:t>修正関数の約</a:t>
            </a:r>
            <a:r>
              <a:rPr kumimoji="1" lang="en-US" altLang="ja-JP" dirty="0"/>
              <a:t>4</a:t>
            </a:r>
            <a:r>
              <a:rPr lang="en-US" altLang="ja-JP" dirty="0"/>
              <a:t>0%</a:t>
            </a:r>
            <a:r>
              <a:rPr kumimoji="1" lang="ja-JP" altLang="en-US"/>
              <a:t>がコア修正関数</a:t>
            </a:r>
            <a:endParaRPr lang="en-US" altLang="ja-JP" dirty="0"/>
          </a:p>
          <a:p>
            <a:pPr marL="457200" indent="-457200">
              <a:buClr>
                <a:schemeClr val="tx1"/>
              </a:buClr>
              <a:buSzPct val="100000"/>
            </a:pPr>
            <a:r>
              <a:rPr lang="ja-JP" altLang="en-US"/>
              <a:t>コア修正関数は</a:t>
            </a:r>
            <a:r>
              <a:rPr lang="en-US" altLang="ja-JP" dirty="0"/>
              <a:t>TP</a:t>
            </a:r>
            <a:r>
              <a:rPr lang="ja-JP" altLang="en-US"/>
              <a:t>を</a:t>
            </a:r>
            <a:r>
              <a:rPr lang="en-US" altLang="ja-JP" dirty="0"/>
              <a:t>57</a:t>
            </a:r>
            <a:r>
              <a:rPr lang="ja-JP" altLang="en-US"/>
              <a:t>件（</a:t>
            </a:r>
            <a:r>
              <a:rPr lang="en-US" altLang="ja-JP" dirty="0"/>
              <a:t>95%</a:t>
            </a:r>
            <a:r>
              <a:rPr lang="ja-JP" altLang="en-US"/>
              <a:t>）維持</a:t>
            </a:r>
            <a:endParaRPr lang="en-US" altLang="ja-JP" dirty="0"/>
          </a:p>
          <a:p>
            <a:pPr marL="457200" indent="-457200">
              <a:buClr>
                <a:schemeClr val="tx1"/>
              </a:buClr>
              <a:buSzPct val="100000"/>
            </a:pPr>
            <a:r>
              <a:rPr kumimoji="1" lang="ja-JP" altLang="en-US"/>
              <a:t>コア修正関数は</a:t>
            </a:r>
            <a:r>
              <a:rPr lang="en-US" altLang="ja-JP" dirty="0"/>
              <a:t>FP</a:t>
            </a:r>
            <a:r>
              <a:rPr lang="ja-JP" altLang="en-US"/>
              <a:t>を</a:t>
            </a:r>
            <a:r>
              <a:rPr lang="en-US" altLang="ja-JP" dirty="0"/>
              <a:t>565</a:t>
            </a:r>
            <a:r>
              <a:rPr lang="ja-JP" altLang="en-US"/>
              <a:t>件（</a:t>
            </a:r>
            <a:r>
              <a:rPr lang="en-US" altLang="ja-JP" dirty="0"/>
              <a:t>32%</a:t>
            </a:r>
            <a:r>
              <a:rPr lang="ja-JP" altLang="en-US"/>
              <a:t>）減少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7C84AA6-AAC9-A499-D90D-6CB75CC68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30</a:t>
            </a:fld>
            <a:endParaRPr lang="ja-JP" altLang="en-US" dirty="0"/>
          </a:p>
        </p:txBody>
      </p:sp>
      <p:graphicFrame>
        <p:nvGraphicFramePr>
          <p:cNvPr id="5" name="コンテンツ プレースホルダー 9">
            <a:extLst>
              <a:ext uri="{FF2B5EF4-FFF2-40B4-BE49-F238E27FC236}">
                <a16:creationId xmlns:a16="http://schemas.microsoft.com/office/drawing/2014/main" id="{FCBDBA64-8DE0-1A6C-7DC9-8E8AE014B6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8741299"/>
              </p:ext>
            </p:extLst>
          </p:nvPr>
        </p:nvGraphicFramePr>
        <p:xfrm>
          <a:off x="528000" y="4194000"/>
          <a:ext cx="11134724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681">
                  <a:extLst>
                    <a:ext uri="{9D8B030D-6E8A-4147-A177-3AD203B41FA5}">
                      <a16:colId xmlns:a16="http://schemas.microsoft.com/office/drawing/2014/main" val="1589038779"/>
                    </a:ext>
                  </a:extLst>
                </a:gridCol>
                <a:gridCol w="2783681">
                  <a:extLst>
                    <a:ext uri="{9D8B030D-6E8A-4147-A177-3AD203B41FA5}">
                      <a16:colId xmlns:a16="http://schemas.microsoft.com/office/drawing/2014/main" val="484474669"/>
                    </a:ext>
                  </a:extLst>
                </a:gridCol>
                <a:gridCol w="2783681">
                  <a:extLst>
                    <a:ext uri="{9D8B030D-6E8A-4147-A177-3AD203B41FA5}">
                      <a16:colId xmlns:a16="http://schemas.microsoft.com/office/drawing/2014/main" val="3541666733"/>
                    </a:ext>
                  </a:extLst>
                </a:gridCol>
                <a:gridCol w="2783681">
                  <a:extLst>
                    <a:ext uri="{9D8B030D-6E8A-4147-A177-3AD203B41FA5}">
                      <a16:colId xmlns:a16="http://schemas.microsoft.com/office/drawing/2014/main" val="3602843688"/>
                    </a:ext>
                  </a:extLst>
                </a:gridCol>
              </a:tblGrid>
              <a:tr h="450186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/>
                        <a:t>手法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/>
                        <a:t>関数の数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TP</a:t>
                      </a:r>
                      <a:endParaRPr kumimoji="1" lang="ja-JP" alt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FP</a:t>
                      </a:r>
                      <a:endParaRPr kumimoji="1" lang="ja-JP" alt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5527254"/>
                  </a:ext>
                </a:extLst>
              </a:tr>
              <a:tr h="450186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修正関数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536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60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1,767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8034179"/>
                  </a:ext>
                </a:extLst>
              </a:tr>
              <a:tr h="450186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　コア修正関数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　</a:t>
                      </a: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213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57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1,202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6249483"/>
                  </a:ext>
                </a:extLst>
              </a:tr>
              <a:tr h="450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　周辺修正関数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　</a:t>
                      </a: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265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14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646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78956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　無関係関数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　</a:t>
                      </a: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58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2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97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422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20081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93E6BC-38A6-CA7A-3EF4-989F507487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4BCFDF-574A-345D-289F-0A0A77D3B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RQ2</a:t>
            </a:r>
            <a:r>
              <a:rPr lang="ja-JP" altLang="en-US"/>
              <a:t>：</a:t>
            </a:r>
            <a:r>
              <a:rPr lang="en-US" altLang="ja-JP" dirty="0"/>
              <a:t>LLM</a:t>
            </a:r>
            <a:r>
              <a:rPr lang="ja-JP" altLang="en-US"/>
              <a:t>による修正関数の選択は</a:t>
            </a:r>
            <a:r>
              <a:rPr lang="en-US" altLang="ja-JP" dirty="0"/>
              <a:t>FP</a:t>
            </a:r>
            <a:r>
              <a:rPr lang="ja-JP" altLang="en-US"/>
              <a:t>を減らせるか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45FCB09-8AFE-7CAD-3352-5E6E81AF49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3200"/>
              <a:t>ランク</a:t>
            </a:r>
            <a:r>
              <a:rPr kumimoji="1" lang="ja-JP" altLang="en-US" sz="3200"/>
              <a:t>上位</a:t>
            </a:r>
            <a:r>
              <a:rPr kumimoji="1" lang="en-US" altLang="ja-JP" sz="3200" dirty="0"/>
              <a:t>2</a:t>
            </a:r>
            <a:r>
              <a:rPr kumimoji="1" lang="ja-JP" altLang="en-US" sz="3200"/>
              <a:t>件は</a:t>
            </a:r>
            <a:r>
              <a:rPr kumimoji="1" lang="en-US" altLang="ja-JP" sz="3200" dirty="0"/>
              <a:t>TP</a:t>
            </a:r>
            <a:r>
              <a:rPr lang="ja-JP" altLang="en-US" sz="3200"/>
              <a:t>を</a:t>
            </a:r>
            <a:r>
              <a:rPr kumimoji="1" lang="ja-JP" altLang="en-US" sz="3200"/>
              <a:t>減らさずに</a:t>
            </a:r>
            <a:r>
              <a:rPr kumimoji="1" lang="en-US" altLang="ja-JP" sz="3200" dirty="0"/>
              <a:t>FP</a:t>
            </a:r>
            <a:r>
              <a:rPr kumimoji="1" lang="ja-JP" altLang="en-US" sz="3200"/>
              <a:t>を</a:t>
            </a:r>
            <a:r>
              <a:rPr kumimoji="1" lang="en-US" altLang="ja-JP" sz="3200" dirty="0"/>
              <a:t>72</a:t>
            </a:r>
            <a:r>
              <a:rPr kumimoji="1" lang="ja-JP" altLang="en-US" sz="3200"/>
              <a:t>件削減</a:t>
            </a:r>
            <a:endParaRPr kumimoji="1" lang="en-US" altLang="ja-JP" sz="3200" dirty="0"/>
          </a:p>
          <a:p>
            <a:endParaRPr lang="en-US" altLang="ja-JP" sz="3200" dirty="0"/>
          </a:p>
          <a:p>
            <a:endParaRPr kumimoji="1" lang="en-US" altLang="ja-JP" sz="3200" dirty="0"/>
          </a:p>
          <a:p>
            <a:endParaRPr lang="en-US" altLang="ja-JP" sz="3200" dirty="0"/>
          </a:p>
          <a:p>
            <a:endParaRPr kumimoji="1" lang="en-US" altLang="ja-JP" sz="3200" dirty="0"/>
          </a:p>
          <a:p>
            <a:r>
              <a:rPr lang="ja-JP" altLang="en-US" sz="3200"/>
              <a:t>コア修正関数ランク上位</a:t>
            </a:r>
            <a:r>
              <a:rPr lang="en-US" altLang="ja-JP" sz="3200" dirty="0"/>
              <a:t>2</a:t>
            </a:r>
            <a:r>
              <a:rPr lang="ja-JP" altLang="en-US" sz="3200"/>
              <a:t>で依存関数（</a:t>
            </a:r>
            <a:r>
              <a:rPr lang="en-US" altLang="ja-JP" sz="3200" dirty="0"/>
              <a:t>d=2</a:t>
            </a:r>
            <a:r>
              <a:rPr lang="ja-JP" altLang="en-US" sz="3200"/>
              <a:t>）を考慮</a:t>
            </a:r>
            <a:endParaRPr lang="en-US" altLang="ja-JP" sz="3200" dirty="0"/>
          </a:p>
          <a:p>
            <a:endParaRPr kumimoji="1" lang="ja-JP" altLang="en-US" sz="320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AB915D-F17C-8EA1-077B-03F5247AB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31</a:t>
            </a:fld>
            <a:endParaRPr lang="ja-JP" altLang="en-US" dirty="0"/>
          </a:p>
        </p:txBody>
      </p:sp>
      <p:graphicFrame>
        <p:nvGraphicFramePr>
          <p:cNvPr id="5" name="コンテンツ プレースホルダー 9">
            <a:extLst>
              <a:ext uri="{FF2B5EF4-FFF2-40B4-BE49-F238E27FC236}">
                <a16:creationId xmlns:a16="http://schemas.microsoft.com/office/drawing/2014/main" id="{98E8CEA0-FC09-7CF9-7E11-2167709088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1276045"/>
              </p:ext>
            </p:extLst>
          </p:nvPr>
        </p:nvGraphicFramePr>
        <p:xfrm>
          <a:off x="528000" y="2365200"/>
          <a:ext cx="11134724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681">
                  <a:extLst>
                    <a:ext uri="{9D8B030D-6E8A-4147-A177-3AD203B41FA5}">
                      <a16:colId xmlns:a16="http://schemas.microsoft.com/office/drawing/2014/main" val="1589038779"/>
                    </a:ext>
                  </a:extLst>
                </a:gridCol>
                <a:gridCol w="2783681">
                  <a:extLst>
                    <a:ext uri="{9D8B030D-6E8A-4147-A177-3AD203B41FA5}">
                      <a16:colId xmlns:a16="http://schemas.microsoft.com/office/drawing/2014/main" val="484474669"/>
                    </a:ext>
                  </a:extLst>
                </a:gridCol>
                <a:gridCol w="2783681">
                  <a:extLst>
                    <a:ext uri="{9D8B030D-6E8A-4147-A177-3AD203B41FA5}">
                      <a16:colId xmlns:a16="http://schemas.microsoft.com/office/drawing/2014/main" val="3541666733"/>
                    </a:ext>
                  </a:extLst>
                </a:gridCol>
                <a:gridCol w="2783681">
                  <a:extLst>
                    <a:ext uri="{9D8B030D-6E8A-4147-A177-3AD203B41FA5}">
                      <a16:colId xmlns:a16="http://schemas.microsoft.com/office/drawing/2014/main" val="3602843688"/>
                    </a:ext>
                  </a:extLst>
                </a:gridCol>
              </a:tblGrid>
              <a:tr h="43596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/>
                        <a:t>手法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/>
                        <a:t>関数の数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TP</a:t>
                      </a:r>
                      <a:endParaRPr kumimoji="1" lang="ja-JP" alt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FP</a:t>
                      </a:r>
                      <a:endParaRPr kumimoji="1" lang="ja-JP" alt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5527254"/>
                  </a:ext>
                </a:extLst>
              </a:tr>
              <a:tr h="43596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コア修正関数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213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57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1,202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6249483"/>
                  </a:ext>
                </a:extLst>
              </a:tr>
              <a:tr h="4359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　</a:t>
                      </a: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top1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　</a:t>
                      </a: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69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54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1,091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7895640"/>
                  </a:ext>
                </a:extLst>
              </a:tr>
              <a:tr h="4359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　</a:t>
                      </a: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top2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　</a:t>
                      </a: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85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57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1,130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422646"/>
                  </a:ext>
                </a:extLst>
              </a:tr>
              <a:tr h="4359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　</a:t>
                      </a: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top3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　</a:t>
                      </a: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96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57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1,149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662959"/>
                  </a:ext>
                </a:extLst>
              </a:tr>
            </a:tbl>
          </a:graphicData>
        </a:graphic>
      </p:graphicFrame>
      <p:graphicFrame>
        <p:nvGraphicFramePr>
          <p:cNvPr id="6" name="コンテンツ プレースホルダー 9">
            <a:extLst>
              <a:ext uri="{FF2B5EF4-FFF2-40B4-BE49-F238E27FC236}">
                <a16:creationId xmlns:a16="http://schemas.microsoft.com/office/drawing/2014/main" id="{C46B26B4-ECBB-4647-83F2-54371FEB03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5087647"/>
              </p:ext>
            </p:extLst>
          </p:nvPr>
        </p:nvGraphicFramePr>
        <p:xfrm>
          <a:off x="528000" y="5306400"/>
          <a:ext cx="11134724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0817">
                  <a:extLst>
                    <a:ext uri="{9D8B030D-6E8A-4147-A177-3AD203B41FA5}">
                      <a16:colId xmlns:a16="http://schemas.microsoft.com/office/drawing/2014/main" val="1589038779"/>
                    </a:ext>
                  </a:extLst>
                </a:gridCol>
                <a:gridCol w="2421228">
                  <a:extLst>
                    <a:ext uri="{9D8B030D-6E8A-4147-A177-3AD203B41FA5}">
                      <a16:colId xmlns:a16="http://schemas.microsoft.com/office/drawing/2014/main" val="484474669"/>
                    </a:ext>
                  </a:extLst>
                </a:gridCol>
                <a:gridCol w="2446986">
                  <a:extLst>
                    <a:ext uri="{9D8B030D-6E8A-4147-A177-3AD203B41FA5}">
                      <a16:colId xmlns:a16="http://schemas.microsoft.com/office/drawing/2014/main" val="3541666733"/>
                    </a:ext>
                  </a:extLst>
                </a:gridCol>
                <a:gridCol w="2415693">
                  <a:extLst>
                    <a:ext uri="{9D8B030D-6E8A-4147-A177-3AD203B41FA5}">
                      <a16:colId xmlns:a16="http://schemas.microsoft.com/office/drawing/2014/main" val="3602843688"/>
                    </a:ext>
                  </a:extLst>
                </a:gridCol>
              </a:tblGrid>
              <a:tr h="3042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/>
                        <a:t>手法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/>
                        <a:t>関数の数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TP</a:t>
                      </a:r>
                      <a:endParaRPr kumimoji="1" lang="ja-JP" alt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FP</a:t>
                      </a:r>
                      <a:endParaRPr kumimoji="1" lang="ja-JP" alt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5527254"/>
                  </a:ext>
                </a:extLst>
              </a:tr>
              <a:tr h="3042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修正関数選択前（</a:t>
                      </a: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RQ1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2,282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63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3,677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6249483"/>
                  </a:ext>
                </a:extLst>
              </a:tr>
              <a:tr h="304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修正関数選択後（</a:t>
                      </a: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RQ2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317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60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1,878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7895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21877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2E01B3-63D7-29F6-470E-87667D259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RQ3</a:t>
            </a:r>
            <a:r>
              <a:rPr lang="ja-JP" altLang="en-US"/>
              <a:t>：</a:t>
            </a:r>
            <a:r>
              <a:rPr lang="en-US" altLang="ja-JP" dirty="0"/>
              <a:t>LLM</a:t>
            </a:r>
            <a:r>
              <a:rPr lang="ja-JP" altLang="en-US"/>
              <a:t>による依存関数の選択は</a:t>
            </a:r>
            <a:r>
              <a:rPr lang="en-US" altLang="ja-JP" dirty="0"/>
              <a:t>FP</a:t>
            </a:r>
            <a:r>
              <a:rPr lang="ja-JP" altLang="en-US"/>
              <a:t>を減らせるか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A31DD75-4AE4-9878-70AC-AE0B2DE6AD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3200" dirty="0"/>
              <a:t>RQ2</a:t>
            </a:r>
            <a:r>
              <a:rPr lang="ja-JP" altLang="en-US" sz="3200"/>
              <a:t>で選ばれた修正関数の依存関数を</a:t>
            </a:r>
            <a:r>
              <a:rPr lang="en-US" altLang="ja-JP" sz="3200" dirty="0"/>
              <a:t>LLM</a:t>
            </a:r>
            <a:r>
              <a:rPr lang="ja-JP" altLang="en-US" sz="3200"/>
              <a:t>で選択</a:t>
            </a:r>
            <a:endParaRPr lang="en-US" altLang="ja-JP" sz="3200" dirty="0"/>
          </a:p>
          <a:p>
            <a:r>
              <a:rPr lang="ja-JP" altLang="en-US"/>
              <a:t>実験対象</a:t>
            </a:r>
            <a:endParaRPr lang="en-US" altLang="ja-JP" dirty="0"/>
          </a:p>
          <a:p>
            <a:r>
              <a:rPr lang="ja-JP" altLang="en-US"/>
              <a:t>　修正関数：コア修正関数のランク上位</a:t>
            </a:r>
            <a:r>
              <a:rPr lang="en-US" altLang="ja-JP" dirty="0"/>
              <a:t>2</a:t>
            </a:r>
          </a:p>
          <a:p>
            <a:r>
              <a:rPr lang="ja-JP" altLang="en-US"/>
              <a:t>　依存関数：修正関数の深さ</a:t>
            </a:r>
            <a:r>
              <a:rPr lang="en-US" altLang="ja-JP" dirty="0"/>
              <a:t>2</a:t>
            </a:r>
            <a:r>
              <a:rPr lang="ja-JP" altLang="en-US"/>
              <a:t>までの依存関数</a:t>
            </a:r>
          </a:p>
          <a:p>
            <a:endParaRPr kumimoji="1" lang="en-US" altLang="ja-JP" dirty="0"/>
          </a:p>
          <a:p>
            <a:r>
              <a:rPr kumimoji="1" lang="ja-JP" altLang="en-US" sz="3200"/>
              <a:t>依存関数の選択方法は</a:t>
            </a:r>
            <a:r>
              <a:rPr kumimoji="1" lang="en-US" altLang="ja-JP" sz="3200" dirty="0"/>
              <a:t>Callee</a:t>
            </a:r>
            <a:r>
              <a:rPr kumimoji="1" lang="ja-JP" altLang="en-US" sz="3200"/>
              <a:t>側と</a:t>
            </a:r>
            <a:r>
              <a:rPr kumimoji="1" lang="en-US" altLang="ja-JP" sz="3200" dirty="0"/>
              <a:t>Caller</a:t>
            </a:r>
            <a:r>
              <a:rPr kumimoji="1" lang="ja-JP" altLang="en-US" sz="3200"/>
              <a:t>側で異なる</a:t>
            </a:r>
            <a:endParaRPr kumimoji="1" lang="en-US" altLang="ja-JP" sz="3200" dirty="0"/>
          </a:p>
          <a:p>
            <a:r>
              <a:rPr lang="en-US" altLang="ja-JP" dirty="0"/>
              <a:t>Callee</a:t>
            </a:r>
            <a:r>
              <a:rPr lang="ja-JP" altLang="en-US"/>
              <a:t>側：修正関数に呼び出される関数</a:t>
            </a:r>
            <a:endParaRPr lang="en-US" altLang="ja-JP" dirty="0"/>
          </a:p>
          <a:p>
            <a:r>
              <a:rPr lang="en-US" altLang="ja-JP" dirty="0"/>
              <a:t>Caller</a:t>
            </a:r>
            <a:r>
              <a:rPr lang="ja-JP" altLang="en-US"/>
              <a:t>側：修正関数を呼び出す関数</a:t>
            </a: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6717616-0351-9E68-3446-A9A20413B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32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18686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B13014-98DC-B36C-F8B1-1C62DB3C1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6C9653-7CA8-2E6C-FFC6-6CDAA0277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RQ3-LLM①</a:t>
            </a:r>
            <a:r>
              <a:rPr lang="ja-JP" altLang="en-US"/>
              <a:t>：</a:t>
            </a:r>
            <a:r>
              <a:rPr lang="en-US" altLang="ja-JP" dirty="0"/>
              <a:t>Callee</a:t>
            </a:r>
            <a:r>
              <a:rPr lang="ja-JP" altLang="en-US"/>
              <a:t>側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210822-C677-7D41-C7E3-34291A5006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3200" dirty="0"/>
              <a:t>Step1</a:t>
            </a:r>
            <a:r>
              <a:rPr lang="en-US" altLang="ja-JP" sz="3200" dirty="0"/>
              <a:t>. </a:t>
            </a:r>
            <a:r>
              <a:rPr kumimoji="1" lang="ja-JP" altLang="en-US" sz="3200"/>
              <a:t>修正関数コードと</a:t>
            </a:r>
            <a:r>
              <a:rPr lang="en-US" altLang="ja-JP" sz="3200" dirty="0"/>
              <a:t>C</a:t>
            </a:r>
            <a:r>
              <a:rPr kumimoji="1" lang="en-US" altLang="ja-JP" sz="3200" dirty="0"/>
              <a:t>allee</a:t>
            </a:r>
            <a:r>
              <a:rPr kumimoji="1" lang="ja-JP" altLang="en-US" sz="3200"/>
              <a:t>関数の関数名から選択</a:t>
            </a:r>
            <a:endParaRPr lang="en-US" altLang="ja-JP" sz="3200" dirty="0"/>
          </a:p>
          <a:p>
            <a:endParaRPr kumimoji="1" lang="en-US" altLang="ja-JP" sz="3200" dirty="0"/>
          </a:p>
          <a:p>
            <a:endParaRPr lang="en-US" altLang="ja-JP" sz="3200" dirty="0"/>
          </a:p>
          <a:p>
            <a:endParaRPr kumimoji="1" lang="en-US" altLang="ja-JP" sz="2400" dirty="0"/>
          </a:p>
          <a:p>
            <a:endParaRPr lang="en-US" altLang="ja-JP" sz="100" dirty="0"/>
          </a:p>
          <a:p>
            <a:r>
              <a:rPr kumimoji="1" lang="en-US" altLang="ja-JP" sz="3200" dirty="0"/>
              <a:t>Step2</a:t>
            </a:r>
            <a:r>
              <a:rPr lang="en-US" altLang="ja-JP" sz="3200" dirty="0"/>
              <a:t>. </a:t>
            </a:r>
            <a:r>
              <a:rPr kumimoji="1" lang="ja-JP" altLang="en-US" sz="3200"/>
              <a:t>修正関数コードと</a:t>
            </a:r>
            <a:r>
              <a:rPr lang="en-US" altLang="ja-JP" sz="3200" dirty="0"/>
              <a:t>step1</a:t>
            </a:r>
            <a:r>
              <a:rPr lang="ja-JP" altLang="en-US" sz="3200"/>
              <a:t>選択関数のコードから選択</a:t>
            </a:r>
            <a:endParaRPr lang="en-US" altLang="ja-JP" sz="3200" dirty="0"/>
          </a:p>
          <a:p>
            <a:endParaRPr kumimoji="1" lang="ja-JP" altLang="en-US" sz="320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99AF6C6-2C65-5A3D-370F-D70BD1B98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33</a:t>
            </a:fld>
            <a:endParaRPr lang="ja-JP" altLang="en-US" dirty="0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08CF1CE4-FC49-1BD8-6B4A-ECD96B8DCA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3573116"/>
              </p:ext>
            </p:extLst>
          </p:nvPr>
        </p:nvGraphicFramePr>
        <p:xfrm>
          <a:off x="528000" y="2339412"/>
          <a:ext cx="11136000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8000">
                  <a:extLst>
                    <a:ext uri="{9D8B030D-6E8A-4147-A177-3AD203B41FA5}">
                      <a16:colId xmlns:a16="http://schemas.microsoft.com/office/drawing/2014/main" val="2753459208"/>
                    </a:ext>
                  </a:extLst>
                </a:gridCol>
                <a:gridCol w="5568000">
                  <a:extLst>
                    <a:ext uri="{9D8B030D-6E8A-4147-A177-3AD203B41FA5}">
                      <a16:colId xmlns:a16="http://schemas.microsoft.com/office/drawing/2014/main" val="33834229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入力</a:t>
                      </a:r>
                      <a:endParaRPr kumimoji="1" lang="en-US" altLang="ja-JP" sz="2400" b="0" i="0" dirty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出力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1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lvl="1" indent="0" algn="l">
                        <a:buFont typeface="Arial" panose="020B0604020202020204" pitchFamily="34" charset="0"/>
                        <a:buNone/>
                      </a:pPr>
                      <a:r>
                        <a:rPr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修正関数内</a:t>
                      </a:r>
                      <a:r>
                        <a:rPr kumimoji="1"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の</a:t>
                      </a:r>
                      <a:r>
                        <a:rPr kumimoji="1" lang="en-US" altLang="ja-JP" sz="2400" b="0" i="0" dirty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diff</a:t>
                      </a:r>
                    </a:p>
                    <a:p>
                      <a:pPr marL="457200" lvl="1" indent="0" algn="l">
                        <a:buFont typeface="Arial" panose="020B0604020202020204" pitchFamily="34" charset="0"/>
                        <a:buNone/>
                      </a:pPr>
                      <a:r>
                        <a:rPr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修正関数の修正前コード</a:t>
                      </a:r>
                      <a:endParaRPr lang="en-US" altLang="ja-JP" sz="2400" b="0" i="0" dirty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  <a:p>
                      <a:pPr marL="457200" lvl="1" indent="0" algn="l">
                        <a:buFont typeface="Arial" panose="020B0604020202020204" pitchFamily="34" charset="0"/>
                        <a:buNone/>
                      </a:pPr>
                      <a:r>
                        <a:rPr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全ての</a:t>
                      </a:r>
                      <a:r>
                        <a:rPr lang="en-US" altLang="ja-JP" sz="2400" b="0" i="0" dirty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Callee</a:t>
                      </a:r>
                      <a:r>
                        <a:rPr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関数名</a:t>
                      </a:r>
                      <a:endParaRPr kumimoji="1" lang="ja-JP" altLang="en-US" sz="2400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　関連する</a:t>
                      </a:r>
                      <a:r>
                        <a:rPr lang="en-US" altLang="ja-JP" sz="2400" b="0" i="0" dirty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Callee</a:t>
                      </a:r>
                      <a:r>
                        <a:rPr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関数の関数名</a:t>
                      </a:r>
                      <a:endParaRPr kumimoji="1" lang="ja-JP" altLang="en-US" sz="2400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2622007"/>
                  </a:ext>
                </a:extLst>
              </a:tr>
            </a:tbl>
          </a:graphicData>
        </a:graphic>
      </p:graphicFrame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5D09CF5A-BBB4-77FF-8258-06EA60E1C1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7321654"/>
              </p:ext>
            </p:extLst>
          </p:nvPr>
        </p:nvGraphicFramePr>
        <p:xfrm>
          <a:off x="528000" y="4852080"/>
          <a:ext cx="11136000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8000">
                  <a:extLst>
                    <a:ext uri="{9D8B030D-6E8A-4147-A177-3AD203B41FA5}">
                      <a16:colId xmlns:a16="http://schemas.microsoft.com/office/drawing/2014/main" val="2753459208"/>
                    </a:ext>
                  </a:extLst>
                </a:gridCol>
                <a:gridCol w="5568000">
                  <a:extLst>
                    <a:ext uri="{9D8B030D-6E8A-4147-A177-3AD203B41FA5}">
                      <a16:colId xmlns:a16="http://schemas.microsoft.com/office/drawing/2014/main" val="33834229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入力</a:t>
                      </a:r>
                      <a:endParaRPr kumimoji="1" lang="en-US" altLang="ja-JP" sz="2400" b="0" i="0" dirty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出力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1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 algn="l"/>
                      <a:r>
                        <a:rPr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修正関数内</a:t>
                      </a:r>
                      <a:r>
                        <a:rPr kumimoji="1"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の</a:t>
                      </a:r>
                      <a:r>
                        <a:rPr kumimoji="1" lang="en-US" altLang="ja-JP" sz="2400" b="0" i="0" dirty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diff</a:t>
                      </a:r>
                    </a:p>
                    <a:p>
                      <a:pPr lvl="1" algn="l"/>
                      <a:r>
                        <a:rPr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修正関数の修正前コード</a:t>
                      </a:r>
                      <a:endParaRPr lang="en-US" altLang="ja-JP" sz="2400" b="0" i="0" dirty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  <a:p>
                      <a:pPr lvl="1" algn="l"/>
                      <a:r>
                        <a:rPr lang="en-US" altLang="ja-JP" sz="2400" b="0" i="0" dirty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Step1</a:t>
                      </a:r>
                      <a:r>
                        <a:rPr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後の</a:t>
                      </a:r>
                      <a:r>
                        <a:rPr lang="en-US" altLang="ja-JP" sz="2400" b="0" i="0" dirty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Callee</a:t>
                      </a:r>
                      <a:r>
                        <a:rPr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関数コード</a:t>
                      </a:r>
                      <a:endParaRPr kumimoji="1" lang="ja-JP" altLang="en-US" sz="2400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　関連する</a:t>
                      </a:r>
                      <a:r>
                        <a:rPr lang="en-US" altLang="ja-JP" sz="2400" b="0" i="0" dirty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Callee</a:t>
                      </a:r>
                      <a:r>
                        <a:rPr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関数の関数名</a:t>
                      </a:r>
                      <a:endParaRPr kumimoji="1" lang="ja-JP" altLang="en-US" sz="2400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2622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190310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2EAB8F-3CC2-E887-C79D-D90C71928E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64C2C2-9D14-20C5-BEBB-A188EDDA4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RQ3-LLM②</a:t>
            </a:r>
            <a:r>
              <a:rPr lang="ja-JP" altLang="en-US"/>
              <a:t>：</a:t>
            </a:r>
            <a:r>
              <a:rPr lang="en-US" altLang="ja-JP" dirty="0"/>
              <a:t>Caller</a:t>
            </a:r>
            <a:r>
              <a:rPr lang="ja-JP" altLang="en-US"/>
              <a:t>側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7D37BE3-6357-5003-9A88-5392450868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3200" dirty="0"/>
              <a:t>Caller</a:t>
            </a:r>
            <a:r>
              <a:rPr kumimoji="1" lang="ja-JP" altLang="en-US" sz="3200"/>
              <a:t>関数</a:t>
            </a:r>
            <a:r>
              <a:rPr kumimoji="1" lang="en-US" altLang="ja-JP" sz="3200" dirty="0"/>
              <a:t>1</a:t>
            </a:r>
            <a:r>
              <a:rPr kumimoji="1" lang="ja-JP" altLang="en-US" sz="3200"/>
              <a:t>つずつ</a:t>
            </a:r>
            <a:r>
              <a:rPr kumimoji="1" lang="en-US" altLang="ja-JP" sz="3200" dirty="0"/>
              <a:t>LLM</a:t>
            </a:r>
            <a:r>
              <a:rPr kumimoji="1" lang="ja-JP" altLang="en-US" sz="3200"/>
              <a:t>でバグ修正との関連を判断</a:t>
            </a:r>
            <a:endParaRPr kumimoji="1" lang="en-US" altLang="ja-JP" sz="3200" dirty="0"/>
          </a:p>
          <a:p>
            <a:pPr lvl="1"/>
            <a:endParaRPr lang="en-US" altLang="ja-JP" sz="100" dirty="0"/>
          </a:p>
          <a:p>
            <a:endParaRPr lang="en-US" altLang="ja-JP" sz="2800" dirty="0"/>
          </a:p>
          <a:p>
            <a:endParaRPr lang="en-US" altLang="ja-JP" dirty="0"/>
          </a:p>
          <a:p>
            <a:endParaRPr lang="en-US" altLang="ja-JP" sz="2800" dirty="0"/>
          </a:p>
          <a:p>
            <a:pPr>
              <a:buNone/>
            </a:pPr>
            <a:endParaRPr lang="en-US" altLang="ja-JP" sz="2800" dirty="0"/>
          </a:p>
          <a:p>
            <a:r>
              <a:rPr lang="ja-JP" altLang="en-US" sz="2800"/>
              <a:t>背景</a:t>
            </a:r>
            <a:endParaRPr lang="en-US" altLang="ja-JP" sz="2800" dirty="0"/>
          </a:p>
          <a:p>
            <a:pPr marL="457200" indent="-457200">
              <a:buClr>
                <a:schemeClr val="tx1"/>
              </a:buClr>
              <a:buSzPct val="100000"/>
            </a:pPr>
            <a:r>
              <a:rPr lang="ja-JP" altLang="en-US" sz="2800"/>
              <a:t>修正関数だけではどの関数に呼ばれているかわからない</a:t>
            </a:r>
            <a:endParaRPr lang="en-US" altLang="ja-JP" sz="2800" dirty="0"/>
          </a:p>
          <a:p>
            <a:pPr marL="457200" indent="-457200">
              <a:buClr>
                <a:schemeClr val="tx1"/>
              </a:buClr>
              <a:buSzPct val="100000"/>
            </a:pPr>
            <a:r>
              <a:rPr lang="en-US" altLang="ja-JP" dirty="0"/>
              <a:t>Caller</a:t>
            </a:r>
            <a:r>
              <a:rPr lang="ja-JP" altLang="en-US"/>
              <a:t>関数をまとめて関連を判断するのが難しい</a:t>
            </a:r>
            <a:endParaRPr lang="en-US" altLang="ja-JP" sz="28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68D4C4C-A6B5-DA20-A87F-5901F714A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34</a:t>
            </a:fld>
            <a:endParaRPr lang="ja-JP" altLang="en-US" dirty="0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0453EEFF-1B95-6D1C-26FF-DE0AAC2AEF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6817134"/>
              </p:ext>
            </p:extLst>
          </p:nvPr>
        </p:nvGraphicFramePr>
        <p:xfrm>
          <a:off x="528000" y="2606040"/>
          <a:ext cx="11136000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8000">
                  <a:extLst>
                    <a:ext uri="{9D8B030D-6E8A-4147-A177-3AD203B41FA5}">
                      <a16:colId xmlns:a16="http://schemas.microsoft.com/office/drawing/2014/main" val="2753459208"/>
                    </a:ext>
                  </a:extLst>
                </a:gridCol>
                <a:gridCol w="5568000">
                  <a:extLst>
                    <a:ext uri="{9D8B030D-6E8A-4147-A177-3AD203B41FA5}">
                      <a16:colId xmlns:a16="http://schemas.microsoft.com/office/drawing/2014/main" val="33834229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入力</a:t>
                      </a:r>
                      <a:endParaRPr kumimoji="1" lang="en-US" altLang="ja-JP" sz="2400" b="0" i="0" dirty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出力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1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 algn="l"/>
                      <a:r>
                        <a:rPr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修正関数内</a:t>
                      </a:r>
                      <a:r>
                        <a:rPr kumimoji="1"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の</a:t>
                      </a:r>
                      <a:r>
                        <a:rPr kumimoji="1" lang="en-US" altLang="ja-JP" sz="2400" b="0" i="0" dirty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diff</a:t>
                      </a:r>
                    </a:p>
                    <a:p>
                      <a:pPr lvl="1" algn="l"/>
                      <a:r>
                        <a:rPr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修正関数の修正前コード</a:t>
                      </a:r>
                      <a:endParaRPr lang="en-US" altLang="ja-JP" sz="2400" b="0" i="0" dirty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  <a:p>
                      <a:pPr lvl="1" algn="l"/>
                      <a:r>
                        <a:rPr lang="en-US" altLang="ja-JP" sz="2400" b="0" i="0" dirty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1</a:t>
                      </a:r>
                      <a:r>
                        <a:rPr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つの</a:t>
                      </a:r>
                      <a:r>
                        <a:rPr lang="en-US" altLang="ja-JP" sz="2400" b="0" i="0" dirty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Caller</a:t>
                      </a:r>
                      <a:r>
                        <a:rPr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関数コード</a:t>
                      </a:r>
                      <a:endParaRPr kumimoji="1" lang="ja-JP" altLang="en-US" sz="2400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　関連有り</a:t>
                      </a:r>
                      <a:r>
                        <a:rPr lang="en-US" altLang="ja-JP" sz="2400" b="0" i="0" dirty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or</a:t>
                      </a:r>
                      <a:r>
                        <a:rPr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関連無し</a:t>
                      </a:r>
                      <a:endParaRPr lang="en-US" altLang="ja-JP" sz="2400" b="0" i="0" dirty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  <a:p>
                      <a:pPr algn="l"/>
                      <a:endParaRPr kumimoji="1" lang="ja-JP" altLang="en-US" sz="2400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2622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328684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3749E0-C296-D673-8FB4-372F9B7C03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7C963D-2C07-6431-E9FA-40F9EB5AF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RQ3</a:t>
            </a:r>
            <a:r>
              <a:rPr lang="ja-JP" altLang="en-US"/>
              <a:t>：</a:t>
            </a:r>
            <a:r>
              <a:rPr lang="en-US" altLang="ja-JP" dirty="0"/>
              <a:t>LLM</a:t>
            </a:r>
            <a:r>
              <a:rPr lang="ja-JP" altLang="en-US"/>
              <a:t>による依存関数の選択は</a:t>
            </a:r>
            <a:r>
              <a:rPr lang="en-US" altLang="ja-JP" dirty="0"/>
              <a:t>FP</a:t>
            </a:r>
            <a:r>
              <a:rPr lang="ja-JP" altLang="en-US"/>
              <a:t>を減らせるか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6CCF88-3F69-493E-BCB7-52D9B497BE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3200"/>
              <a:t>依存関数の選択は</a:t>
            </a:r>
            <a:r>
              <a:rPr kumimoji="1" lang="en-US" altLang="ja-JP" sz="3200" dirty="0"/>
              <a:t>TP</a:t>
            </a:r>
            <a:r>
              <a:rPr kumimoji="1" lang="ja-JP" altLang="en-US" sz="3200"/>
              <a:t>を維持するが</a:t>
            </a:r>
            <a:r>
              <a:rPr kumimoji="1" lang="en-US" altLang="ja-JP" sz="3200" dirty="0"/>
              <a:t>FP</a:t>
            </a:r>
            <a:r>
              <a:rPr lang="ja-JP" altLang="en-US" sz="3200"/>
              <a:t>の減少はわずか</a:t>
            </a:r>
            <a:endParaRPr lang="en-US" altLang="ja-JP" sz="3200" dirty="0"/>
          </a:p>
          <a:p>
            <a:pPr marL="457200" indent="-457200">
              <a:buClr>
                <a:schemeClr val="tx1"/>
              </a:buClr>
              <a:buSzPct val="100000"/>
            </a:pPr>
            <a:r>
              <a:rPr lang="ja-JP" altLang="en-US" sz="3200"/>
              <a:t>関数の数は</a:t>
            </a:r>
            <a:r>
              <a:rPr lang="en-US" altLang="ja-JP" sz="3200" dirty="0"/>
              <a:t>121</a:t>
            </a:r>
            <a:r>
              <a:rPr lang="ja-JP" altLang="en-US" sz="3200"/>
              <a:t>件（約</a:t>
            </a:r>
            <a:r>
              <a:rPr lang="en-US" altLang="ja-JP" sz="3200" dirty="0"/>
              <a:t>38%</a:t>
            </a:r>
            <a:r>
              <a:rPr lang="ja-JP" altLang="en-US" sz="3200"/>
              <a:t>）減少</a:t>
            </a:r>
            <a:endParaRPr lang="en-US" altLang="ja-JP" sz="3200" dirty="0"/>
          </a:p>
          <a:p>
            <a:pPr marL="457200" indent="-457200">
              <a:buClr>
                <a:schemeClr val="tx1"/>
              </a:buClr>
              <a:buSzPct val="100000"/>
            </a:pPr>
            <a:r>
              <a:rPr lang="en-US" altLang="ja-JP" sz="3200" dirty="0"/>
              <a:t>FP</a:t>
            </a:r>
            <a:r>
              <a:rPr lang="ja-JP" altLang="en-US" sz="3200"/>
              <a:t>は</a:t>
            </a:r>
            <a:r>
              <a:rPr lang="en-US" altLang="ja-JP" sz="3200" dirty="0"/>
              <a:t>159</a:t>
            </a:r>
            <a:r>
              <a:rPr lang="ja-JP" altLang="en-US" sz="3200"/>
              <a:t>件（約</a:t>
            </a:r>
            <a:r>
              <a:rPr lang="en-US" altLang="ja-JP" sz="3200" dirty="0"/>
              <a:t>8.5%</a:t>
            </a:r>
            <a:r>
              <a:rPr lang="ja-JP" altLang="en-US" sz="3200"/>
              <a:t>）減少</a:t>
            </a:r>
            <a:endParaRPr lang="en-US" altLang="ja-JP" sz="3200" dirty="0"/>
          </a:p>
          <a:p>
            <a:pPr marL="457200" indent="-457200">
              <a:buClr>
                <a:schemeClr val="tx1"/>
              </a:buClr>
              <a:buSzPct val="100000"/>
            </a:pPr>
            <a:endParaRPr kumimoji="1" lang="ja-JP" altLang="en-US" sz="320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2F6F1C3-AC4F-0EDE-0C14-61AC775DF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35</a:t>
            </a:fld>
            <a:endParaRPr lang="ja-JP" altLang="en-US" dirty="0"/>
          </a:p>
        </p:txBody>
      </p:sp>
      <p:graphicFrame>
        <p:nvGraphicFramePr>
          <p:cNvPr id="5" name="コンテンツ プレースホルダー 9">
            <a:extLst>
              <a:ext uri="{FF2B5EF4-FFF2-40B4-BE49-F238E27FC236}">
                <a16:creationId xmlns:a16="http://schemas.microsoft.com/office/drawing/2014/main" id="{057751D6-2280-CDAA-C995-10F0B32FF1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2746184"/>
              </p:ext>
            </p:extLst>
          </p:nvPr>
        </p:nvGraphicFramePr>
        <p:xfrm>
          <a:off x="529276" y="4422600"/>
          <a:ext cx="11134724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0752">
                  <a:extLst>
                    <a:ext uri="{9D8B030D-6E8A-4147-A177-3AD203B41FA5}">
                      <a16:colId xmlns:a16="http://schemas.microsoft.com/office/drawing/2014/main" val="1589038779"/>
                    </a:ext>
                  </a:extLst>
                </a:gridCol>
                <a:gridCol w="2356834">
                  <a:extLst>
                    <a:ext uri="{9D8B030D-6E8A-4147-A177-3AD203B41FA5}">
                      <a16:colId xmlns:a16="http://schemas.microsoft.com/office/drawing/2014/main" val="484474669"/>
                    </a:ext>
                  </a:extLst>
                </a:gridCol>
                <a:gridCol w="2472744">
                  <a:extLst>
                    <a:ext uri="{9D8B030D-6E8A-4147-A177-3AD203B41FA5}">
                      <a16:colId xmlns:a16="http://schemas.microsoft.com/office/drawing/2014/main" val="3541666733"/>
                    </a:ext>
                  </a:extLst>
                </a:gridCol>
                <a:gridCol w="2584394">
                  <a:extLst>
                    <a:ext uri="{9D8B030D-6E8A-4147-A177-3AD203B41FA5}">
                      <a16:colId xmlns:a16="http://schemas.microsoft.com/office/drawing/2014/main" val="3602843688"/>
                    </a:ext>
                  </a:extLst>
                </a:gridCol>
              </a:tblGrid>
              <a:tr h="3042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/>
                        <a:t>手法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/>
                        <a:t>関数の数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TP</a:t>
                      </a:r>
                      <a:endParaRPr kumimoji="1" lang="ja-JP" alt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FP</a:t>
                      </a:r>
                      <a:endParaRPr kumimoji="1" lang="ja-JP" alt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5527254"/>
                  </a:ext>
                </a:extLst>
              </a:tr>
              <a:tr h="304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修正関数選択後（</a:t>
                      </a: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RQ2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317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60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1,878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7895640"/>
                  </a:ext>
                </a:extLst>
              </a:tr>
              <a:tr h="304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依存関数選択後（</a:t>
                      </a: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RQ3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196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60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1,719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86598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363629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9FB948-5FE8-1331-D474-CE627A7D6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RQ4</a:t>
            </a:r>
            <a:r>
              <a:rPr lang="ja-JP" altLang="en-US"/>
              <a:t>：</a:t>
            </a:r>
            <a:r>
              <a:rPr lang="en-US" altLang="ja-JP" dirty="0"/>
              <a:t>LLM</a:t>
            </a:r>
            <a:r>
              <a:rPr lang="ja-JP" altLang="en-US"/>
              <a:t>によるコミットの選択は</a:t>
            </a:r>
            <a:r>
              <a:rPr lang="en-US" altLang="ja-JP" dirty="0"/>
              <a:t>FP</a:t>
            </a:r>
            <a:r>
              <a:rPr lang="ja-JP" altLang="en-US"/>
              <a:t>を減らせるか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0C1DFC0-2841-D0F5-AA10-FC36DE720D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3200" dirty="0"/>
              <a:t>RQ2, 3</a:t>
            </a:r>
            <a:r>
              <a:rPr kumimoji="1" lang="ja-JP" altLang="en-US" sz="3200"/>
              <a:t>の修正関数と依存関数を追跡してコミット取得</a:t>
            </a:r>
            <a:endParaRPr kumimoji="1" lang="en-US" altLang="ja-JP" sz="3200" dirty="0"/>
          </a:p>
          <a:p>
            <a:r>
              <a:rPr lang="en-US" altLang="ja-JP" sz="3200" dirty="0"/>
              <a:t>LLM</a:t>
            </a:r>
            <a:r>
              <a:rPr lang="ja-JP" altLang="en-US" sz="3200"/>
              <a:t>を用いてバグ混入コミットを選択</a:t>
            </a:r>
            <a:endParaRPr lang="en-US" altLang="ja-JP" sz="3200" dirty="0"/>
          </a:p>
          <a:p>
            <a:endParaRPr kumimoji="1" lang="en-US" altLang="ja-JP" sz="100" dirty="0"/>
          </a:p>
          <a:p>
            <a:r>
              <a:rPr lang="en-US" altLang="ja-JP" dirty="0"/>
              <a:t>Step1. </a:t>
            </a:r>
            <a:r>
              <a:rPr lang="ja-JP" altLang="en-US"/>
              <a:t>それぞれ関数から取得した</a:t>
            </a:r>
            <a:r>
              <a:rPr kumimoji="1" lang="ja-JP" altLang="en-US"/>
              <a:t>コミットをそれぞれ</a:t>
            </a:r>
            <a:r>
              <a:rPr kumimoji="1" lang="en-US" altLang="ja-JP" dirty="0"/>
              <a:t>1~3</a:t>
            </a:r>
            <a:r>
              <a:rPr kumimoji="1" lang="ja-JP" altLang="en-US"/>
              <a:t>個選択</a:t>
            </a:r>
            <a:endParaRPr kumimoji="1" lang="en-US" altLang="ja-JP" dirty="0"/>
          </a:p>
          <a:p>
            <a:pPr marL="457200" indent="-457200">
              <a:buClr>
                <a:schemeClr val="tx1"/>
              </a:buClr>
              <a:buSzPct val="100000"/>
            </a:pPr>
            <a:r>
              <a:rPr lang="ja-JP" altLang="en-US"/>
              <a:t>コア修正関数</a:t>
            </a:r>
            <a:endParaRPr lang="en-US" altLang="ja-JP" dirty="0"/>
          </a:p>
          <a:p>
            <a:pPr marL="457200" indent="-457200">
              <a:buClr>
                <a:schemeClr val="tx1"/>
              </a:buClr>
              <a:buSzPct val="100000"/>
            </a:pPr>
            <a:r>
              <a:rPr lang="en-US" altLang="ja-JP" dirty="0"/>
              <a:t>Callee</a:t>
            </a:r>
            <a:r>
              <a:rPr lang="ja-JP" altLang="en-US"/>
              <a:t>関数</a:t>
            </a:r>
            <a:endParaRPr lang="en-US" altLang="ja-JP" dirty="0"/>
          </a:p>
          <a:p>
            <a:pPr marL="457200" indent="-457200">
              <a:buClr>
                <a:schemeClr val="tx1"/>
              </a:buClr>
              <a:buSzPct val="100000"/>
            </a:pPr>
            <a:r>
              <a:rPr lang="en-US" altLang="ja-JP" dirty="0"/>
              <a:t>Caller</a:t>
            </a:r>
            <a:r>
              <a:rPr lang="ja-JP" altLang="en-US"/>
              <a:t>関数</a:t>
            </a:r>
            <a:endParaRPr lang="en-US" altLang="ja-JP" dirty="0"/>
          </a:p>
          <a:p>
            <a:pPr>
              <a:buClr>
                <a:schemeClr val="tx1"/>
              </a:buClr>
              <a:buSzPct val="100000"/>
              <a:buNone/>
            </a:pPr>
            <a:endParaRPr lang="en-US" altLang="ja-JP" sz="100" dirty="0"/>
          </a:p>
          <a:p>
            <a:pPr>
              <a:buClr>
                <a:schemeClr val="tx1"/>
              </a:buClr>
              <a:buSzPct val="100000"/>
              <a:buNone/>
            </a:pPr>
            <a:r>
              <a:rPr lang="en-US" altLang="ja-JP" dirty="0"/>
              <a:t>Step2. Step1</a:t>
            </a:r>
            <a:r>
              <a:rPr lang="ja-JP" altLang="en-US"/>
              <a:t>で残ったコミットから</a:t>
            </a:r>
            <a:r>
              <a:rPr lang="en-US" altLang="ja-JP" dirty="0"/>
              <a:t>1~3</a:t>
            </a:r>
            <a:r>
              <a:rPr lang="ja-JP" altLang="en-US"/>
              <a:t>個選択</a:t>
            </a: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772887B-05F1-59C3-C348-42B98F63F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36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2108409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9B8F5C-6EEA-AEBA-38EA-43425450F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RQ4-LLM①</a:t>
            </a:r>
            <a:r>
              <a:rPr kumimoji="1" lang="ja-JP" altLang="en-US"/>
              <a:t>：</a:t>
            </a:r>
            <a:r>
              <a:rPr lang="ja-JP" altLang="en-US"/>
              <a:t>関数の関係性毎にコミット選択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77AE04E-44D3-1D18-9973-8ED6C93327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コア修正・</a:t>
            </a:r>
            <a:r>
              <a:rPr kumimoji="1" lang="en-US" altLang="ja-JP" dirty="0"/>
              <a:t>Callee</a:t>
            </a:r>
            <a:r>
              <a:rPr kumimoji="1" lang="ja-JP" altLang="en-US"/>
              <a:t>・</a:t>
            </a:r>
            <a:r>
              <a:rPr kumimoji="1" lang="en-US" altLang="ja-JP" dirty="0"/>
              <a:t>Caller</a:t>
            </a:r>
            <a:r>
              <a:rPr kumimoji="1" lang="ja-JP" altLang="en-US"/>
              <a:t>それぞれでコミットを選択</a:t>
            </a:r>
            <a:endParaRPr kumimoji="1" lang="en-US" altLang="ja-JP" dirty="0"/>
          </a:p>
          <a:p>
            <a:endParaRPr lang="en-US" altLang="ja-JP" sz="3200" dirty="0"/>
          </a:p>
          <a:p>
            <a:endParaRPr kumimoji="1" lang="en-US" altLang="ja-JP" sz="3200" dirty="0"/>
          </a:p>
          <a:p>
            <a:endParaRPr lang="en-US" altLang="ja-JP" sz="1600" dirty="0"/>
          </a:p>
          <a:p>
            <a:r>
              <a:rPr lang="ja-JP" altLang="en-US"/>
              <a:t>結果：</a:t>
            </a:r>
            <a:r>
              <a:rPr lang="en-US" altLang="ja-JP" dirty="0"/>
              <a:t>FP</a:t>
            </a:r>
            <a:r>
              <a:rPr lang="ja-JP" altLang="en-US"/>
              <a:t>を大幅に削減できた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4AFBBCB-BC74-84EC-3428-B52E4EF1C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37</a:t>
            </a:fld>
            <a:endParaRPr lang="ja-JP" altLang="en-US" dirty="0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2C2E91B3-7118-3150-FF20-853A88E400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2841805"/>
              </p:ext>
            </p:extLst>
          </p:nvPr>
        </p:nvGraphicFramePr>
        <p:xfrm>
          <a:off x="528000" y="2197470"/>
          <a:ext cx="11136000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8000">
                  <a:extLst>
                    <a:ext uri="{9D8B030D-6E8A-4147-A177-3AD203B41FA5}">
                      <a16:colId xmlns:a16="http://schemas.microsoft.com/office/drawing/2014/main" val="2753459208"/>
                    </a:ext>
                  </a:extLst>
                </a:gridCol>
                <a:gridCol w="5568000">
                  <a:extLst>
                    <a:ext uri="{9D8B030D-6E8A-4147-A177-3AD203B41FA5}">
                      <a16:colId xmlns:a16="http://schemas.microsoft.com/office/drawing/2014/main" val="33834229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入力</a:t>
                      </a:r>
                      <a:endParaRPr kumimoji="1" lang="en-US" altLang="ja-JP" sz="2400" b="0" i="0" dirty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出力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1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 algn="l"/>
                      <a:r>
                        <a:rPr lang="ja-JP" altLang="en-US" sz="2400" b="0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修正関数内</a:t>
                      </a:r>
                      <a:r>
                        <a:rPr kumimoji="1" lang="ja-JP" altLang="en-US" sz="2400" b="0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の</a:t>
                      </a:r>
                      <a:r>
                        <a:rPr kumimoji="1" lang="en-US" altLang="ja-JP" sz="2400" b="0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diff</a:t>
                      </a:r>
                    </a:p>
                    <a:p>
                      <a:pPr lvl="1" algn="l"/>
                      <a:r>
                        <a:rPr lang="ja-JP" altLang="en-US" sz="2400" b="0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修正関数の修正前コード</a:t>
                      </a:r>
                      <a:endParaRPr lang="en-US" altLang="ja-JP" sz="2400" b="0" i="0" dirty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  <a:p>
                      <a:pPr lvl="1" algn="l"/>
                      <a:r>
                        <a:rPr lang="ja-JP" altLang="en-US" sz="2400" b="0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対象関数の過去</a:t>
                      </a:r>
                      <a:r>
                        <a:rPr lang="en-US" altLang="ja-JP" sz="2400" b="0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diff</a:t>
                      </a:r>
                      <a:r>
                        <a:rPr lang="ja-JP" altLang="en-US" sz="2400" b="0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リスト</a:t>
                      </a:r>
                      <a:endParaRPr kumimoji="1" lang="ja-JP" altLang="en-US" sz="2400" b="0" i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400" b="0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　</a:t>
                      </a:r>
                      <a:r>
                        <a:rPr lang="en-US" altLang="ja-JP" sz="2400" b="0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1~3</a:t>
                      </a:r>
                      <a:r>
                        <a:rPr lang="ja-JP" altLang="en-US" sz="2400" b="0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個のバグ混入コミット</a:t>
                      </a:r>
                      <a:endParaRPr kumimoji="1" lang="ja-JP" altLang="en-US" sz="2400" b="0" i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2622007"/>
                  </a:ext>
                </a:extLst>
              </a:tr>
            </a:tbl>
          </a:graphicData>
        </a:graphic>
      </p:graphicFrame>
      <p:graphicFrame>
        <p:nvGraphicFramePr>
          <p:cNvPr id="6" name="コンテンツ プレースホルダー 9">
            <a:extLst>
              <a:ext uri="{FF2B5EF4-FFF2-40B4-BE49-F238E27FC236}">
                <a16:creationId xmlns:a16="http://schemas.microsoft.com/office/drawing/2014/main" id="{CF154F55-90F3-B889-04CD-995D9B1D0BF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397990"/>
              </p:ext>
            </p:extLst>
          </p:nvPr>
        </p:nvGraphicFramePr>
        <p:xfrm>
          <a:off x="529278" y="4392000"/>
          <a:ext cx="11134722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1574">
                  <a:extLst>
                    <a:ext uri="{9D8B030D-6E8A-4147-A177-3AD203B41FA5}">
                      <a16:colId xmlns:a16="http://schemas.microsoft.com/office/drawing/2014/main" val="1589038779"/>
                    </a:ext>
                  </a:extLst>
                </a:gridCol>
                <a:gridCol w="3711574">
                  <a:extLst>
                    <a:ext uri="{9D8B030D-6E8A-4147-A177-3AD203B41FA5}">
                      <a16:colId xmlns:a16="http://schemas.microsoft.com/office/drawing/2014/main" val="3541666733"/>
                    </a:ext>
                  </a:extLst>
                </a:gridCol>
                <a:gridCol w="3711574">
                  <a:extLst>
                    <a:ext uri="{9D8B030D-6E8A-4147-A177-3AD203B41FA5}">
                      <a16:colId xmlns:a16="http://schemas.microsoft.com/office/drawing/2014/main" val="3602843688"/>
                    </a:ext>
                  </a:extLst>
                </a:gridCol>
              </a:tblGrid>
              <a:tr h="374836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対象関数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i="0" dirty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TP</a:t>
                      </a:r>
                      <a:endParaRPr kumimoji="1" lang="ja-JP" altLang="en-US" sz="2400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i="0" dirty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FP</a:t>
                      </a:r>
                      <a:endParaRPr kumimoji="1" lang="ja-JP" altLang="en-US" sz="2400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5527254"/>
                  </a:ext>
                </a:extLst>
              </a:tr>
              <a:tr h="374836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400" b="0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Step1</a:t>
                      </a:r>
                      <a:endParaRPr kumimoji="1" lang="ja-JP" altLang="en-US" sz="2400" b="0" i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58</a:t>
                      </a:r>
                      <a:endParaRPr kumimoji="1" lang="ja-JP" altLang="en-US" sz="2400" b="0" i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109</a:t>
                      </a:r>
                      <a:endParaRPr kumimoji="1" lang="ja-JP" altLang="en-US" sz="2400" b="0" i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744745"/>
                  </a:ext>
                </a:extLst>
              </a:tr>
              <a:tr h="3748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　コア修正関数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55</a:t>
                      </a:r>
                      <a:endParaRPr kumimoji="1" lang="ja-JP" altLang="en-US" sz="2400" b="0" i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49</a:t>
                      </a:r>
                      <a:endParaRPr kumimoji="1" lang="ja-JP" altLang="en-US" sz="2400" b="0" i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7895640"/>
                  </a:ext>
                </a:extLst>
              </a:tr>
              <a:tr h="3748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　</a:t>
                      </a:r>
                      <a:r>
                        <a:rPr kumimoji="1" lang="en-US" altLang="ja-JP" sz="2400" b="0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Callee</a:t>
                      </a:r>
                      <a:r>
                        <a:rPr kumimoji="1" lang="ja-JP" altLang="en-US" sz="2400" b="0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関数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1</a:t>
                      </a:r>
                      <a:endParaRPr kumimoji="1" lang="ja-JP" altLang="en-US" sz="2400" b="0" i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15</a:t>
                      </a:r>
                      <a:endParaRPr kumimoji="1" lang="ja-JP" altLang="en-US" sz="2400" b="0" i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8659899"/>
                  </a:ext>
                </a:extLst>
              </a:tr>
              <a:tr h="3748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　</a:t>
                      </a:r>
                      <a:r>
                        <a:rPr kumimoji="1" lang="en-US" altLang="ja-JP" sz="2400" b="0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Caller</a:t>
                      </a:r>
                      <a:r>
                        <a:rPr kumimoji="1" lang="ja-JP" altLang="en-US" sz="2400" b="0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関数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15</a:t>
                      </a:r>
                      <a:endParaRPr kumimoji="1" lang="ja-JP" altLang="en-US" sz="2400" b="0" i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69</a:t>
                      </a:r>
                      <a:endParaRPr kumimoji="1" lang="ja-JP" altLang="en-US" sz="2400" b="0" i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0488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618665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D61560-06AF-064F-5BD5-6F0E56D2C3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5B40A0-E700-2662-B780-C692A1D39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RQ4-LLM②</a:t>
            </a:r>
            <a:r>
              <a:rPr kumimoji="1" lang="ja-JP" altLang="en-US"/>
              <a:t>：最後のコミット選択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1B3A0E7-BC4C-21AA-A2F9-1373DB66AC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3200" dirty="0"/>
              <a:t>Step1</a:t>
            </a:r>
            <a:r>
              <a:rPr lang="ja-JP" altLang="en-US" sz="3200"/>
              <a:t>で残ったコミットにコンテキストを追加して再選択</a:t>
            </a:r>
            <a:endParaRPr lang="en-US" altLang="ja-JP" sz="3200" dirty="0"/>
          </a:p>
          <a:p>
            <a:endParaRPr kumimoji="1" lang="en-US" altLang="ja-JP" sz="3200" dirty="0"/>
          </a:p>
          <a:p>
            <a:endParaRPr lang="en-US" altLang="ja-JP" sz="1600" dirty="0"/>
          </a:p>
          <a:p>
            <a:r>
              <a:rPr lang="ja-JP" altLang="en-US"/>
              <a:t>結果</a:t>
            </a:r>
            <a:endParaRPr lang="en-US" altLang="ja-JP" dirty="0"/>
          </a:p>
          <a:p>
            <a:endParaRPr kumimoji="1" lang="en-US" altLang="ja-JP" dirty="0"/>
          </a:p>
          <a:p>
            <a:r>
              <a:rPr kumimoji="1" lang="ja-JP" altLang="en-US"/>
              <a:t>結果：</a:t>
            </a:r>
            <a:r>
              <a:rPr kumimoji="1" lang="en-US" altLang="ja-JP" dirty="0"/>
              <a:t>FP</a:t>
            </a:r>
            <a:r>
              <a:rPr kumimoji="1" lang="ja-JP" altLang="en-US"/>
              <a:t>の数が減り実用的になった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75FD089-A2B4-DF1F-31D6-1248B4848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38</a:t>
            </a:fld>
            <a:endParaRPr lang="ja-JP" altLang="en-US" dirty="0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8161A208-E5B2-9B7D-61FC-E6D50F0829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2788484"/>
              </p:ext>
            </p:extLst>
          </p:nvPr>
        </p:nvGraphicFramePr>
        <p:xfrm>
          <a:off x="528000" y="2197470"/>
          <a:ext cx="1113600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8000">
                  <a:extLst>
                    <a:ext uri="{9D8B030D-6E8A-4147-A177-3AD203B41FA5}">
                      <a16:colId xmlns:a16="http://schemas.microsoft.com/office/drawing/2014/main" val="2753459208"/>
                    </a:ext>
                  </a:extLst>
                </a:gridCol>
                <a:gridCol w="5568000">
                  <a:extLst>
                    <a:ext uri="{9D8B030D-6E8A-4147-A177-3AD203B41FA5}">
                      <a16:colId xmlns:a16="http://schemas.microsoft.com/office/drawing/2014/main" val="33834229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入力</a:t>
                      </a:r>
                      <a:endParaRPr kumimoji="1" lang="en-US" altLang="ja-JP" sz="2400" b="0" i="0" dirty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出力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1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 algn="l"/>
                      <a:r>
                        <a:rPr lang="ja-JP" altLang="en-US" sz="2400" b="0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修正関数内</a:t>
                      </a:r>
                      <a:r>
                        <a:rPr kumimoji="1" lang="ja-JP" altLang="en-US" sz="2400" b="0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の</a:t>
                      </a:r>
                      <a:r>
                        <a:rPr kumimoji="1" lang="en-US" altLang="ja-JP" sz="2400" b="0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diff</a:t>
                      </a:r>
                    </a:p>
                    <a:p>
                      <a:pPr lvl="1" algn="l"/>
                      <a:r>
                        <a:rPr lang="ja-JP" altLang="en-US" sz="2400" b="0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修正関数の修正前コード</a:t>
                      </a:r>
                      <a:endParaRPr lang="en-US" altLang="ja-JP" sz="2400" b="0" i="0" dirty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  <a:p>
                      <a:pPr lvl="1" algn="l"/>
                      <a:r>
                        <a:rPr lang="ja-JP" altLang="en-US" sz="2400" b="0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残ったコミットの対象関数</a:t>
                      </a:r>
                      <a:r>
                        <a:rPr lang="en-US" altLang="ja-JP" sz="2400" b="0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diff</a:t>
                      </a:r>
                    </a:p>
                    <a:p>
                      <a:pPr lvl="1" algn="l"/>
                      <a:r>
                        <a:rPr kumimoji="1" lang="ja-JP" altLang="en-US" sz="2400" b="0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残ったコミットの対象関数コード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400" b="0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　</a:t>
                      </a:r>
                      <a:r>
                        <a:rPr lang="en-US" altLang="ja-JP" sz="2400" b="0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1~3</a:t>
                      </a:r>
                      <a:r>
                        <a:rPr lang="ja-JP" altLang="en-US" sz="2400" b="0" i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個のバグ混入コミット</a:t>
                      </a:r>
                      <a:endParaRPr kumimoji="1" lang="ja-JP" altLang="en-US" sz="2400" b="0" i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2622007"/>
                  </a:ext>
                </a:extLst>
              </a:tr>
            </a:tbl>
          </a:graphicData>
        </a:graphic>
      </p:graphicFrame>
      <p:graphicFrame>
        <p:nvGraphicFramePr>
          <p:cNvPr id="6" name="コンテンツ プレースホルダー 9">
            <a:extLst>
              <a:ext uri="{FF2B5EF4-FFF2-40B4-BE49-F238E27FC236}">
                <a16:creationId xmlns:a16="http://schemas.microsoft.com/office/drawing/2014/main" id="{85D08A87-DF11-6ED5-5A22-8710807E62A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9557807"/>
              </p:ext>
            </p:extLst>
          </p:nvPr>
        </p:nvGraphicFramePr>
        <p:xfrm>
          <a:off x="529278" y="5001149"/>
          <a:ext cx="11134722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1574">
                  <a:extLst>
                    <a:ext uri="{9D8B030D-6E8A-4147-A177-3AD203B41FA5}">
                      <a16:colId xmlns:a16="http://schemas.microsoft.com/office/drawing/2014/main" val="1589038779"/>
                    </a:ext>
                  </a:extLst>
                </a:gridCol>
                <a:gridCol w="3711574">
                  <a:extLst>
                    <a:ext uri="{9D8B030D-6E8A-4147-A177-3AD203B41FA5}">
                      <a16:colId xmlns:a16="http://schemas.microsoft.com/office/drawing/2014/main" val="3541666733"/>
                    </a:ext>
                  </a:extLst>
                </a:gridCol>
                <a:gridCol w="3711574">
                  <a:extLst>
                    <a:ext uri="{9D8B030D-6E8A-4147-A177-3AD203B41FA5}">
                      <a16:colId xmlns:a16="http://schemas.microsoft.com/office/drawing/2014/main" val="3602843688"/>
                    </a:ext>
                  </a:extLst>
                </a:gridCol>
              </a:tblGrid>
              <a:tr h="374836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0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対象関数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i="0" dirty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TP</a:t>
                      </a:r>
                      <a:endParaRPr kumimoji="1" lang="ja-JP" altLang="en-US" sz="2400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i="0" dirty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FP</a:t>
                      </a:r>
                      <a:endParaRPr kumimoji="1" lang="ja-JP" altLang="en-US" sz="2400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5527254"/>
                  </a:ext>
                </a:extLst>
              </a:tr>
              <a:tr h="374836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400" b="0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Step1</a:t>
                      </a:r>
                      <a:endParaRPr kumimoji="1" lang="ja-JP" altLang="en-US" sz="2400" b="0" i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58</a:t>
                      </a:r>
                      <a:endParaRPr kumimoji="1" lang="ja-JP" altLang="en-US" sz="2400" b="0" i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109</a:t>
                      </a:r>
                      <a:endParaRPr kumimoji="1" lang="ja-JP" altLang="en-US" sz="2400" b="0" i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744745"/>
                  </a:ext>
                </a:extLst>
              </a:tr>
              <a:tr h="3748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0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Step2</a:t>
                      </a:r>
                      <a:endParaRPr kumimoji="1" lang="ja-JP" altLang="en-US" sz="2400" b="0" i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53</a:t>
                      </a:r>
                      <a:endParaRPr kumimoji="1" lang="ja-JP" altLang="en-US" sz="2400" b="0" i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0" i="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31</a:t>
                      </a:r>
                      <a:endParaRPr kumimoji="1" lang="ja-JP" altLang="en-US" sz="2400" b="0" i="0">
                        <a:solidFill>
                          <a:schemeClr val="bg1">
                            <a:lumMod val="10000"/>
                          </a:schemeClr>
                        </a:solidFill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7895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0368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7CDC37-77A8-35C6-4A2F-0A1FF7263E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F336BB-1716-9F9F-386B-7675450D0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SZZ</a:t>
            </a:r>
            <a:r>
              <a:rPr kumimoji="1" lang="ja-JP" altLang="en-US"/>
              <a:t>手法のバグ混入コミット特定方法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AB0F839-CFC6-75E4-0759-CC0966914A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バグ修正コミットの削除行を</a:t>
            </a:r>
            <a:r>
              <a:rPr lang="ja-JP" altLang="en-US"/>
              <a:t>直近で</a:t>
            </a:r>
            <a:r>
              <a:rPr kumimoji="1" lang="ja-JP" altLang="en-US"/>
              <a:t>変更したコミットを特定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D2A5952-68CB-0EAD-91C4-2AEB91D4F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3</a:t>
            </a:fld>
            <a:endParaRPr lang="ja-JP" altLang="en-US" dirty="0"/>
          </a:p>
        </p:txBody>
      </p:sp>
      <p:sp>
        <p:nvSpPr>
          <p:cNvPr id="5" name="四角形: 角を丸くする 25">
            <a:extLst>
              <a:ext uri="{FF2B5EF4-FFF2-40B4-BE49-F238E27FC236}">
                <a16:creationId xmlns:a16="http://schemas.microsoft.com/office/drawing/2014/main" id="{FE5E6734-15C6-EECF-5DB7-639F308F8EAE}"/>
              </a:ext>
            </a:extLst>
          </p:cNvPr>
          <p:cNvSpPr/>
          <p:nvPr/>
        </p:nvSpPr>
        <p:spPr>
          <a:xfrm>
            <a:off x="5555302" y="2733560"/>
            <a:ext cx="4671620" cy="347529"/>
          </a:xfrm>
          <a:prstGeom prst="roundRect">
            <a:avLst/>
          </a:prstGeom>
          <a:solidFill>
            <a:srgbClr val="FFFF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3EAA25E-54FC-40B6-41A3-B54F10792C7D}"/>
              </a:ext>
            </a:extLst>
          </p:cNvPr>
          <p:cNvSpPr txBox="1"/>
          <p:nvPr/>
        </p:nvSpPr>
        <p:spPr>
          <a:xfrm>
            <a:off x="5511903" y="2709734"/>
            <a:ext cx="45376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>
                <a:latin typeface="Consolas" panose="020B0609020204030204" pitchFamily="49" charset="0"/>
                <a:ea typeface="Hiragino Kaku Gothic Pro W6" panose="020B0300000000000000"/>
              </a:rPr>
              <a:t>L.10 </a:t>
            </a:r>
            <a:r>
              <a:rPr lang="en-US" altLang="ja-JP" sz="2000" dirty="0">
                <a:solidFill>
                  <a:schemeClr val="accent6"/>
                </a:solidFill>
                <a:latin typeface="Consolas" panose="020B0609020204030204" pitchFamily="49" charset="0"/>
                <a:ea typeface="Hiragino Kaku Gothic Pro W6" panose="020B0300000000000000"/>
              </a:rPr>
              <a:t>-  if(a == 1){</a:t>
            </a:r>
            <a:endParaRPr lang="en-US" altLang="ja-JP" sz="2000" dirty="0">
              <a:latin typeface="Consolas" panose="020B0609020204030204" pitchFamily="49" charset="0"/>
              <a:ea typeface="Hiragino Kaku Gothic Pro W6" panose="020B0300000000000000"/>
            </a:endParaRPr>
          </a:p>
          <a:p>
            <a:r>
              <a:rPr lang="en-US" altLang="ja-JP" sz="2000" dirty="0">
                <a:latin typeface="Consolas" panose="020B0609020204030204" pitchFamily="49" charset="0"/>
                <a:ea typeface="Hiragino Kaku Gothic Pro W6" panose="020B0300000000000000"/>
              </a:rPr>
              <a:t>L.10 </a:t>
            </a:r>
            <a:r>
              <a:rPr lang="en-US" altLang="ja-JP" sz="2000" dirty="0">
                <a:solidFill>
                  <a:schemeClr val="accent4"/>
                </a:solidFill>
                <a:latin typeface="Consolas" panose="020B0609020204030204" pitchFamily="49" charset="0"/>
                <a:ea typeface="Hiragino Kaku Gothic Pro W6" panose="020B0300000000000000"/>
              </a:rPr>
              <a:t>+  if(a == 1 &amp;&amp; isOk){</a:t>
            </a:r>
            <a:endParaRPr lang="ja-JP" altLang="en-US" sz="2000" dirty="0">
              <a:solidFill>
                <a:schemeClr val="accent4"/>
              </a:solidFill>
              <a:latin typeface="Consolas" panose="020B0609020204030204" pitchFamily="49" charset="0"/>
              <a:ea typeface="Hiragino Kaku Gothic Pro W6" panose="020B0300000000000000"/>
            </a:endParaRPr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35ADD110-7883-ED56-1CF8-31104EE35143}"/>
              </a:ext>
            </a:extLst>
          </p:cNvPr>
          <p:cNvCxnSpPr>
            <a:cxnSpLocks/>
          </p:cNvCxnSpPr>
          <p:nvPr/>
        </p:nvCxnSpPr>
        <p:spPr>
          <a:xfrm flipH="1" flipV="1">
            <a:off x="2049491" y="4264429"/>
            <a:ext cx="7087" cy="2413571"/>
          </a:xfrm>
          <a:prstGeom prst="straightConnector1">
            <a:avLst/>
          </a:prstGeom>
          <a:ln w="317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142B0B25-AAD7-9F62-CF72-132B08F11869}"/>
              </a:ext>
            </a:extLst>
          </p:cNvPr>
          <p:cNvCxnSpPr>
            <a:cxnSpLocks/>
          </p:cNvCxnSpPr>
          <p:nvPr/>
        </p:nvCxnSpPr>
        <p:spPr>
          <a:xfrm flipH="1" flipV="1">
            <a:off x="2049100" y="2593571"/>
            <a:ext cx="391" cy="1018406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四角形: メモ 2">
            <a:extLst>
              <a:ext uri="{FF2B5EF4-FFF2-40B4-BE49-F238E27FC236}">
                <a16:creationId xmlns:a16="http://schemas.microsoft.com/office/drawing/2014/main" id="{B831A9A3-BF31-B69C-4BD4-425677C16473}"/>
              </a:ext>
            </a:extLst>
          </p:cNvPr>
          <p:cNvSpPr/>
          <p:nvPr/>
        </p:nvSpPr>
        <p:spPr>
          <a:xfrm rot="10800000">
            <a:off x="5497768" y="2693141"/>
            <a:ext cx="4810261" cy="734943"/>
          </a:xfrm>
          <a:prstGeom prst="foldedCorner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6843929-418C-BEA2-608A-EDA8DE616233}"/>
              </a:ext>
            </a:extLst>
          </p:cNvPr>
          <p:cNvSpPr txBox="1"/>
          <p:nvPr/>
        </p:nvSpPr>
        <p:spPr>
          <a:xfrm>
            <a:off x="6787054" y="2315376"/>
            <a:ext cx="2230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バグ修正コミット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2D8CE49-A5B3-BA42-EFCC-FDADB16BDD28}"/>
              </a:ext>
            </a:extLst>
          </p:cNvPr>
          <p:cNvSpPr txBox="1"/>
          <p:nvPr/>
        </p:nvSpPr>
        <p:spPr>
          <a:xfrm>
            <a:off x="4099270" y="2744440"/>
            <a:ext cx="164373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2000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cd74hs</a:t>
            </a:r>
          </a:p>
          <a:p>
            <a:pPr algn="ctr"/>
            <a:r>
              <a:rPr lang="en-US" altLang="ja-JP" sz="2000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g1pqnh</a:t>
            </a:r>
          </a:p>
        </p:txBody>
      </p: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82F92A45-D296-0BCA-D2D7-C4F9C6DD798D}"/>
              </a:ext>
            </a:extLst>
          </p:cNvPr>
          <p:cNvCxnSpPr>
            <a:cxnSpLocks/>
          </p:cNvCxnSpPr>
          <p:nvPr/>
        </p:nvCxnSpPr>
        <p:spPr>
          <a:xfrm flipV="1">
            <a:off x="2049491" y="3492709"/>
            <a:ext cx="0" cy="858671"/>
          </a:xfrm>
          <a:prstGeom prst="straightConnector1">
            <a:avLst/>
          </a:prstGeom>
          <a:ln w="31750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2AE99728-828A-7281-6408-14AD9FF9C914}"/>
              </a:ext>
            </a:extLst>
          </p:cNvPr>
          <p:cNvCxnSpPr>
            <a:cxnSpLocks/>
          </p:cNvCxnSpPr>
          <p:nvPr/>
        </p:nvCxnSpPr>
        <p:spPr>
          <a:xfrm flipV="1">
            <a:off x="3256629" y="3690851"/>
            <a:ext cx="0" cy="507076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四角形: 角を丸くする 9">
            <a:extLst>
              <a:ext uri="{FF2B5EF4-FFF2-40B4-BE49-F238E27FC236}">
                <a16:creationId xmlns:a16="http://schemas.microsoft.com/office/drawing/2014/main" id="{5D1A02FB-F8C8-016E-6DCE-02F60D3DFD23}"/>
              </a:ext>
            </a:extLst>
          </p:cNvPr>
          <p:cNvSpPr/>
          <p:nvPr/>
        </p:nvSpPr>
        <p:spPr>
          <a:xfrm>
            <a:off x="2434762" y="2753931"/>
            <a:ext cx="1643734" cy="707886"/>
          </a:xfrm>
          <a:prstGeom prst="round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/>
            <a:r>
              <a:rPr lang="en-US" altLang="ja-JP" b="1" dirty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g1pqnh</a:t>
            </a:r>
          </a:p>
          <a:p>
            <a:pPr algn="ctr"/>
            <a:r>
              <a:rPr lang="en-US" altLang="ja-JP" b="1" dirty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2024/12/17</a:t>
            </a:r>
            <a:endParaRPr lang="en-US" altLang="ja-JP" b="1" dirty="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15" name="四角形: メモ 16">
            <a:extLst>
              <a:ext uri="{FF2B5EF4-FFF2-40B4-BE49-F238E27FC236}">
                <a16:creationId xmlns:a16="http://schemas.microsoft.com/office/drawing/2014/main" id="{F261D616-F121-2717-8D2B-FC2BB4092D48}"/>
              </a:ext>
            </a:extLst>
          </p:cNvPr>
          <p:cNvSpPr/>
          <p:nvPr/>
        </p:nvSpPr>
        <p:spPr>
          <a:xfrm rot="10800000">
            <a:off x="5497768" y="4435362"/>
            <a:ext cx="4810261" cy="734943"/>
          </a:xfrm>
          <a:prstGeom prst="foldedCorner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3A106D8-57FC-ACED-80AF-9636B596AAF5}"/>
              </a:ext>
            </a:extLst>
          </p:cNvPr>
          <p:cNvSpPr txBox="1"/>
          <p:nvPr/>
        </p:nvSpPr>
        <p:spPr>
          <a:xfrm>
            <a:off x="5511903" y="4451955"/>
            <a:ext cx="47150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>
                <a:latin typeface="Consolas" panose="020B0609020204030204" pitchFamily="49" charset="0"/>
                <a:ea typeface="Hiragino Kaku Gothic Pro W6" panose="020B0300000000000000"/>
              </a:rPr>
              <a:t>L.77 </a:t>
            </a:r>
            <a:r>
              <a:rPr lang="en-US" altLang="ja-JP" sz="2000" dirty="0">
                <a:solidFill>
                  <a:schemeClr val="accent4"/>
                </a:solidFill>
                <a:latin typeface="Consolas" panose="020B0609020204030204" pitchFamily="49" charset="0"/>
                <a:ea typeface="Hiragino Kaku Gothic Pro W6" panose="020B0300000000000000"/>
              </a:rPr>
              <a:t>+  tmp = a1</a:t>
            </a:r>
          </a:p>
          <a:p>
            <a:r>
              <a:rPr lang="en-US" altLang="ja-JP" sz="2000" dirty="0">
                <a:latin typeface="Consolas" panose="020B0609020204030204" pitchFamily="49" charset="0"/>
                <a:ea typeface="Hiragino Kaku Gothic Pro W6" panose="020B0300000000000000"/>
              </a:rPr>
              <a:t>L.78 </a:t>
            </a:r>
            <a:r>
              <a:rPr lang="en-US" altLang="ja-JP" sz="2000" dirty="0">
                <a:solidFill>
                  <a:schemeClr val="accent4"/>
                </a:solidFill>
                <a:latin typeface="Consolas" panose="020B0609020204030204" pitchFamily="49" charset="0"/>
                <a:ea typeface="Hiragino Kaku Gothic Pro W6" panose="020B0300000000000000"/>
              </a:rPr>
              <a:t>+  a1 = a2;</a:t>
            </a:r>
            <a:endParaRPr lang="ja-JP" altLang="en-US" sz="2000" dirty="0">
              <a:solidFill>
                <a:schemeClr val="accent4"/>
              </a:solidFill>
              <a:latin typeface="Consolas" panose="020B0609020204030204" pitchFamily="49" charset="0"/>
              <a:ea typeface="Hiragino Kaku Gothic Pro W6" panose="020B030000000000000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BB44F46-1A6A-FCF8-D5F5-FE0D229637A8}"/>
              </a:ext>
            </a:extLst>
          </p:cNvPr>
          <p:cNvSpPr txBox="1"/>
          <p:nvPr/>
        </p:nvSpPr>
        <p:spPr>
          <a:xfrm>
            <a:off x="6486060" y="4075052"/>
            <a:ext cx="2848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機能を追加するコミット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FCDBDFE-1157-6B19-07BD-49ED4EEAF0E4}"/>
              </a:ext>
            </a:extLst>
          </p:cNvPr>
          <p:cNvSpPr txBox="1"/>
          <p:nvPr/>
        </p:nvSpPr>
        <p:spPr>
          <a:xfrm>
            <a:off x="4099270" y="4486661"/>
            <a:ext cx="164373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2000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df2ab3</a:t>
            </a:r>
          </a:p>
          <a:p>
            <a:pPr algn="ctr"/>
            <a:r>
              <a:rPr lang="en-US" altLang="ja-JP" sz="2000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df2ab3</a:t>
            </a:r>
          </a:p>
        </p:txBody>
      </p:sp>
      <p:sp>
        <p:nvSpPr>
          <p:cNvPr id="19" name="四角形: 角を丸くする 23">
            <a:extLst>
              <a:ext uri="{FF2B5EF4-FFF2-40B4-BE49-F238E27FC236}">
                <a16:creationId xmlns:a16="http://schemas.microsoft.com/office/drawing/2014/main" id="{EC001AC0-F4DB-F85F-15C7-B843D01311C5}"/>
              </a:ext>
            </a:extLst>
          </p:cNvPr>
          <p:cNvSpPr/>
          <p:nvPr/>
        </p:nvSpPr>
        <p:spPr>
          <a:xfrm>
            <a:off x="2430612" y="4495621"/>
            <a:ext cx="1643734" cy="707886"/>
          </a:xfrm>
          <a:prstGeom prst="round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/>
            <a:r>
              <a:rPr lang="en-US" altLang="ja-JP" b="1" dirty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df2ab3</a:t>
            </a:r>
          </a:p>
          <a:p>
            <a:pPr algn="ctr"/>
            <a:r>
              <a:rPr lang="en-US" altLang="ja-JP" b="1" dirty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2024/12/13</a:t>
            </a:r>
            <a:endParaRPr lang="en-US" altLang="ja-JP" b="1" dirty="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20" name="四角形: メモ 26">
            <a:extLst>
              <a:ext uri="{FF2B5EF4-FFF2-40B4-BE49-F238E27FC236}">
                <a16:creationId xmlns:a16="http://schemas.microsoft.com/office/drawing/2014/main" id="{325335FD-2A14-ABD0-5EB3-658CF6C698AF}"/>
              </a:ext>
            </a:extLst>
          </p:cNvPr>
          <p:cNvSpPr/>
          <p:nvPr/>
        </p:nvSpPr>
        <p:spPr>
          <a:xfrm rot="10800000">
            <a:off x="5497768" y="5703126"/>
            <a:ext cx="4810261" cy="718351"/>
          </a:xfrm>
          <a:prstGeom prst="foldedCorner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1C16DB8E-1118-1677-757F-ABDF26DC6552}"/>
              </a:ext>
            </a:extLst>
          </p:cNvPr>
          <p:cNvSpPr txBox="1"/>
          <p:nvPr/>
        </p:nvSpPr>
        <p:spPr>
          <a:xfrm>
            <a:off x="5511903" y="5703127"/>
            <a:ext cx="47150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>
                <a:latin typeface="Consolas" panose="020B0609020204030204" pitchFamily="49" charset="0"/>
                <a:ea typeface="Hiragino Kaku Gothic Pro W6" panose="020B0300000000000000"/>
              </a:rPr>
              <a:t>L.9     int x = 1;</a:t>
            </a:r>
          </a:p>
          <a:p>
            <a:r>
              <a:rPr lang="en-US" altLang="ja-JP" sz="2000" dirty="0">
                <a:latin typeface="Consolas" panose="020B0609020204030204" pitchFamily="49" charset="0"/>
                <a:ea typeface="Hiragino Kaku Gothic Pro W6" panose="020B0300000000000000"/>
              </a:rPr>
              <a:t>L.10 </a:t>
            </a:r>
            <a:r>
              <a:rPr lang="en-US" altLang="ja-JP" sz="2000" dirty="0">
                <a:solidFill>
                  <a:schemeClr val="accent4"/>
                </a:solidFill>
                <a:latin typeface="Consolas" panose="020B0609020204030204" pitchFamily="49" charset="0"/>
                <a:ea typeface="Hiragino Kaku Gothic Pro W6" panose="020B0300000000000000"/>
              </a:rPr>
              <a:t>+  if(a == 1){</a:t>
            </a:r>
            <a:endParaRPr lang="ja-JP" altLang="en-US" sz="2000" dirty="0">
              <a:solidFill>
                <a:schemeClr val="accent4"/>
              </a:solidFill>
              <a:latin typeface="Consolas" panose="020B0609020204030204" pitchFamily="49" charset="0"/>
              <a:ea typeface="Hiragino Kaku Gothic Pro W6" panose="020B0300000000000000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AF1DD463-9659-C4B3-23DC-871A413335F7}"/>
              </a:ext>
            </a:extLst>
          </p:cNvPr>
          <p:cNvSpPr txBox="1"/>
          <p:nvPr/>
        </p:nvSpPr>
        <p:spPr>
          <a:xfrm>
            <a:off x="6787054" y="5336477"/>
            <a:ext cx="2230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バグ混入コミット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E142989F-AEF5-D981-1610-01D247E17D7E}"/>
              </a:ext>
            </a:extLst>
          </p:cNvPr>
          <p:cNvSpPr txBox="1"/>
          <p:nvPr/>
        </p:nvSpPr>
        <p:spPr>
          <a:xfrm>
            <a:off x="4099270" y="5737833"/>
            <a:ext cx="164373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2000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ab7feg</a:t>
            </a:r>
          </a:p>
          <a:p>
            <a:pPr algn="ctr"/>
            <a:r>
              <a:rPr lang="en-US" altLang="ja-JP" sz="2000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cd74hs</a:t>
            </a:r>
          </a:p>
        </p:txBody>
      </p:sp>
      <p:sp>
        <p:nvSpPr>
          <p:cNvPr id="24" name="四角形: 角を丸くする 35">
            <a:extLst>
              <a:ext uri="{FF2B5EF4-FFF2-40B4-BE49-F238E27FC236}">
                <a16:creationId xmlns:a16="http://schemas.microsoft.com/office/drawing/2014/main" id="{F8427BFC-3B31-474A-6BFA-A7920139CA46}"/>
              </a:ext>
            </a:extLst>
          </p:cNvPr>
          <p:cNvSpPr/>
          <p:nvPr/>
        </p:nvSpPr>
        <p:spPr>
          <a:xfrm>
            <a:off x="2430612" y="5735068"/>
            <a:ext cx="1643734" cy="707886"/>
          </a:xfrm>
          <a:prstGeom prst="round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/>
            <a:r>
              <a:rPr lang="en-US" altLang="ja-JP" b="1" dirty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cd74hs</a:t>
            </a:r>
          </a:p>
          <a:p>
            <a:pPr algn="ctr"/>
            <a:r>
              <a:rPr lang="en-US" altLang="ja-JP" b="1" dirty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2024/12/12</a:t>
            </a:r>
            <a:endParaRPr lang="en-US" altLang="ja-JP" b="1" dirty="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25" name="楕円 37">
            <a:extLst>
              <a:ext uri="{FF2B5EF4-FFF2-40B4-BE49-F238E27FC236}">
                <a16:creationId xmlns:a16="http://schemas.microsoft.com/office/drawing/2014/main" id="{F56B0AFA-D6C4-CCF5-9745-4ED6AC525FB7}"/>
              </a:ext>
            </a:extLst>
          </p:cNvPr>
          <p:cNvSpPr/>
          <p:nvPr/>
        </p:nvSpPr>
        <p:spPr>
          <a:xfrm>
            <a:off x="1917841" y="2972932"/>
            <a:ext cx="263300" cy="272719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26" name="楕円 42">
            <a:extLst>
              <a:ext uri="{FF2B5EF4-FFF2-40B4-BE49-F238E27FC236}">
                <a16:creationId xmlns:a16="http://schemas.microsoft.com/office/drawing/2014/main" id="{4623D563-08C3-E346-9135-66905A281A17}"/>
              </a:ext>
            </a:extLst>
          </p:cNvPr>
          <p:cNvSpPr/>
          <p:nvPr/>
        </p:nvSpPr>
        <p:spPr>
          <a:xfrm>
            <a:off x="1917841" y="4699778"/>
            <a:ext cx="263300" cy="272719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27" name="楕円 43">
            <a:extLst>
              <a:ext uri="{FF2B5EF4-FFF2-40B4-BE49-F238E27FC236}">
                <a16:creationId xmlns:a16="http://schemas.microsoft.com/office/drawing/2014/main" id="{6D25D2C8-B02A-1E2F-E8FF-08B3B02880C1}"/>
              </a:ext>
            </a:extLst>
          </p:cNvPr>
          <p:cNvSpPr/>
          <p:nvPr/>
        </p:nvSpPr>
        <p:spPr>
          <a:xfrm>
            <a:off x="1917841" y="5952651"/>
            <a:ext cx="263300" cy="272719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3D651C53-2CC1-DD79-FF25-39AD95EE06D3}"/>
              </a:ext>
            </a:extLst>
          </p:cNvPr>
          <p:cNvSpPr txBox="1"/>
          <p:nvPr/>
        </p:nvSpPr>
        <p:spPr>
          <a:xfrm>
            <a:off x="1389229" y="2593571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最新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EEB5E797-8494-6391-4F29-B559F9E1F55E}"/>
              </a:ext>
            </a:extLst>
          </p:cNvPr>
          <p:cNvSpPr txBox="1"/>
          <p:nvPr/>
        </p:nvSpPr>
        <p:spPr>
          <a:xfrm>
            <a:off x="1402769" y="6313334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過去</a:t>
            </a:r>
            <a:endParaRPr kumimoji="1" lang="ja-JP" altLang="en-US" b="1" dirty="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599984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9825EB-06AF-8501-C524-9770057B2A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EEC8A4-8D83-7A37-2EC5-EF6153353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RQ</a:t>
            </a:r>
            <a:r>
              <a:rPr kumimoji="1" lang="ja-JP" altLang="en-US"/>
              <a:t>まとめと考察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100ABB5-7833-C65F-C000-9BB109B14C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Clr>
                <a:schemeClr val="tx1"/>
              </a:buClr>
              <a:buSzPct val="100000"/>
            </a:pPr>
            <a:r>
              <a:rPr kumimoji="1" lang="ja-JP" altLang="en-US"/>
              <a:t>修正関数と依存関数を追跡すると</a:t>
            </a:r>
            <a:r>
              <a:rPr kumimoji="1" lang="en-US" altLang="ja-JP" dirty="0"/>
              <a:t>TP</a:t>
            </a:r>
            <a:r>
              <a:rPr kumimoji="1" lang="ja-JP" altLang="en-US"/>
              <a:t>は増える</a:t>
            </a:r>
            <a:endParaRPr kumimoji="1" lang="en-US" altLang="ja-JP" dirty="0"/>
          </a:p>
          <a:p>
            <a:pPr marL="457200" indent="-457200">
              <a:buClr>
                <a:schemeClr val="tx1"/>
              </a:buClr>
              <a:buSzPct val="100000"/>
            </a:pPr>
            <a:r>
              <a:rPr lang="en-US" altLang="ja-JP" dirty="0"/>
              <a:t>LLM</a:t>
            </a:r>
            <a:r>
              <a:rPr lang="ja-JP" altLang="en-US"/>
              <a:t>を活用すると</a:t>
            </a:r>
            <a:r>
              <a:rPr lang="en-US" altLang="ja-JP" dirty="0"/>
              <a:t>TP</a:t>
            </a:r>
            <a:r>
              <a:rPr lang="ja-JP" altLang="en-US"/>
              <a:t>を維持したまま</a:t>
            </a:r>
            <a:r>
              <a:rPr lang="en-US" altLang="ja-JP" dirty="0"/>
              <a:t>FP</a:t>
            </a:r>
            <a:r>
              <a:rPr lang="ja-JP" altLang="en-US"/>
              <a:t>を減らせる</a:t>
            </a:r>
            <a:endParaRPr lang="en-US" altLang="ja-JP" dirty="0"/>
          </a:p>
          <a:p>
            <a:pPr marL="457200" indent="-457200">
              <a:buClr>
                <a:schemeClr val="tx1"/>
              </a:buClr>
              <a:buSzPct val="100000"/>
            </a:pPr>
            <a:r>
              <a:rPr kumimoji="1" lang="ja-JP" altLang="en-US"/>
              <a:t>関数の削減によりコミット選択時に</a:t>
            </a:r>
            <a:br>
              <a:rPr kumimoji="1" lang="en-US" altLang="ja-JP" dirty="0"/>
            </a:br>
            <a:r>
              <a:rPr kumimoji="1" lang="ja-JP" altLang="en-US"/>
              <a:t>コンテキストが削減されて高い性能を示したと考えられる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93C125D-C397-C324-788E-77C9E6D23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39</a:t>
            </a:fld>
            <a:endParaRPr lang="ja-JP" altLang="en-US" dirty="0"/>
          </a:p>
        </p:txBody>
      </p:sp>
      <p:graphicFrame>
        <p:nvGraphicFramePr>
          <p:cNvPr id="5" name="コンテンツ プレースホルダー 9">
            <a:extLst>
              <a:ext uri="{FF2B5EF4-FFF2-40B4-BE49-F238E27FC236}">
                <a16:creationId xmlns:a16="http://schemas.microsoft.com/office/drawing/2014/main" id="{4840CF3F-948D-451F-3E36-1231312575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2467023"/>
              </p:ext>
            </p:extLst>
          </p:nvPr>
        </p:nvGraphicFramePr>
        <p:xfrm>
          <a:off x="529276" y="4194000"/>
          <a:ext cx="11134724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0752">
                  <a:extLst>
                    <a:ext uri="{9D8B030D-6E8A-4147-A177-3AD203B41FA5}">
                      <a16:colId xmlns:a16="http://schemas.microsoft.com/office/drawing/2014/main" val="1589038779"/>
                    </a:ext>
                  </a:extLst>
                </a:gridCol>
                <a:gridCol w="2356834">
                  <a:extLst>
                    <a:ext uri="{9D8B030D-6E8A-4147-A177-3AD203B41FA5}">
                      <a16:colId xmlns:a16="http://schemas.microsoft.com/office/drawing/2014/main" val="484474669"/>
                    </a:ext>
                  </a:extLst>
                </a:gridCol>
                <a:gridCol w="2472744">
                  <a:extLst>
                    <a:ext uri="{9D8B030D-6E8A-4147-A177-3AD203B41FA5}">
                      <a16:colId xmlns:a16="http://schemas.microsoft.com/office/drawing/2014/main" val="3541666733"/>
                    </a:ext>
                  </a:extLst>
                </a:gridCol>
                <a:gridCol w="2584394">
                  <a:extLst>
                    <a:ext uri="{9D8B030D-6E8A-4147-A177-3AD203B41FA5}">
                      <a16:colId xmlns:a16="http://schemas.microsoft.com/office/drawing/2014/main" val="3602843688"/>
                    </a:ext>
                  </a:extLst>
                </a:gridCol>
              </a:tblGrid>
              <a:tr h="3042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/>
                        <a:t>手法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/>
                        <a:t>関数の数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TP</a:t>
                      </a:r>
                      <a:endParaRPr kumimoji="1" lang="ja-JP" alt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FP</a:t>
                      </a:r>
                      <a:endParaRPr kumimoji="1" lang="ja-JP" alt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5527254"/>
                  </a:ext>
                </a:extLst>
              </a:tr>
              <a:tr h="3042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修正関数選択前（</a:t>
                      </a: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RQ1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2,282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63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3,677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6249483"/>
                  </a:ext>
                </a:extLst>
              </a:tr>
              <a:tr h="304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修正関数選択後（</a:t>
                      </a: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RQ2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317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60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1,878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7895640"/>
                  </a:ext>
                </a:extLst>
              </a:tr>
              <a:tr h="304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依存関数選択後（</a:t>
                      </a: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RQ3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196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60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1,719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8659899"/>
                  </a:ext>
                </a:extLst>
              </a:tr>
              <a:tr h="304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コミット選択後（</a:t>
                      </a: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RQ4</a:t>
                      </a:r>
                      <a:r>
                        <a:rPr kumimoji="1" lang="ja-JP" altLang="en-US" sz="240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-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53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bg1">
                              <a:lumMod val="10000"/>
                            </a:schemeClr>
                          </a:solidFill>
                        </a:rPr>
                        <a:t>31</a:t>
                      </a:r>
                      <a:endParaRPr kumimoji="1" lang="ja-JP" altLang="en-US" sz="2400">
                        <a:solidFill>
                          <a:schemeClr val="bg1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1851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133578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F41750-226F-B460-F54D-EA3008724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議論したいこと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C5519CF-97C9-4888-E476-9C61BE6AC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ClrTx/>
              <a:buSzPct val="100000"/>
            </a:pPr>
            <a:r>
              <a:rPr kumimoji="1" lang="ja-JP" altLang="en-US"/>
              <a:t>各ステップで</a:t>
            </a:r>
            <a:r>
              <a:rPr kumimoji="1" lang="en-US" altLang="ja-JP" dirty="0"/>
              <a:t>LLM</a:t>
            </a:r>
            <a:r>
              <a:rPr kumimoji="1" lang="ja-JP" altLang="en-US"/>
              <a:t>に入力するべき情報</a:t>
            </a:r>
            <a:endParaRPr kumimoji="1" lang="en-US" altLang="ja-JP" dirty="0"/>
          </a:p>
          <a:p>
            <a:pPr marL="817200" lvl="1" indent="-457200">
              <a:buClrTx/>
              <a:buSzPct val="100000"/>
            </a:pPr>
            <a:r>
              <a:rPr lang="ja-JP" altLang="en-US"/>
              <a:t>自然言語で要約した情報などが有力か</a:t>
            </a:r>
            <a:endParaRPr kumimoji="1" lang="en-US" altLang="ja-JP" dirty="0"/>
          </a:p>
          <a:p>
            <a:pPr marL="457200" indent="-457200">
              <a:buClrTx/>
              <a:buSzPct val="100000"/>
            </a:pPr>
            <a:r>
              <a:rPr kumimoji="1" lang="en-US" altLang="ja-JP" dirty="0"/>
              <a:t>RQ2</a:t>
            </a:r>
            <a:r>
              <a:rPr kumimoji="1" lang="ja-JP" altLang="en-US"/>
              <a:t>で周辺修正関数を除外するのが妥当か</a:t>
            </a:r>
            <a:endParaRPr lang="en-US" altLang="ja-JP" dirty="0"/>
          </a:p>
          <a:p>
            <a:pPr marL="817200" lvl="1" indent="-457200">
              <a:buClrTx/>
              <a:buSzPct val="100000"/>
            </a:pPr>
            <a:r>
              <a:rPr lang="ja-JP" altLang="en-US"/>
              <a:t>依存関数よりも周辺関数の方が見るべきな気がする</a:t>
            </a:r>
            <a:endParaRPr lang="en-US" altLang="ja-JP" dirty="0"/>
          </a:p>
          <a:p>
            <a:pPr marL="457200" indent="-457200">
              <a:buClrTx/>
              <a:buSzPct val="100000"/>
            </a:pPr>
            <a:r>
              <a:rPr lang="en-US" altLang="ja-JP" dirty="0"/>
              <a:t>RQ3</a:t>
            </a:r>
            <a:r>
              <a:rPr lang="ja-JP" altLang="en-US"/>
              <a:t>の</a:t>
            </a:r>
            <a:r>
              <a:rPr lang="en-US" altLang="ja-JP" dirty="0"/>
              <a:t>caller</a:t>
            </a:r>
            <a:r>
              <a:rPr lang="ja-JP" altLang="en-US"/>
              <a:t>関数の絞り込み方法を改善したい</a:t>
            </a:r>
            <a:endParaRPr lang="en-US" altLang="ja-JP" dirty="0"/>
          </a:p>
          <a:p>
            <a:pPr marL="457200" indent="-457200">
              <a:buClrTx/>
              <a:buSzPct val="100000"/>
            </a:pPr>
            <a:r>
              <a:rPr lang="en-US" altLang="ja-JP" dirty="0"/>
              <a:t>RQ4</a:t>
            </a:r>
            <a:r>
              <a:rPr lang="ja-JP" altLang="en-US"/>
              <a:t>のコミットの選ばせ方</a:t>
            </a:r>
            <a:endParaRPr lang="en-US" altLang="ja-JP" dirty="0"/>
          </a:p>
          <a:p>
            <a:pPr marL="817200" lvl="1" indent="-457200">
              <a:buClrTx/>
              <a:buSzPct val="100000"/>
            </a:pPr>
            <a:r>
              <a:rPr lang="en-US" altLang="ja-JP" dirty="0"/>
              <a:t>Callee, Caller</a:t>
            </a:r>
            <a:r>
              <a:rPr lang="ja-JP" altLang="en-US"/>
              <a:t>関数のみから見つけられた</a:t>
            </a:r>
            <a:r>
              <a:rPr lang="en-US" altLang="ja-JP" dirty="0"/>
              <a:t>TP</a:t>
            </a:r>
            <a:r>
              <a:rPr lang="ja-JP" altLang="en-US"/>
              <a:t>は</a:t>
            </a:r>
            <a:r>
              <a:rPr lang="en-US" altLang="ja-JP" dirty="0"/>
              <a:t>Step2</a:t>
            </a:r>
            <a:r>
              <a:rPr lang="ja-JP" altLang="en-US"/>
              <a:t>で残らなかった</a:t>
            </a:r>
            <a:endParaRPr lang="en-US" altLang="ja-JP" dirty="0"/>
          </a:p>
          <a:p>
            <a:pPr marL="817200" lvl="1" indent="-457200">
              <a:buClrTx/>
              <a:buSzPct val="100000"/>
            </a:pPr>
            <a:r>
              <a:rPr lang="ja-JP" altLang="en-US"/>
              <a:t>コア修正関数で絞りきれなかったコミットを絞り込む補助に</a:t>
            </a:r>
            <a:br>
              <a:rPr lang="en-US" altLang="ja-JP" dirty="0"/>
            </a:br>
            <a:r>
              <a:rPr lang="en-US" altLang="ja-JP" dirty="0"/>
              <a:t>Callee, Caller</a:t>
            </a:r>
            <a:r>
              <a:rPr lang="ja-JP" altLang="en-US"/>
              <a:t>関数のコンテキストは有効</a:t>
            </a:r>
            <a:br>
              <a:rPr lang="en-US" altLang="ja-JP" dirty="0"/>
            </a:b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0C34D25-1C06-B21E-DA96-38C956E90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40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7863577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9B331B-0727-103F-1B57-593EEE52C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Appendix</a:t>
            </a:r>
            <a:r>
              <a:rPr kumimoji="1" lang="ja-JP" altLang="en-US"/>
              <a:t>：</a:t>
            </a:r>
            <a:r>
              <a:rPr kumimoji="1" lang="en-US" altLang="ja-JP" dirty="0"/>
              <a:t>RQ2-LLM① hunk</a:t>
            </a:r>
            <a:r>
              <a:rPr kumimoji="1" lang="ja-JP" altLang="en-US"/>
              <a:t>分類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438D199-7216-FFEE-F254-0AB72E895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000" y="1444665"/>
            <a:ext cx="11136000" cy="4734000"/>
          </a:xfrm>
        </p:spPr>
        <p:txBody>
          <a:bodyPr/>
          <a:lstStyle/>
          <a:p>
            <a:r>
              <a:rPr lang="en" altLang="ja-JP" sz="1800" dirty="0"/>
              <a:t>Label definitions:</a:t>
            </a:r>
          </a:p>
          <a:p>
            <a:r>
              <a:rPr lang="en" altLang="ja-JP" sz="1800" dirty="0"/>
              <a:t>- Core fix chunk: A chunk that fixes the root cause of the bug.</a:t>
            </a:r>
          </a:p>
          <a:p>
            <a:r>
              <a:rPr lang="en" altLang="ja-JP" sz="1800" dirty="0"/>
              <a:t>Without this change, the failure would persist even if other edits in the commit were applied.</a:t>
            </a:r>
          </a:p>
          <a:p>
            <a:r>
              <a:rPr lang="en" altLang="ja-JP" sz="1800" dirty="0"/>
              <a:t>- Surrounding fix chunk: A chunk that is required because the core change was made.</a:t>
            </a:r>
          </a:p>
          <a:p>
            <a:r>
              <a:rPr lang="en" altLang="ja-JP" sz="1800" dirty="0"/>
              <a:t>These changes accommodate the core repair by updating dependent code, </a:t>
            </a:r>
          </a:p>
          <a:p>
            <a:r>
              <a:rPr lang="en" altLang="ja-JP" sz="1800" dirty="0"/>
              <a:t>adjusting interfaces, or making consistency fixes that become necessary </a:t>
            </a:r>
          </a:p>
          <a:p>
            <a:r>
              <a:rPr lang="en" altLang="ja-JP" sz="1800" dirty="0"/>
              <a:t>after the core logic is corrected.</a:t>
            </a:r>
          </a:p>
          <a:p>
            <a:r>
              <a:rPr lang="en" altLang="ja-JP" sz="1800" dirty="0"/>
              <a:t>- Unrelated chunk: A chunk that is not related to fixing the bug and</a:t>
            </a:r>
          </a:p>
          <a:p>
            <a:r>
              <a:rPr lang="en" altLang="ja-JP" sz="1800" dirty="0"/>
              <a:t> could be applied independently without affecting the bug.</a:t>
            </a:r>
          </a:p>
          <a:p>
            <a:r>
              <a:rPr lang="en" altLang="ja-JP" sz="1800" dirty="0"/>
              <a:t>This includes refactoring unrelated to the bug, whitespace-only or comment-only edits, and</a:t>
            </a:r>
          </a:p>
          <a:p>
            <a:r>
              <a:rPr lang="en" altLang="ja-JP" sz="1800" dirty="0"/>
              <a:t> feature additions that happen to be bundled in the same commit.</a:t>
            </a:r>
          </a:p>
          <a:p>
            <a:endParaRPr kumimoji="1" lang="ja-JP" altLang="en-US" sz="120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2EFE469-5010-F162-4047-16278E8E8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41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9330192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E6B57E-6F55-F318-806A-42DE9EE68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Appendix</a:t>
            </a:r>
            <a:r>
              <a:rPr kumimoji="1" lang="ja-JP" altLang="en-US"/>
              <a:t>：</a:t>
            </a:r>
            <a:r>
              <a:rPr kumimoji="1" lang="en-US" altLang="ja-JP" dirty="0"/>
              <a:t>RQ3-LLM①</a:t>
            </a:r>
            <a:r>
              <a:rPr kumimoji="1" lang="ja-JP" altLang="en-US"/>
              <a:t>：</a:t>
            </a:r>
            <a:r>
              <a:rPr kumimoji="1" lang="en-US" altLang="ja-JP" dirty="0"/>
              <a:t>Callee</a:t>
            </a:r>
            <a:r>
              <a:rPr kumimoji="1" lang="ja-JP" altLang="en-US"/>
              <a:t>関数選択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12AA03C-1827-DFE6-197F-0E9576A5DA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altLang="ja-JP" sz="2000" dirty="0"/>
              <a:t>You are analyzing a bug-fix commit and CORE function (parent revision).</a:t>
            </a:r>
          </a:p>
          <a:p>
            <a:r>
              <a:rPr lang="en" altLang="ja-JP" sz="2000" dirty="0"/>
              <a:t>Your job: choose which callee candidates (functions/methods) are</a:t>
            </a:r>
          </a:p>
          <a:p>
            <a:r>
              <a:rPr lang="en" altLang="ja-JP" sz="2000" dirty="0"/>
              <a:t> impacted/relevant to the fix,</a:t>
            </a:r>
            <a:r>
              <a:rPr lang="en-US" altLang="ja-JP" sz="2000" dirty="0"/>
              <a:t> </a:t>
            </a:r>
            <a:r>
              <a:rPr lang="en" altLang="ja-JP" sz="2000" dirty="0"/>
              <a:t>based on the evidence diff and</a:t>
            </a:r>
          </a:p>
          <a:p>
            <a:r>
              <a:rPr lang="en" altLang="ja-JP" sz="2000" dirty="0"/>
              <a:t> the core function code.</a:t>
            </a:r>
          </a:p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A29BF16-04B3-8190-3976-2A6F1F12E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42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2370422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968E2F-A69B-3343-663B-50D16DEC9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Appendix</a:t>
            </a:r>
            <a:r>
              <a:rPr kumimoji="1" lang="ja-JP" altLang="en-US"/>
              <a:t>：</a:t>
            </a:r>
            <a:r>
              <a:rPr kumimoji="1" lang="en-US" altLang="ja-JP" dirty="0"/>
              <a:t>RQ4-LLM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318F61F-05C3-4B45-727E-4EB4414738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altLang="ja-JP" sz="2000" dirty="0"/>
              <a:t>Reasoning guideline:</a:t>
            </a:r>
          </a:p>
          <a:p>
            <a:r>
              <a:rPr lang="en" altLang="ja-JP" sz="2000" dirty="0"/>
              <a:t>1) Analyze the bug-fixing diff hunks as the effect that must be explained.</a:t>
            </a:r>
          </a:p>
          <a:p>
            <a:r>
              <a:rPr lang="en" altLang="ja-JP" sz="2000" dirty="0"/>
              <a:t>2) Identify candidates that plausibly created the buggy pre-fix state.</a:t>
            </a:r>
          </a:p>
          <a:p>
            <a:r>
              <a:rPr lang="en" altLang="ja-JP" sz="2000" dirty="0"/>
              <a:t>3) Apply counterfactual checks for each selected candidate:</a:t>
            </a:r>
          </a:p>
          <a:p>
            <a:r>
              <a:rPr lang="en" altLang="ja-JP" sz="2000" dirty="0"/>
              <a:t>- If this candidate did not exist, would the bug fix still be necessary?</a:t>
            </a:r>
          </a:p>
          <a:p>
            <a:r>
              <a:rPr lang="en" altLang="ja-JP" sz="2000" dirty="0"/>
              <a:t>- Could this candidate plausibly create the buggy pre-fix state by</a:t>
            </a:r>
          </a:p>
          <a:p>
            <a:r>
              <a:rPr lang="en" altLang="ja-JP" sz="2000" dirty="0"/>
              <a:t> itself or as an initial trigger?</a:t>
            </a:r>
          </a:p>
          <a:p>
            <a:r>
              <a:rPr lang="en" altLang="ja-JP" sz="2000" dirty="0"/>
              <a:t>4) Prioritize concrete causal linkage </a:t>
            </a:r>
          </a:p>
          <a:p>
            <a:r>
              <a:rPr lang="ja-JP" altLang="en-US" sz="2000"/>
              <a:t>　</a:t>
            </a:r>
            <a:r>
              <a:rPr lang="en" altLang="ja-JP" sz="2000" dirty="0"/>
              <a:t>(same state, condition, dataflow, or control path touched by the fix).</a:t>
            </a:r>
          </a:p>
          <a:p>
            <a:r>
              <a:rPr lang="en" altLang="ja-JP" sz="2000" dirty="0"/>
              <a:t>5) If multiple candidates are plausible, order selected commits</a:t>
            </a:r>
          </a:p>
          <a:p>
            <a:r>
              <a:rPr lang="en" altLang="ja-JP" sz="2000" dirty="0"/>
              <a:t> by plausibility (best first) and lower confidence when uncertain.</a:t>
            </a:r>
          </a:p>
          <a:p>
            <a:endParaRPr kumimoji="1" lang="ja-JP" altLang="en-US" sz="200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0F30512-5A61-E447-DC0F-CE66CBB8F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43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93359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A3763A-0CCA-35AC-3C18-FC85CC9A20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四角形: 角を丸くする 25">
            <a:extLst>
              <a:ext uri="{FF2B5EF4-FFF2-40B4-BE49-F238E27FC236}">
                <a16:creationId xmlns:a16="http://schemas.microsoft.com/office/drawing/2014/main" id="{396086DE-D71D-22AD-5FBE-F37115C1DED1}"/>
              </a:ext>
            </a:extLst>
          </p:cNvPr>
          <p:cNvSpPr/>
          <p:nvPr/>
        </p:nvSpPr>
        <p:spPr>
          <a:xfrm>
            <a:off x="5555302" y="6032426"/>
            <a:ext cx="4671620" cy="347529"/>
          </a:xfrm>
          <a:prstGeom prst="roundRect">
            <a:avLst/>
          </a:prstGeom>
          <a:solidFill>
            <a:srgbClr val="FFFF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34" name="四角形: 角を丸くする 25">
            <a:extLst>
              <a:ext uri="{FF2B5EF4-FFF2-40B4-BE49-F238E27FC236}">
                <a16:creationId xmlns:a16="http://schemas.microsoft.com/office/drawing/2014/main" id="{3F831F90-AC7E-DA3A-8396-B1E5988F7890}"/>
              </a:ext>
            </a:extLst>
          </p:cNvPr>
          <p:cNvSpPr/>
          <p:nvPr/>
        </p:nvSpPr>
        <p:spPr>
          <a:xfrm>
            <a:off x="4406437" y="6051605"/>
            <a:ext cx="1010224" cy="347529"/>
          </a:xfrm>
          <a:prstGeom prst="roundRect">
            <a:avLst/>
          </a:prstGeom>
          <a:solidFill>
            <a:srgbClr val="FFFF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30" name="四角形: 角を丸くする 6">
            <a:extLst>
              <a:ext uri="{FF2B5EF4-FFF2-40B4-BE49-F238E27FC236}">
                <a16:creationId xmlns:a16="http://schemas.microsoft.com/office/drawing/2014/main" id="{774FEE80-3830-75E1-CC3D-71975C3B9072}"/>
              </a:ext>
            </a:extLst>
          </p:cNvPr>
          <p:cNvSpPr/>
          <p:nvPr/>
        </p:nvSpPr>
        <p:spPr>
          <a:xfrm>
            <a:off x="2762703" y="5800403"/>
            <a:ext cx="979552" cy="286354"/>
          </a:xfrm>
          <a:prstGeom prst="roundRect">
            <a:avLst/>
          </a:prstGeom>
          <a:solidFill>
            <a:srgbClr val="FFFF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24" name="四角形: 角を丸くする 35">
            <a:extLst>
              <a:ext uri="{FF2B5EF4-FFF2-40B4-BE49-F238E27FC236}">
                <a16:creationId xmlns:a16="http://schemas.microsoft.com/office/drawing/2014/main" id="{9019180B-88B4-D2BE-1E4B-D5D13E93FEED}"/>
              </a:ext>
            </a:extLst>
          </p:cNvPr>
          <p:cNvSpPr/>
          <p:nvPr/>
        </p:nvSpPr>
        <p:spPr>
          <a:xfrm>
            <a:off x="2430612" y="5735068"/>
            <a:ext cx="1643734" cy="707886"/>
          </a:xfrm>
          <a:prstGeom prst="round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/>
            <a:r>
              <a:rPr lang="en-US" altLang="ja-JP" b="1" dirty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cd74hs</a:t>
            </a:r>
          </a:p>
          <a:p>
            <a:pPr algn="ctr"/>
            <a:r>
              <a:rPr lang="en-US" altLang="ja-JP" b="1" dirty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2024/12/12</a:t>
            </a:r>
            <a:endParaRPr lang="en-US" altLang="ja-JP" b="1" dirty="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32" name="四角形: 角を丸くする 4">
            <a:extLst>
              <a:ext uri="{FF2B5EF4-FFF2-40B4-BE49-F238E27FC236}">
                <a16:creationId xmlns:a16="http://schemas.microsoft.com/office/drawing/2014/main" id="{4F149983-D75C-7069-2B9E-920F088CFAB6}"/>
              </a:ext>
            </a:extLst>
          </p:cNvPr>
          <p:cNvSpPr/>
          <p:nvPr/>
        </p:nvSpPr>
        <p:spPr>
          <a:xfrm>
            <a:off x="4409977" y="2753931"/>
            <a:ext cx="1010427" cy="327158"/>
          </a:xfrm>
          <a:prstGeom prst="roundRect">
            <a:avLst/>
          </a:prstGeom>
          <a:solidFill>
            <a:srgbClr val="FFFF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8AFDB45-2555-C817-A368-362C198BBC34}"/>
              </a:ext>
            </a:extLst>
          </p:cNvPr>
          <p:cNvSpPr txBox="1"/>
          <p:nvPr/>
        </p:nvSpPr>
        <p:spPr>
          <a:xfrm>
            <a:off x="4099270" y="2744440"/>
            <a:ext cx="164373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2000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cd74hs</a:t>
            </a:r>
          </a:p>
          <a:p>
            <a:pPr algn="ctr"/>
            <a:r>
              <a:rPr lang="en-US" altLang="ja-JP" sz="2000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g1pqnh</a:t>
            </a: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0CD6B364-04A1-9E4C-4176-12CD1E117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SZZ</a:t>
            </a:r>
            <a:r>
              <a:rPr kumimoji="1" lang="ja-JP" altLang="en-US"/>
              <a:t>手法のバグ混入コミット特定方法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E11D75B-09A7-1BA0-469C-D70B2940CB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バグ修正コミットの削除行を</a:t>
            </a:r>
            <a:r>
              <a:rPr lang="ja-JP" altLang="en-US"/>
              <a:t>直近で</a:t>
            </a:r>
            <a:r>
              <a:rPr kumimoji="1" lang="ja-JP" altLang="en-US"/>
              <a:t>変更したコミットを特定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92C597C-06F8-EA54-86D0-6E94C7FF1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4</a:t>
            </a:fld>
            <a:endParaRPr lang="ja-JP" altLang="en-US" dirty="0"/>
          </a:p>
        </p:txBody>
      </p:sp>
      <p:sp>
        <p:nvSpPr>
          <p:cNvPr id="5" name="四角形: 角を丸くする 25">
            <a:extLst>
              <a:ext uri="{FF2B5EF4-FFF2-40B4-BE49-F238E27FC236}">
                <a16:creationId xmlns:a16="http://schemas.microsoft.com/office/drawing/2014/main" id="{6C4BB181-219F-D10C-1093-C6840D419F3F}"/>
              </a:ext>
            </a:extLst>
          </p:cNvPr>
          <p:cNvSpPr/>
          <p:nvPr/>
        </p:nvSpPr>
        <p:spPr>
          <a:xfrm>
            <a:off x="5555302" y="2733560"/>
            <a:ext cx="4671620" cy="347529"/>
          </a:xfrm>
          <a:prstGeom prst="roundRect">
            <a:avLst/>
          </a:prstGeom>
          <a:solidFill>
            <a:srgbClr val="FFFF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5A16A4F-B4B5-CDE0-A4C9-83CD02993FAC}"/>
              </a:ext>
            </a:extLst>
          </p:cNvPr>
          <p:cNvSpPr txBox="1"/>
          <p:nvPr/>
        </p:nvSpPr>
        <p:spPr>
          <a:xfrm>
            <a:off x="5511903" y="2709734"/>
            <a:ext cx="45376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>
                <a:latin typeface="Consolas" panose="020B0609020204030204" pitchFamily="49" charset="0"/>
                <a:ea typeface="Hiragino Kaku Gothic Pro W6" panose="020B0300000000000000"/>
              </a:rPr>
              <a:t>L.10 </a:t>
            </a:r>
            <a:r>
              <a:rPr lang="en-US" altLang="ja-JP" sz="2000" dirty="0">
                <a:solidFill>
                  <a:schemeClr val="accent6"/>
                </a:solidFill>
                <a:latin typeface="Consolas" panose="020B0609020204030204" pitchFamily="49" charset="0"/>
                <a:ea typeface="Hiragino Kaku Gothic Pro W6" panose="020B0300000000000000"/>
              </a:rPr>
              <a:t>-  if(a == 1){</a:t>
            </a:r>
            <a:endParaRPr lang="en-US" altLang="ja-JP" sz="2000" dirty="0">
              <a:latin typeface="Consolas" panose="020B0609020204030204" pitchFamily="49" charset="0"/>
              <a:ea typeface="Hiragino Kaku Gothic Pro W6" panose="020B0300000000000000"/>
            </a:endParaRPr>
          </a:p>
          <a:p>
            <a:r>
              <a:rPr lang="en-US" altLang="ja-JP" sz="2000" dirty="0">
                <a:latin typeface="Consolas" panose="020B0609020204030204" pitchFamily="49" charset="0"/>
                <a:ea typeface="Hiragino Kaku Gothic Pro W6" panose="020B0300000000000000"/>
              </a:rPr>
              <a:t>L.10 </a:t>
            </a:r>
            <a:r>
              <a:rPr lang="en-US" altLang="ja-JP" sz="2000" dirty="0">
                <a:solidFill>
                  <a:schemeClr val="accent4"/>
                </a:solidFill>
                <a:latin typeface="Consolas" panose="020B0609020204030204" pitchFamily="49" charset="0"/>
                <a:ea typeface="Hiragino Kaku Gothic Pro W6" panose="020B0300000000000000"/>
              </a:rPr>
              <a:t>+  if(a == 1 &amp;&amp; isOk){</a:t>
            </a:r>
            <a:endParaRPr lang="ja-JP" altLang="en-US" sz="2000" dirty="0">
              <a:solidFill>
                <a:schemeClr val="accent4"/>
              </a:solidFill>
              <a:latin typeface="Consolas" panose="020B0609020204030204" pitchFamily="49" charset="0"/>
              <a:ea typeface="Hiragino Kaku Gothic Pro W6" panose="020B0300000000000000"/>
            </a:endParaRPr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C743B603-2EC5-B74C-7DA7-52F43F13B2FB}"/>
              </a:ext>
            </a:extLst>
          </p:cNvPr>
          <p:cNvCxnSpPr>
            <a:cxnSpLocks/>
          </p:cNvCxnSpPr>
          <p:nvPr/>
        </p:nvCxnSpPr>
        <p:spPr>
          <a:xfrm flipH="1" flipV="1">
            <a:off x="2049491" y="4264429"/>
            <a:ext cx="7087" cy="2413571"/>
          </a:xfrm>
          <a:prstGeom prst="straightConnector1">
            <a:avLst/>
          </a:prstGeom>
          <a:ln w="317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EEB8676D-1327-BC8A-4B99-6C31316BA941}"/>
              </a:ext>
            </a:extLst>
          </p:cNvPr>
          <p:cNvCxnSpPr>
            <a:cxnSpLocks/>
          </p:cNvCxnSpPr>
          <p:nvPr/>
        </p:nvCxnSpPr>
        <p:spPr>
          <a:xfrm flipH="1" flipV="1">
            <a:off x="2049100" y="2593571"/>
            <a:ext cx="391" cy="1018406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四角形: メモ 2">
            <a:extLst>
              <a:ext uri="{FF2B5EF4-FFF2-40B4-BE49-F238E27FC236}">
                <a16:creationId xmlns:a16="http://schemas.microsoft.com/office/drawing/2014/main" id="{55F4B18A-98F5-5852-4775-6167A69C6D71}"/>
              </a:ext>
            </a:extLst>
          </p:cNvPr>
          <p:cNvSpPr/>
          <p:nvPr/>
        </p:nvSpPr>
        <p:spPr>
          <a:xfrm rot="10800000">
            <a:off x="5497768" y="2693141"/>
            <a:ext cx="4810261" cy="734943"/>
          </a:xfrm>
          <a:prstGeom prst="foldedCorner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1D9F25A-D16D-BD0C-5342-1A5B189230DF}"/>
              </a:ext>
            </a:extLst>
          </p:cNvPr>
          <p:cNvSpPr txBox="1"/>
          <p:nvPr/>
        </p:nvSpPr>
        <p:spPr>
          <a:xfrm>
            <a:off x="6787054" y="2315376"/>
            <a:ext cx="2230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バグ修正コミット</a:t>
            </a:r>
          </a:p>
        </p:txBody>
      </p: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90820BF6-2270-B376-1B8D-97C9C0CE15DA}"/>
              </a:ext>
            </a:extLst>
          </p:cNvPr>
          <p:cNvCxnSpPr>
            <a:cxnSpLocks/>
          </p:cNvCxnSpPr>
          <p:nvPr/>
        </p:nvCxnSpPr>
        <p:spPr>
          <a:xfrm flipV="1">
            <a:off x="2049491" y="3492709"/>
            <a:ext cx="0" cy="858671"/>
          </a:xfrm>
          <a:prstGeom prst="straightConnector1">
            <a:avLst/>
          </a:prstGeom>
          <a:ln w="31750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7C362B48-4D87-7EB0-6C03-193C8757D7D0}"/>
              </a:ext>
            </a:extLst>
          </p:cNvPr>
          <p:cNvCxnSpPr>
            <a:cxnSpLocks/>
          </p:cNvCxnSpPr>
          <p:nvPr/>
        </p:nvCxnSpPr>
        <p:spPr>
          <a:xfrm flipV="1">
            <a:off x="3256629" y="3690851"/>
            <a:ext cx="0" cy="507076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四角形: 角を丸くする 9">
            <a:extLst>
              <a:ext uri="{FF2B5EF4-FFF2-40B4-BE49-F238E27FC236}">
                <a16:creationId xmlns:a16="http://schemas.microsoft.com/office/drawing/2014/main" id="{29A18D3B-C456-32F1-9134-90A1D85B5C01}"/>
              </a:ext>
            </a:extLst>
          </p:cNvPr>
          <p:cNvSpPr/>
          <p:nvPr/>
        </p:nvSpPr>
        <p:spPr>
          <a:xfrm>
            <a:off x="2434762" y="2753931"/>
            <a:ext cx="1643734" cy="707886"/>
          </a:xfrm>
          <a:prstGeom prst="round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/>
            <a:r>
              <a:rPr lang="en-US" altLang="ja-JP" b="1" dirty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g1pqnh</a:t>
            </a:r>
          </a:p>
          <a:p>
            <a:pPr algn="ctr"/>
            <a:r>
              <a:rPr lang="en-US" altLang="ja-JP" b="1" dirty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2024/12/17</a:t>
            </a:r>
            <a:endParaRPr lang="en-US" altLang="ja-JP" b="1" dirty="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15" name="四角形: メモ 16">
            <a:extLst>
              <a:ext uri="{FF2B5EF4-FFF2-40B4-BE49-F238E27FC236}">
                <a16:creationId xmlns:a16="http://schemas.microsoft.com/office/drawing/2014/main" id="{043829A7-28CF-F213-FF3F-AEAE06AFEBB2}"/>
              </a:ext>
            </a:extLst>
          </p:cNvPr>
          <p:cNvSpPr/>
          <p:nvPr/>
        </p:nvSpPr>
        <p:spPr>
          <a:xfrm rot="10800000">
            <a:off x="5497768" y="4435362"/>
            <a:ext cx="4810261" cy="734943"/>
          </a:xfrm>
          <a:prstGeom prst="foldedCorner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BCDC5B3-5BB2-6A23-C2E6-BBEC7D7EBC5C}"/>
              </a:ext>
            </a:extLst>
          </p:cNvPr>
          <p:cNvSpPr txBox="1"/>
          <p:nvPr/>
        </p:nvSpPr>
        <p:spPr>
          <a:xfrm>
            <a:off x="5511903" y="4451955"/>
            <a:ext cx="47150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>
                <a:latin typeface="Consolas" panose="020B0609020204030204" pitchFamily="49" charset="0"/>
                <a:ea typeface="Hiragino Kaku Gothic Pro W6" panose="020B0300000000000000"/>
              </a:rPr>
              <a:t>L.77 </a:t>
            </a:r>
            <a:r>
              <a:rPr lang="en-US" altLang="ja-JP" sz="2000" dirty="0">
                <a:solidFill>
                  <a:schemeClr val="accent4"/>
                </a:solidFill>
                <a:latin typeface="Consolas" panose="020B0609020204030204" pitchFamily="49" charset="0"/>
                <a:ea typeface="Hiragino Kaku Gothic Pro W6" panose="020B0300000000000000"/>
              </a:rPr>
              <a:t>+  tmp = a1</a:t>
            </a:r>
          </a:p>
          <a:p>
            <a:r>
              <a:rPr lang="en-US" altLang="ja-JP" sz="2000" dirty="0">
                <a:latin typeface="Consolas" panose="020B0609020204030204" pitchFamily="49" charset="0"/>
                <a:ea typeface="Hiragino Kaku Gothic Pro W6" panose="020B0300000000000000"/>
              </a:rPr>
              <a:t>L.78 </a:t>
            </a:r>
            <a:r>
              <a:rPr lang="en-US" altLang="ja-JP" sz="2000" dirty="0">
                <a:solidFill>
                  <a:schemeClr val="accent4"/>
                </a:solidFill>
                <a:latin typeface="Consolas" panose="020B0609020204030204" pitchFamily="49" charset="0"/>
                <a:ea typeface="Hiragino Kaku Gothic Pro W6" panose="020B0300000000000000"/>
              </a:rPr>
              <a:t>+  a1 = a2;</a:t>
            </a:r>
            <a:endParaRPr lang="ja-JP" altLang="en-US" sz="2000" dirty="0">
              <a:solidFill>
                <a:schemeClr val="accent4"/>
              </a:solidFill>
              <a:latin typeface="Consolas" panose="020B0609020204030204" pitchFamily="49" charset="0"/>
              <a:ea typeface="Hiragino Kaku Gothic Pro W6" panose="020B030000000000000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9B14DE5-BBDA-6034-06AD-83C2E7ABBECA}"/>
              </a:ext>
            </a:extLst>
          </p:cNvPr>
          <p:cNvSpPr txBox="1"/>
          <p:nvPr/>
        </p:nvSpPr>
        <p:spPr>
          <a:xfrm>
            <a:off x="6486060" y="4075052"/>
            <a:ext cx="2848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機能を追加するコミット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1BF710E-C09F-786A-59F1-DD2915929FCD}"/>
              </a:ext>
            </a:extLst>
          </p:cNvPr>
          <p:cNvSpPr txBox="1"/>
          <p:nvPr/>
        </p:nvSpPr>
        <p:spPr>
          <a:xfrm>
            <a:off x="4099270" y="4486661"/>
            <a:ext cx="164373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2000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df2ab3</a:t>
            </a:r>
          </a:p>
          <a:p>
            <a:pPr algn="ctr"/>
            <a:r>
              <a:rPr lang="en-US" altLang="ja-JP" sz="2000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df2ab3</a:t>
            </a:r>
          </a:p>
        </p:txBody>
      </p:sp>
      <p:sp>
        <p:nvSpPr>
          <p:cNvPr id="19" name="四角形: 角を丸くする 23">
            <a:extLst>
              <a:ext uri="{FF2B5EF4-FFF2-40B4-BE49-F238E27FC236}">
                <a16:creationId xmlns:a16="http://schemas.microsoft.com/office/drawing/2014/main" id="{88C84E78-AFBC-E7E2-9CF9-B83D0FC3C9FC}"/>
              </a:ext>
            </a:extLst>
          </p:cNvPr>
          <p:cNvSpPr/>
          <p:nvPr/>
        </p:nvSpPr>
        <p:spPr>
          <a:xfrm>
            <a:off x="2430612" y="4495621"/>
            <a:ext cx="1643734" cy="707886"/>
          </a:xfrm>
          <a:prstGeom prst="round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/>
            <a:r>
              <a:rPr lang="en-US" altLang="ja-JP" b="1" dirty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df2ab3</a:t>
            </a:r>
          </a:p>
          <a:p>
            <a:pPr algn="ctr"/>
            <a:r>
              <a:rPr lang="en-US" altLang="ja-JP" b="1" dirty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2024/12/13</a:t>
            </a:r>
            <a:endParaRPr lang="en-US" altLang="ja-JP" b="1" dirty="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20" name="四角形: メモ 26">
            <a:extLst>
              <a:ext uri="{FF2B5EF4-FFF2-40B4-BE49-F238E27FC236}">
                <a16:creationId xmlns:a16="http://schemas.microsoft.com/office/drawing/2014/main" id="{BE2097D1-7ECA-8556-4CAE-D5D1E18C9584}"/>
              </a:ext>
            </a:extLst>
          </p:cNvPr>
          <p:cNvSpPr/>
          <p:nvPr/>
        </p:nvSpPr>
        <p:spPr>
          <a:xfrm rot="10800000">
            <a:off x="5497768" y="5703126"/>
            <a:ext cx="4810261" cy="718351"/>
          </a:xfrm>
          <a:prstGeom prst="foldedCorner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DC4288C-D51F-BC14-E290-9AB7BD894FAA}"/>
              </a:ext>
            </a:extLst>
          </p:cNvPr>
          <p:cNvSpPr txBox="1"/>
          <p:nvPr/>
        </p:nvSpPr>
        <p:spPr>
          <a:xfrm>
            <a:off x="5511903" y="5703127"/>
            <a:ext cx="47150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>
                <a:latin typeface="Consolas" panose="020B0609020204030204" pitchFamily="49" charset="0"/>
                <a:ea typeface="Hiragino Kaku Gothic Pro W6" panose="020B0300000000000000"/>
              </a:rPr>
              <a:t>L.9     int x = 1;</a:t>
            </a:r>
          </a:p>
          <a:p>
            <a:r>
              <a:rPr lang="en-US" altLang="ja-JP" sz="2000" dirty="0">
                <a:latin typeface="Consolas" panose="020B0609020204030204" pitchFamily="49" charset="0"/>
                <a:ea typeface="Hiragino Kaku Gothic Pro W6" panose="020B0300000000000000"/>
              </a:rPr>
              <a:t>L.10 </a:t>
            </a:r>
            <a:r>
              <a:rPr lang="en-US" altLang="ja-JP" sz="2000" dirty="0">
                <a:solidFill>
                  <a:schemeClr val="accent4"/>
                </a:solidFill>
                <a:latin typeface="Consolas" panose="020B0609020204030204" pitchFamily="49" charset="0"/>
                <a:ea typeface="Hiragino Kaku Gothic Pro W6" panose="020B0300000000000000"/>
              </a:rPr>
              <a:t>+  if(a == 1){</a:t>
            </a:r>
            <a:endParaRPr lang="ja-JP" altLang="en-US" sz="2000" dirty="0">
              <a:solidFill>
                <a:schemeClr val="accent4"/>
              </a:solidFill>
              <a:latin typeface="Consolas" panose="020B0609020204030204" pitchFamily="49" charset="0"/>
              <a:ea typeface="Hiragino Kaku Gothic Pro W6" panose="020B0300000000000000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0EE9710-F368-8EF6-0C16-36B2741A2D8B}"/>
              </a:ext>
            </a:extLst>
          </p:cNvPr>
          <p:cNvSpPr txBox="1"/>
          <p:nvPr/>
        </p:nvSpPr>
        <p:spPr>
          <a:xfrm>
            <a:off x="6787054" y="5336477"/>
            <a:ext cx="2230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バグ混入コミット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5B3287C3-1B6B-A060-36E5-7B0C33C215B2}"/>
              </a:ext>
            </a:extLst>
          </p:cNvPr>
          <p:cNvSpPr txBox="1"/>
          <p:nvPr/>
        </p:nvSpPr>
        <p:spPr>
          <a:xfrm>
            <a:off x="4099270" y="5737833"/>
            <a:ext cx="164373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2000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ab7feg</a:t>
            </a:r>
          </a:p>
          <a:p>
            <a:pPr algn="ctr"/>
            <a:r>
              <a:rPr lang="en-US" altLang="ja-JP" sz="2000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cd74hs</a:t>
            </a:r>
          </a:p>
        </p:txBody>
      </p:sp>
      <p:sp>
        <p:nvSpPr>
          <p:cNvPr id="25" name="楕円 37">
            <a:extLst>
              <a:ext uri="{FF2B5EF4-FFF2-40B4-BE49-F238E27FC236}">
                <a16:creationId xmlns:a16="http://schemas.microsoft.com/office/drawing/2014/main" id="{03D11BC8-574E-DED8-9003-AC0607BA0A2C}"/>
              </a:ext>
            </a:extLst>
          </p:cNvPr>
          <p:cNvSpPr/>
          <p:nvPr/>
        </p:nvSpPr>
        <p:spPr>
          <a:xfrm>
            <a:off x="1917841" y="2972932"/>
            <a:ext cx="263300" cy="272719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26" name="楕円 42">
            <a:extLst>
              <a:ext uri="{FF2B5EF4-FFF2-40B4-BE49-F238E27FC236}">
                <a16:creationId xmlns:a16="http://schemas.microsoft.com/office/drawing/2014/main" id="{ACAE7679-9706-BFEB-A300-405875F0CB5E}"/>
              </a:ext>
            </a:extLst>
          </p:cNvPr>
          <p:cNvSpPr/>
          <p:nvPr/>
        </p:nvSpPr>
        <p:spPr>
          <a:xfrm>
            <a:off x="1917841" y="4699778"/>
            <a:ext cx="263300" cy="272719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27" name="楕円 43">
            <a:extLst>
              <a:ext uri="{FF2B5EF4-FFF2-40B4-BE49-F238E27FC236}">
                <a16:creationId xmlns:a16="http://schemas.microsoft.com/office/drawing/2014/main" id="{F4C770C8-F00B-99FC-873C-5A63FB713C58}"/>
              </a:ext>
            </a:extLst>
          </p:cNvPr>
          <p:cNvSpPr/>
          <p:nvPr/>
        </p:nvSpPr>
        <p:spPr>
          <a:xfrm>
            <a:off x="1917841" y="5952651"/>
            <a:ext cx="263300" cy="272719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2F2B798A-DB7C-B2D7-FB94-E56542944DF2}"/>
              </a:ext>
            </a:extLst>
          </p:cNvPr>
          <p:cNvSpPr txBox="1"/>
          <p:nvPr/>
        </p:nvSpPr>
        <p:spPr>
          <a:xfrm>
            <a:off x="1389229" y="2593571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最新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C3761577-9956-C1E9-2083-A097062A2BEA}"/>
              </a:ext>
            </a:extLst>
          </p:cNvPr>
          <p:cNvSpPr txBox="1"/>
          <p:nvPr/>
        </p:nvSpPr>
        <p:spPr>
          <a:xfrm>
            <a:off x="1402769" y="6313334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過去</a:t>
            </a:r>
            <a:endParaRPr kumimoji="1" lang="ja-JP" altLang="en-US" b="1" dirty="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75903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982718-B0D8-0549-8875-336DCFD263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四角形: 角を丸くする 4">
            <a:extLst>
              <a:ext uri="{FF2B5EF4-FFF2-40B4-BE49-F238E27FC236}">
                <a16:creationId xmlns:a16="http://schemas.microsoft.com/office/drawing/2014/main" id="{BE1BC93A-FF72-E3AE-B44A-E68DCAC8F694}"/>
              </a:ext>
            </a:extLst>
          </p:cNvPr>
          <p:cNvSpPr/>
          <p:nvPr/>
        </p:nvSpPr>
        <p:spPr>
          <a:xfrm>
            <a:off x="4409977" y="2753931"/>
            <a:ext cx="1010427" cy="327158"/>
          </a:xfrm>
          <a:prstGeom prst="roundRect">
            <a:avLst/>
          </a:prstGeom>
          <a:solidFill>
            <a:srgbClr val="FFFF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4581FA0-86AF-1846-5142-A380E44BB1E4}"/>
              </a:ext>
            </a:extLst>
          </p:cNvPr>
          <p:cNvSpPr txBox="1"/>
          <p:nvPr/>
        </p:nvSpPr>
        <p:spPr>
          <a:xfrm>
            <a:off x="4099270" y="2744440"/>
            <a:ext cx="164373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2000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cd74hs</a:t>
            </a:r>
          </a:p>
          <a:p>
            <a:pPr algn="ctr"/>
            <a:r>
              <a:rPr lang="en-US" altLang="ja-JP" sz="2000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g1pqnh</a:t>
            </a:r>
          </a:p>
        </p:txBody>
      </p:sp>
      <p:sp>
        <p:nvSpPr>
          <p:cNvPr id="33" name="四角形: 角を丸くする 25">
            <a:extLst>
              <a:ext uri="{FF2B5EF4-FFF2-40B4-BE49-F238E27FC236}">
                <a16:creationId xmlns:a16="http://schemas.microsoft.com/office/drawing/2014/main" id="{4257D1E2-6E72-CCBD-74C5-6202FE82C626}"/>
              </a:ext>
            </a:extLst>
          </p:cNvPr>
          <p:cNvSpPr/>
          <p:nvPr/>
        </p:nvSpPr>
        <p:spPr>
          <a:xfrm>
            <a:off x="5555302" y="6032426"/>
            <a:ext cx="4671620" cy="347529"/>
          </a:xfrm>
          <a:prstGeom prst="roundRect">
            <a:avLst/>
          </a:prstGeom>
          <a:solidFill>
            <a:srgbClr val="FFFF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34" name="四角形: 角を丸くする 25">
            <a:extLst>
              <a:ext uri="{FF2B5EF4-FFF2-40B4-BE49-F238E27FC236}">
                <a16:creationId xmlns:a16="http://schemas.microsoft.com/office/drawing/2014/main" id="{AF870BF3-8FC5-42D8-BA24-4C48EDEB14BB}"/>
              </a:ext>
            </a:extLst>
          </p:cNvPr>
          <p:cNvSpPr/>
          <p:nvPr/>
        </p:nvSpPr>
        <p:spPr>
          <a:xfrm>
            <a:off x="4406437" y="6051605"/>
            <a:ext cx="1010224" cy="347529"/>
          </a:xfrm>
          <a:prstGeom prst="roundRect">
            <a:avLst/>
          </a:prstGeom>
          <a:solidFill>
            <a:srgbClr val="FFFF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30" name="四角形: 角を丸くする 6">
            <a:extLst>
              <a:ext uri="{FF2B5EF4-FFF2-40B4-BE49-F238E27FC236}">
                <a16:creationId xmlns:a16="http://schemas.microsoft.com/office/drawing/2014/main" id="{D6F80A07-568A-5257-E1C6-DFED11568992}"/>
              </a:ext>
            </a:extLst>
          </p:cNvPr>
          <p:cNvSpPr/>
          <p:nvPr/>
        </p:nvSpPr>
        <p:spPr>
          <a:xfrm>
            <a:off x="2762703" y="5800403"/>
            <a:ext cx="979552" cy="286354"/>
          </a:xfrm>
          <a:prstGeom prst="roundRect">
            <a:avLst/>
          </a:prstGeom>
          <a:solidFill>
            <a:srgbClr val="FFFF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24" name="四角形: 角を丸くする 35">
            <a:extLst>
              <a:ext uri="{FF2B5EF4-FFF2-40B4-BE49-F238E27FC236}">
                <a16:creationId xmlns:a16="http://schemas.microsoft.com/office/drawing/2014/main" id="{D55A0A89-0026-DD2E-ECD8-71C01DDC276B}"/>
              </a:ext>
            </a:extLst>
          </p:cNvPr>
          <p:cNvSpPr/>
          <p:nvPr/>
        </p:nvSpPr>
        <p:spPr>
          <a:xfrm>
            <a:off x="2430612" y="5735068"/>
            <a:ext cx="1643734" cy="707886"/>
          </a:xfrm>
          <a:prstGeom prst="round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/>
            <a:r>
              <a:rPr lang="en-US" altLang="ja-JP" b="1" dirty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cd74hs</a:t>
            </a:r>
          </a:p>
          <a:p>
            <a:pPr algn="ctr"/>
            <a:r>
              <a:rPr lang="en-US" altLang="ja-JP" b="1" dirty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2024/12/12</a:t>
            </a:r>
            <a:endParaRPr lang="en-US" altLang="ja-JP" b="1" dirty="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9D9904F-1698-00BD-B0FE-745B2CABB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SZZ</a:t>
            </a:r>
            <a:r>
              <a:rPr kumimoji="1" lang="ja-JP" altLang="en-US"/>
              <a:t>手法のバグ混入コミット特定方法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21C6451-A1D1-D1C6-C386-FB4A776169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バグ修正コミットの削除行を</a:t>
            </a:r>
            <a:r>
              <a:rPr lang="ja-JP" altLang="en-US"/>
              <a:t>直近で</a:t>
            </a:r>
            <a:r>
              <a:rPr kumimoji="1" lang="ja-JP" altLang="en-US"/>
              <a:t>変更したコミットを特定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ED27F3D-11B9-39CF-76FD-3566AC545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5</a:t>
            </a:fld>
            <a:endParaRPr lang="ja-JP" altLang="en-US" dirty="0"/>
          </a:p>
        </p:txBody>
      </p:sp>
      <p:sp>
        <p:nvSpPr>
          <p:cNvPr id="5" name="四角形: 角を丸くする 25">
            <a:extLst>
              <a:ext uri="{FF2B5EF4-FFF2-40B4-BE49-F238E27FC236}">
                <a16:creationId xmlns:a16="http://schemas.microsoft.com/office/drawing/2014/main" id="{AC494DBA-0073-6DF6-BF7B-C2C255F7CAE2}"/>
              </a:ext>
            </a:extLst>
          </p:cNvPr>
          <p:cNvSpPr/>
          <p:nvPr/>
        </p:nvSpPr>
        <p:spPr>
          <a:xfrm>
            <a:off x="5555302" y="2733560"/>
            <a:ext cx="4671620" cy="347529"/>
          </a:xfrm>
          <a:prstGeom prst="roundRect">
            <a:avLst/>
          </a:prstGeom>
          <a:solidFill>
            <a:srgbClr val="FFFF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D7E6169-3B25-1320-AE2A-42A52F11FEAE}"/>
              </a:ext>
            </a:extLst>
          </p:cNvPr>
          <p:cNvSpPr txBox="1"/>
          <p:nvPr/>
        </p:nvSpPr>
        <p:spPr>
          <a:xfrm>
            <a:off x="5511903" y="2709734"/>
            <a:ext cx="45376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>
                <a:latin typeface="Consolas" panose="020B0609020204030204" pitchFamily="49" charset="0"/>
                <a:ea typeface="Hiragino Kaku Gothic Pro W6" panose="020B0300000000000000"/>
              </a:rPr>
              <a:t>L.10 </a:t>
            </a:r>
            <a:r>
              <a:rPr lang="en-US" altLang="ja-JP" sz="2000" dirty="0">
                <a:solidFill>
                  <a:schemeClr val="accent6"/>
                </a:solidFill>
                <a:latin typeface="Consolas" panose="020B0609020204030204" pitchFamily="49" charset="0"/>
                <a:ea typeface="Hiragino Kaku Gothic Pro W6" panose="020B0300000000000000"/>
              </a:rPr>
              <a:t>-  if(a == 1){</a:t>
            </a:r>
            <a:endParaRPr lang="en-US" altLang="ja-JP" sz="2000" dirty="0">
              <a:latin typeface="Consolas" panose="020B0609020204030204" pitchFamily="49" charset="0"/>
              <a:ea typeface="Hiragino Kaku Gothic Pro W6" panose="020B0300000000000000"/>
            </a:endParaRPr>
          </a:p>
          <a:p>
            <a:r>
              <a:rPr lang="en-US" altLang="ja-JP" sz="2000" dirty="0">
                <a:latin typeface="Consolas" panose="020B0609020204030204" pitchFamily="49" charset="0"/>
                <a:ea typeface="Hiragino Kaku Gothic Pro W6" panose="020B0300000000000000"/>
              </a:rPr>
              <a:t>L.10 </a:t>
            </a:r>
            <a:r>
              <a:rPr lang="en-US" altLang="ja-JP" sz="2000" dirty="0">
                <a:solidFill>
                  <a:schemeClr val="accent4"/>
                </a:solidFill>
                <a:latin typeface="Consolas" panose="020B0609020204030204" pitchFamily="49" charset="0"/>
                <a:ea typeface="Hiragino Kaku Gothic Pro W6" panose="020B0300000000000000"/>
              </a:rPr>
              <a:t>+  if(a == 1 &amp;&amp; isOk){</a:t>
            </a:r>
            <a:endParaRPr lang="ja-JP" altLang="en-US" sz="2000" dirty="0">
              <a:solidFill>
                <a:schemeClr val="accent4"/>
              </a:solidFill>
              <a:latin typeface="Consolas" panose="020B0609020204030204" pitchFamily="49" charset="0"/>
              <a:ea typeface="Hiragino Kaku Gothic Pro W6" panose="020B0300000000000000"/>
            </a:endParaRPr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878D45D1-0355-BF69-A23C-FF726B8CB51A}"/>
              </a:ext>
            </a:extLst>
          </p:cNvPr>
          <p:cNvCxnSpPr>
            <a:cxnSpLocks/>
          </p:cNvCxnSpPr>
          <p:nvPr/>
        </p:nvCxnSpPr>
        <p:spPr>
          <a:xfrm flipH="1" flipV="1">
            <a:off x="2049491" y="4264429"/>
            <a:ext cx="7087" cy="2413571"/>
          </a:xfrm>
          <a:prstGeom prst="straightConnector1">
            <a:avLst/>
          </a:prstGeom>
          <a:ln w="317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FF248C62-5E52-ED68-7B8F-4A2A420978D4}"/>
              </a:ext>
            </a:extLst>
          </p:cNvPr>
          <p:cNvCxnSpPr>
            <a:cxnSpLocks/>
          </p:cNvCxnSpPr>
          <p:nvPr/>
        </p:nvCxnSpPr>
        <p:spPr>
          <a:xfrm flipH="1" flipV="1">
            <a:off x="2049100" y="2593571"/>
            <a:ext cx="391" cy="1018406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四角形: メモ 2">
            <a:extLst>
              <a:ext uri="{FF2B5EF4-FFF2-40B4-BE49-F238E27FC236}">
                <a16:creationId xmlns:a16="http://schemas.microsoft.com/office/drawing/2014/main" id="{1DBE4FDF-89CA-C7B4-6C3E-C5B34A30BC62}"/>
              </a:ext>
            </a:extLst>
          </p:cNvPr>
          <p:cNvSpPr/>
          <p:nvPr/>
        </p:nvSpPr>
        <p:spPr>
          <a:xfrm rot="10800000">
            <a:off x="5497768" y="2693141"/>
            <a:ext cx="4810261" cy="734943"/>
          </a:xfrm>
          <a:prstGeom prst="foldedCorner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8B72FA3-4128-919A-8014-6CF410D8215A}"/>
              </a:ext>
            </a:extLst>
          </p:cNvPr>
          <p:cNvSpPr txBox="1"/>
          <p:nvPr/>
        </p:nvSpPr>
        <p:spPr>
          <a:xfrm>
            <a:off x="6787054" y="2315376"/>
            <a:ext cx="2230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バグ修正コミット</a:t>
            </a:r>
          </a:p>
        </p:txBody>
      </p: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677213EE-5C06-40C0-9EAB-E47FB5341B40}"/>
              </a:ext>
            </a:extLst>
          </p:cNvPr>
          <p:cNvCxnSpPr>
            <a:cxnSpLocks/>
          </p:cNvCxnSpPr>
          <p:nvPr/>
        </p:nvCxnSpPr>
        <p:spPr>
          <a:xfrm flipV="1">
            <a:off x="2049491" y="3492709"/>
            <a:ext cx="0" cy="858671"/>
          </a:xfrm>
          <a:prstGeom prst="straightConnector1">
            <a:avLst/>
          </a:prstGeom>
          <a:ln w="31750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652EAF70-3D5A-383D-073A-E5C5BE7CB6DF}"/>
              </a:ext>
            </a:extLst>
          </p:cNvPr>
          <p:cNvCxnSpPr>
            <a:cxnSpLocks/>
          </p:cNvCxnSpPr>
          <p:nvPr/>
        </p:nvCxnSpPr>
        <p:spPr>
          <a:xfrm flipV="1">
            <a:off x="3256629" y="3690851"/>
            <a:ext cx="0" cy="507076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四角形: 角を丸くする 9">
            <a:extLst>
              <a:ext uri="{FF2B5EF4-FFF2-40B4-BE49-F238E27FC236}">
                <a16:creationId xmlns:a16="http://schemas.microsoft.com/office/drawing/2014/main" id="{614B2799-653F-1512-A958-4C43D15C9232}"/>
              </a:ext>
            </a:extLst>
          </p:cNvPr>
          <p:cNvSpPr/>
          <p:nvPr/>
        </p:nvSpPr>
        <p:spPr>
          <a:xfrm>
            <a:off x="2434762" y="2753931"/>
            <a:ext cx="1643734" cy="707886"/>
          </a:xfrm>
          <a:prstGeom prst="round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/>
            <a:r>
              <a:rPr lang="en-US" altLang="ja-JP" b="1" dirty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g1pqnh</a:t>
            </a:r>
          </a:p>
          <a:p>
            <a:pPr algn="ctr"/>
            <a:r>
              <a:rPr lang="en-US" altLang="ja-JP" b="1" dirty="0">
                <a:solidFill>
                  <a:schemeClr val="tx1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2024/12/17</a:t>
            </a:r>
            <a:endParaRPr lang="en-US" altLang="ja-JP" b="1" dirty="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15" name="四角形: メモ 16">
            <a:extLst>
              <a:ext uri="{FF2B5EF4-FFF2-40B4-BE49-F238E27FC236}">
                <a16:creationId xmlns:a16="http://schemas.microsoft.com/office/drawing/2014/main" id="{D97F01D9-1B78-2D00-C042-DDACDF338998}"/>
              </a:ext>
            </a:extLst>
          </p:cNvPr>
          <p:cNvSpPr/>
          <p:nvPr/>
        </p:nvSpPr>
        <p:spPr>
          <a:xfrm rot="10800000">
            <a:off x="5497768" y="4435362"/>
            <a:ext cx="4810261" cy="734943"/>
          </a:xfrm>
          <a:prstGeom prst="foldedCorner">
            <a:avLst/>
          </a:prstGeom>
          <a:noFill/>
          <a:ln w="254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>
                  <a:alpha val="30000"/>
                </a:schemeClr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C727871-E4E1-3FC8-2700-E4FD4F0FC401}"/>
              </a:ext>
            </a:extLst>
          </p:cNvPr>
          <p:cNvSpPr txBox="1"/>
          <p:nvPr/>
        </p:nvSpPr>
        <p:spPr>
          <a:xfrm>
            <a:off x="5511903" y="4451955"/>
            <a:ext cx="47150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>
                <a:solidFill>
                  <a:schemeClr val="tx1">
                    <a:alpha val="30000"/>
                  </a:schemeClr>
                </a:solidFill>
                <a:latin typeface="Consolas" panose="020B0609020204030204" pitchFamily="49" charset="0"/>
                <a:ea typeface="Hiragino Kaku Gothic Pro W6" panose="020B0300000000000000"/>
              </a:rPr>
              <a:t>L.77 </a:t>
            </a:r>
            <a:r>
              <a:rPr lang="en-US" altLang="ja-JP" sz="2000" dirty="0">
                <a:solidFill>
                  <a:schemeClr val="accent4">
                    <a:alpha val="30000"/>
                  </a:schemeClr>
                </a:solidFill>
                <a:latin typeface="Consolas" panose="020B0609020204030204" pitchFamily="49" charset="0"/>
                <a:ea typeface="Hiragino Kaku Gothic Pro W6" panose="020B0300000000000000"/>
              </a:rPr>
              <a:t>+  tmp = a1</a:t>
            </a:r>
          </a:p>
          <a:p>
            <a:r>
              <a:rPr lang="en-US" altLang="ja-JP" sz="2000" dirty="0">
                <a:solidFill>
                  <a:schemeClr val="tx1">
                    <a:alpha val="30000"/>
                  </a:schemeClr>
                </a:solidFill>
                <a:latin typeface="Consolas" panose="020B0609020204030204" pitchFamily="49" charset="0"/>
                <a:ea typeface="Hiragino Kaku Gothic Pro W6" panose="020B0300000000000000"/>
              </a:rPr>
              <a:t>L.78 </a:t>
            </a:r>
            <a:r>
              <a:rPr lang="en-US" altLang="ja-JP" sz="2000" dirty="0">
                <a:solidFill>
                  <a:schemeClr val="accent4">
                    <a:alpha val="30000"/>
                  </a:schemeClr>
                </a:solidFill>
                <a:latin typeface="Consolas" panose="020B0609020204030204" pitchFamily="49" charset="0"/>
                <a:ea typeface="Hiragino Kaku Gothic Pro W6" panose="020B0300000000000000"/>
              </a:rPr>
              <a:t>+  a1 = a2;</a:t>
            </a:r>
            <a:endParaRPr lang="ja-JP" altLang="en-US" sz="2000" dirty="0">
              <a:solidFill>
                <a:schemeClr val="accent4">
                  <a:alpha val="30000"/>
                </a:schemeClr>
              </a:solidFill>
              <a:latin typeface="Consolas" panose="020B0609020204030204" pitchFamily="49" charset="0"/>
              <a:ea typeface="Hiragino Kaku Gothic Pro W6" panose="020B030000000000000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253D192-20B6-FCF0-8E4C-C73F75395762}"/>
              </a:ext>
            </a:extLst>
          </p:cNvPr>
          <p:cNvSpPr txBox="1"/>
          <p:nvPr/>
        </p:nvSpPr>
        <p:spPr>
          <a:xfrm>
            <a:off x="6486060" y="4075052"/>
            <a:ext cx="2848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solidFill>
                  <a:schemeClr val="tx1"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機能を追加するコミット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9214DE6-C702-7BDB-7CCE-1BFDFE4A2E8B}"/>
              </a:ext>
            </a:extLst>
          </p:cNvPr>
          <p:cNvSpPr txBox="1"/>
          <p:nvPr/>
        </p:nvSpPr>
        <p:spPr>
          <a:xfrm>
            <a:off x="4099270" y="4486661"/>
            <a:ext cx="164373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2000" dirty="0">
                <a:solidFill>
                  <a:schemeClr val="tx1"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df2ab3</a:t>
            </a:r>
          </a:p>
          <a:p>
            <a:pPr algn="ctr"/>
            <a:r>
              <a:rPr lang="en-US" altLang="ja-JP" sz="2000" dirty="0">
                <a:solidFill>
                  <a:schemeClr val="tx1"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df2ab3</a:t>
            </a:r>
          </a:p>
        </p:txBody>
      </p:sp>
      <p:sp>
        <p:nvSpPr>
          <p:cNvPr id="19" name="四角形: 角を丸くする 23">
            <a:extLst>
              <a:ext uri="{FF2B5EF4-FFF2-40B4-BE49-F238E27FC236}">
                <a16:creationId xmlns:a16="http://schemas.microsoft.com/office/drawing/2014/main" id="{A98FFA19-F73D-D199-075C-FD6AD28505ED}"/>
              </a:ext>
            </a:extLst>
          </p:cNvPr>
          <p:cNvSpPr/>
          <p:nvPr/>
        </p:nvSpPr>
        <p:spPr>
          <a:xfrm>
            <a:off x="2430612" y="4495621"/>
            <a:ext cx="1643734" cy="707886"/>
          </a:xfrm>
          <a:prstGeom prst="roundRect">
            <a:avLst/>
          </a:prstGeom>
          <a:noFill/>
          <a:ln w="2540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 anchorCtr="0"/>
          <a:lstStyle/>
          <a:p>
            <a:pPr algn="ctr"/>
            <a:r>
              <a:rPr lang="en-US" altLang="ja-JP" b="1" dirty="0">
                <a:solidFill>
                  <a:schemeClr val="tx1"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df2ab3</a:t>
            </a:r>
          </a:p>
          <a:p>
            <a:pPr algn="ctr"/>
            <a:r>
              <a:rPr lang="en-US" altLang="ja-JP" b="1" dirty="0">
                <a:solidFill>
                  <a:schemeClr val="tx1"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2024/12/13</a:t>
            </a:r>
            <a:endParaRPr lang="en-US" altLang="ja-JP" b="1" dirty="0">
              <a:solidFill>
                <a:schemeClr val="lt1">
                  <a:alpha val="3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20" name="四角形: メモ 26">
            <a:extLst>
              <a:ext uri="{FF2B5EF4-FFF2-40B4-BE49-F238E27FC236}">
                <a16:creationId xmlns:a16="http://schemas.microsoft.com/office/drawing/2014/main" id="{05751203-D2B6-7852-386E-61B7FBEA68F2}"/>
              </a:ext>
            </a:extLst>
          </p:cNvPr>
          <p:cNvSpPr/>
          <p:nvPr/>
        </p:nvSpPr>
        <p:spPr>
          <a:xfrm rot="10800000">
            <a:off x="5497768" y="5703126"/>
            <a:ext cx="4810261" cy="718351"/>
          </a:xfrm>
          <a:prstGeom prst="foldedCorner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B4C344F-140E-59BA-8CB5-4EA6D0650000}"/>
              </a:ext>
            </a:extLst>
          </p:cNvPr>
          <p:cNvSpPr txBox="1"/>
          <p:nvPr/>
        </p:nvSpPr>
        <p:spPr>
          <a:xfrm>
            <a:off x="5511903" y="5703127"/>
            <a:ext cx="47150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>
                <a:latin typeface="Consolas" panose="020B0609020204030204" pitchFamily="49" charset="0"/>
                <a:ea typeface="Hiragino Kaku Gothic Pro W6" panose="020B0300000000000000"/>
              </a:rPr>
              <a:t>L.9     int x = 1;</a:t>
            </a:r>
          </a:p>
          <a:p>
            <a:r>
              <a:rPr lang="en-US" altLang="ja-JP" sz="2000" dirty="0">
                <a:latin typeface="Consolas" panose="020B0609020204030204" pitchFamily="49" charset="0"/>
                <a:ea typeface="Hiragino Kaku Gothic Pro W6" panose="020B0300000000000000"/>
              </a:rPr>
              <a:t>L.10 </a:t>
            </a:r>
            <a:r>
              <a:rPr lang="en-US" altLang="ja-JP" sz="2000" dirty="0">
                <a:solidFill>
                  <a:schemeClr val="accent4"/>
                </a:solidFill>
                <a:latin typeface="Consolas" panose="020B0609020204030204" pitchFamily="49" charset="0"/>
                <a:ea typeface="Hiragino Kaku Gothic Pro W6" panose="020B0300000000000000"/>
              </a:rPr>
              <a:t>+  if(a == 1){</a:t>
            </a:r>
            <a:endParaRPr lang="ja-JP" altLang="en-US" sz="2000" dirty="0">
              <a:solidFill>
                <a:schemeClr val="accent4"/>
              </a:solidFill>
              <a:latin typeface="Consolas" panose="020B0609020204030204" pitchFamily="49" charset="0"/>
              <a:ea typeface="Hiragino Kaku Gothic Pro W6" panose="020B0300000000000000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F349CEE-98B9-F759-9B42-2AF1625EECCD}"/>
              </a:ext>
            </a:extLst>
          </p:cNvPr>
          <p:cNvSpPr txBox="1"/>
          <p:nvPr/>
        </p:nvSpPr>
        <p:spPr>
          <a:xfrm>
            <a:off x="6787054" y="5336477"/>
            <a:ext cx="2230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バグ混入コミット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ED8729B-2291-F97F-DFCE-C787B6338984}"/>
              </a:ext>
            </a:extLst>
          </p:cNvPr>
          <p:cNvSpPr txBox="1"/>
          <p:nvPr/>
        </p:nvSpPr>
        <p:spPr>
          <a:xfrm>
            <a:off x="4099270" y="5737833"/>
            <a:ext cx="164373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2000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ab7feg</a:t>
            </a:r>
          </a:p>
          <a:p>
            <a:pPr algn="ctr"/>
            <a:r>
              <a:rPr lang="en-US" altLang="ja-JP" sz="2000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cd74hs</a:t>
            </a:r>
          </a:p>
        </p:txBody>
      </p:sp>
      <p:sp>
        <p:nvSpPr>
          <p:cNvPr id="25" name="楕円 37">
            <a:extLst>
              <a:ext uri="{FF2B5EF4-FFF2-40B4-BE49-F238E27FC236}">
                <a16:creationId xmlns:a16="http://schemas.microsoft.com/office/drawing/2014/main" id="{3602CF5E-D4B9-8ADE-4FF8-41F9A13589BB}"/>
              </a:ext>
            </a:extLst>
          </p:cNvPr>
          <p:cNvSpPr/>
          <p:nvPr/>
        </p:nvSpPr>
        <p:spPr>
          <a:xfrm>
            <a:off x="1917841" y="2972932"/>
            <a:ext cx="263300" cy="272719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26" name="楕円 42">
            <a:extLst>
              <a:ext uri="{FF2B5EF4-FFF2-40B4-BE49-F238E27FC236}">
                <a16:creationId xmlns:a16="http://schemas.microsoft.com/office/drawing/2014/main" id="{253E6AB1-F5E3-9BCF-2028-14D80137293B}"/>
              </a:ext>
            </a:extLst>
          </p:cNvPr>
          <p:cNvSpPr/>
          <p:nvPr/>
        </p:nvSpPr>
        <p:spPr>
          <a:xfrm>
            <a:off x="1917841" y="4699778"/>
            <a:ext cx="263300" cy="272719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tx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>
                  <a:alpha val="30000"/>
                </a:schemeClr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27" name="楕円 43">
            <a:extLst>
              <a:ext uri="{FF2B5EF4-FFF2-40B4-BE49-F238E27FC236}">
                <a16:creationId xmlns:a16="http://schemas.microsoft.com/office/drawing/2014/main" id="{E62FBE96-C0A8-7BCB-79BC-891FD1E683E0}"/>
              </a:ext>
            </a:extLst>
          </p:cNvPr>
          <p:cNvSpPr/>
          <p:nvPr/>
        </p:nvSpPr>
        <p:spPr>
          <a:xfrm>
            <a:off x="1917841" y="5952651"/>
            <a:ext cx="263300" cy="272719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D96DD677-922D-AEDF-B7AF-4572D664BA5D}"/>
              </a:ext>
            </a:extLst>
          </p:cNvPr>
          <p:cNvSpPr txBox="1"/>
          <p:nvPr/>
        </p:nvSpPr>
        <p:spPr>
          <a:xfrm>
            <a:off x="1389229" y="2593571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最新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69C298D5-FE82-6CEA-A94A-90105E83BDD2}"/>
              </a:ext>
            </a:extLst>
          </p:cNvPr>
          <p:cNvSpPr txBox="1"/>
          <p:nvPr/>
        </p:nvSpPr>
        <p:spPr>
          <a:xfrm>
            <a:off x="1402769" y="6313334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過去</a:t>
            </a:r>
            <a:endParaRPr kumimoji="1" lang="ja-JP" altLang="en-US" b="1" dirty="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cxnSp>
        <p:nvCxnSpPr>
          <p:cNvPr id="35" name="カギ線コネクタ 34">
            <a:extLst>
              <a:ext uri="{FF2B5EF4-FFF2-40B4-BE49-F238E27FC236}">
                <a16:creationId xmlns:a16="http://schemas.microsoft.com/office/drawing/2014/main" id="{E76C8C26-11C7-D131-AE0A-43612B12E86A}"/>
              </a:ext>
            </a:extLst>
          </p:cNvPr>
          <p:cNvCxnSpPr>
            <a:cxnSpLocks/>
            <a:stCxn id="32" idx="1"/>
          </p:cNvCxnSpPr>
          <p:nvPr/>
        </p:nvCxnSpPr>
        <p:spPr>
          <a:xfrm rot="10800000" flipV="1">
            <a:off x="4230921" y="2917510"/>
            <a:ext cx="179057" cy="2443008"/>
          </a:xfrm>
          <a:prstGeom prst="bentConnector2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9A5E3E6E-07E5-9713-1321-A266A26FBFD7}"/>
              </a:ext>
            </a:extLst>
          </p:cNvPr>
          <p:cNvSpPr txBox="1"/>
          <p:nvPr/>
        </p:nvSpPr>
        <p:spPr>
          <a:xfrm>
            <a:off x="3370748" y="3962990"/>
            <a:ext cx="1720343" cy="46166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altLang="ja-JP" sz="2400" b="1" dirty="0"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git blame</a:t>
            </a:r>
            <a:endParaRPr lang="ja-JP" altLang="en-US" sz="2400" b="1" dirty="0">
              <a:latin typeface="Hiragino Kaku Gothic Pro W6" panose="020B0300000000000000" pitchFamily="34" charset="-128"/>
              <a:ea typeface="Hiragino Kaku Gothic Pro W6" panose="020B0300000000000000" pitchFamily="34" charset="-128"/>
            </a:endParaRPr>
          </a:p>
        </p:txBody>
      </p:sp>
      <p:sp>
        <p:nvSpPr>
          <p:cNvPr id="41" name="四角形吹き出し 40">
            <a:extLst>
              <a:ext uri="{FF2B5EF4-FFF2-40B4-BE49-F238E27FC236}">
                <a16:creationId xmlns:a16="http://schemas.microsoft.com/office/drawing/2014/main" id="{85B8A73D-033C-465B-DA63-A56FFDB574D6}"/>
              </a:ext>
            </a:extLst>
          </p:cNvPr>
          <p:cNvSpPr/>
          <p:nvPr/>
        </p:nvSpPr>
        <p:spPr>
          <a:xfrm>
            <a:off x="2324100" y="5359400"/>
            <a:ext cx="8128000" cy="1217000"/>
          </a:xfrm>
          <a:prstGeom prst="wedgeRectCallout">
            <a:avLst>
              <a:gd name="adj1" fmla="val -51770"/>
              <a:gd name="adj2" fmla="val -4287"/>
            </a:avLst>
          </a:prstGeom>
          <a:noFill/>
          <a:ln w="3810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00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068373-2647-8240-9B88-33F976C844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四角形吹き出し 24">
            <a:extLst>
              <a:ext uri="{FF2B5EF4-FFF2-40B4-BE49-F238E27FC236}">
                <a16:creationId xmlns:a16="http://schemas.microsoft.com/office/drawing/2014/main" id="{FF6C5325-617A-EC61-7456-CA26645B9B39}"/>
              </a:ext>
            </a:extLst>
          </p:cNvPr>
          <p:cNvSpPr/>
          <p:nvPr/>
        </p:nvSpPr>
        <p:spPr>
          <a:xfrm>
            <a:off x="759981" y="3751866"/>
            <a:ext cx="11391986" cy="2771909"/>
          </a:xfrm>
          <a:prstGeom prst="wedgeRectCallout">
            <a:avLst>
              <a:gd name="adj1" fmla="val -51589"/>
              <a:gd name="adj2" fmla="val -2863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  <a:ln w="3810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4" name="四角形吹き出し 23">
            <a:extLst>
              <a:ext uri="{FF2B5EF4-FFF2-40B4-BE49-F238E27FC236}">
                <a16:creationId xmlns:a16="http://schemas.microsoft.com/office/drawing/2014/main" id="{16A471BD-EBFF-969C-31F7-B1F90A622A2E}"/>
              </a:ext>
            </a:extLst>
          </p:cNvPr>
          <p:cNvSpPr/>
          <p:nvPr/>
        </p:nvSpPr>
        <p:spPr>
          <a:xfrm>
            <a:off x="759980" y="1361043"/>
            <a:ext cx="11391987" cy="2242769"/>
          </a:xfrm>
          <a:prstGeom prst="wedgeRectCallout">
            <a:avLst>
              <a:gd name="adj1" fmla="val -52099"/>
              <a:gd name="adj2" fmla="val -275"/>
            </a:avLst>
          </a:prstGeom>
          <a:solidFill>
            <a:schemeClr val="accent3">
              <a:lumMod val="20000"/>
              <a:lumOff val="80000"/>
              <a:alpha val="50000"/>
            </a:schemeClr>
          </a:solidFill>
          <a:ln w="3810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D41CFB3F-D17D-F5A7-146B-3BC3306B2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課題：削除行の追跡だけではバグ混入コミットを見逃す</a:t>
            </a:r>
            <a:endParaRPr kumimoji="1" lang="ja-JP" altLang="en-US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34DFA20A-A0FA-D21F-3023-68A21DDBE9DA}"/>
              </a:ext>
            </a:extLst>
          </p:cNvPr>
          <p:cNvGrpSpPr/>
          <p:nvPr/>
        </p:nvGrpSpPr>
        <p:grpSpPr>
          <a:xfrm>
            <a:off x="828674" y="1794599"/>
            <a:ext cx="5219374" cy="1661992"/>
            <a:chOff x="-3" y="5593584"/>
            <a:chExt cx="5219374" cy="1661992"/>
          </a:xfrm>
        </p:grpSpPr>
        <p:sp>
          <p:nvSpPr>
            <p:cNvPr id="7" name="四角形: メモ 2">
              <a:extLst>
                <a:ext uri="{FF2B5EF4-FFF2-40B4-BE49-F238E27FC236}">
                  <a16:creationId xmlns:a16="http://schemas.microsoft.com/office/drawing/2014/main" id="{9C073CE2-AD5A-3ABB-D1E9-FB2AABB1709C}"/>
                </a:ext>
              </a:extLst>
            </p:cNvPr>
            <p:cNvSpPr/>
            <p:nvPr/>
          </p:nvSpPr>
          <p:spPr>
            <a:xfrm rot="10800000">
              <a:off x="-3" y="5593584"/>
              <a:ext cx="5219369" cy="1661992"/>
            </a:xfrm>
            <a:prstGeom prst="foldedCorner">
              <a:avLst>
                <a:gd name="adj" fmla="val 5445"/>
              </a:avLst>
            </a:prstGeom>
            <a:solidFill>
              <a:srgbClr val="FFFFFF"/>
            </a:solidFill>
            <a:ln w="1905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6B122DF-6A5B-5BF9-50FC-7E5847B9F6B7}"/>
                </a:ext>
              </a:extLst>
            </p:cNvPr>
            <p:cNvSpPr txBox="1"/>
            <p:nvPr/>
          </p:nvSpPr>
          <p:spPr>
            <a:xfrm>
              <a:off x="1" y="5685916"/>
              <a:ext cx="52193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L.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95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-   final </a:t>
              </a:r>
              <a:r>
                <a:rPr lang="en" altLang="ja-JP" sz="1600" dirty="0" err="1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boolean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valid = </a:t>
              </a:r>
              <a:r>
                <a:rPr lang="en" altLang="ja-JP" sz="1600" dirty="0" err="1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</a:t>
              </a:r>
              <a:r>
                <a:rPr lang="en" altLang="ja-JP" sz="1600" dirty="0" err="1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  <a:r>
                <a:rPr lang="en" altLang="ja-JP" sz="1600" dirty="0" err="1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);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L.95 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</a:t>
              </a:r>
              <a:r>
                <a:rPr lang="en" altLang="ja-JP" sz="1600" dirty="0" err="1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boolean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valid = true;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L.96 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L.97 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if (</a:t>
              </a:r>
              <a:r>
                <a:rPr lang="en" altLang="ja-JP" sz="1600" dirty="0" err="1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vPathUniqueness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 {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L.98 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  valid = </a:t>
              </a:r>
              <a:r>
                <a:rPr lang="en" altLang="ja-JP" sz="1600" b="1" dirty="0" err="1">
                  <a:solidFill>
                    <a:schemeClr val="accent4"/>
                  </a:solidFill>
                  <a:highlight>
                    <a:srgbClr val="FFFF00"/>
                  </a:highlight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</a:t>
              </a:r>
              <a:r>
                <a:rPr lang="en" altLang="ja-JP" sz="1600" dirty="0" err="1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  <a:r>
                <a:rPr lang="en" altLang="ja-JP" sz="1600" dirty="0" err="1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);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L.99 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}</a:t>
              </a:r>
            </a:p>
          </p:txBody>
        </p: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59960DA3-FB01-7136-DA20-A92E2EC5B54E}"/>
              </a:ext>
            </a:extLst>
          </p:cNvPr>
          <p:cNvGrpSpPr/>
          <p:nvPr/>
        </p:nvGrpSpPr>
        <p:grpSpPr>
          <a:xfrm>
            <a:off x="6737050" y="1788889"/>
            <a:ext cx="5345943" cy="1661994"/>
            <a:chOff x="-11982" y="5602943"/>
            <a:chExt cx="5345943" cy="1661994"/>
          </a:xfrm>
        </p:grpSpPr>
        <p:sp>
          <p:nvSpPr>
            <p:cNvPr id="10" name="四角形: メモ 2">
              <a:extLst>
                <a:ext uri="{FF2B5EF4-FFF2-40B4-BE49-F238E27FC236}">
                  <a16:creationId xmlns:a16="http://schemas.microsoft.com/office/drawing/2014/main" id="{B44A4908-ED8F-80E7-4772-399D5D97D83C}"/>
                </a:ext>
              </a:extLst>
            </p:cNvPr>
            <p:cNvSpPr/>
            <p:nvPr/>
          </p:nvSpPr>
          <p:spPr>
            <a:xfrm rot="10800000">
              <a:off x="-7" y="5602943"/>
              <a:ext cx="5333968" cy="1661994"/>
            </a:xfrm>
            <a:prstGeom prst="foldedCorner">
              <a:avLst>
                <a:gd name="adj" fmla="val 3876"/>
              </a:avLst>
            </a:prstGeom>
            <a:solidFill>
              <a:srgbClr val="FFFFFF"/>
            </a:solidFill>
            <a:ln w="1905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26FB1EB6-BA39-A3A0-7DEE-1AE3DF47977D}"/>
                </a:ext>
              </a:extLst>
            </p:cNvPr>
            <p:cNvSpPr txBox="1"/>
            <p:nvPr/>
          </p:nvSpPr>
          <p:spPr>
            <a:xfrm>
              <a:off x="-11982" y="5651510"/>
              <a:ext cx="473925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L.89   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public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boolean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</a:t>
              </a:r>
              <a:r>
                <a:rPr lang="en" altLang="ja-JP" sz="1600" b="1" dirty="0" err="1">
                  <a:solidFill>
                    <a:schemeClr val="bg1">
                      <a:lumMod val="10000"/>
                    </a:schemeClr>
                  </a:solidFill>
                  <a:highlight>
                    <a:srgbClr val="FFFF00"/>
                  </a:highlight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(final SC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  <a:b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</a:b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   final EB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 throws Exception {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L.90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L.91     final String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=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getP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(path); 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L.92     if (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!= null) {</a:t>
              </a:r>
              <a:endParaRPr lang="en" altLang="ja-JP" sz="1600" dirty="0">
                <a:solidFill>
                  <a:schemeClr val="accent4"/>
                </a:solidFill>
                <a:latin typeface="Consolas" panose="020B0609020204030204" pitchFamily="49" charset="0"/>
                <a:ea typeface="Hiragino Kaku Gothic Pro W3" panose="020B0300000000000000" pitchFamily="34" charset="-128"/>
                <a:cs typeface="Consolas" panose="020B0609020204030204" pitchFamily="49" charset="0"/>
              </a:endParaRP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L.93 </a:t>
              </a: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4A9D2E6C-E4B8-BF45-B9CF-AC72A5FA871E}"/>
              </a:ext>
            </a:extLst>
          </p:cNvPr>
          <p:cNvGrpSpPr/>
          <p:nvPr/>
        </p:nvGrpSpPr>
        <p:grpSpPr>
          <a:xfrm>
            <a:off x="6737047" y="4186423"/>
            <a:ext cx="5381603" cy="2308324"/>
            <a:chOff x="-8" y="5656888"/>
            <a:chExt cx="5381603" cy="2308324"/>
          </a:xfrm>
        </p:grpSpPr>
        <p:sp>
          <p:nvSpPr>
            <p:cNvPr id="14" name="四角形: メモ 2">
              <a:extLst>
                <a:ext uri="{FF2B5EF4-FFF2-40B4-BE49-F238E27FC236}">
                  <a16:creationId xmlns:a16="http://schemas.microsoft.com/office/drawing/2014/main" id="{EF158141-B46E-0D4B-AF0D-467D7F01CDC1}"/>
                </a:ext>
              </a:extLst>
            </p:cNvPr>
            <p:cNvSpPr/>
            <p:nvPr/>
          </p:nvSpPr>
          <p:spPr>
            <a:xfrm rot="10800000">
              <a:off x="-8" y="5659961"/>
              <a:ext cx="5345946" cy="2249460"/>
            </a:xfrm>
            <a:prstGeom prst="foldedCorner">
              <a:avLst>
                <a:gd name="adj" fmla="val 3713"/>
              </a:avLst>
            </a:prstGeom>
            <a:solidFill>
              <a:srgbClr val="FFFFFF"/>
            </a:solidFill>
            <a:ln w="1905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5C04DB5B-F144-5AD7-BB2E-507CE22E2337}"/>
                </a:ext>
              </a:extLst>
            </p:cNvPr>
            <p:cNvSpPr txBox="1"/>
            <p:nvPr/>
          </p:nvSpPr>
          <p:spPr>
            <a:xfrm>
              <a:off x="0" y="5656888"/>
              <a:ext cx="5381595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L.89   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public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boolean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</a:t>
              </a:r>
              <a:r>
                <a:rPr lang="en" altLang="ja-JP" sz="1600" b="1" dirty="0" err="1">
                  <a:solidFill>
                    <a:schemeClr val="bg1">
                      <a:lumMod val="10000"/>
                    </a:schemeClr>
                  </a:solidFill>
                  <a:highlight>
                    <a:srgbClr val="FFFF00"/>
                  </a:highlight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(final SC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  <a:b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</a:b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   final EB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 throws Exception {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L.90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L.91 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-   if (</a:t>
              </a:r>
              <a:r>
                <a:rPr lang="en" altLang="ja-JP" sz="1600" dirty="0" err="1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vPathUniqueness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 {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L.92 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-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L.93 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-     final String </a:t>
              </a:r>
              <a:r>
                <a:rPr lang="en" altLang="ja-JP" sz="1600" dirty="0" err="1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= </a:t>
              </a:r>
              <a:r>
                <a:rPr lang="en" altLang="ja-JP" sz="1600" dirty="0" err="1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getProp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(path); 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L.94 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-     if (</a:t>
              </a:r>
              <a:r>
                <a:rPr lang="en" altLang="ja-JP" sz="1600" dirty="0" err="1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!= null) {</a:t>
              </a:r>
              <a:endParaRPr lang="en" altLang="ja-JP" sz="1600" dirty="0">
                <a:solidFill>
                  <a:schemeClr val="bg1">
                    <a:lumMod val="10000"/>
                  </a:schemeClr>
                </a:solidFill>
                <a:latin typeface="Consolas" panose="020B0609020204030204" pitchFamily="49" charset="0"/>
                <a:ea typeface="Hiragino Kaku Gothic Pro W3" panose="020B0300000000000000" pitchFamily="34" charset="-128"/>
                <a:cs typeface="Consolas" panose="020B0609020204030204" pitchFamily="49" charset="0"/>
              </a:endParaRP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L.91 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final String </a:t>
              </a:r>
              <a:r>
                <a:rPr lang="en" altLang="ja-JP" sz="1600" dirty="0" err="1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= </a:t>
              </a:r>
              <a:r>
                <a:rPr lang="en" altLang="ja-JP" sz="1600" dirty="0" err="1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getProp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(path); 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L.92 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if (</a:t>
              </a:r>
              <a:r>
                <a:rPr lang="en" altLang="ja-JP" sz="1600" dirty="0" err="1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!= null) {</a:t>
              </a:r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9B27CCFC-BA1F-1275-CDA3-9127E9FAE63E}"/>
              </a:ext>
            </a:extLst>
          </p:cNvPr>
          <p:cNvGrpSpPr/>
          <p:nvPr/>
        </p:nvGrpSpPr>
        <p:grpSpPr>
          <a:xfrm>
            <a:off x="828673" y="4219689"/>
            <a:ext cx="5219369" cy="1661997"/>
            <a:chOff x="-3" y="5593579"/>
            <a:chExt cx="5219369" cy="1661997"/>
          </a:xfrm>
        </p:grpSpPr>
        <p:sp>
          <p:nvSpPr>
            <p:cNvPr id="23" name="四角形: メモ 2">
              <a:extLst>
                <a:ext uri="{FF2B5EF4-FFF2-40B4-BE49-F238E27FC236}">
                  <a16:creationId xmlns:a16="http://schemas.microsoft.com/office/drawing/2014/main" id="{B863373F-C30E-F20F-C70A-A43D638148F5}"/>
                </a:ext>
              </a:extLst>
            </p:cNvPr>
            <p:cNvSpPr/>
            <p:nvPr/>
          </p:nvSpPr>
          <p:spPr>
            <a:xfrm rot="10800000">
              <a:off x="-3" y="5593579"/>
              <a:ext cx="5219369" cy="1661993"/>
            </a:xfrm>
            <a:prstGeom prst="foldedCorner">
              <a:avLst>
                <a:gd name="adj" fmla="val 5445"/>
              </a:avLst>
            </a:prstGeom>
            <a:solidFill>
              <a:srgbClr val="FFFFFF"/>
            </a:solidFill>
            <a:ln w="1905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E57D10E0-6947-0394-1F5B-4CC74513D64D}"/>
                </a:ext>
              </a:extLst>
            </p:cNvPr>
            <p:cNvSpPr txBox="1"/>
            <p:nvPr/>
          </p:nvSpPr>
          <p:spPr>
            <a:xfrm>
              <a:off x="1" y="5685916"/>
              <a:ext cx="518351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L.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93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 public </a:t>
              </a:r>
              <a:r>
                <a:rPr kumimoji="1"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boolean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</a:t>
              </a:r>
              <a:r>
                <a:rPr kumimoji="1"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onM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(final SC </a:t>
              </a:r>
              <a:r>
                <a:rPr kumimoji="1"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   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final EB </a:t>
              </a:r>
              <a:r>
                <a:rPr kumimoji="1"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final MQ </a:t>
              </a:r>
              <a:r>
                <a:rPr kumimoji="1"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mQ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 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   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throws Exception {</a:t>
              </a:r>
            </a:p>
            <a:p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L.94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L.95   final boolean valid = </a:t>
              </a:r>
              <a:r>
                <a:rPr lang="en" altLang="ja-JP" sz="1600" b="1" dirty="0" err="1">
                  <a:solidFill>
                    <a:schemeClr val="bg1">
                      <a:lumMod val="10000"/>
                    </a:schemeClr>
                  </a:solidFill>
                  <a:highlight>
                    <a:srgbClr val="FFFF00"/>
                  </a:highlight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);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L.96   </a:t>
              </a:r>
            </a:p>
          </p:txBody>
        </p:sp>
      </p:grpSp>
      <p:cxnSp>
        <p:nvCxnSpPr>
          <p:cNvPr id="56" name="直線矢印コネクタ 55">
            <a:extLst>
              <a:ext uri="{FF2B5EF4-FFF2-40B4-BE49-F238E27FC236}">
                <a16:creationId xmlns:a16="http://schemas.microsoft.com/office/drawing/2014/main" id="{98B0C640-467C-FB12-9CDB-5F6A0B976A19}"/>
              </a:ext>
            </a:extLst>
          </p:cNvPr>
          <p:cNvCxnSpPr>
            <a:cxnSpLocks/>
            <a:stCxn id="23" idx="1"/>
          </p:cNvCxnSpPr>
          <p:nvPr/>
        </p:nvCxnSpPr>
        <p:spPr>
          <a:xfrm>
            <a:off x="6048042" y="5050685"/>
            <a:ext cx="700983" cy="0"/>
          </a:xfrm>
          <a:prstGeom prst="straightConnector1">
            <a:avLst/>
          </a:prstGeom>
          <a:ln w="38100">
            <a:solidFill>
              <a:schemeClr val="bg1">
                <a:lumMod val="10000"/>
              </a:schemeClr>
            </a:solidFill>
            <a:prstDash val="sys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E3BA6CC7-7623-A3CD-7A0B-529703E9FA7F}"/>
              </a:ext>
            </a:extLst>
          </p:cNvPr>
          <p:cNvCxnSpPr>
            <a:cxnSpLocks/>
            <a:stCxn id="7" idx="1"/>
            <a:endCxn id="9" idx="1"/>
          </p:cNvCxnSpPr>
          <p:nvPr/>
        </p:nvCxnSpPr>
        <p:spPr>
          <a:xfrm flipV="1">
            <a:off x="6048043" y="2622286"/>
            <a:ext cx="689007" cy="3309"/>
          </a:xfrm>
          <a:prstGeom prst="straightConnector1">
            <a:avLst/>
          </a:prstGeom>
          <a:ln w="38100">
            <a:solidFill>
              <a:schemeClr val="bg1">
                <a:lumMod val="10000"/>
              </a:schemeClr>
            </a:solidFill>
            <a:prstDash val="sys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1B3D107C-D06D-0B19-68CC-AC7B42460C29}"/>
              </a:ext>
            </a:extLst>
          </p:cNvPr>
          <p:cNvCxnSpPr>
            <a:cxnSpLocks/>
          </p:cNvCxnSpPr>
          <p:nvPr/>
        </p:nvCxnSpPr>
        <p:spPr>
          <a:xfrm flipV="1">
            <a:off x="399321" y="1736500"/>
            <a:ext cx="391" cy="1867312"/>
          </a:xfrm>
          <a:prstGeom prst="straightConnector1">
            <a:avLst/>
          </a:prstGeom>
          <a:ln w="31750">
            <a:solidFill>
              <a:schemeClr val="bg1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矢印コネクタ 43">
            <a:extLst>
              <a:ext uri="{FF2B5EF4-FFF2-40B4-BE49-F238E27FC236}">
                <a16:creationId xmlns:a16="http://schemas.microsoft.com/office/drawing/2014/main" id="{FED54697-2009-B9A3-E3E7-E47D8B60E3B9}"/>
              </a:ext>
            </a:extLst>
          </p:cNvPr>
          <p:cNvCxnSpPr>
            <a:cxnSpLocks/>
          </p:cNvCxnSpPr>
          <p:nvPr/>
        </p:nvCxnSpPr>
        <p:spPr>
          <a:xfrm flipV="1">
            <a:off x="399321" y="3555888"/>
            <a:ext cx="0" cy="858671"/>
          </a:xfrm>
          <a:prstGeom prst="straightConnector1">
            <a:avLst/>
          </a:prstGeom>
          <a:ln w="31750">
            <a:solidFill>
              <a:schemeClr val="bg1">
                <a:lumMod val="10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85E5A4CE-A92B-17DC-9CD3-1543EBFFDD54}"/>
              </a:ext>
            </a:extLst>
          </p:cNvPr>
          <p:cNvCxnSpPr>
            <a:cxnSpLocks/>
          </p:cNvCxnSpPr>
          <p:nvPr/>
        </p:nvCxnSpPr>
        <p:spPr>
          <a:xfrm flipH="1" flipV="1">
            <a:off x="399321" y="4292600"/>
            <a:ext cx="686" cy="1941347"/>
          </a:xfrm>
          <a:prstGeom prst="straightConnector1">
            <a:avLst/>
          </a:prstGeom>
          <a:ln w="31750">
            <a:solidFill>
              <a:schemeClr val="bg1">
                <a:lumMod val="10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楕円 37">
            <a:extLst>
              <a:ext uri="{FF2B5EF4-FFF2-40B4-BE49-F238E27FC236}">
                <a16:creationId xmlns:a16="http://schemas.microsoft.com/office/drawing/2014/main" id="{2A3BAFA5-843C-C034-26D3-8EC21C0D4670}"/>
              </a:ext>
            </a:extLst>
          </p:cNvPr>
          <p:cNvSpPr/>
          <p:nvPr/>
        </p:nvSpPr>
        <p:spPr>
          <a:xfrm>
            <a:off x="264700" y="2538920"/>
            <a:ext cx="263300" cy="272719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50" name="楕円 37">
            <a:extLst>
              <a:ext uri="{FF2B5EF4-FFF2-40B4-BE49-F238E27FC236}">
                <a16:creationId xmlns:a16="http://schemas.microsoft.com/office/drawing/2014/main" id="{55A89125-0BF9-9400-1AA2-0471C53457E7}"/>
              </a:ext>
            </a:extLst>
          </p:cNvPr>
          <p:cNvSpPr/>
          <p:nvPr/>
        </p:nvSpPr>
        <p:spPr>
          <a:xfrm>
            <a:off x="264700" y="5103347"/>
            <a:ext cx="263300" cy="272719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FB098483-C975-FAEE-A63D-D2526A797BF1}"/>
              </a:ext>
            </a:extLst>
          </p:cNvPr>
          <p:cNvSpPr txBox="1"/>
          <p:nvPr/>
        </p:nvSpPr>
        <p:spPr>
          <a:xfrm>
            <a:off x="68374" y="1419821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最新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BD8C3D7C-FCE3-BB1D-F99B-63B3B70B94FA}"/>
              </a:ext>
            </a:extLst>
          </p:cNvPr>
          <p:cNvSpPr txBox="1"/>
          <p:nvPr/>
        </p:nvSpPr>
        <p:spPr>
          <a:xfrm>
            <a:off x="68375" y="6233947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過去</a:t>
            </a:r>
            <a:endParaRPr kumimoji="1" lang="ja-JP" altLang="en-US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1BC9DC36-C104-727E-CCA8-EB1C10701DB6}"/>
              </a:ext>
            </a:extLst>
          </p:cNvPr>
          <p:cNvSpPr txBox="1"/>
          <p:nvPr/>
        </p:nvSpPr>
        <p:spPr>
          <a:xfrm>
            <a:off x="6083717" y="4654799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Call</a:t>
            </a:r>
            <a:endParaRPr kumimoji="1" lang="ja-JP" altLang="en-US" b="1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55AC0ADE-6EC0-84B0-0C3D-AAB85CE2371C}"/>
              </a:ext>
            </a:extLst>
          </p:cNvPr>
          <p:cNvSpPr txBox="1"/>
          <p:nvPr/>
        </p:nvSpPr>
        <p:spPr>
          <a:xfrm>
            <a:off x="6066549" y="2204699"/>
            <a:ext cx="6639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Call</a:t>
            </a:r>
            <a:endParaRPr kumimoji="1" lang="ja-JP" altLang="en-US" sz="2000" b="1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15" name="スライド番号プレースホルダー 3">
            <a:extLst>
              <a:ext uri="{FF2B5EF4-FFF2-40B4-BE49-F238E27FC236}">
                <a16:creationId xmlns:a16="http://schemas.microsoft.com/office/drawing/2014/main" id="{A7999066-32FB-6A2A-660A-749A70A7C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20800" y="6498000"/>
            <a:ext cx="2743200" cy="360000"/>
          </a:xfrm>
        </p:spPr>
        <p:txBody>
          <a:bodyPr/>
          <a:lstStyle/>
          <a:p>
            <a:fld id="{B16735D3-C9E7-F649-AF37-A9D08763696D}" type="slidenum">
              <a:rPr lang="ja-JP" altLang="en-US" smtClean="0"/>
              <a:pPr/>
              <a:t>6</a:t>
            </a:fld>
            <a:endParaRPr lang="ja-JP" altLang="en-US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08FCA50-EDA9-DF97-B4FD-4C1127695666}"/>
              </a:ext>
            </a:extLst>
          </p:cNvPr>
          <p:cNvSpPr txBox="1"/>
          <p:nvPr/>
        </p:nvSpPr>
        <p:spPr>
          <a:xfrm>
            <a:off x="5268304" y="1361043"/>
            <a:ext cx="2236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バグ修正コミット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2D381D00-3AB6-4C9A-0D62-02C69642AD12}"/>
              </a:ext>
            </a:extLst>
          </p:cNvPr>
          <p:cNvSpPr txBox="1"/>
          <p:nvPr/>
        </p:nvSpPr>
        <p:spPr>
          <a:xfrm>
            <a:off x="5268304" y="3793025"/>
            <a:ext cx="2236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バグ混入コミット</a:t>
            </a:r>
          </a:p>
        </p:txBody>
      </p:sp>
    </p:spTree>
    <p:extLst>
      <p:ext uri="{BB962C8B-B14F-4D97-AF65-F5344CB8AC3E}">
        <p14:creationId xmlns:p14="http://schemas.microsoft.com/office/powerpoint/2010/main" val="60611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0FAE8-4B48-F89C-EFBD-100A9A6315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四角形吹き出し 24">
            <a:extLst>
              <a:ext uri="{FF2B5EF4-FFF2-40B4-BE49-F238E27FC236}">
                <a16:creationId xmlns:a16="http://schemas.microsoft.com/office/drawing/2014/main" id="{854B0238-3826-FCBE-9DB5-3E658C802663}"/>
              </a:ext>
            </a:extLst>
          </p:cNvPr>
          <p:cNvSpPr/>
          <p:nvPr/>
        </p:nvSpPr>
        <p:spPr>
          <a:xfrm>
            <a:off x="759981" y="3751866"/>
            <a:ext cx="11391986" cy="2771909"/>
          </a:xfrm>
          <a:prstGeom prst="wedgeRectCallout">
            <a:avLst>
              <a:gd name="adj1" fmla="val -51589"/>
              <a:gd name="adj2" fmla="val -2863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  <a:ln w="3810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4" name="四角形吹き出し 23">
            <a:extLst>
              <a:ext uri="{FF2B5EF4-FFF2-40B4-BE49-F238E27FC236}">
                <a16:creationId xmlns:a16="http://schemas.microsoft.com/office/drawing/2014/main" id="{F944D53F-49B0-17AD-FA85-FB2E72ED3360}"/>
              </a:ext>
            </a:extLst>
          </p:cNvPr>
          <p:cNvSpPr/>
          <p:nvPr/>
        </p:nvSpPr>
        <p:spPr>
          <a:xfrm>
            <a:off x="759980" y="1361043"/>
            <a:ext cx="11391987" cy="2242769"/>
          </a:xfrm>
          <a:prstGeom prst="wedgeRectCallout">
            <a:avLst>
              <a:gd name="adj1" fmla="val -52099"/>
              <a:gd name="adj2" fmla="val -275"/>
            </a:avLst>
          </a:prstGeom>
          <a:solidFill>
            <a:schemeClr val="accent3">
              <a:lumMod val="20000"/>
              <a:lumOff val="80000"/>
              <a:alpha val="50000"/>
            </a:schemeClr>
          </a:solidFill>
          <a:ln w="3810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DF0080A5-5A8E-7353-8E48-E22C29CBC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課題：削除行の追跡だけではバグ混入コミットを見逃す</a:t>
            </a:r>
            <a:endParaRPr kumimoji="1" lang="ja-JP" altLang="en-US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9D5FD4F1-82DD-98A2-3D0B-865639647BC9}"/>
              </a:ext>
            </a:extLst>
          </p:cNvPr>
          <p:cNvGrpSpPr/>
          <p:nvPr/>
        </p:nvGrpSpPr>
        <p:grpSpPr>
          <a:xfrm>
            <a:off x="828674" y="1794599"/>
            <a:ext cx="5219374" cy="1661992"/>
            <a:chOff x="-3" y="5593584"/>
            <a:chExt cx="5219374" cy="1661992"/>
          </a:xfrm>
        </p:grpSpPr>
        <p:sp>
          <p:nvSpPr>
            <p:cNvPr id="7" name="四角形: メモ 2">
              <a:extLst>
                <a:ext uri="{FF2B5EF4-FFF2-40B4-BE49-F238E27FC236}">
                  <a16:creationId xmlns:a16="http://schemas.microsoft.com/office/drawing/2014/main" id="{F58D22EB-AFF0-E6A7-C488-A78383B47F5B}"/>
                </a:ext>
              </a:extLst>
            </p:cNvPr>
            <p:cNvSpPr/>
            <p:nvPr/>
          </p:nvSpPr>
          <p:spPr>
            <a:xfrm rot="10800000">
              <a:off x="-3" y="5593584"/>
              <a:ext cx="5219369" cy="1661992"/>
            </a:xfrm>
            <a:prstGeom prst="foldedCorner">
              <a:avLst>
                <a:gd name="adj" fmla="val 5445"/>
              </a:avLst>
            </a:prstGeom>
            <a:solidFill>
              <a:srgbClr val="FFFFFF"/>
            </a:solidFill>
            <a:ln w="1905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9E0532D-7872-ACE5-6E1A-60FC63F088D3}"/>
                </a:ext>
              </a:extLst>
            </p:cNvPr>
            <p:cNvSpPr txBox="1"/>
            <p:nvPr/>
          </p:nvSpPr>
          <p:spPr>
            <a:xfrm>
              <a:off x="1" y="5685916"/>
              <a:ext cx="52193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L.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95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-   final </a:t>
              </a:r>
              <a:r>
                <a:rPr lang="en" altLang="ja-JP" sz="1600" dirty="0" err="1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boolean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valid = </a:t>
              </a:r>
              <a:r>
                <a:rPr lang="en" altLang="ja-JP" sz="1600" dirty="0" err="1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</a:t>
              </a:r>
              <a:r>
                <a:rPr lang="en" altLang="ja-JP" sz="1600" dirty="0" err="1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  <a:r>
                <a:rPr lang="en" altLang="ja-JP" sz="1600" dirty="0" err="1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);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L.95 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</a:t>
              </a:r>
              <a:r>
                <a:rPr lang="en" altLang="ja-JP" sz="1600" dirty="0" err="1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boolean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valid = true;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L.96 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L.97 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if (</a:t>
              </a:r>
              <a:r>
                <a:rPr lang="en" altLang="ja-JP" sz="1600" dirty="0" err="1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vPathUniqueness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 {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L.98 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  valid = </a:t>
              </a:r>
              <a:r>
                <a:rPr lang="en" altLang="ja-JP" sz="1600" b="1" dirty="0" err="1">
                  <a:solidFill>
                    <a:schemeClr val="accent4"/>
                  </a:solidFill>
                  <a:highlight>
                    <a:srgbClr val="FFFF00"/>
                  </a:highlight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</a:t>
              </a:r>
              <a:r>
                <a:rPr lang="en" altLang="ja-JP" sz="1600" dirty="0" err="1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  <a:r>
                <a:rPr lang="en" altLang="ja-JP" sz="1600" dirty="0" err="1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);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L.99 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}</a:t>
              </a:r>
            </a:p>
          </p:txBody>
        </p: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8D8939A2-6183-307E-AAF8-99BCF287A13D}"/>
              </a:ext>
            </a:extLst>
          </p:cNvPr>
          <p:cNvGrpSpPr/>
          <p:nvPr/>
        </p:nvGrpSpPr>
        <p:grpSpPr>
          <a:xfrm>
            <a:off x="6737050" y="1788889"/>
            <a:ext cx="5345943" cy="1661994"/>
            <a:chOff x="-11982" y="5602943"/>
            <a:chExt cx="5345943" cy="1661994"/>
          </a:xfrm>
        </p:grpSpPr>
        <p:sp>
          <p:nvSpPr>
            <p:cNvPr id="10" name="四角形: メモ 2">
              <a:extLst>
                <a:ext uri="{FF2B5EF4-FFF2-40B4-BE49-F238E27FC236}">
                  <a16:creationId xmlns:a16="http://schemas.microsoft.com/office/drawing/2014/main" id="{13368B8D-2607-4613-BC36-F4D9AB273C2B}"/>
                </a:ext>
              </a:extLst>
            </p:cNvPr>
            <p:cNvSpPr/>
            <p:nvPr/>
          </p:nvSpPr>
          <p:spPr>
            <a:xfrm rot="10800000">
              <a:off x="-7" y="5602943"/>
              <a:ext cx="5333968" cy="1661994"/>
            </a:xfrm>
            <a:prstGeom prst="foldedCorner">
              <a:avLst>
                <a:gd name="adj" fmla="val 3876"/>
              </a:avLst>
            </a:prstGeom>
            <a:solidFill>
              <a:srgbClr val="FFFFFF"/>
            </a:solidFill>
            <a:ln w="1905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8CD7E6D-14C4-803D-A4E9-370EF32AF757}"/>
                </a:ext>
              </a:extLst>
            </p:cNvPr>
            <p:cNvSpPr txBox="1"/>
            <p:nvPr/>
          </p:nvSpPr>
          <p:spPr>
            <a:xfrm>
              <a:off x="-11982" y="5651510"/>
              <a:ext cx="473925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L.89   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public </a:t>
              </a:r>
              <a:r>
                <a:rPr lang="en" altLang="ja-JP" sz="1600" dirty="0" err="1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boolean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</a:t>
              </a:r>
              <a:r>
                <a:rPr lang="en" altLang="ja-JP" sz="1600" b="1" dirty="0" err="1">
                  <a:solidFill>
                    <a:schemeClr val="bg1">
                      <a:lumMod val="10000"/>
                      <a:alpha val="30000"/>
                    </a:schemeClr>
                  </a:solidFill>
                  <a:highlight>
                    <a:srgbClr val="FFFF00"/>
                  </a:highlight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(final SC </a:t>
              </a:r>
              <a:r>
                <a:rPr lang="en" altLang="ja-JP" sz="1600" dirty="0" err="1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  <a:b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</a:b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   final EB </a:t>
              </a:r>
              <a:r>
                <a:rPr lang="en" altLang="ja-JP" sz="1600" dirty="0" err="1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 throws Exception {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L.90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L.91     final String </a:t>
              </a:r>
              <a:r>
                <a:rPr lang="en" altLang="ja-JP" sz="1600" dirty="0" err="1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= </a:t>
              </a:r>
              <a:r>
                <a:rPr lang="en" altLang="ja-JP" sz="1600" dirty="0" err="1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getP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(path); 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L.92     if (</a:t>
              </a:r>
              <a:r>
                <a:rPr lang="en" altLang="ja-JP" sz="1600" dirty="0" err="1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!= null) {</a:t>
              </a:r>
              <a:endParaRPr lang="en" altLang="ja-JP" sz="1600" dirty="0">
                <a:solidFill>
                  <a:schemeClr val="accent4">
                    <a:alpha val="30000"/>
                  </a:schemeClr>
                </a:solidFill>
                <a:latin typeface="Consolas" panose="020B0609020204030204" pitchFamily="49" charset="0"/>
                <a:ea typeface="Hiragino Kaku Gothic Pro W3" panose="020B0300000000000000" pitchFamily="34" charset="-128"/>
                <a:cs typeface="Consolas" panose="020B0609020204030204" pitchFamily="49" charset="0"/>
              </a:endParaRP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L.93 </a:t>
              </a: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A16E6138-0765-1448-E3B7-757D33DF0865}"/>
              </a:ext>
            </a:extLst>
          </p:cNvPr>
          <p:cNvGrpSpPr/>
          <p:nvPr/>
        </p:nvGrpSpPr>
        <p:grpSpPr>
          <a:xfrm>
            <a:off x="6737047" y="4186423"/>
            <a:ext cx="5345946" cy="2308324"/>
            <a:chOff x="-8" y="5656888"/>
            <a:chExt cx="5345946" cy="2308324"/>
          </a:xfrm>
        </p:grpSpPr>
        <p:sp>
          <p:nvSpPr>
            <p:cNvPr id="14" name="四角形: メモ 2">
              <a:extLst>
                <a:ext uri="{FF2B5EF4-FFF2-40B4-BE49-F238E27FC236}">
                  <a16:creationId xmlns:a16="http://schemas.microsoft.com/office/drawing/2014/main" id="{F12FC349-CA56-4DE0-ED73-51F57F34BFA6}"/>
                </a:ext>
              </a:extLst>
            </p:cNvPr>
            <p:cNvSpPr/>
            <p:nvPr/>
          </p:nvSpPr>
          <p:spPr>
            <a:xfrm rot="10800000">
              <a:off x="-8" y="5659961"/>
              <a:ext cx="5345946" cy="2249460"/>
            </a:xfrm>
            <a:prstGeom prst="foldedCorner">
              <a:avLst>
                <a:gd name="adj" fmla="val 3713"/>
              </a:avLst>
            </a:prstGeom>
            <a:solidFill>
              <a:srgbClr val="FFFFFF"/>
            </a:solidFill>
            <a:ln w="1905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5AE24F9C-5752-35A5-2911-BD1B3BE63240}"/>
                </a:ext>
              </a:extLst>
            </p:cNvPr>
            <p:cNvSpPr txBox="1"/>
            <p:nvPr/>
          </p:nvSpPr>
          <p:spPr>
            <a:xfrm>
              <a:off x="0" y="5656888"/>
              <a:ext cx="5345938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L.89   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public </a:t>
              </a:r>
              <a:r>
                <a:rPr lang="en" altLang="ja-JP" sz="1600" dirty="0" err="1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boolean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</a:t>
              </a:r>
              <a:r>
                <a:rPr lang="en" altLang="ja-JP" sz="1600" b="1" dirty="0" err="1">
                  <a:solidFill>
                    <a:schemeClr val="bg1">
                      <a:lumMod val="10000"/>
                      <a:alpha val="30000"/>
                    </a:schemeClr>
                  </a:solidFill>
                  <a:highlight>
                    <a:srgbClr val="FFFF00"/>
                  </a:highlight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(final SC </a:t>
              </a:r>
              <a:r>
                <a:rPr lang="en" altLang="ja-JP" sz="1600" dirty="0" err="1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  <a:b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</a:b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   final EB </a:t>
              </a:r>
              <a:r>
                <a:rPr lang="en" altLang="ja-JP" sz="1600" dirty="0" err="1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 throws Exception {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L.90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L.91 </a:t>
              </a:r>
              <a:r>
                <a:rPr lang="en" altLang="ja-JP" sz="1600" dirty="0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-   if (</a:t>
              </a:r>
              <a:r>
                <a:rPr lang="en" altLang="ja-JP" sz="1600" dirty="0" err="1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vPathUniqueness</a:t>
              </a:r>
              <a:r>
                <a:rPr lang="en" altLang="ja-JP" sz="1600" dirty="0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 {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L.92 </a:t>
              </a:r>
              <a:r>
                <a:rPr lang="en" altLang="ja-JP" sz="1600" dirty="0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-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L.93 </a:t>
              </a:r>
              <a:r>
                <a:rPr lang="en" altLang="ja-JP" sz="1600" dirty="0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-     final String </a:t>
              </a:r>
              <a:r>
                <a:rPr lang="en" altLang="ja-JP" sz="1600" dirty="0" err="1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= </a:t>
              </a:r>
              <a:r>
                <a:rPr lang="en" altLang="ja-JP" sz="1600" dirty="0" err="1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getProp</a:t>
              </a:r>
              <a:r>
                <a:rPr lang="en" altLang="ja-JP" sz="1600" dirty="0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(path); 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L.94 </a:t>
              </a:r>
              <a:r>
                <a:rPr lang="en" altLang="ja-JP" sz="1600" dirty="0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-     if (</a:t>
              </a:r>
              <a:r>
                <a:rPr lang="en" altLang="ja-JP" sz="1600" dirty="0" err="1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!= null) {</a:t>
              </a:r>
              <a:endParaRPr lang="en" altLang="ja-JP" sz="1600" dirty="0">
                <a:solidFill>
                  <a:schemeClr val="bg1">
                    <a:lumMod val="10000"/>
                    <a:alpha val="30000"/>
                  </a:schemeClr>
                </a:solidFill>
                <a:latin typeface="Consolas" panose="020B0609020204030204" pitchFamily="49" charset="0"/>
                <a:ea typeface="Hiragino Kaku Gothic Pro W3" panose="020B0300000000000000" pitchFamily="34" charset="-128"/>
                <a:cs typeface="Consolas" panose="020B0609020204030204" pitchFamily="49" charset="0"/>
              </a:endParaRP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L.91 </a:t>
              </a:r>
              <a:r>
                <a:rPr lang="en" altLang="ja-JP" sz="1600" dirty="0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final String </a:t>
              </a:r>
              <a:r>
                <a:rPr lang="en" altLang="ja-JP" sz="1600" dirty="0" err="1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= </a:t>
              </a:r>
              <a:r>
                <a:rPr lang="en" altLang="ja-JP" sz="1600" dirty="0" err="1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getProp</a:t>
              </a:r>
              <a:r>
                <a:rPr lang="en" altLang="ja-JP" sz="1600" dirty="0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(path); 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L.92 </a:t>
              </a:r>
              <a:r>
                <a:rPr lang="en" altLang="ja-JP" sz="1600" dirty="0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if (</a:t>
              </a:r>
              <a:r>
                <a:rPr lang="en" altLang="ja-JP" sz="1600" dirty="0" err="1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!= null) {</a:t>
              </a:r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D730FDEB-EA6E-F4CD-9584-AC402C018C19}"/>
              </a:ext>
            </a:extLst>
          </p:cNvPr>
          <p:cNvGrpSpPr/>
          <p:nvPr/>
        </p:nvGrpSpPr>
        <p:grpSpPr>
          <a:xfrm>
            <a:off x="828673" y="4219689"/>
            <a:ext cx="5219369" cy="1661997"/>
            <a:chOff x="-3" y="5593579"/>
            <a:chExt cx="5219369" cy="1661997"/>
          </a:xfrm>
        </p:grpSpPr>
        <p:sp>
          <p:nvSpPr>
            <p:cNvPr id="23" name="四角形: メモ 2">
              <a:extLst>
                <a:ext uri="{FF2B5EF4-FFF2-40B4-BE49-F238E27FC236}">
                  <a16:creationId xmlns:a16="http://schemas.microsoft.com/office/drawing/2014/main" id="{93D2079A-6047-9615-5DC5-7B48126D9BFA}"/>
                </a:ext>
              </a:extLst>
            </p:cNvPr>
            <p:cNvSpPr/>
            <p:nvPr/>
          </p:nvSpPr>
          <p:spPr>
            <a:xfrm rot="10800000">
              <a:off x="-3" y="5593579"/>
              <a:ext cx="5219369" cy="1661993"/>
            </a:xfrm>
            <a:prstGeom prst="foldedCorner">
              <a:avLst>
                <a:gd name="adj" fmla="val 5445"/>
              </a:avLst>
            </a:prstGeom>
            <a:solidFill>
              <a:srgbClr val="FFFFFF"/>
            </a:solidFill>
            <a:ln w="1905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3E2BBAF7-4E43-C244-F192-CC38A55F2714}"/>
                </a:ext>
              </a:extLst>
            </p:cNvPr>
            <p:cNvSpPr txBox="1"/>
            <p:nvPr/>
          </p:nvSpPr>
          <p:spPr>
            <a:xfrm>
              <a:off x="1" y="5685916"/>
              <a:ext cx="518351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L.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93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 public </a:t>
              </a:r>
              <a:r>
                <a:rPr kumimoji="1"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boolean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</a:t>
              </a:r>
              <a:r>
                <a:rPr kumimoji="1"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onM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(final SC </a:t>
              </a:r>
              <a:r>
                <a:rPr kumimoji="1"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   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final EB </a:t>
              </a:r>
              <a:r>
                <a:rPr kumimoji="1"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final MQ </a:t>
              </a:r>
              <a:r>
                <a:rPr kumimoji="1"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mQ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 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   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throws Exception {</a:t>
              </a:r>
            </a:p>
            <a:p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L.94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L.95   final boolean valid = </a:t>
              </a:r>
              <a:r>
                <a:rPr lang="en" altLang="ja-JP" sz="1600" b="1" dirty="0" err="1">
                  <a:solidFill>
                    <a:schemeClr val="bg1">
                      <a:lumMod val="10000"/>
                    </a:schemeClr>
                  </a:solidFill>
                  <a:highlight>
                    <a:srgbClr val="FFFF00"/>
                  </a:highlight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);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L.96   </a:t>
              </a:r>
            </a:p>
          </p:txBody>
        </p:sp>
      </p:grpSp>
      <p:cxnSp>
        <p:nvCxnSpPr>
          <p:cNvPr id="56" name="直線矢印コネクタ 55">
            <a:extLst>
              <a:ext uri="{FF2B5EF4-FFF2-40B4-BE49-F238E27FC236}">
                <a16:creationId xmlns:a16="http://schemas.microsoft.com/office/drawing/2014/main" id="{F7500436-D7EE-5500-83CE-D5F65EB5918C}"/>
              </a:ext>
            </a:extLst>
          </p:cNvPr>
          <p:cNvCxnSpPr>
            <a:cxnSpLocks/>
            <a:stCxn id="23" idx="1"/>
          </p:cNvCxnSpPr>
          <p:nvPr/>
        </p:nvCxnSpPr>
        <p:spPr>
          <a:xfrm>
            <a:off x="6048042" y="5050685"/>
            <a:ext cx="700983" cy="0"/>
          </a:xfrm>
          <a:prstGeom prst="straightConnector1">
            <a:avLst/>
          </a:prstGeom>
          <a:ln w="38100">
            <a:solidFill>
              <a:schemeClr val="bg1">
                <a:lumMod val="10000"/>
                <a:alpha val="30000"/>
              </a:schemeClr>
            </a:solidFill>
            <a:prstDash val="sys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2AD5D3CE-0BB9-FADB-94DD-9B7F13391978}"/>
              </a:ext>
            </a:extLst>
          </p:cNvPr>
          <p:cNvCxnSpPr>
            <a:cxnSpLocks/>
            <a:stCxn id="7" idx="1"/>
            <a:endCxn id="9" idx="1"/>
          </p:cNvCxnSpPr>
          <p:nvPr/>
        </p:nvCxnSpPr>
        <p:spPr>
          <a:xfrm flipV="1">
            <a:off x="6048043" y="2622286"/>
            <a:ext cx="689007" cy="3309"/>
          </a:xfrm>
          <a:prstGeom prst="straightConnector1">
            <a:avLst/>
          </a:prstGeom>
          <a:ln w="38100">
            <a:solidFill>
              <a:schemeClr val="bg1">
                <a:lumMod val="10000"/>
                <a:alpha val="30000"/>
              </a:schemeClr>
            </a:solidFill>
            <a:prstDash val="sys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F8E5CFA4-4BDF-0F52-4BED-EC2D3D5D2E4E}"/>
              </a:ext>
            </a:extLst>
          </p:cNvPr>
          <p:cNvCxnSpPr>
            <a:cxnSpLocks/>
          </p:cNvCxnSpPr>
          <p:nvPr/>
        </p:nvCxnSpPr>
        <p:spPr>
          <a:xfrm flipV="1">
            <a:off x="399321" y="1736500"/>
            <a:ext cx="391" cy="1867312"/>
          </a:xfrm>
          <a:prstGeom prst="straightConnector1">
            <a:avLst/>
          </a:prstGeom>
          <a:ln w="31750">
            <a:solidFill>
              <a:schemeClr val="bg1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矢印コネクタ 43">
            <a:extLst>
              <a:ext uri="{FF2B5EF4-FFF2-40B4-BE49-F238E27FC236}">
                <a16:creationId xmlns:a16="http://schemas.microsoft.com/office/drawing/2014/main" id="{D74CA058-5951-78EB-6404-4672D6AA8DBD}"/>
              </a:ext>
            </a:extLst>
          </p:cNvPr>
          <p:cNvCxnSpPr>
            <a:cxnSpLocks/>
          </p:cNvCxnSpPr>
          <p:nvPr/>
        </p:nvCxnSpPr>
        <p:spPr>
          <a:xfrm flipV="1">
            <a:off x="399321" y="3555888"/>
            <a:ext cx="0" cy="858671"/>
          </a:xfrm>
          <a:prstGeom prst="straightConnector1">
            <a:avLst/>
          </a:prstGeom>
          <a:ln w="31750">
            <a:solidFill>
              <a:schemeClr val="bg1">
                <a:lumMod val="10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D12AA8ED-FC18-B4B7-6920-9D39E659BD09}"/>
              </a:ext>
            </a:extLst>
          </p:cNvPr>
          <p:cNvCxnSpPr>
            <a:cxnSpLocks/>
          </p:cNvCxnSpPr>
          <p:nvPr/>
        </p:nvCxnSpPr>
        <p:spPr>
          <a:xfrm flipH="1" flipV="1">
            <a:off x="399321" y="4292600"/>
            <a:ext cx="686" cy="1941347"/>
          </a:xfrm>
          <a:prstGeom prst="straightConnector1">
            <a:avLst/>
          </a:prstGeom>
          <a:ln w="31750">
            <a:solidFill>
              <a:schemeClr val="bg1">
                <a:lumMod val="10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楕円 37">
            <a:extLst>
              <a:ext uri="{FF2B5EF4-FFF2-40B4-BE49-F238E27FC236}">
                <a16:creationId xmlns:a16="http://schemas.microsoft.com/office/drawing/2014/main" id="{BC372A61-E4CE-527C-889E-ACD071B2D753}"/>
              </a:ext>
            </a:extLst>
          </p:cNvPr>
          <p:cNvSpPr/>
          <p:nvPr/>
        </p:nvSpPr>
        <p:spPr>
          <a:xfrm>
            <a:off x="264700" y="2538920"/>
            <a:ext cx="263300" cy="272719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50" name="楕円 37">
            <a:extLst>
              <a:ext uri="{FF2B5EF4-FFF2-40B4-BE49-F238E27FC236}">
                <a16:creationId xmlns:a16="http://schemas.microsoft.com/office/drawing/2014/main" id="{50D81BFB-8B44-B327-8726-CEF77F25D4DD}"/>
              </a:ext>
            </a:extLst>
          </p:cNvPr>
          <p:cNvSpPr/>
          <p:nvPr/>
        </p:nvSpPr>
        <p:spPr>
          <a:xfrm>
            <a:off x="264700" y="5103347"/>
            <a:ext cx="263300" cy="272719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2C64B779-0BE7-C028-8FE3-40C9CD40EA20}"/>
              </a:ext>
            </a:extLst>
          </p:cNvPr>
          <p:cNvSpPr txBox="1"/>
          <p:nvPr/>
        </p:nvSpPr>
        <p:spPr>
          <a:xfrm>
            <a:off x="68374" y="1419821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最新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B80F84D7-E863-FF19-57E2-F03EE0021851}"/>
              </a:ext>
            </a:extLst>
          </p:cNvPr>
          <p:cNvSpPr txBox="1"/>
          <p:nvPr/>
        </p:nvSpPr>
        <p:spPr>
          <a:xfrm>
            <a:off x="68375" y="6233947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過去</a:t>
            </a:r>
            <a:endParaRPr kumimoji="1" lang="ja-JP" altLang="en-US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92EC3891-D15E-4A22-A4FE-4791BFE8D8C8}"/>
              </a:ext>
            </a:extLst>
          </p:cNvPr>
          <p:cNvSpPr txBox="1"/>
          <p:nvPr/>
        </p:nvSpPr>
        <p:spPr>
          <a:xfrm>
            <a:off x="6083717" y="4654799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Call</a:t>
            </a:r>
            <a:endParaRPr kumimoji="1" lang="ja-JP" altLang="en-US" b="1">
              <a:solidFill>
                <a:schemeClr val="bg1">
                  <a:lumMod val="10000"/>
                  <a:alpha val="3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2FD21943-3B53-DFEA-21C4-881A5EF9C2AE}"/>
              </a:ext>
            </a:extLst>
          </p:cNvPr>
          <p:cNvSpPr txBox="1"/>
          <p:nvPr/>
        </p:nvSpPr>
        <p:spPr>
          <a:xfrm>
            <a:off x="6066549" y="2204699"/>
            <a:ext cx="6639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Call</a:t>
            </a:r>
            <a:endParaRPr kumimoji="1" lang="ja-JP" altLang="en-US" sz="2000" b="1">
              <a:solidFill>
                <a:schemeClr val="bg1">
                  <a:lumMod val="10000"/>
                  <a:alpha val="3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15" name="スライド番号プレースホルダー 3">
            <a:extLst>
              <a:ext uri="{FF2B5EF4-FFF2-40B4-BE49-F238E27FC236}">
                <a16:creationId xmlns:a16="http://schemas.microsoft.com/office/drawing/2014/main" id="{128F33CB-21FF-07F7-A954-6498170D1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20800" y="6498000"/>
            <a:ext cx="2743200" cy="360000"/>
          </a:xfrm>
        </p:spPr>
        <p:txBody>
          <a:bodyPr/>
          <a:lstStyle/>
          <a:p>
            <a:fld id="{B16735D3-C9E7-F649-AF37-A9D08763696D}" type="slidenum">
              <a:rPr lang="ja-JP" altLang="en-US" smtClean="0"/>
              <a:pPr/>
              <a:t>7</a:t>
            </a:fld>
            <a:endParaRPr lang="ja-JP" altLang="en-US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BFC56C07-94D6-5420-DBB8-FE99980EC58A}"/>
              </a:ext>
            </a:extLst>
          </p:cNvPr>
          <p:cNvSpPr txBox="1"/>
          <p:nvPr/>
        </p:nvSpPr>
        <p:spPr>
          <a:xfrm>
            <a:off x="5268304" y="1361043"/>
            <a:ext cx="2236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バグ修正コミット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6E931E02-2C55-0E78-16CA-C80FE8618138}"/>
              </a:ext>
            </a:extLst>
          </p:cNvPr>
          <p:cNvSpPr txBox="1"/>
          <p:nvPr/>
        </p:nvSpPr>
        <p:spPr>
          <a:xfrm>
            <a:off x="5268304" y="3793025"/>
            <a:ext cx="2236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バグ混入コミット</a:t>
            </a:r>
          </a:p>
        </p:txBody>
      </p:sp>
    </p:spTree>
    <p:extLst>
      <p:ext uri="{BB962C8B-B14F-4D97-AF65-F5344CB8AC3E}">
        <p14:creationId xmlns:p14="http://schemas.microsoft.com/office/powerpoint/2010/main" val="19174787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C51446-4350-97FA-C1F2-A34020F81F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四角形吹き出し 24">
            <a:extLst>
              <a:ext uri="{FF2B5EF4-FFF2-40B4-BE49-F238E27FC236}">
                <a16:creationId xmlns:a16="http://schemas.microsoft.com/office/drawing/2014/main" id="{95C56B57-4B82-F5EA-BDB0-3D6E7E020045}"/>
              </a:ext>
            </a:extLst>
          </p:cNvPr>
          <p:cNvSpPr/>
          <p:nvPr/>
        </p:nvSpPr>
        <p:spPr>
          <a:xfrm>
            <a:off x="759981" y="3751866"/>
            <a:ext cx="11391986" cy="2771909"/>
          </a:xfrm>
          <a:prstGeom prst="wedgeRectCallout">
            <a:avLst>
              <a:gd name="adj1" fmla="val -51589"/>
              <a:gd name="adj2" fmla="val -2863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  <a:ln w="3810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4" name="四角形吹き出し 23">
            <a:extLst>
              <a:ext uri="{FF2B5EF4-FFF2-40B4-BE49-F238E27FC236}">
                <a16:creationId xmlns:a16="http://schemas.microsoft.com/office/drawing/2014/main" id="{30AA6EBC-455A-C1DC-4FAD-F2A1FBA13BB2}"/>
              </a:ext>
            </a:extLst>
          </p:cNvPr>
          <p:cNvSpPr/>
          <p:nvPr/>
        </p:nvSpPr>
        <p:spPr>
          <a:xfrm>
            <a:off x="759980" y="1361043"/>
            <a:ext cx="11391987" cy="2242769"/>
          </a:xfrm>
          <a:prstGeom prst="wedgeRectCallout">
            <a:avLst>
              <a:gd name="adj1" fmla="val -52099"/>
              <a:gd name="adj2" fmla="val -275"/>
            </a:avLst>
          </a:prstGeom>
          <a:solidFill>
            <a:schemeClr val="accent3">
              <a:lumMod val="20000"/>
              <a:lumOff val="80000"/>
              <a:alpha val="50000"/>
            </a:schemeClr>
          </a:solidFill>
          <a:ln w="3810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1E5302C-6202-8C93-C7CA-D50ADC061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課題：削除行の追跡だけではバグ混入コミットを見逃す</a:t>
            </a:r>
            <a:endParaRPr kumimoji="1" lang="ja-JP" altLang="en-US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F6F4B6D2-D358-D9A3-8BC5-053C1BDBD9E7}"/>
              </a:ext>
            </a:extLst>
          </p:cNvPr>
          <p:cNvGrpSpPr/>
          <p:nvPr/>
        </p:nvGrpSpPr>
        <p:grpSpPr>
          <a:xfrm>
            <a:off x="828674" y="1794599"/>
            <a:ext cx="5219374" cy="1661992"/>
            <a:chOff x="-3" y="5593584"/>
            <a:chExt cx="5219374" cy="1661992"/>
          </a:xfrm>
        </p:grpSpPr>
        <p:sp>
          <p:nvSpPr>
            <p:cNvPr id="7" name="四角形: メモ 2">
              <a:extLst>
                <a:ext uri="{FF2B5EF4-FFF2-40B4-BE49-F238E27FC236}">
                  <a16:creationId xmlns:a16="http://schemas.microsoft.com/office/drawing/2014/main" id="{B3DE89C2-0815-E821-57E9-886F604A97E0}"/>
                </a:ext>
              </a:extLst>
            </p:cNvPr>
            <p:cNvSpPr/>
            <p:nvPr/>
          </p:nvSpPr>
          <p:spPr>
            <a:xfrm rot="10800000">
              <a:off x="-3" y="5593584"/>
              <a:ext cx="5219369" cy="1661992"/>
            </a:xfrm>
            <a:prstGeom prst="foldedCorner">
              <a:avLst>
                <a:gd name="adj" fmla="val 5445"/>
              </a:avLst>
            </a:prstGeom>
            <a:solidFill>
              <a:srgbClr val="FFFFFF"/>
            </a:solidFill>
            <a:ln w="1905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ECC921B-8852-6FD5-F461-128776949BE3}"/>
                </a:ext>
              </a:extLst>
            </p:cNvPr>
            <p:cNvSpPr txBox="1"/>
            <p:nvPr/>
          </p:nvSpPr>
          <p:spPr>
            <a:xfrm>
              <a:off x="1" y="5685916"/>
              <a:ext cx="52193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L.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95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-   final </a:t>
              </a:r>
              <a:r>
                <a:rPr lang="en" altLang="ja-JP" sz="1600" dirty="0" err="1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boolean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valid = </a:t>
              </a:r>
              <a:r>
                <a:rPr lang="en" altLang="ja-JP" sz="1600" dirty="0" err="1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</a:t>
              </a:r>
              <a:r>
                <a:rPr lang="en" altLang="ja-JP" sz="1600" dirty="0" err="1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  <a:r>
                <a:rPr lang="en" altLang="ja-JP" sz="1600" dirty="0" err="1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lang="en" altLang="ja-JP" sz="1600" dirty="0">
                  <a:solidFill>
                    <a:schemeClr val="accent6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);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L.95 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</a:t>
              </a:r>
              <a:r>
                <a:rPr lang="en" altLang="ja-JP" sz="1600" dirty="0" err="1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boolean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valid = true;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L.96 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L.97 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if (</a:t>
              </a:r>
              <a:r>
                <a:rPr lang="en" altLang="ja-JP" sz="1600" dirty="0" err="1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vPathUniqueness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 {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L.98 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  valid = </a:t>
              </a:r>
              <a:r>
                <a:rPr lang="en" altLang="ja-JP" sz="1600" b="1" dirty="0" err="1">
                  <a:solidFill>
                    <a:schemeClr val="accent4"/>
                  </a:solidFill>
                  <a:highlight>
                    <a:srgbClr val="FFFF00"/>
                  </a:highlight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</a:t>
              </a:r>
              <a:r>
                <a:rPr lang="en" altLang="ja-JP" sz="1600" dirty="0" err="1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  <a:r>
                <a:rPr lang="en" altLang="ja-JP" sz="1600" dirty="0" err="1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);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L.99 </a:t>
              </a:r>
              <a:r>
                <a:rPr lang="en" altLang="ja-JP" sz="1600" dirty="0">
                  <a:solidFill>
                    <a:schemeClr val="accent4"/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}</a:t>
              </a:r>
            </a:p>
          </p:txBody>
        </p: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7B18E962-CD57-1DB5-7A32-8541C14CD1DC}"/>
              </a:ext>
            </a:extLst>
          </p:cNvPr>
          <p:cNvGrpSpPr/>
          <p:nvPr/>
        </p:nvGrpSpPr>
        <p:grpSpPr>
          <a:xfrm>
            <a:off x="6737050" y="1788889"/>
            <a:ext cx="5345943" cy="1661994"/>
            <a:chOff x="-11982" y="5602943"/>
            <a:chExt cx="5345943" cy="1661994"/>
          </a:xfrm>
        </p:grpSpPr>
        <p:sp>
          <p:nvSpPr>
            <p:cNvPr id="10" name="四角形: メモ 2">
              <a:extLst>
                <a:ext uri="{FF2B5EF4-FFF2-40B4-BE49-F238E27FC236}">
                  <a16:creationId xmlns:a16="http://schemas.microsoft.com/office/drawing/2014/main" id="{034C1B10-DABA-A191-834C-8687C1C704B2}"/>
                </a:ext>
              </a:extLst>
            </p:cNvPr>
            <p:cNvSpPr/>
            <p:nvPr/>
          </p:nvSpPr>
          <p:spPr>
            <a:xfrm rot="10800000">
              <a:off x="-7" y="5602943"/>
              <a:ext cx="5333968" cy="1661994"/>
            </a:xfrm>
            <a:prstGeom prst="foldedCorner">
              <a:avLst>
                <a:gd name="adj" fmla="val 3876"/>
              </a:avLst>
            </a:prstGeom>
            <a:solidFill>
              <a:srgbClr val="FFFFFF"/>
            </a:solidFill>
            <a:ln w="1905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F196D8F8-BA8A-90AC-F025-BBCB19B95C4B}"/>
                </a:ext>
              </a:extLst>
            </p:cNvPr>
            <p:cNvSpPr txBox="1"/>
            <p:nvPr/>
          </p:nvSpPr>
          <p:spPr>
            <a:xfrm>
              <a:off x="-11982" y="5651510"/>
              <a:ext cx="473925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L.89   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public </a:t>
              </a:r>
              <a:r>
                <a:rPr lang="en" altLang="ja-JP" sz="1600" dirty="0" err="1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boolean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</a:t>
              </a:r>
              <a:r>
                <a:rPr lang="en" altLang="ja-JP" sz="1600" b="1" dirty="0" err="1">
                  <a:solidFill>
                    <a:schemeClr val="bg1">
                      <a:lumMod val="10000"/>
                      <a:alpha val="30000"/>
                    </a:schemeClr>
                  </a:solidFill>
                  <a:highlight>
                    <a:srgbClr val="FFFF00"/>
                  </a:highlight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(final SC </a:t>
              </a:r>
              <a:r>
                <a:rPr lang="en" altLang="ja-JP" sz="1600" dirty="0" err="1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  <a:b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</a:b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   final EB </a:t>
              </a:r>
              <a:r>
                <a:rPr lang="en" altLang="ja-JP" sz="1600" dirty="0" err="1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 throws Exception {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L.90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L.91     final String </a:t>
              </a:r>
              <a:r>
                <a:rPr lang="en" altLang="ja-JP" sz="1600" dirty="0" err="1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= </a:t>
              </a:r>
              <a:r>
                <a:rPr lang="en" altLang="ja-JP" sz="1600" dirty="0" err="1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getP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(path); 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L.92     if (</a:t>
              </a:r>
              <a:r>
                <a:rPr lang="en" altLang="ja-JP" sz="1600" dirty="0" err="1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!= null) {</a:t>
              </a:r>
              <a:endParaRPr lang="en" altLang="ja-JP" sz="1600" dirty="0">
                <a:solidFill>
                  <a:schemeClr val="accent4">
                    <a:alpha val="30000"/>
                  </a:schemeClr>
                </a:solidFill>
                <a:latin typeface="Consolas" panose="020B0609020204030204" pitchFamily="49" charset="0"/>
                <a:ea typeface="Hiragino Kaku Gothic Pro W3" panose="020B0300000000000000" pitchFamily="34" charset="-128"/>
                <a:cs typeface="Consolas" panose="020B0609020204030204" pitchFamily="49" charset="0"/>
              </a:endParaRP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L.93 </a:t>
              </a: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CC07CB4E-ABFE-287E-4719-871ADD080CCD}"/>
              </a:ext>
            </a:extLst>
          </p:cNvPr>
          <p:cNvGrpSpPr/>
          <p:nvPr/>
        </p:nvGrpSpPr>
        <p:grpSpPr>
          <a:xfrm>
            <a:off x="6737047" y="4186423"/>
            <a:ext cx="5345946" cy="2308324"/>
            <a:chOff x="-8" y="5656888"/>
            <a:chExt cx="5345946" cy="2308324"/>
          </a:xfrm>
        </p:grpSpPr>
        <p:sp>
          <p:nvSpPr>
            <p:cNvPr id="14" name="四角形: メモ 2">
              <a:extLst>
                <a:ext uri="{FF2B5EF4-FFF2-40B4-BE49-F238E27FC236}">
                  <a16:creationId xmlns:a16="http://schemas.microsoft.com/office/drawing/2014/main" id="{E5DC5C2A-5FFE-0B63-D138-888CBE3D47B5}"/>
                </a:ext>
              </a:extLst>
            </p:cNvPr>
            <p:cNvSpPr/>
            <p:nvPr/>
          </p:nvSpPr>
          <p:spPr>
            <a:xfrm rot="10800000">
              <a:off x="-8" y="5659961"/>
              <a:ext cx="5345946" cy="2249460"/>
            </a:xfrm>
            <a:prstGeom prst="foldedCorner">
              <a:avLst>
                <a:gd name="adj" fmla="val 3713"/>
              </a:avLst>
            </a:prstGeom>
            <a:solidFill>
              <a:srgbClr val="FFFFFF"/>
            </a:solidFill>
            <a:ln w="19050">
              <a:solidFill>
                <a:schemeClr val="bg1">
                  <a:lumMod val="10000"/>
                  <a:alpha val="3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51380761-EAAD-6829-944C-4EDF1508E4DD}"/>
                </a:ext>
              </a:extLst>
            </p:cNvPr>
            <p:cNvSpPr txBox="1"/>
            <p:nvPr/>
          </p:nvSpPr>
          <p:spPr>
            <a:xfrm>
              <a:off x="0" y="5656888"/>
              <a:ext cx="5345938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L.89   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public </a:t>
              </a:r>
              <a:r>
                <a:rPr lang="en" altLang="ja-JP" sz="1600" dirty="0" err="1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boolean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</a:t>
              </a:r>
              <a:r>
                <a:rPr lang="en" altLang="ja-JP" sz="1600" b="1" dirty="0" err="1">
                  <a:solidFill>
                    <a:schemeClr val="bg1">
                      <a:lumMod val="10000"/>
                      <a:alpha val="30000"/>
                    </a:schemeClr>
                  </a:solidFill>
                  <a:highlight>
                    <a:srgbClr val="FFFF00"/>
                  </a:highlight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(final SC </a:t>
              </a:r>
              <a:r>
                <a:rPr lang="en" altLang="ja-JP" sz="1600" dirty="0" err="1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  <a:b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</a:b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   final EB </a:t>
              </a:r>
              <a:r>
                <a:rPr lang="en" altLang="ja-JP" sz="1600" dirty="0" err="1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 throws Exception {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L.90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L.91 </a:t>
              </a:r>
              <a:r>
                <a:rPr lang="en" altLang="ja-JP" sz="1600" dirty="0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-   if (</a:t>
              </a:r>
              <a:r>
                <a:rPr lang="en" altLang="ja-JP" sz="1600" dirty="0" err="1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vPathUniqueness</a:t>
              </a:r>
              <a:r>
                <a:rPr lang="en" altLang="ja-JP" sz="1600" dirty="0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 {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L.92 </a:t>
              </a:r>
              <a:r>
                <a:rPr lang="en" altLang="ja-JP" sz="1600" dirty="0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-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L.93 </a:t>
              </a:r>
              <a:r>
                <a:rPr lang="en" altLang="ja-JP" sz="1600" dirty="0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-     final String </a:t>
              </a:r>
              <a:r>
                <a:rPr lang="en" altLang="ja-JP" sz="1600" dirty="0" err="1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= </a:t>
              </a:r>
              <a:r>
                <a:rPr lang="en" altLang="ja-JP" sz="1600" dirty="0" err="1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getProp</a:t>
              </a:r>
              <a:r>
                <a:rPr lang="en" altLang="ja-JP" sz="1600" dirty="0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(path); 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L.94 </a:t>
              </a:r>
              <a:r>
                <a:rPr lang="en" altLang="ja-JP" sz="1600" dirty="0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-     if (</a:t>
              </a:r>
              <a:r>
                <a:rPr lang="en" altLang="ja-JP" sz="1600" dirty="0" err="1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accent6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!= null) {</a:t>
              </a:r>
              <a:endParaRPr lang="en" altLang="ja-JP" sz="1600" dirty="0">
                <a:solidFill>
                  <a:schemeClr val="bg1">
                    <a:lumMod val="10000"/>
                    <a:alpha val="30000"/>
                  </a:schemeClr>
                </a:solidFill>
                <a:latin typeface="Consolas" panose="020B0609020204030204" pitchFamily="49" charset="0"/>
                <a:ea typeface="Hiragino Kaku Gothic Pro W3" panose="020B0300000000000000" pitchFamily="34" charset="-128"/>
                <a:cs typeface="Consolas" panose="020B0609020204030204" pitchFamily="49" charset="0"/>
              </a:endParaRP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L.91 </a:t>
              </a:r>
              <a:r>
                <a:rPr lang="en" altLang="ja-JP" sz="1600" dirty="0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final String </a:t>
              </a:r>
              <a:r>
                <a:rPr lang="en" altLang="ja-JP" sz="1600" dirty="0" err="1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= </a:t>
              </a:r>
              <a:r>
                <a:rPr lang="en" altLang="ja-JP" sz="1600" dirty="0" err="1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getProp</a:t>
              </a:r>
              <a:r>
                <a:rPr lang="en" altLang="ja-JP" sz="1600" dirty="0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(path); 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L.92 </a:t>
              </a:r>
              <a:r>
                <a:rPr lang="en" altLang="ja-JP" sz="1600" dirty="0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+   if (</a:t>
              </a:r>
              <a:r>
                <a:rPr lang="en" altLang="ja-JP" sz="1600" dirty="0" err="1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fPath</a:t>
              </a:r>
              <a:r>
                <a:rPr lang="en" altLang="ja-JP" sz="1600" dirty="0">
                  <a:solidFill>
                    <a:schemeClr val="accent4">
                      <a:alpha val="3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!= null) {</a:t>
              </a:r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DBE96AF9-9933-AC91-7D36-8B6186B801E2}"/>
              </a:ext>
            </a:extLst>
          </p:cNvPr>
          <p:cNvGrpSpPr/>
          <p:nvPr/>
        </p:nvGrpSpPr>
        <p:grpSpPr>
          <a:xfrm>
            <a:off x="828673" y="4219689"/>
            <a:ext cx="5219369" cy="1661997"/>
            <a:chOff x="-3" y="5593579"/>
            <a:chExt cx="5219369" cy="1661997"/>
          </a:xfrm>
        </p:grpSpPr>
        <p:sp>
          <p:nvSpPr>
            <p:cNvPr id="23" name="四角形: メモ 2">
              <a:extLst>
                <a:ext uri="{FF2B5EF4-FFF2-40B4-BE49-F238E27FC236}">
                  <a16:creationId xmlns:a16="http://schemas.microsoft.com/office/drawing/2014/main" id="{F5154A51-54C9-0D0A-1494-F9987870B52F}"/>
                </a:ext>
              </a:extLst>
            </p:cNvPr>
            <p:cNvSpPr/>
            <p:nvPr/>
          </p:nvSpPr>
          <p:spPr>
            <a:xfrm rot="10800000">
              <a:off x="-3" y="5593579"/>
              <a:ext cx="5219369" cy="1661993"/>
            </a:xfrm>
            <a:prstGeom prst="foldedCorner">
              <a:avLst>
                <a:gd name="adj" fmla="val 5445"/>
              </a:avLst>
            </a:prstGeom>
            <a:solidFill>
              <a:srgbClr val="FFFFFF"/>
            </a:solidFill>
            <a:ln w="19050">
              <a:solidFill>
                <a:schemeClr val="bg1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ea typeface="Hiragino Kaku Gothic Pro W6" panose="020B0300000000000000"/>
                <a:cs typeface="Segoe UI" panose="020B0502040204020203" pitchFamily="34" charset="0"/>
              </a:endParaRP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475466BD-9D53-80ED-3708-E673FED870A5}"/>
                </a:ext>
              </a:extLst>
            </p:cNvPr>
            <p:cNvSpPr txBox="1"/>
            <p:nvPr/>
          </p:nvSpPr>
          <p:spPr>
            <a:xfrm>
              <a:off x="1" y="5685916"/>
              <a:ext cx="518351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L.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93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 public </a:t>
              </a:r>
              <a:r>
                <a:rPr kumimoji="1"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boolean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</a:t>
              </a:r>
              <a:r>
                <a:rPr kumimoji="1"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onM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(final SC </a:t>
              </a:r>
              <a:r>
                <a:rPr kumimoji="1"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   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final EB </a:t>
              </a:r>
              <a:r>
                <a:rPr kumimoji="1"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final MQ </a:t>
              </a:r>
              <a:r>
                <a:rPr kumimoji="1"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mQ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 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    </a:t>
              </a:r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throws Exception {</a:t>
              </a:r>
            </a:p>
            <a:p>
              <a:r>
                <a:rPr kumimoji="1"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L.94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L.95   final boolean valid = </a:t>
              </a:r>
              <a:r>
                <a:rPr lang="en" altLang="ja-JP" sz="1600" b="1" dirty="0" err="1">
                  <a:solidFill>
                    <a:schemeClr val="bg1">
                      <a:lumMod val="10000"/>
                    </a:schemeClr>
                  </a:solidFill>
                  <a:highlight>
                    <a:srgbClr val="FFFF00"/>
                  </a:highlight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vPath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(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sC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, </a:t>
              </a:r>
              <a:r>
                <a:rPr lang="en" altLang="ja-JP" sz="1600" dirty="0" err="1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eB</a:t>
              </a:r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);</a:t>
              </a:r>
            </a:p>
            <a:p>
              <a:r>
                <a:rPr lang="en" altLang="ja-JP" sz="1600" dirty="0">
                  <a:solidFill>
                    <a:schemeClr val="bg1">
                      <a:lumMod val="10000"/>
                    </a:schemeClr>
                  </a:solidFill>
                  <a:latin typeface="Consolas" panose="020B0609020204030204" pitchFamily="49" charset="0"/>
                  <a:ea typeface="Hiragino Kaku Gothic Pro W3" panose="020B0300000000000000" pitchFamily="34" charset="-128"/>
                  <a:cs typeface="Consolas" panose="020B0609020204030204" pitchFamily="49" charset="0"/>
                </a:rPr>
                <a:t>L.96   </a:t>
              </a:r>
            </a:p>
          </p:txBody>
        </p:sp>
      </p:grpSp>
      <p:cxnSp>
        <p:nvCxnSpPr>
          <p:cNvPr id="56" name="直線矢印コネクタ 55">
            <a:extLst>
              <a:ext uri="{FF2B5EF4-FFF2-40B4-BE49-F238E27FC236}">
                <a16:creationId xmlns:a16="http://schemas.microsoft.com/office/drawing/2014/main" id="{56917DE9-3CD0-03AC-7146-99DFD01991F4}"/>
              </a:ext>
            </a:extLst>
          </p:cNvPr>
          <p:cNvCxnSpPr>
            <a:cxnSpLocks/>
            <a:stCxn id="23" idx="1"/>
          </p:cNvCxnSpPr>
          <p:nvPr/>
        </p:nvCxnSpPr>
        <p:spPr>
          <a:xfrm>
            <a:off x="6048042" y="5050685"/>
            <a:ext cx="700983" cy="0"/>
          </a:xfrm>
          <a:prstGeom prst="straightConnector1">
            <a:avLst/>
          </a:prstGeom>
          <a:ln w="38100">
            <a:solidFill>
              <a:schemeClr val="bg1">
                <a:lumMod val="10000"/>
                <a:alpha val="30000"/>
              </a:schemeClr>
            </a:solidFill>
            <a:prstDash val="sys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3D389D5E-57E5-A247-C3D0-E2948C02DD80}"/>
              </a:ext>
            </a:extLst>
          </p:cNvPr>
          <p:cNvCxnSpPr>
            <a:cxnSpLocks/>
            <a:stCxn id="7" idx="1"/>
            <a:endCxn id="9" idx="1"/>
          </p:cNvCxnSpPr>
          <p:nvPr/>
        </p:nvCxnSpPr>
        <p:spPr>
          <a:xfrm flipV="1">
            <a:off x="6048043" y="2622286"/>
            <a:ext cx="689007" cy="3309"/>
          </a:xfrm>
          <a:prstGeom prst="straightConnector1">
            <a:avLst/>
          </a:prstGeom>
          <a:ln w="38100">
            <a:solidFill>
              <a:schemeClr val="bg1">
                <a:lumMod val="10000"/>
                <a:alpha val="30000"/>
              </a:schemeClr>
            </a:solidFill>
            <a:prstDash val="sys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E40B0157-0DAE-4E89-5DBF-29B3EA520F37}"/>
              </a:ext>
            </a:extLst>
          </p:cNvPr>
          <p:cNvCxnSpPr>
            <a:cxnSpLocks/>
          </p:cNvCxnSpPr>
          <p:nvPr/>
        </p:nvCxnSpPr>
        <p:spPr>
          <a:xfrm flipV="1">
            <a:off x="399321" y="1736500"/>
            <a:ext cx="391" cy="1867312"/>
          </a:xfrm>
          <a:prstGeom prst="straightConnector1">
            <a:avLst/>
          </a:prstGeom>
          <a:ln w="31750">
            <a:solidFill>
              <a:schemeClr val="bg1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矢印コネクタ 43">
            <a:extLst>
              <a:ext uri="{FF2B5EF4-FFF2-40B4-BE49-F238E27FC236}">
                <a16:creationId xmlns:a16="http://schemas.microsoft.com/office/drawing/2014/main" id="{C5FD4B62-C28A-711E-9C08-008415BAD0E6}"/>
              </a:ext>
            </a:extLst>
          </p:cNvPr>
          <p:cNvCxnSpPr>
            <a:cxnSpLocks/>
          </p:cNvCxnSpPr>
          <p:nvPr/>
        </p:nvCxnSpPr>
        <p:spPr>
          <a:xfrm flipV="1">
            <a:off x="399321" y="3555888"/>
            <a:ext cx="0" cy="858671"/>
          </a:xfrm>
          <a:prstGeom prst="straightConnector1">
            <a:avLst/>
          </a:prstGeom>
          <a:ln w="31750">
            <a:solidFill>
              <a:schemeClr val="bg1">
                <a:lumMod val="10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34FDBB09-6CFB-5934-8034-169F2C08E4F6}"/>
              </a:ext>
            </a:extLst>
          </p:cNvPr>
          <p:cNvCxnSpPr>
            <a:cxnSpLocks/>
          </p:cNvCxnSpPr>
          <p:nvPr/>
        </p:nvCxnSpPr>
        <p:spPr>
          <a:xfrm flipH="1" flipV="1">
            <a:off x="399321" y="4292600"/>
            <a:ext cx="686" cy="1941347"/>
          </a:xfrm>
          <a:prstGeom prst="straightConnector1">
            <a:avLst/>
          </a:prstGeom>
          <a:ln w="31750">
            <a:solidFill>
              <a:schemeClr val="bg1">
                <a:lumMod val="10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楕円 37">
            <a:extLst>
              <a:ext uri="{FF2B5EF4-FFF2-40B4-BE49-F238E27FC236}">
                <a16:creationId xmlns:a16="http://schemas.microsoft.com/office/drawing/2014/main" id="{93345A70-E828-29CD-0670-2372C456A377}"/>
              </a:ext>
            </a:extLst>
          </p:cNvPr>
          <p:cNvSpPr/>
          <p:nvPr/>
        </p:nvSpPr>
        <p:spPr>
          <a:xfrm>
            <a:off x="264700" y="2538920"/>
            <a:ext cx="263300" cy="272719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50" name="楕円 37">
            <a:extLst>
              <a:ext uri="{FF2B5EF4-FFF2-40B4-BE49-F238E27FC236}">
                <a16:creationId xmlns:a16="http://schemas.microsoft.com/office/drawing/2014/main" id="{665FBD48-3E9B-DB35-C599-08609C65E095}"/>
              </a:ext>
            </a:extLst>
          </p:cNvPr>
          <p:cNvSpPr/>
          <p:nvPr/>
        </p:nvSpPr>
        <p:spPr>
          <a:xfrm>
            <a:off x="264700" y="5103347"/>
            <a:ext cx="263300" cy="272719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ja-JP" altLang="en-US" sz="2000" spc="110" dirty="0">
              <a:solidFill>
                <a:schemeClr val="tx1"/>
              </a:solidFill>
              <a:latin typeface="Segoe UI" panose="020B0502040204020203" pitchFamily="34" charset="0"/>
              <a:ea typeface="Hiragino Kaku Gothic Pro W6" panose="020B0300000000000000"/>
              <a:cs typeface="Segoe UI" panose="020B0502040204020203" pitchFamily="34" charset="0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6E037599-4D06-F82E-1D4E-20B3AB75975A}"/>
              </a:ext>
            </a:extLst>
          </p:cNvPr>
          <p:cNvSpPr txBox="1"/>
          <p:nvPr/>
        </p:nvSpPr>
        <p:spPr>
          <a:xfrm>
            <a:off x="68374" y="1419821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最新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5ABB69A9-C7C6-99E0-4A7C-252EFCA79D28}"/>
              </a:ext>
            </a:extLst>
          </p:cNvPr>
          <p:cNvSpPr txBox="1"/>
          <p:nvPr/>
        </p:nvSpPr>
        <p:spPr>
          <a:xfrm>
            <a:off x="68375" y="6233947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過去</a:t>
            </a:r>
            <a:endParaRPr kumimoji="1" lang="ja-JP" altLang="en-US" b="1" dirty="0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F56734F9-BCA1-0D2C-58FA-E32F21FB3923}"/>
              </a:ext>
            </a:extLst>
          </p:cNvPr>
          <p:cNvSpPr txBox="1"/>
          <p:nvPr/>
        </p:nvSpPr>
        <p:spPr>
          <a:xfrm>
            <a:off x="6083717" y="4654799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Call</a:t>
            </a:r>
            <a:endParaRPr kumimoji="1" lang="ja-JP" altLang="en-US" b="1">
              <a:solidFill>
                <a:schemeClr val="bg1">
                  <a:lumMod val="10000"/>
                  <a:alpha val="3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DA6718B8-118D-6F49-1569-15847467BBF9}"/>
              </a:ext>
            </a:extLst>
          </p:cNvPr>
          <p:cNvSpPr txBox="1"/>
          <p:nvPr/>
        </p:nvSpPr>
        <p:spPr>
          <a:xfrm>
            <a:off x="6066549" y="2204699"/>
            <a:ext cx="6639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>
                <a:solidFill>
                  <a:schemeClr val="bg1">
                    <a:lumMod val="10000"/>
                    <a:alpha val="3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Call</a:t>
            </a:r>
            <a:endParaRPr kumimoji="1" lang="ja-JP" altLang="en-US" sz="2000" b="1">
              <a:solidFill>
                <a:schemeClr val="bg1">
                  <a:lumMod val="10000"/>
                  <a:alpha val="3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15" name="スライド番号プレースホルダー 3">
            <a:extLst>
              <a:ext uri="{FF2B5EF4-FFF2-40B4-BE49-F238E27FC236}">
                <a16:creationId xmlns:a16="http://schemas.microsoft.com/office/drawing/2014/main" id="{3A3B339B-6E6A-762B-F1A7-E76398AD5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20800" y="6498000"/>
            <a:ext cx="2743200" cy="360000"/>
          </a:xfrm>
        </p:spPr>
        <p:txBody>
          <a:bodyPr/>
          <a:lstStyle/>
          <a:p>
            <a:fld id="{B16735D3-C9E7-F649-AF37-A9D08763696D}" type="slidenum">
              <a:rPr lang="ja-JP" altLang="en-US" smtClean="0"/>
              <a:pPr/>
              <a:t>8</a:t>
            </a:fld>
            <a:endParaRPr lang="ja-JP" altLang="en-US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14B4D13-B48F-B5A8-AD69-E7752785EEF4}"/>
              </a:ext>
            </a:extLst>
          </p:cNvPr>
          <p:cNvSpPr txBox="1"/>
          <p:nvPr/>
        </p:nvSpPr>
        <p:spPr>
          <a:xfrm>
            <a:off x="5268304" y="1361043"/>
            <a:ext cx="2236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バグ修正コミット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33C25D8-3967-1524-800F-3A7ED9215A71}"/>
              </a:ext>
            </a:extLst>
          </p:cNvPr>
          <p:cNvSpPr txBox="1"/>
          <p:nvPr/>
        </p:nvSpPr>
        <p:spPr>
          <a:xfrm>
            <a:off x="5268304" y="3793025"/>
            <a:ext cx="2236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>
                <a:solidFill>
                  <a:schemeClr val="bg1">
                    <a:lumMod val="10000"/>
                  </a:schemeClr>
                </a:solidFill>
                <a:latin typeface="Hiragino Kaku Gothic Pro W6" panose="020B0300000000000000" pitchFamily="34" charset="-128"/>
                <a:ea typeface="Hiragino Kaku Gothic Pro W6" panose="020B0300000000000000" pitchFamily="34" charset="-128"/>
              </a:rPr>
              <a:t>バグ混入コミット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EE93AAA-F460-F242-D342-3AC6C9C822A3}"/>
              </a:ext>
            </a:extLst>
          </p:cNvPr>
          <p:cNvGrpSpPr/>
          <p:nvPr/>
        </p:nvGrpSpPr>
        <p:grpSpPr>
          <a:xfrm>
            <a:off x="3116385" y="3630366"/>
            <a:ext cx="632125" cy="632125"/>
            <a:chOff x="5684223" y="8230432"/>
            <a:chExt cx="914400" cy="914400"/>
          </a:xfrm>
        </p:grpSpPr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B2A98A2A-708B-D4D2-0597-8834D1D7A0B9}"/>
                </a:ext>
              </a:extLst>
            </p:cNvPr>
            <p:cNvSpPr/>
            <p:nvPr/>
          </p:nvSpPr>
          <p:spPr>
            <a:xfrm>
              <a:off x="5868927" y="8429394"/>
              <a:ext cx="454146" cy="347051"/>
            </a:xfrm>
            <a:prstGeom prst="rect">
              <a:avLst/>
            </a:prstGeom>
            <a:solidFill>
              <a:srgbClr val="FFFFFF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11" name="グラフィックス 10" descr="バッジ: バツ 単色塗りつぶし">
              <a:extLst>
                <a:ext uri="{FF2B5EF4-FFF2-40B4-BE49-F238E27FC236}">
                  <a16:creationId xmlns:a16="http://schemas.microsoft.com/office/drawing/2014/main" id="{D8B280B1-14F2-F833-C4EC-FCABAA7C7ED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684223" y="8230432"/>
              <a:ext cx="914400" cy="914400"/>
            </a:xfrm>
            <a:prstGeom prst="rect">
              <a:avLst/>
            </a:prstGeom>
          </p:spPr>
        </p:pic>
      </p:grp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8A846B6B-1503-3001-E812-635F8BE66F5C}"/>
              </a:ext>
            </a:extLst>
          </p:cNvPr>
          <p:cNvCxnSpPr>
            <a:cxnSpLocks/>
          </p:cNvCxnSpPr>
          <p:nvPr/>
        </p:nvCxnSpPr>
        <p:spPr>
          <a:xfrm>
            <a:off x="3438358" y="3456591"/>
            <a:ext cx="0" cy="336434"/>
          </a:xfrm>
          <a:prstGeom prst="straightConnector1">
            <a:avLst/>
          </a:prstGeom>
          <a:ln w="76200">
            <a:solidFill>
              <a:schemeClr val="bg1">
                <a:lumMod val="10000"/>
              </a:schemeClr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CAE8D29-322F-C5AB-F4D4-1A221FD42937}"/>
              </a:ext>
            </a:extLst>
          </p:cNvPr>
          <p:cNvSpPr txBox="1"/>
          <p:nvPr/>
        </p:nvSpPr>
        <p:spPr>
          <a:xfrm>
            <a:off x="3708560" y="3514148"/>
            <a:ext cx="1890261" cy="523220"/>
          </a:xfrm>
          <a:prstGeom prst="rect">
            <a:avLst/>
          </a:prstGeom>
          <a:solidFill>
            <a:srgbClr val="FFFFFF"/>
          </a:solidFill>
          <a:ln w="25400">
            <a:solidFill>
              <a:schemeClr val="bg1">
                <a:lumMod val="1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g</a:t>
            </a:r>
            <a:r>
              <a:rPr kumimoji="1" lang="en-US" altLang="ja-JP" sz="2800" b="1" dirty="0">
                <a:solidFill>
                  <a:schemeClr val="bg1">
                    <a:lumMod val="1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it blame</a:t>
            </a:r>
            <a:endParaRPr kumimoji="1" lang="ja-JP" altLang="en-US" sz="2800" b="1">
              <a:solidFill>
                <a:schemeClr val="bg1">
                  <a:lumMod val="10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39708226"/>
      </p:ext>
    </p:extLst>
  </p:cSld>
  <p:clrMapOvr>
    <a:masterClrMapping/>
  </p:clrMapOvr>
</p:sld>
</file>

<file path=ppt/theme/theme1.xml><?xml version="1.0" encoding="utf-8"?>
<a:theme xmlns:a="http://schemas.openxmlformats.org/drawingml/2006/main" name="higolab1-2">
  <a:themeElements>
    <a:clrScheme name="higolab1">
      <a:dk1>
        <a:srgbClr val="2F4F4F"/>
      </a:dk1>
      <a:lt1>
        <a:srgbClr val="F5F5F5"/>
      </a:lt1>
      <a:dk2>
        <a:srgbClr val="696969"/>
      </a:dk2>
      <a:lt2>
        <a:srgbClr val="DCDCDC"/>
      </a:lt2>
      <a:accent1>
        <a:srgbClr val="304A9E"/>
      </a:accent1>
      <a:accent2>
        <a:srgbClr val="136EAB"/>
      </a:accent2>
      <a:accent3>
        <a:srgbClr val="D59533"/>
      </a:accent3>
      <a:accent4>
        <a:srgbClr val="009353"/>
      </a:accent4>
      <a:accent5>
        <a:srgbClr val="CA4683"/>
      </a:accent5>
      <a:accent6>
        <a:srgbClr val="CB4828"/>
      </a:accent6>
      <a:hlink>
        <a:srgbClr val="0000CC"/>
      </a:hlink>
      <a:folHlink>
        <a:srgbClr val="551A8B"/>
      </a:folHlink>
    </a:clrScheme>
    <a:fontScheme name="ユーザー定義 1">
      <a:majorFont>
        <a:latin typeface="Hiragino Kaku Gothic Pro W6"/>
        <a:ea typeface="Hiragino Kaku Gothic Pro W6"/>
        <a:cs typeface=""/>
      </a:majorFont>
      <a:minorFont>
        <a:latin typeface="Hiragino Kaku Gothic Pro W6"/>
        <a:ea typeface="Hiragino Kaku Gothic Pro W6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38100">
          <a:solidFill>
            <a:schemeClr val="tx1"/>
          </a:solidFill>
        </a:ln>
      </a:spPr>
      <a:bodyPr wrap="none" lIns="72000" tIns="72000" rIns="72000" bIns="72000" rtlCol="0" anchor="t"/>
      <a:lstStyle>
        <a:defPPr algn="l">
          <a:lnSpc>
            <a:spcPct val="90000"/>
          </a:lnSpc>
          <a:spcBef>
            <a:spcPts val="300"/>
          </a:spcBef>
          <a:spcAft>
            <a:spcPts val="100"/>
          </a:spcAft>
          <a:defRPr kumimoji="1" sz="2000" spc="110" baseline="0" dirty="0">
            <a:solidFill>
              <a:schemeClr val="tx1"/>
            </a:solidFill>
            <a:latin typeface="Segoe UI" panose="020B0502040204020203" pitchFamily="34" charset="0"/>
            <a:cs typeface="Segoe UI" panose="020B0502040204020203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higolab1-2" id="{E4E7394B-5F57-47DA-AFBC-0A80AA1DFB2C}" vid="{98DCB294-0F08-4D70-AC54-04E1889CA95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182810</TotalTime>
  <Words>4744</Words>
  <Application>Microsoft Macintosh PowerPoint</Application>
  <PresentationFormat>ワイド画面</PresentationFormat>
  <Paragraphs>1051</Paragraphs>
  <Slides>44</Slides>
  <Notes>24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44</vt:i4>
      </vt:variant>
    </vt:vector>
  </HeadingPairs>
  <TitlesOfParts>
    <vt:vector size="51" baseType="lpstr">
      <vt:lpstr>Hiragino Kaku Gothic Pro W3</vt:lpstr>
      <vt:lpstr>Hiragino Kaku Gothic Pro W6</vt:lpstr>
      <vt:lpstr>游ゴシック</vt:lpstr>
      <vt:lpstr>Arial</vt:lpstr>
      <vt:lpstr>Consolas</vt:lpstr>
      <vt:lpstr>Segoe UI</vt:lpstr>
      <vt:lpstr>higolab1-2</vt:lpstr>
      <vt:lpstr>関数の依存関係に基づく 探索範囲を拡張したSZZ手法の初期調査</vt:lpstr>
      <vt:lpstr>SZZ手法</vt:lpstr>
      <vt:lpstr>SZZ手法のバグ混入コミット特定方法</vt:lpstr>
      <vt:lpstr>SZZ手法のバグ混入コミット特定方法</vt:lpstr>
      <vt:lpstr>SZZ手法のバグ混入コミット特定方法</vt:lpstr>
      <vt:lpstr>SZZ手法のバグ混入コミット特定方法</vt:lpstr>
      <vt:lpstr>課題：削除行の追跡だけではバグ混入コミットを見逃す</vt:lpstr>
      <vt:lpstr>課題：削除行の追跡だけではバグ混入コミットを見逃す</vt:lpstr>
      <vt:lpstr>課題：削除行の追跡だけではバグ混入コミットを見逃す</vt:lpstr>
      <vt:lpstr>解決策：依存関数の追跡によりバグ混入コミットを特定</vt:lpstr>
      <vt:lpstr>解決策：依存関数の追跡によりバグ混入コミットを特定</vt:lpstr>
      <vt:lpstr>解決策：依存関数の追跡によりバグ混入コミットを特定</vt:lpstr>
      <vt:lpstr>バグ混入コミットの見逃しに対する解決策</vt:lpstr>
      <vt:lpstr>バグ混入コミットの見逃しに対する解決策</vt:lpstr>
      <vt:lpstr>バグ混入コミットの見逃しに対する解決策</vt:lpstr>
      <vt:lpstr>提案手法</vt:lpstr>
      <vt:lpstr>提案手法</vt:lpstr>
      <vt:lpstr>研究設問（RQ）</vt:lpstr>
      <vt:lpstr>RQ1：修正関数と依存関数への拡張はTPを増加させるか</vt:lpstr>
      <vt:lpstr>RQ2：LLMによる修正関数の選択はFPを減らせるか</vt:lpstr>
      <vt:lpstr>RQ3：LLMによる依存関数の選択はFPを減らせるか</vt:lpstr>
      <vt:lpstr>RQ4：LLMによるコミットの選択はFPを減らせるか</vt:lpstr>
      <vt:lpstr>実験設計</vt:lpstr>
      <vt:lpstr>RQ1：修正関数と依存関数への拡張はTPを増加させるか</vt:lpstr>
      <vt:lpstr>RQ1：修正関数と依存関数への拡張はTPを増加させるか</vt:lpstr>
      <vt:lpstr>RQ1：修正関数と依存関数への拡張はTPを増加させるか</vt:lpstr>
      <vt:lpstr>RQ1：修正関数と依存関数への拡張はTPを増加させるか</vt:lpstr>
      <vt:lpstr>RQ2：LLMによる修正関数の選択はFPを減らせるか</vt:lpstr>
      <vt:lpstr>RQ2-LLM①：Hunkの分類</vt:lpstr>
      <vt:lpstr>RQ2-LLM②：コア修正関数のランク付け</vt:lpstr>
      <vt:lpstr>RQ2：LLMによる修正関数の選択はFPを減らせるか</vt:lpstr>
      <vt:lpstr>RQ2：LLMによる修正関数の選択はFPを減らせるか</vt:lpstr>
      <vt:lpstr>RQ3：LLMによる依存関数の選択はFPを減らせるか</vt:lpstr>
      <vt:lpstr>RQ3-LLM①：Callee側</vt:lpstr>
      <vt:lpstr>RQ3-LLM②：Caller側</vt:lpstr>
      <vt:lpstr>RQ3：LLMによる依存関数の選択はFPを減らせるか</vt:lpstr>
      <vt:lpstr>RQ4：LLMによるコミットの選択はFPを減らせるか</vt:lpstr>
      <vt:lpstr>RQ4-LLM①：関数の関係性毎にコミット選択</vt:lpstr>
      <vt:lpstr>RQ4-LLM②：最後のコミット選択</vt:lpstr>
      <vt:lpstr>RQまとめと考察</vt:lpstr>
      <vt:lpstr>議論したいこと</vt:lpstr>
      <vt:lpstr>Appendix：RQ2-LLM① hunk分類</vt:lpstr>
      <vt:lpstr>Appendix：RQ3-LLM①：Callee関数選択</vt:lpstr>
      <vt:lpstr>Appendix：RQ4-LLM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Code Clone Analysis</dc:title>
  <dc:creator>偉成 近藤</dc:creator>
  <cp:lastModifiedBy>KONDO Inase</cp:lastModifiedBy>
  <cp:revision>803</cp:revision>
  <cp:lastPrinted>2026-02-24T01:53:45Z</cp:lastPrinted>
  <dcterms:created xsi:type="dcterms:W3CDTF">2024-04-30T12:58:52Z</dcterms:created>
  <dcterms:modified xsi:type="dcterms:W3CDTF">2026-03-09T00:31:26Z</dcterms:modified>
</cp:coreProperties>
</file>