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71" r:id="rId1"/>
  </p:sldMasterIdLst>
  <p:notesMasterIdLst>
    <p:notesMasterId r:id="rId33"/>
  </p:notesMasterIdLst>
  <p:sldIdLst>
    <p:sldId id="751" r:id="rId2"/>
    <p:sldId id="876" r:id="rId3"/>
    <p:sldId id="897" r:id="rId4"/>
    <p:sldId id="905" r:id="rId5"/>
    <p:sldId id="902" r:id="rId6"/>
    <p:sldId id="878" r:id="rId7"/>
    <p:sldId id="881" r:id="rId8"/>
    <p:sldId id="896" r:id="rId9"/>
    <p:sldId id="794" r:id="rId10"/>
    <p:sldId id="898" r:id="rId11"/>
    <p:sldId id="884" r:id="rId12"/>
    <p:sldId id="894" r:id="rId13"/>
    <p:sldId id="906" r:id="rId14"/>
    <p:sldId id="887" r:id="rId15"/>
    <p:sldId id="908" r:id="rId16"/>
    <p:sldId id="909" r:id="rId17"/>
    <p:sldId id="886" r:id="rId18"/>
    <p:sldId id="889" r:id="rId19"/>
    <p:sldId id="901" r:id="rId20"/>
    <p:sldId id="904" r:id="rId21"/>
    <p:sldId id="888" r:id="rId22"/>
    <p:sldId id="867" r:id="rId23"/>
    <p:sldId id="880" r:id="rId24"/>
    <p:sldId id="301" r:id="rId25"/>
    <p:sldId id="899" r:id="rId26"/>
    <p:sldId id="900" r:id="rId27"/>
    <p:sldId id="873" r:id="rId28"/>
    <p:sldId id="883" r:id="rId29"/>
    <p:sldId id="893" r:id="rId30"/>
    <p:sldId id="891" r:id="rId31"/>
    <p:sldId id="892" r:id="rId3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タイトル" id="{AB3AA199-DB72-C14C-85E0-4A9263065E76}">
          <p14:sldIdLst>
            <p14:sldId id="751"/>
          </p14:sldIdLst>
        </p14:section>
        <p14:section name="背景" id="{43355E20-E446-3C48-B4F8-8CF28E612541}">
          <p14:sldIdLst>
            <p14:sldId id="876"/>
            <p14:sldId id="897"/>
            <p14:sldId id="905"/>
            <p14:sldId id="902"/>
            <p14:sldId id="878"/>
            <p14:sldId id="881"/>
          </p14:sldIdLst>
        </p14:section>
        <p14:section name="本研究の概要" id="{F8F083EA-7405-DB4A-AF03-ABEB1F5D348A}">
          <p14:sldIdLst>
            <p14:sldId id="896"/>
            <p14:sldId id="794"/>
          </p14:sldIdLst>
        </p14:section>
        <p14:section name="提案手法" id="{DA78C8A0-902C-40C8-97FF-4F429F0B615C}">
          <p14:sldIdLst>
            <p14:sldId id="898"/>
            <p14:sldId id="884"/>
            <p14:sldId id="894"/>
            <p14:sldId id="906"/>
            <p14:sldId id="887"/>
          </p14:sldIdLst>
        </p14:section>
        <p14:section name="評価" id="{0CD5FAD8-A5DB-46E5-B7BC-39647BBBB397}">
          <p14:sldIdLst>
            <p14:sldId id="908"/>
            <p14:sldId id="909"/>
            <p14:sldId id="886"/>
            <p14:sldId id="889"/>
            <p14:sldId id="901"/>
          </p14:sldIdLst>
        </p14:section>
        <p14:section name="まとめ" id="{FAE15825-999C-44E8-A779-3149D2979F18}">
          <p14:sldIdLst>
            <p14:sldId id="904"/>
            <p14:sldId id="888"/>
          </p14:sldIdLst>
        </p14:section>
        <p14:section name="付録" id="{DE17DC8C-8EE2-44DE-AC73-D69E9B0CE744}">
          <p14:sldIdLst>
            <p14:sldId id="867"/>
            <p14:sldId id="880"/>
          </p14:sldIdLst>
        </p14:section>
        <p14:section name="編集前スライド" id="{EEDAE62B-0EB9-46E5-A32E-FC283BD3FE11}">
          <p14:sldIdLst>
            <p14:sldId id="301"/>
            <p14:sldId id="899"/>
            <p14:sldId id="900"/>
            <p14:sldId id="873"/>
            <p14:sldId id="883"/>
            <p14:sldId id="893"/>
            <p14:sldId id="891"/>
            <p14:sldId id="89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4E81BF1-690B-2AB9-8839-666025F07309}" name="TABATA Akihiro" initials="彰田" userId="S::u339064c@ecs.osaka-u.ac.jp::dce786f4-e27d-4707-8b5c-462080f533e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SURU Tomoaki" initials="TT" lastIdx="1" clrIdx="0">
    <p:extLst>
      <p:ext uri="{19B8F6BF-5375-455C-9EA6-DF929625EA0E}">
        <p15:presenceInfo xmlns:p15="http://schemas.microsoft.com/office/powerpoint/2012/main" userId="S::u396938g@ecs.osaka-u.ac.jp::7810defa-b10c-4e21-bf06-8b89767c55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9E5E8"/>
    <a:srgbClr val="FFFF00"/>
    <a:srgbClr val="CA4683"/>
    <a:srgbClr val="FFFFFF"/>
    <a:srgbClr val="FB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24A92F-F52C-4BF7-BC6C-D63351DD8EA0}" v="1133" dt="2026-03-01T11:09:01.7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90" autoAdjust="0"/>
    <p:restoredTop sz="94404" autoAdjust="0"/>
  </p:normalViewPr>
  <p:slideViewPr>
    <p:cSldViewPr snapToGrid="0">
      <p:cViewPr varScale="1">
        <p:scale>
          <a:sx n="74" d="100"/>
          <a:sy n="74" d="100"/>
        </p:scale>
        <p:origin x="1220" y="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HIMURA Ryosuke" userId="574130d6-88eb-4ee8-8224-7cd125e88581" providerId="ADAL" clId="{ED70AF2F-B204-4E39-80FD-FDF3CAA6A208}"/>
    <pc:docChg chg="undo redo custSel addSld delSld modSld sldOrd addSection delSection modSection">
      <pc:chgData name="ISHIMURA Ryosuke" userId="574130d6-88eb-4ee8-8224-7cd125e88581" providerId="ADAL" clId="{ED70AF2F-B204-4E39-80FD-FDF3CAA6A208}" dt="2026-02-16T04:17:11.299" v="13571" actId="20577"/>
      <pc:docMkLst>
        <pc:docMk/>
      </pc:docMkLst>
      <pc:sldChg chg="addSp modSp new mod ord">
        <pc:chgData name="ISHIMURA Ryosuke" userId="574130d6-88eb-4ee8-8224-7cd125e88581" providerId="ADAL" clId="{ED70AF2F-B204-4E39-80FD-FDF3CAA6A208}" dt="2026-02-16T04:16:04.814" v="13542" actId="20577"/>
        <pc:sldMkLst>
          <pc:docMk/>
          <pc:sldMk cId="1182835914" sldId="876"/>
        </pc:sldMkLst>
        <pc:spChg chg="mod">
          <ac:chgData name="ISHIMURA Ryosuke" userId="574130d6-88eb-4ee8-8224-7cd125e88581" providerId="ADAL" clId="{ED70AF2F-B204-4E39-80FD-FDF3CAA6A208}" dt="2026-02-16T04:16:04.814" v="13542" actId="20577"/>
          <ac:spMkLst>
            <pc:docMk/>
            <pc:sldMk cId="1182835914" sldId="876"/>
            <ac:spMk id="3" creationId="{FD1B5256-A394-2315-DFDA-DDB7755BA328}"/>
          </ac:spMkLst>
        </pc:spChg>
      </pc:sldChg>
      <pc:sldChg chg="modSp new mod">
        <pc:chgData name="ISHIMURA Ryosuke" userId="574130d6-88eb-4ee8-8224-7cd125e88581" providerId="ADAL" clId="{ED70AF2F-B204-4E39-80FD-FDF3CAA6A208}" dt="2026-02-16T03:38:54.058" v="13523" actId="20577"/>
        <pc:sldMkLst>
          <pc:docMk/>
          <pc:sldMk cId="1803738123" sldId="888"/>
        </pc:sldMkLst>
        <pc:spChg chg="mod">
          <ac:chgData name="ISHIMURA Ryosuke" userId="574130d6-88eb-4ee8-8224-7cd125e88581" providerId="ADAL" clId="{ED70AF2F-B204-4E39-80FD-FDF3CAA6A208}" dt="2026-02-16T03:38:54.058" v="13523" actId="20577"/>
          <ac:spMkLst>
            <pc:docMk/>
            <pc:sldMk cId="1803738123" sldId="888"/>
            <ac:spMk id="3" creationId="{42112D17-8C4F-E2E8-5A24-CCC9B6AEA1D6}"/>
          </ac:spMkLst>
        </pc:spChg>
      </pc:sldChg>
      <pc:sldChg chg="modSp mod">
        <pc:chgData name="ISHIMURA Ryosuke" userId="574130d6-88eb-4ee8-8224-7cd125e88581" providerId="ADAL" clId="{ED70AF2F-B204-4E39-80FD-FDF3CAA6A208}" dt="2026-02-16T03:39:23.458" v="13530" actId="14100"/>
        <pc:sldMkLst>
          <pc:docMk/>
          <pc:sldMk cId="1824105220" sldId="894"/>
        </pc:sldMkLst>
        <pc:spChg chg="mod">
          <ac:chgData name="ISHIMURA Ryosuke" userId="574130d6-88eb-4ee8-8224-7cd125e88581" providerId="ADAL" clId="{ED70AF2F-B204-4E39-80FD-FDF3CAA6A208}" dt="2026-02-16T03:39:23.458" v="13530" actId="14100"/>
          <ac:spMkLst>
            <pc:docMk/>
            <pc:sldMk cId="1824105220" sldId="894"/>
            <ac:spMk id="15" creationId="{FCF0FCCA-E51F-5433-58DA-C17F4AF6BCD5}"/>
          </ac:spMkLst>
        </pc:spChg>
      </pc:sldChg>
      <pc:sldChg chg="modNotesTx">
        <pc:chgData name="ISHIMURA Ryosuke" userId="574130d6-88eb-4ee8-8224-7cd125e88581" providerId="ADAL" clId="{ED70AF2F-B204-4E39-80FD-FDF3CAA6A208}" dt="2026-02-16T04:17:11.299" v="13571" actId="20577"/>
        <pc:sldMkLst>
          <pc:docMk/>
          <pc:sldMk cId="529914340" sldId="897"/>
        </pc:sldMkLst>
      </pc:sldChg>
    </pc:docChg>
  </pc:docChgLst>
  <pc:docChgLst>
    <pc:chgData name="ISHIMURA Ryosuke" userId="574130d6-88eb-4ee8-8224-7cd125e88581" providerId="ADAL" clId="{D4BE9EEF-5ABC-4144-A0EC-C79DB1E29959}"/>
    <pc:docChg chg="undo redo custSel addSld delSld modSld sldOrd addSection modSection">
      <pc:chgData name="ISHIMURA Ryosuke" userId="574130d6-88eb-4ee8-8224-7cd125e88581" providerId="ADAL" clId="{D4BE9EEF-5ABC-4144-A0EC-C79DB1E29959}" dt="2026-03-01T11:09:01.718" v="11382"/>
      <pc:docMkLst>
        <pc:docMk/>
      </pc:docMkLst>
      <pc:sldChg chg="modSp add mod ord modShow">
        <pc:chgData name="ISHIMURA Ryosuke" userId="574130d6-88eb-4ee8-8224-7cd125e88581" providerId="ADAL" clId="{D4BE9EEF-5ABC-4144-A0EC-C79DB1E29959}" dt="2026-02-11T14:03:16.148" v="3261"/>
        <pc:sldMkLst>
          <pc:docMk/>
          <pc:sldMk cId="3304158055" sldId="301"/>
        </pc:sldMkLst>
        <pc:spChg chg="mod">
          <ac:chgData name="ISHIMURA Ryosuke" userId="574130d6-88eb-4ee8-8224-7cd125e88581" providerId="ADAL" clId="{D4BE9EEF-5ABC-4144-A0EC-C79DB1E29959}" dt="2026-02-11T06:47:38.193" v="1988" actId="20577"/>
          <ac:spMkLst>
            <pc:docMk/>
            <pc:sldMk cId="3304158055" sldId="301"/>
            <ac:spMk id="2" creationId="{B9A7D751-8CEA-335B-28DE-C26755CA3CA2}"/>
          </ac:spMkLst>
        </pc:spChg>
        <pc:spChg chg="mod">
          <ac:chgData name="ISHIMURA Ryosuke" userId="574130d6-88eb-4ee8-8224-7cd125e88581" providerId="ADAL" clId="{D4BE9EEF-5ABC-4144-A0EC-C79DB1E29959}" dt="2026-02-11T06:48:17.576" v="1993" actId="404"/>
          <ac:spMkLst>
            <pc:docMk/>
            <pc:sldMk cId="3304158055" sldId="301"/>
            <ac:spMk id="3" creationId="{8495F772-0D11-85A0-DF69-DFFE992B81B2}"/>
          </ac:spMkLst>
        </pc:spChg>
        <pc:spChg chg="mod">
          <ac:chgData name="ISHIMURA Ryosuke" userId="574130d6-88eb-4ee8-8224-7cd125e88581" providerId="ADAL" clId="{D4BE9EEF-5ABC-4144-A0EC-C79DB1E29959}" dt="2026-02-11T13:30:43.542" v="2134" actId="14100"/>
          <ac:spMkLst>
            <pc:docMk/>
            <pc:sldMk cId="3304158055" sldId="301"/>
            <ac:spMk id="6" creationId="{511E6DD1-7067-4C1A-69B3-E791A603C0C2}"/>
          </ac:spMkLst>
        </pc:spChg>
        <pc:spChg chg="mod">
          <ac:chgData name="ISHIMURA Ryosuke" userId="574130d6-88eb-4ee8-8224-7cd125e88581" providerId="ADAL" clId="{D4BE9EEF-5ABC-4144-A0EC-C79DB1E29959}" dt="2026-02-11T06:48:14.229" v="1992" actId="1076"/>
          <ac:spMkLst>
            <pc:docMk/>
            <pc:sldMk cId="3304158055" sldId="301"/>
            <ac:spMk id="9" creationId="{2D3E5DA0-40B1-168F-9704-90B48B3A4C96}"/>
          </ac:spMkLst>
        </pc:spChg>
        <pc:picChg chg="mod">
          <ac:chgData name="ISHIMURA Ryosuke" userId="574130d6-88eb-4ee8-8224-7cd125e88581" providerId="ADAL" clId="{D4BE9EEF-5ABC-4144-A0EC-C79DB1E29959}" dt="2026-02-11T06:48:09.928" v="1991" actId="14100"/>
          <ac:picMkLst>
            <pc:docMk/>
            <pc:sldMk cId="3304158055" sldId="301"/>
            <ac:picMk id="35" creationId="{2D4F539D-4AD3-2482-BC74-F5E3476159E2}"/>
          </ac:picMkLst>
        </pc:picChg>
      </pc:sldChg>
      <pc:sldChg chg="modSp mod">
        <pc:chgData name="ISHIMURA Ryosuke" userId="574130d6-88eb-4ee8-8224-7cd125e88581" providerId="ADAL" clId="{D4BE9EEF-5ABC-4144-A0EC-C79DB1E29959}" dt="2026-01-30T06:39:51.655" v="127" actId="20577"/>
        <pc:sldMkLst>
          <pc:docMk/>
          <pc:sldMk cId="2926237846" sldId="751"/>
        </pc:sldMkLst>
        <pc:spChg chg="mod">
          <ac:chgData name="ISHIMURA Ryosuke" userId="574130d6-88eb-4ee8-8224-7cd125e88581" providerId="ADAL" clId="{D4BE9EEF-5ABC-4144-A0EC-C79DB1E29959}" dt="2026-01-30T06:38:41.513" v="83"/>
          <ac:spMkLst>
            <pc:docMk/>
            <pc:sldMk cId="2926237846" sldId="751"/>
            <ac:spMk id="5" creationId="{52862FDF-EEB3-4D94-20B8-9EDAA9B951EF}"/>
          </ac:spMkLst>
        </pc:spChg>
        <pc:spChg chg="mod">
          <ac:chgData name="ISHIMURA Ryosuke" userId="574130d6-88eb-4ee8-8224-7cd125e88581" providerId="ADAL" clId="{D4BE9EEF-5ABC-4144-A0EC-C79DB1E29959}" dt="2026-01-30T06:39:51.655" v="127" actId="20577"/>
          <ac:spMkLst>
            <pc:docMk/>
            <pc:sldMk cId="2926237846" sldId="751"/>
            <ac:spMk id="6" creationId="{A89A63AB-9CC0-DD12-2EC7-A714C231F04B}"/>
          </ac:spMkLst>
        </pc:spChg>
      </pc:sldChg>
      <pc:sldChg chg="modSp mod">
        <pc:chgData name="ISHIMURA Ryosuke" userId="574130d6-88eb-4ee8-8224-7cd125e88581" providerId="ADAL" clId="{D4BE9EEF-5ABC-4144-A0EC-C79DB1E29959}" dt="2026-02-15T05:56:04.964" v="6022" actId="20577"/>
        <pc:sldMkLst>
          <pc:docMk/>
          <pc:sldMk cId="826370273" sldId="794"/>
        </pc:sldMkLst>
        <pc:spChg chg="mod">
          <ac:chgData name="ISHIMURA Ryosuke" userId="574130d6-88eb-4ee8-8224-7cd125e88581" providerId="ADAL" clId="{D4BE9EEF-5ABC-4144-A0EC-C79DB1E29959}" dt="2026-02-15T05:56:04.964" v="6022" actId="20577"/>
          <ac:spMkLst>
            <pc:docMk/>
            <pc:sldMk cId="826370273" sldId="794"/>
            <ac:spMk id="3" creationId="{D99D403F-04FE-B189-0613-E5ABCEF73D6C}"/>
          </ac:spMkLst>
        </pc:spChg>
      </pc:sldChg>
      <pc:sldChg chg="modNotesTx">
        <pc:chgData name="ISHIMURA Ryosuke" userId="574130d6-88eb-4ee8-8224-7cd125e88581" providerId="ADAL" clId="{D4BE9EEF-5ABC-4144-A0EC-C79DB1E29959}" dt="2026-02-11T14:14:09.105" v="3264" actId="20577"/>
        <pc:sldMkLst>
          <pc:docMk/>
          <pc:sldMk cId="356691762" sldId="867"/>
        </pc:sldMkLst>
      </pc:sldChg>
      <pc:sldChg chg="delSp modSp mod ord modShow">
        <pc:chgData name="ISHIMURA Ryosuke" userId="574130d6-88eb-4ee8-8224-7cd125e88581" providerId="ADAL" clId="{D4BE9EEF-5ABC-4144-A0EC-C79DB1E29959}" dt="2026-02-15T07:00:25.726" v="7966" actId="729"/>
        <pc:sldMkLst>
          <pc:docMk/>
          <pc:sldMk cId="2759845062" sldId="873"/>
        </pc:sldMkLst>
        <pc:spChg chg="mod">
          <ac:chgData name="ISHIMURA Ryosuke" userId="574130d6-88eb-4ee8-8224-7cd125e88581" providerId="ADAL" clId="{D4BE9EEF-5ABC-4144-A0EC-C79DB1E29959}" dt="2026-02-15T06:33:29.388" v="7076"/>
          <ac:spMkLst>
            <pc:docMk/>
            <pc:sldMk cId="2759845062" sldId="873"/>
            <ac:spMk id="3" creationId="{3CB5AD5D-170E-9D77-065E-11EBF5E8EDC5}"/>
          </ac:spMkLst>
        </pc:spChg>
      </pc:sldChg>
      <pc:sldChg chg="delSp modSp mod">
        <pc:chgData name="ISHIMURA Ryosuke" userId="574130d6-88eb-4ee8-8224-7cd125e88581" providerId="ADAL" clId="{D4BE9EEF-5ABC-4144-A0EC-C79DB1E29959}" dt="2026-02-22T12:51:07.197" v="9836"/>
        <pc:sldMkLst>
          <pc:docMk/>
          <pc:sldMk cId="1182835914" sldId="876"/>
        </pc:sldMkLst>
        <pc:spChg chg="mod">
          <ac:chgData name="ISHIMURA Ryosuke" userId="574130d6-88eb-4ee8-8224-7cd125e88581" providerId="ADAL" clId="{D4BE9EEF-5ABC-4144-A0EC-C79DB1E29959}" dt="2026-02-22T12:51:07.197" v="9836"/>
          <ac:spMkLst>
            <pc:docMk/>
            <pc:sldMk cId="1182835914" sldId="876"/>
            <ac:spMk id="3" creationId="{FD1B5256-A394-2315-DFDA-DDB7755BA328}"/>
          </ac:spMkLst>
        </pc:spChg>
      </pc:sldChg>
      <pc:sldChg chg="addSp delSp modSp mod modNotesTx">
        <pc:chgData name="ISHIMURA Ryosuke" userId="574130d6-88eb-4ee8-8224-7cd125e88581" providerId="ADAL" clId="{D4BE9EEF-5ABC-4144-A0EC-C79DB1E29959}" dt="2026-02-22T13:20:12.439" v="10424"/>
        <pc:sldMkLst>
          <pc:docMk/>
          <pc:sldMk cId="698555492" sldId="878"/>
        </pc:sldMkLst>
        <pc:spChg chg="mod">
          <ac:chgData name="ISHIMURA Ryosuke" userId="574130d6-88eb-4ee8-8224-7cd125e88581" providerId="ADAL" clId="{D4BE9EEF-5ABC-4144-A0EC-C79DB1E29959}" dt="2026-02-22T07:49:51.147" v="8524"/>
          <ac:spMkLst>
            <pc:docMk/>
            <pc:sldMk cId="698555492" sldId="878"/>
            <ac:spMk id="2" creationId="{AFF4F4BB-DB08-2B6D-3460-9709129CBB32}"/>
          </ac:spMkLst>
        </pc:spChg>
        <pc:spChg chg="mod">
          <ac:chgData name="ISHIMURA Ryosuke" userId="574130d6-88eb-4ee8-8224-7cd125e88581" providerId="ADAL" clId="{D4BE9EEF-5ABC-4144-A0EC-C79DB1E29959}" dt="2026-02-22T13:20:12.439" v="10424"/>
          <ac:spMkLst>
            <pc:docMk/>
            <pc:sldMk cId="698555492" sldId="878"/>
            <ac:spMk id="3" creationId="{1470FAFF-CBE6-9A52-0754-AF52464117A0}"/>
          </ac:spMkLst>
        </pc:spChg>
        <pc:spChg chg="add mod">
          <ac:chgData name="ISHIMURA Ryosuke" userId="574130d6-88eb-4ee8-8224-7cd125e88581" providerId="ADAL" clId="{D4BE9EEF-5ABC-4144-A0EC-C79DB1E29959}" dt="2026-02-11T06:43:08.544" v="1957" actId="1036"/>
          <ac:spMkLst>
            <pc:docMk/>
            <pc:sldMk cId="698555492" sldId="878"/>
            <ac:spMk id="5" creationId="{8C496BA6-122D-FF4E-8697-AB75608C8825}"/>
          </ac:spMkLst>
        </pc:spChg>
        <pc:spChg chg="add mod">
          <ac:chgData name="ISHIMURA Ryosuke" userId="574130d6-88eb-4ee8-8224-7cd125e88581" providerId="ADAL" clId="{D4BE9EEF-5ABC-4144-A0EC-C79DB1E29959}" dt="2026-02-15T06:59:06.577" v="7959" actId="20577"/>
          <ac:spMkLst>
            <pc:docMk/>
            <pc:sldMk cId="698555492" sldId="878"/>
            <ac:spMk id="7" creationId="{619790B0-7322-B5D9-8159-6CFAF6A0776C}"/>
          </ac:spMkLst>
        </pc:spChg>
        <pc:spChg chg="add mod">
          <ac:chgData name="ISHIMURA Ryosuke" userId="574130d6-88eb-4ee8-8224-7cd125e88581" providerId="ADAL" clId="{D4BE9EEF-5ABC-4144-A0EC-C79DB1E29959}" dt="2026-02-11T06:43:08.544" v="1957" actId="1036"/>
          <ac:spMkLst>
            <pc:docMk/>
            <pc:sldMk cId="698555492" sldId="878"/>
            <ac:spMk id="9" creationId="{94C47A94-5B20-0F3D-51EC-9F06F3091899}"/>
          </ac:spMkLst>
        </pc:spChg>
        <pc:spChg chg="add mod ord">
          <ac:chgData name="ISHIMURA Ryosuke" userId="574130d6-88eb-4ee8-8224-7cd125e88581" providerId="ADAL" clId="{D4BE9EEF-5ABC-4144-A0EC-C79DB1E29959}" dt="2026-02-11T06:42:45.704" v="1932" actId="167"/>
          <ac:spMkLst>
            <pc:docMk/>
            <pc:sldMk cId="698555492" sldId="878"/>
            <ac:spMk id="10" creationId="{8C2A9968-DF77-4146-85C5-29846C2966A9}"/>
          </ac:spMkLst>
        </pc:spChg>
        <pc:spChg chg="add mod">
          <ac:chgData name="ISHIMURA Ryosuke" userId="574130d6-88eb-4ee8-8224-7cd125e88581" providerId="ADAL" clId="{D4BE9EEF-5ABC-4144-A0EC-C79DB1E29959}" dt="2026-02-11T06:42:41.286" v="1931" actId="14100"/>
          <ac:spMkLst>
            <pc:docMk/>
            <pc:sldMk cId="698555492" sldId="878"/>
            <ac:spMk id="11" creationId="{CF5ABE01-CC82-F0C1-F703-3FA9876FBFB8}"/>
          </ac:spMkLst>
        </pc:spChg>
      </pc:sldChg>
      <pc:sldChg chg="modSp mod ord modShow">
        <pc:chgData name="ISHIMURA Ryosuke" userId="574130d6-88eb-4ee8-8224-7cd125e88581" providerId="ADAL" clId="{D4BE9EEF-5ABC-4144-A0EC-C79DB1E29959}" dt="2026-02-11T06:45:59.603" v="1975" actId="729"/>
        <pc:sldMkLst>
          <pc:docMk/>
          <pc:sldMk cId="934420281" sldId="880"/>
        </pc:sldMkLst>
        <pc:spChg chg="mod">
          <ac:chgData name="ISHIMURA Ryosuke" userId="574130d6-88eb-4ee8-8224-7cd125e88581" providerId="ADAL" clId="{D4BE9EEF-5ABC-4144-A0EC-C79DB1E29959}" dt="2026-02-11T06:06:20.620" v="1496" actId="1076"/>
          <ac:spMkLst>
            <pc:docMk/>
            <pc:sldMk cId="934420281" sldId="880"/>
            <ac:spMk id="5" creationId="{F0908FBB-94DB-718C-5340-0B57E11FAEF5}"/>
          </ac:spMkLst>
        </pc:spChg>
      </pc:sldChg>
      <pc:sldChg chg="modSp mod">
        <pc:chgData name="ISHIMURA Ryosuke" userId="574130d6-88eb-4ee8-8224-7cd125e88581" providerId="ADAL" clId="{D4BE9EEF-5ABC-4144-A0EC-C79DB1E29959}" dt="2026-02-15T06:14:15.792" v="6477"/>
        <pc:sldMkLst>
          <pc:docMk/>
          <pc:sldMk cId="3776638719" sldId="881"/>
        </pc:sldMkLst>
        <pc:spChg chg="mod">
          <ac:chgData name="ISHIMURA Ryosuke" userId="574130d6-88eb-4ee8-8224-7cd125e88581" providerId="ADAL" clId="{D4BE9EEF-5ABC-4144-A0EC-C79DB1E29959}" dt="2026-02-15T06:14:15.792" v="6477"/>
          <ac:spMkLst>
            <pc:docMk/>
            <pc:sldMk cId="3776638719" sldId="881"/>
            <ac:spMk id="2" creationId="{07DCAA50-76CD-7B6C-BBA1-B8F39A0E1ED6}"/>
          </ac:spMkLst>
        </pc:spChg>
        <pc:spChg chg="mod">
          <ac:chgData name="ISHIMURA Ryosuke" userId="574130d6-88eb-4ee8-8224-7cd125e88581" providerId="ADAL" clId="{D4BE9EEF-5ABC-4144-A0EC-C79DB1E29959}" dt="2026-02-15T05:47:45.432" v="5677" actId="20577"/>
          <ac:spMkLst>
            <pc:docMk/>
            <pc:sldMk cId="3776638719" sldId="881"/>
            <ac:spMk id="3" creationId="{55CFAD4B-570F-81E1-8636-B00BCDB14E00}"/>
          </ac:spMkLst>
        </pc:spChg>
        <pc:spChg chg="mod">
          <ac:chgData name="ISHIMURA Ryosuke" userId="574130d6-88eb-4ee8-8224-7cd125e88581" providerId="ADAL" clId="{D4BE9EEF-5ABC-4144-A0EC-C79DB1E29959}" dt="2026-02-11T05:52:11.002" v="1213" actId="1076"/>
          <ac:spMkLst>
            <pc:docMk/>
            <pc:sldMk cId="3776638719" sldId="881"/>
            <ac:spMk id="53" creationId="{995403C8-3302-0607-C1A0-0B740350E94D}"/>
          </ac:spMkLst>
        </pc:spChg>
        <pc:spChg chg="mod">
          <ac:chgData name="ISHIMURA Ryosuke" userId="574130d6-88eb-4ee8-8224-7cd125e88581" providerId="ADAL" clId="{D4BE9EEF-5ABC-4144-A0EC-C79DB1E29959}" dt="2026-02-15T05:53:15.928" v="5965" actId="1035"/>
          <ac:spMkLst>
            <pc:docMk/>
            <pc:sldMk cId="3776638719" sldId="881"/>
            <ac:spMk id="91" creationId="{B602645C-712C-02A4-D6EC-4AAC8163C542}"/>
          </ac:spMkLst>
        </pc:spChg>
        <pc:cxnChg chg="mod">
          <ac:chgData name="ISHIMURA Ryosuke" userId="574130d6-88eb-4ee8-8224-7cd125e88581" providerId="ADAL" clId="{D4BE9EEF-5ABC-4144-A0EC-C79DB1E29959}" dt="2026-02-11T05:52:11.002" v="1213" actId="1076"/>
          <ac:cxnSpMkLst>
            <pc:docMk/>
            <pc:sldMk cId="3776638719" sldId="881"/>
            <ac:cxnSpMk id="59" creationId="{CE8CE3C7-ED1D-9402-D7D3-688208004D9A}"/>
          </ac:cxnSpMkLst>
        </pc:cxnChg>
        <pc:cxnChg chg="mod">
          <ac:chgData name="ISHIMURA Ryosuke" userId="574130d6-88eb-4ee8-8224-7cd125e88581" providerId="ADAL" clId="{D4BE9EEF-5ABC-4144-A0EC-C79DB1E29959}" dt="2026-02-11T05:52:11.002" v="1213" actId="1076"/>
          <ac:cxnSpMkLst>
            <pc:docMk/>
            <pc:sldMk cId="3776638719" sldId="881"/>
            <ac:cxnSpMk id="62" creationId="{6CF84FBE-1B96-9E3B-3DC0-9246591B82D0}"/>
          </ac:cxnSpMkLst>
        </pc:cxnChg>
      </pc:sldChg>
      <pc:sldChg chg="mod ord modShow">
        <pc:chgData name="ISHIMURA Ryosuke" userId="574130d6-88eb-4ee8-8224-7cd125e88581" providerId="ADAL" clId="{D4BE9EEF-5ABC-4144-A0EC-C79DB1E29959}" dt="2026-02-11T14:03:26.643" v="3263"/>
        <pc:sldMkLst>
          <pc:docMk/>
          <pc:sldMk cId="3326350690" sldId="883"/>
        </pc:sldMkLst>
      </pc:sldChg>
      <pc:sldChg chg="modSp mod ord">
        <pc:chgData name="ISHIMURA Ryosuke" userId="574130d6-88eb-4ee8-8224-7cd125e88581" providerId="ADAL" clId="{D4BE9EEF-5ABC-4144-A0EC-C79DB1E29959}" dt="2026-03-01T11:09:01.718" v="11382"/>
        <pc:sldMkLst>
          <pc:docMk/>
          <pc:sldMk cId="375562410" sldId="884"/>
        </pc:sldMkLst>
        <pc:spChg chg="mod">
          <ac:chgData name="ISHIMURA Ryosuke" userId="574130d6-88eb-4ee8-8224-7cd125e88581" providerId="ADAL" clId="{D4BE9EEF-5ABC-4144-A0EC-C79DB1E29959}" dt="2026-02-11T06:31:35.160" v="1749"/>
          <ac:spMkLst>
            <pc:docMk/>
            <pc:sldMk cId="375562410" sldId="884"/>
            <ac:spMk id="2" creationId="{2F0DF031-DF3A-4336-77AC-64661F66BA86}"/>
          </ac:spMkLst>
        </pc:spChg>
        <pc:spChg chg="mod">
          <ac:chgData name="ISHIMURA Ryosuke" userId="574130d6-88eb-4ee8-8224-7cd125e88581" providerId="ADAL" clId="{D4BE9EEF-5ABC-4144-A0EC-C79DB1E29959}" dt="2026-03-01T11:09:01.718" v="11382"/>
          <ac:spMkLst>
            <pc:docMk/>
            <pc:sldMk cId="375562410" sldId="884"/>
            <ac:spMk id="3" creationId="{CA013D67-B532-D743-4003-BD8B4D9360BF}"/>
          </ac:spMkLst>
        </pc:spChg>
      </pc:sldChg>
      <pc:sldChg chg="modSp mod">
        <pc:chgData name="ISHIMURA Ryosuke" userId="574130d6-88eb-4ee8-8224-7cd125e88581" providerId="ADAL" clId="{D4BE9EEF-5ABC-4144-A0EC-C79DB1E29959}" dt="2026-02-22T13:19:34.309" v="10420" actId="20577"/>
        <pc:sldMkLst>
          <pc:docMk/>
          <pc:sldMk cId="3215587042" sldId="886"/>
        </pc:sldMkLst>
        <pc:spChg chg="mod">
          <ac:chgData name="ISHIMURA Ryosuke" userId="574130d6-88eb-4ee8-8224-7cd125e88581" providerId="ADAL" clId="{D4BE9EEF-5ABC-4144-A0EC-C79DB1E29959}" dt="2026-02-15T07:14:05.372" v="8139" actId="20577"/>
          <ac:spMkLst>
            <pc:docMk/>
            <pc:sldMk cId="3215587042" sldId="886"/>
            <ac:spMk id="2" creationId="{D0F7598E-46CA-1B5F-CD85-0D89F1B07E09}"/>
          </ac:spMkLst>
        </pc:spChg>
        <pc:spChg chg="mod">
          <ac:chgData name="ISHIMURA Ryosuke" userId="574130d6-88eb-4ee8-8224-7cd125e88581" providerId="ADAL" clId="{D4BE9EEF-5ABC-4144-A0EC-C79DB1E29959}" dt="2026-02-22T13:19:31.006" v="10418" actId="20577"/>
          <ac:spMkLst>
            <pc:docMk/>
            <pc:sldMk cId="3215587042" sldId="886"/>
            <ac:spMk id="3" creationId="{7B4DC8A7-B714-8637-C935-163385E4BA1C}"/>
          </ac:spMkLst>
        </pc:spChg>
        <pc:spChg chg="mod">
          <ac:chgData name="ISHIMURA Ryosuke" userId="574130d6-88eb-4ee8-8224-7cd125e88581" providerId="ADAL" clId="{D4BE9EEF-5ABC-4144-A0EC-C79DB1E29959}" dt="2026-02-22T13:19:34.309" v="10420" actId="20577"/>
          <ac:spMkLst>
            <pc:docMk/>
            <pc:sldMk cId="3215587042" sldId="886"/>
            <ac:spMk id="5" creationId="{D20BF9A5-797F-C909-5741-05D091FFA0F1}"/>
          </ac:spMkLst>
        </pc:spChg>
      </pc:sldChg>
      <pc:sldChg chg="addSp modSp mod">
        <pc:chgData name="ISHIMURA Ryosuke" userId="574130d6-88eb-4ee8-8224-7cd125e88581" providerId="ADAL" clId="{D4BE9EEF-5ABC-4144-A0EC-C79DB1E29959}" dt="2026-02-11T14:41:16.309" v="4018" actId="113"/>
        <pc:sldMkLst>
          <pc:docMk/>
          <pc:sldMk cId="3640866690" sldId="887"/>
        </pc:sldMkLst>
        <pc:spChg chg="mod">
          <ac:chgData name="ISHIMURA Ryosuke" userId="574130d6-88eb-4ee8-8224-7cd125e88581" providerId="ADAL" clId="{D4BE9EEF-5ABC-4144-A0EC-C79DB1E29959}" dt="2026-02-11T13:43:48.373" v="2611" actId="20577"/>
          <ac:spMkLst>
            <pc:docMk/>
            <pc:sldMk cId="3640866690" sldId="887"/>
            <ac:spMk id="2" creationId="{BAD5F8FC-39A8-C716-D981-417B4C8CD341}"/>
          </ac:spMkLst>
        </pc:spChg>
        <pc:spChg chg="mod">
          <ac:chgData name="ISHIMURA Ryosuke" userId="574130d6-88eb-4ee8-8224-7cd125e88581" providerId="ADAL" clId="{D4BE9EEF-5ABC-4144-A0EC-C79DB1E29959}" dt="2026-02-11T14:41:16.309" v="4018" actId="113"/>
          <ac:spMkLst>
            <pc:docMk/>
            <pc:sldMk cId="3640866690" sldId="887"/>
            <ac:spMk id="3" creationId="{397BEE3E-AC3F-4E63-C9AF-384807CD07EB}"/>
          </ac:spMkLst>
        </pc:spChg>
        <pc:spChg chg="mod">
          <ac:chgData name="ISHIMURA Ryosuke" userId="574130d6-88eb-4ee8-8224-7cd125e88581" providerId="ADAL" clId="{D4BE9EEF-5ABC-4144-A0EC-C79DB1E29959}" dt="2026-02-11T13:49:54.792" v="2868" actId="1076"/>
          <ac:spMkLst>
            <pc:docMk/>
            <pc:sldMk cId="3640866690" sldId="887"/>
            <ac:spMk id="5" creationId="{C7FD0594-36C7-2C9C-10D1-A0649FA925CD}"/>
          </ac:spMkLst>
        </pc:spChg>
        <pc:spChg chg="mod">
          <ac:chgData name="ISHIMURA Ryosuke" userId="574130d6-88eb-4ee8-8224-7cd125e88581" providerId="ADAL" clId="{D4BE9EEF-5ABC-4144-A0EC-C79DB1E29959}" dt="2026-02-11T13:49:54.792" v="2868" actId="1076"/>
          <ac:spMkLst>
            <pc:docMk/>
            <pc:sldMk cId="3640866690" sldId="887"/>
            <ac:spMk id="6" creationId="{97F8F35B-DAA4-E3D8-2F03-1F77F3409D5A}"/>
          </ac:spMkLst>
        </pc:spChg>
        <pc:spChg chg="mod">
          <ac:chgData name="ISHIMURA Ryosuke" userId="574130d6-88eb-4ee8-8224-7cd125e88581" providerId="ADAL" clId="{D4BE9EEF-5ABC-4144-A0EC-C79DB1E29959}" dt="2026-02-11T13:49:54.792" v="2868" actId="1076"/>
          <ac:spMkLst>
            <pc:docMk/>
            <pc:sldMk cId="3640866690" sldId="887"/>
            <ac:spMk id="8" creationId="{456DF850-7573-E28E-3C64-383902B853B3}"/>
          </ac:spMkLst>
        </pc:spChg>
        <pc:spChg chg="mod">
          <ac:chgData name="ISHIMURA Ryosuke" userId="574130d6-88eb-4ee8-8224-7cd125e88581" providerId="ADAL" clId="{D4BE9EEF-5ABC-4144-A0EC-C79DB1E29959}" dt="2026-02-11T13:49:54.792" v="2868" actId="1076"/>
          <ac:spMkLst>
            <pc:docMk/>
            <pc:sldMk cId="3640866690" sldId="887"/>
            <ac:spMk id="10" creationId="{FA7EDDDD-F46A-6E8F-F07E-4D44C055FB6C}"/>
          </ac:spMkLst>
        </pc:spChg>
        <pc:spChg chg="mod">
          <ac:chgData name="ISHIMURA Ryosuke" userId="574130d6-88eb-4ee8-8224-7cd125e88581" providerId="ADAL" clId="{D4BE9EEF-5ABC-4144-A0EC-C79DB1E29959}" dt="2026-02-11T13:49:54.792" v="2868" actId="1076"/>
          <ac:spMkLst>
            <pc:docMk/>
            <pc:sldMk cId="3640866690" sldId="887"/>
            <ac:spMk id="12" creationId="{166F68EA-8267-0DBD-5F33-7EA0AEF0369C}"/>
          </ac:spMkLst>
        </pc:spChg>
        <pc:spChg chg="mod">
          <ac:chgData name="ISHIMURA Ryosuke" userId="574130d6-88eb-4ee8-8224-7cd125e88581" providerId="ADAL" clId="{D4BE9EEF-5ABC-4144-A0EC-C79DB1E29959}" dt="2026-02-11T13:49:54.792" v="2868" actId="1076"/>
          <ac:spMkLst>
            <pc:docMk/>
            <pc:sldMk cId="3640866690" sldId="887"/>
            <ac:spMk id="14" creationId="{284D6EB5-5E61-9F9E-6DC8-8F21D3CF5BFE}"/>
          </ac:spMkLst>
        </pc:spChg>
        <pc:spChg chg="add mod">
          <ac:chgData name="ISHIMURA Ryosuke" userId="574130d6-88eb-4ee8-8224-7cd125e88581" providerId="ADAL" clId="{D4BE9EEF-5ABC-4144-A0EC-C79DB1E29959}" dt="2026-02-11T13:49:54.792" v="2868" actId="1076"/>
          <ac:spMkLst>
            <pc:docMk/>
            <pc:sldMk cId="3640866690" sldId="887"/>
            <ac:spMk id="15" creationId="{BA8FD9D9-DD0E-57F2-EB01-186AE8F94F1B}"/>
          </ac:spMkLst>
        </pc:spChg>
        <pc:spChg chg="mod">
          <ac:chgData name="ISHIMURA Ryosuke" userId="574130d6-88eb-4ee8-8224-7cd125e88581" providerId="ADAL" clId="{D4BE9EEF-5ABC-4144-A0EC-C79DB1E29959}" dt="2026-02-11T13:51:29.863" v="2907" actId="1076"/>
          <ac:spMkLst>
            <pc:docMk/>
            <pc:sldMk cId="3640866690" sldId="887"/>
            <ac:spMk id="18" creationId="{9C2FE46D-FD09-D76D-ABA9-A7AE5D4101C7}"/>
          </ac:spMkLst>
        </pc:spChg>
        <pc:spChg chg="mod">
          <ac:chgData name="ISHIMURA Ryosuke" userId="574130d6-88eb-4ee8-8224-7cd125e88581" providerId="ADAL" clId="{D4BE9EEF-5ABC-4144-A0EC-C79DB1E29959}" dt="2026-02-11T13:49:54.792" v="2868" actId="1076"/>
          <ac:spMkLst>
            <pc:docMk/>
            <pc:sldMk cId="3640866690" sldId="887"/>
            <ac:spMk id="21" creationId="{759B7707-D12F-0C5E-E242-D22E9E20F5E8}"/>
          </ac:spMkLst>
        </pc:spChg>
        <pc:spChg chg="mod">
          <ac:chgData name="ISHIMURA Ryosuke" userId="574130d6-88eb-4ee8-8224-7cd125e88581" providerId="ADAL" clId="{D4BE9EEF-5ABC-4144-A0EC-C79DB1E29959}" dt="2026-02-11T13:50:03.731" v="2869" actId="1076"/>
          <ac:spMkLst>
            <pc:docMk/>
            <pc:sldMk cId="3640866690" sldId="887"/>
            <ac:spMk id="23" creationId="{40350AE9-B78E-A1F6-E7CB-60AD89E76F2D}"/>
          </ac:spMkLst>
        </pc:spChg>
        <pc:spChg chg="add mod">
          <ac:chgData name="ISHIMURA Ryosuke" userId="574130d6-88eb-4ee8-8224-7cd125e88581" providerId="ADAL" clId="{D4BE9EEF-5ABC-4144-A0EC-C79DB1E29959}" dt="2026-02-11T06:56:12.981" v="2087" actId="164"/>
          <ac:spMkLst>
            <pc:docMk/>
            <pc:sldMk cId="3640866690" sldId="887"/>
            <ac:spMk id="24" creationId="{7CD48F38-05D1-D98C-2D66-69CC9D2DE360}"/>
          </ac:spMkLst>
        </pc:spChg>
        <pc:spChg chg="add mod">
          <ac:chgData name="ISHIMURA Ryosuke" userId="574130d6-88eb-4ee8-8224-7cd125e88581" providerId="ADAL" clId="{D4BE9EEF-5ABC-4144-A0EC-C79DB1E29959}" dt="2026-02-11T13:48:26.107" v="2734" actId="20577"/>
          <ac:spMkLst>
            <pc:docMk/>
            <pc:sldMk cId="3640866690" sldId="887"/>
            <ac:spMk id="32" creationId="{1FCC34A6-937E-567E-68B9-71115E6051E8}"/>
          </ac:spMkLst>
        </pc:spChg>
        <pc:spChg chg="add mod">
          <ac:chgData name="ISHIMURA Ryosuke" userId="574130d6-88eb-4ee8-8224-7cd125e88581" providerId="ADAL" clId="{D4BE9EEF-5ABC-4144-A0EC-C79DB1E29959}" dt="2026-02-11T13:49:54.792" v="2868" actId="1076"/>
          <ac:spMkLst>
            <pc:docMk/>
            <pc:sldMk cId="3640866690" sldId="887"/>
            <ac:spMk id="33" creationId="{2E7E550E-7025-924F-144F-C0A213B96AF0}"/>
          </ac:spMkLst>
        </pc:spChg>
        <pc:grpChg chg="add mod">
          <ac:chgData name="ISHIMURA Ryosuke" userId="574130d6-88eb-4ee8-8224-7cd125e88581" providerId="ADAL" clId="{D4BE9EEF-5ABC-4144-A0EC-C79DB1E29959}" dt="2026-02-11T13:45:30.538" v="2651" actId="1076"/>
          <ac:grpSpMkLst>
            <pc:docMk/>
            <pc:sldMk cId="3640866690" sldId="887"/>
            <ac:grpSpMk id="25" creationId="{8FC7027E-2B18-2A13-694F-161EEA8B279D}"/>
          </ac:grpSpMkLst>
        </pc:grpChg>
        <pc:picChg chg="mod">
          <ac:chgData name="ISHIMURA Ryosuke" userId="574130d6-88eb-4ee8-8224-7cd125e88581" providerId="ADAL" clId="{D4BE9EEF-5ABC-4144-A0EC-C79DB1E29959}" dt="2026-02-11T13:45:54.424" v="2661" actId="1036"/>
          <ac:picMkLst>
            <pc:docMk/>
            <pc:sldMk cId="3640866690" sldId="887"/>
            <ac:picMk id="7" creationId="{E6B03117-7CD5-0BE8-AD68-3C90C0AC12E9}"/>
          </ac:picMkLst>
        </pc:picChg>
        <pc:picChg chg="mod">
          <ac:chgData name="ISHIMURA Ryosuke" userId="574130d6-88eb-4ee8-8224-7cd125e88581" providerId="ADAL" clId="{D4BE9EEF-5ABC-4144-A0EC-C79DB1E29959}" dt="2026-02-11T13:45:46.314" v="2654" actId="1076"/>
          <ac:picMkLst>
            <pc:docMk/>
            <pc:sldMk cId="3640866690" sldId="887"/>
            <ac:picMk id="9" creationId="{6DA75B81-A596-D6EE-8BEC-9F00D0449AEE}"/>
          </ac:picMkLst>
        </pc:picChg>
        <pc:picChg chg="add mod">
          <ac:chgData name="ISHIMURA Ryosuke" userId="574130d6-88eb-4ee8-8224-7cd125e88581" providerId="ADAL" clId="{D4BE9EEF-5ABC-4144-A0EC-C79DB1E29959}" dt="2026-02-11T06:56:12.981" v="2087" actId="164"/>
          <ac:picMkLst>
            <pc:docMk/>
            <pc:sldMk cId="3640866690" sldId="887"/>
            <ac:picMk id="22" creationId="{3698DF79-424E-D0EB-0F23-86CE95CAF665}"/>
          </ac:picMkLst>
        </pc:picChg>
        <pc:cxnChg chg="mod">
          <ac:chgData name="ISHIMURA Ryosuke" userId="574130d6-88eb-4ee8-8224-7cd125e88581" providerId="ADAL" clId="{D4BE9EEF-5ABC-4144-A0EC-C79DB1E29959}" dt="2026-02-11T13:45:54.424" v="2661" actId="1036"/>
          <ac:cxnSpMkLst>
            <pc:docMk/>
            <pc:sldMk cId="3640866690" sldId="887"/>
            <ac:cxnSpMk id="11" creationId="{CFE9D0EB-D7B8-F6DB-557E-7FFCC3108F83}"/>
          </ac:cxnSpMkLst>
        </pc:cxnChg>
        <pc:cxnChg chg="mod">
          <ac:chgData name="ISHIMURA Ryosuke" userId="574130d6-88eb-4ee8-8224-7cd125e88581" providerId="ADAL" clId="{D4BE9EEF-5ABC-4144-A0EC-C79DB1E29959}" dt="2026-02-11T13:45:46.314" v="2654" actId="1076"/>
          <ac:cxnSpMkLst>
            <pc:docMk/>
            <pc:sldMk cId="3640866690" sldId="887"/>
            <ac:cxnSpMk id="13" creationId="{CC699CE9-4A76-1680-F109-2A16DD1774E3}"/>
          </ac:cxnSpMkLst>
        </pc:cxnChg>
        <pc:cxnChg chg="mod">
          <ac:chgData name="ISHIMURA Ryosuke" userId="574130d6-88eb-4ee8-8224-7cd125e88581" providerId="ADAL" clId="{D4BE9EEF-5ABC-4144-A0EC-C79DB1E29959}" dt="2026-02-11T13:45:54.424" v="2661" actId="1036"/>
          <ac:cxnSpMkLst>
            <pc:docMk/>
            <pc:sldMk cId="3640866690" sldId="887"/>
            <ac:cxnSpMk id="16" creationId="{C59BB617-4AC8-4032-FB82-8C2FCA0E20F0}"/>
          </ac:cxnSpMkLst>
        </pc:cxnChg>
        <pc:cxnChg chg="mod">
          <ac:chgData name="ISHIMURA Ryosuke" userId="574130d6-88eb-4ee8-8224-7cd125e88581" providerId="ADAL" clId="{D4BE9EEF-5ABC-4144-A0EC-C79DB1E29959}" dt="2026-02-11T13:45:49.573" v="2655" actId="14100"/>
          <ac:cxnSpMkLst>
            <pc:docMk/>
            <pc:sldMk cId="3640866690" sldId="887"/>
            <ac:cxnSpMk id="17" creationId="{152FEE4C-22BC-3D92-1385-BDAE9623E852}"/>
          </ac:cxnSpMkLst>
        </pc:cxnChg>
        <pc:cxnChg chg="mod">
          <ac:chgData name="ISHIMURA Ryosuke" userId="574130d6-88eb-4ee8-8224-7cd125e88581" providerId="ADAL" clId="{D4BE9EEF-5ABC-4144-A0EC-C79DB1E29959}" dt="2026-02-11T13:51:29.863" v="2907" actId="1076"/>
          <ac:cxnSpMkLst>
            <pc:docMk/>
            <pc:sldMk cId="3640866690" sldId="887"/>
            <ac:cxnSpMk id="19" creationId="{6FE9F6BF-743F-EFE5-F117-CC5FFEA94E2F}"/>
          </ac:cxnSpMkLst>
        </pc:cxnChg>
        <pc:cxnChg chg="mod">
          <ac:chgData name="ISHIMURA Ryosuke" userId="574130d6-88eb-4ee8-8224-7cd125e88581" providerId="ADAL" clId="{D4BE9EEF-5ABC-4144-A0EC-C79DB1E29959}" dt="2026-02-11T13:51:29.863" v="2907" actId="1076"/>
          <ac:cxnSpMkLst>
            <pc:docMk/>
            <pc:sldMk cId="3640866690" sldId="887"/>
            <ac:cxnSpMk id="20" creationId="{EEB3EFFC-ACD4-B9B4-9219-B7F0BDF6710D}"/>
          </ac:cxnSpMkLst>
        </pc:cxnChg>
      </pc:sldChg>
      <pc:sldChg chg="modSp mod">
        <pc:chgData name="ISHIMURA Ryosuke" userId="574130d6-88eb-4ee8-8224-7cd125e88581" providerId="ADAL" clId="{D4BE9EEF-5ABC-4144-A0EC-C79DB1E29959}" dt="2026-02-22T13:49:13.421" v="10762"/>
        <pc:sldMkLst>
          <pc:docMk/>
          <pc:sldMk cId="1803738123" sldId="888"/>
        </pc:sldMkLst>
        <pc:spChg chg="mod">
          <ac:chgData name="ISHIMURA Ryosuke" userId="574130d6-88eb-4ee8-8224-7cd125e88581" providerId="ADAL" clId="{D4BE9EEF-5ABC-4144-A0EC-C79DB1E29959}" dt="2026-02-22T13:49:13.421" v="10762"/>
          <ac:spMkLst>
            <pc:docMk/>
            <pc:sldMk cId="1803738123" sldId="888"/>
            <ac:spMk id="3" creationId="{42112D17-8C4F-E2E8-5A24-CCC9B6AEA1D6}"/>
          </ac:spMkLst>
        </pc:spChg>
      </pc:sldChg>
      <pc:sldChg chg="addSp delSp modSp mod">
        <pc:chgData name="ISHIMURA Ryosuke" userId="574130d6-88eb-4ee8-8224-7cd125e88581" providerId="ADAL" clId="{D4BE9EEF-5ABC-4144-A0EC-C79DB1E29959}" dt="2026-02-22T13:18:39.864" v="10408" actId="20577"/>
        <pc:sldMkLst>
          <pc:docMk/>
          <pc:sldMk cId="3070093551" sldId="889"/>
        </pc:sldMkLst>
        <pc:spChg chg="mod">
          <ac:chgData name="ISHIMURA Ryosuke" userId="574130d6-88eb-4ee8-8224-7cd125e88581" providerId="ADAL" clId="{D4BE9EEF-5ABC-4144-A0EC-C79DB1E29959}" dt="2026-02-15T07:14:13.709" v="8146" actId="20577"/>
          <ac:spMkLst>
            <pc:docMk/>
            <pc:sldMk cId="3070093551" sldId="889"/>
            <ac:spMk id="2" creationId="{49B8BCF6-CE83-7B36-BE0D-546B51752652}"/>
          </ac:spMkLst>
        </pc:spChg>
        <pc:spChg chg="mod">
          <ac:chgData name="ISHIMURA Ryosuke" userId="574130d6-88eb-4ee8-8224-7cd125e88581" providerId="ADAL" clId="{D4BE9EEF-5ABC-4144-A0EC-C79DB1E29959}" dt="2026-02-22T13:18:39.864" v="10408" actId="20577"/>
          <ac:spMkLst>
            <pc:docMk/>
            <pc:sldMk cId="3070093551" sldId="889"/>
            <ac:spMk id="3" creationId="{35C796FF-3C22-AAC5-A9CE-4601BAAB0227}"/>
          </ac:spMkLst>
        </pc:spChg>
        <pc:spChg chg="add mod">
          <ac:chgData name="ISHIMURA Ryosuke" userId="574130d6-88eb-4ee8-8224-7cd125e88581" providerId="ADAL" clId="{D4BE9EEF-5ABC-4144-A0EC-C79DB1E29959}" dt="2026-02-15T07:06:52.063" v="8045" actId="1076"/>
          <ac:spMkLst>
            <pc:docMk/>
            <pc:sldMk cId="3070093551" sldId="889"/>
            <ac:spMk id="6" creationId="{E8480F07-CA4B-B102-90D6-F36B9A3EE3C2}"/>
          </ac:spMkLst>
        </pc:spChg>
        <pc:spChg chg="add mod">
          <ac:chgData name="ISHIMURA Ryosuke" userId="574130d6-88eb-4ee8-8224-7cd125e88581" providerId="ADAL" clId="{D4BE9EEF-5ABC-4144-A0EC-C79DB1E29959}" dt="2026-02-11T14:24:56.203" v="3872" actId="1035"/>
          <ac:spMkLst>
            <pc:docMk/>
            <pc:sldMk cId="3070093551" sldId="889"/>
            <ac:spMk id="11" creationId="{4622C1A9-0C57-06A7-FB00-5D00A9B67BA5}"/>
          </ac:spMkLst>
        </pc:spChg>
        <pc:spChg chg="add mod">
          <ac:chgData name="ISHIMURA Ryosuke" userId="574130d6-88eb-4ee8-8224-7cd125e88581" providerId="ADAL" clId="{D4BE9EEF-5ABC-4144-A0EC-C79DB1E29959}" dt="2026-02-11T14:24:56.203" v="3872" actId="1035"/>
          <ac:spMkLst>
            <pc:docMk/>
            <pc:sldMk cId="3070093551" sldId="889"/>
            <ac:spMk id="17" creationId="{CC75FAAF-B8D0-5563-0213-4B8AE70BB5E4}"/>
          </ac:spMkLst>
        </pc:spChg>
        <pc:spChg chg="mod">
          <ac:chgData name="ISHIMURA Ryosuke" userId="574130d6-88eb-4ee8-8224-7cd125e88581" providerId="ADAL" clId="{D4BE9EEF-5ABC-4144-A0EC-C79DB1E29959}" dt="2026-02-22T12:56:31.461" v="10075" actId="1076"/>
          <ac:spMkLst>
            <pc:docMk/>
            <pc:sldMk cId="3070093551" sldId="889"/>
            <ac:spMk id="18" creationId="{2392ED95-1B79-2638-7721-DC97FCDBE9C3}"/>
          </ac:spMkLst>
        </pc:spChg>
        <pc:spChg chg="add mod">
          <ac:chgData name="ISHIMURA Ryosuke" userId="574130d6-88eb-4ee8-8224-7cd125e88581" providerId="ADAL" clId="{D4BE9EEF-5ABC-4144-A0EC-C79DB1E29959}" dt="2026-02-11T14:24:56.203" v="3872" actId="1035"/>
          <ac:spMkLst>
            <pc:docMk/>
            <pc:sldMk cId="3070093551" sldId="889"/>
            <ac:spMk id="28" creationId="{152F5872-D35D-38AB-DD9C-52995AB511F5}"/>
          </ac:spMkLst>
        </pc:spChg>
        <pc:spChg chg="add mod">
          <ac:chgData name="ISHIMURA Ryosuke" userId="574130d6-88eb-4ee8-8224-7cd125e88581" providerId="ADAL" clId="{D4BE9EEF-5ABC-4144-A0EC-C79DB1E29959}" dt="2026-02-11T14:24:56.203" v="3872" actId="1035"/>
          <ac:spMkLst>
            <pc:docMk/>
            <pc:sldMk cId="3070093551" sldId="889"/>
            <ac:spMk id="33" creationId="{1E7D8229-E3C7-8598-49BA-B536AFD6EC06}"/>
          </ac:spMkLst>
        </pc:spChg>
        <pc:spChg chg="add mod">
          <ac:chgData name="ISHIMURA Ryosuke" userId="574130d6-88eb-4ee8-8224-7cd125e88581" providerId="ADAL" clId="{D4BE9EEF-5ABC-4144-A0EC-C79DB1E29959}" dt="2026-02-11T14:24:56.203" v="3872" actId="1035"/>
          <ac:spMkLst>
            <pc:docMk/>
            <pc:sldMk cId="3070093551" sldId="889"/>
            <ac:spMk id="36" creationId="{C4D495E6-F4FD-4E70-1D36-7559C313BBFB}"/>
          </ac:spMkLst>
        </pc:spChg>
        <pc:spChg chg="add mod">
          <ac:chgData name="ISHIMURA Ryosuke" userId="574130d6-88eb-4ee8-8224-7cd125e88581" providerId="ADAL" clId="{D4BE9EEF-5ABC-4144-A0EC-C79DB1E29959}" dt="2026-02-11T14:24:56.203" v="3872" actId="1035"/>
          <ac:spMkLst>
            <pc:docMk/>
            <pc:sldMk cId="3070093551" sldId="889"/>
            <ac:spMk id="37" creationId="{B401608C-C7E2-2809-71C5-BE6163DF4B45}"/>
          </ac:spMkLst>
        </pc:spChg>
        <pc:spChg chg="add mod">
          <ac:chgData name="ISHIMURA Ryosuke" userId="574130d6-88eb-4ee8-8224-7cd125e88581" providerId="ADAL" clId="{D4BE9EEF-5ABC-4144-A0EC-C79DB1E29959}" dt="2026-02-11T13:59:25.017" v="3105" actId="14100"/>
          <ac:spMkLst>
            <pc:docMk/>
            <pc:sldMk cId="3070093551" sldId="889"/>
            <ac:spMk id="38" creationId="{AF2DFE1B-3F08-B1DA-4D97-F6CDCAC3BE00}"/>
          </ac:spMkLst>
        </pc:spChg>
        <pc:spChg chg="add mod">
          <ac:chgData name="ISHIMURA Ryosuke" userId="574130d6-88eb-4ee8-8224-7cd125e88581" providerId="ADAL" clId="{D4BE9EEF-5ABC-4144-A0EC-C79DB1E29959}" dt="2026-02-11T14:24:56.203" v="3872" actId="1035"/>
          <ac:spMkLst>
            <pc:docMk/>
            <pc:sldMk cId="3070093551" sldId="889"/>
            <ac:spMk id="39" creationId="{F6C12012-2A59-6759-1B4C-359F4CBA5173}"/>
          </ac:spMkLst>
        </pc:spChg>
        <pc:spChg chg="add mod">
          <ac:chgData name="ISHIMURA Ryosuke" userId="574130d6-88eb-4ee8-8224-7cd125e88581" providerId="ADAL" clId="{D4BE9EEF-5ABC-4144-A0EC-C79DB1E29959}" dt="2026-02-11T14:24:56.203" v="3872" actId="1035"/>
          <ac:spMkLst>
            <pc:docMk/>
            <pc:sldMk cId="3070093551" sldId="889"/>
            <ac:spMk id="40" creationId="{FD8615E6-4C30-B346-1EB5-67E61026A1F8}"/>
          </ac:spMkLst>
        </pc:spChg>
        <pc:spChg chg="add mod">
          <ac:chgData name="ISHIMURA Ryosuke" userId="574130d6-88eb-4ee8-8224-7cd125e88581" providerId="ADAL" clId="{D4BE9EEF-5ABC-4144-A0EC-C79DB1E29959}" dt="2026-02-11T14:24:56.203" v="3872" actId="1035"/>
          <ac:spMkLst>
            <pc:docMk/>
            <pc:sldMk cId="3070093551" sldId="889"/>
            <ac:spMk id="42" creationId="{DB105ACE-0872-2DD6-68E4-3276FA0EEEFC}"/>
          </ac:spMkLst>
        </pc:spChg>
        <pc:spChg chg="mod">
          <ac:chgData name="ISHIMURA Ryosuke" userId="574130d6-88eb-4ee8-8224-7cd125e88581" providerId="ADAL" clId="{D4BE9EEF-5ABC-4144-A0EC-C79DB1E29959}" dt="2026-02-11T14:38:18.911" v="3928" actId="1036"/>
          <ac:spMkLst>
            <pc:docMk/>
            <pc:sldMk cId="3070093551" sldId="889"/>
            <ac:spMk id="43" creationId="{12D5A738-2010-660E-D34F-C3CC632D43FB}"/>
          </ac:spMkLst>
        </pc:spChg>
        <pc:cxnChg chg="mod">
          <ac:chgData name="ISHIMURA Ryosuke" userId="574130d6-88eb-4ee8-8224-7cd125e88581" providerId="ADAL" clId="{D4BE9EEF-5ABC-4144-A0EC-C79DB1E29959}" dt="2026-02-11T13:59:25.017" v="3105" actId="14100"/>
          <ac:cxnSpMkLst>
            <pc:docMk/>
            <pc:sldMk cId="3070093551" sldId="889"/>
            <ac:cxnSpMk id="41" creationId="{8452C8BE-4F90-FE2D-86DD-E233664ABBF1}"/>
          </ac:cxnSpMkLst>
        </pc:cxnChg>
      </pc:sldChg>
      <pc:sldChg chg="addSp modSp add mod ord modShow">
        <pc:chgData name="ISHIMURA Ryosuke" userId="574130d6-88eb-4ee8-8224-7cd125e88581" providerId="ADAL" clId="{D4BE9EEF-5ABC-4144-A0EC-C79DB1E29959}" dt="2026-02-13T04:37:55.948" v="4019" actId="1076"/>
        <pc:sldMkLst>
          <pc:docMk/>
          <pc:sldMk cId="1542486332" sldId="891"/>
        </pc:sldMkLst>
        <pc:spChg chg="mod">
          <ac:chgData name="ISHIMURA Ryosuke" userId="574130d6-88eb-4ee8-8224-7cd125e88581" providerId="ADAL" clId="{D4BE9EEF-5ABC-4144-A0EC-C79DB1E29959}" dt="2026-02-11T06:21:34.579" v="1705" actId="20577"/>
          <ac:spMkLst>
            <pc:docMk/>
            <pc:sldMk cId="1542486332" sldId="891"/>
            <ac:spMk id="3" creationId="{81C873C8-4CD9-A1F4-B868-00B6BF87D071}"/>
          </ac:spMkLst>
        </pc:spChg>
        <pc:picChg chg="add mod">
          <ac:chgData name="ISHIMURA Ryosuke" userId="574130d6-88eb-4ee8-8224-7cd125e88581" providerId="ADAL" clId="{D4BE9EEF-5ABC-4144-A0EC-C79DB1E29959}" dt="2026-02-13T04:37:55.948" v="4019" actId="1076"/>
          <ac:picMkLst>
            <pc:docMk/>
            <pc:sldMk cId="1542486332" sldId="891"/>
            <ac:picMk id="6" creationId="{FC3A4D0F-2399-6570-52A2-F5E3C18D61AC}"/>
          </ac:picMkLst>
        </pc:picChg>
        <pc:picChg chg="add mod">
          <ac:chgData name="ISHIMURA Ryosuke" userId="574130d6-88eb-4ee8-8224-7cd125e88581" providerId="ADAL" clId="{D4BE9EEF-5ABC-4144-A0EC-C79DB1E29959}" dt="2026-02-11T06:29:45.757" v="1733" actId="1076"/>
          <ac:picMkLst>
            <pc:docMk/>
            <pc:sldMk cId="1542486332" sldId="891"/>
            <ac:picMk id="8" creationId="{FCE104D9-5D16-3858-BE7B-284DB5C65CDC}"/>
          </ac:picMkLst>
        </pc:picChg>
      </pc:sldChg>
      <pc:sldChg chg="delSp add mod ord modShow">
        <pc:chgData name="ISHIMURA Ryosuke" userId="574130d6-88eb-4ee8-8224-7cd125e88581" providerId="ADAL" clId="{D4BE9EEF-5ABC-4144-A0EC-C79DB1E29959}" dt="2026-02-11T06:46:08.790" v="1977"/>
        <pc:sldMkLst>
          <pc:docMk/>
          <pc:sldMk cId="1450650877" sldId="892"/>
        </pc:sldMkLst>
      </pc:sldChg>
      <pc:sldChg chg="addSp delSp modSp add mod ord modShow">
        <pc:chgData name="ISHIMURA Ryosuke" userId="574130d6-88eb-4ee8-8224-7cd125e88581" providerId="ADAL" clId="{D4BE9EEF-5ABC-4144-A0EC-C79DB1E29959}" dt="2026-02-15T07:09:34.289" v="8105"/>
        <pc:sldMkLst>
          <pc:docMk/>
          <pc:sldMk cId="2408989673" sldId="893"/>
        </pc:sldMkLst>
        <pc:spChg chg="mod">
          <ac:chgData name="ISHIMURA Ryosuke" userId="574130d6-88eb-4ee8-8224-7cd125e88581" providerId="ADAL" clId="{D4BE9EEF-5ABC-4144-A0EC-C79DB1E29959}" dt="2026-02-11T14:40:19.379" v="4000" actId="20577"/>
          <ac:spMkLst>
            <pc:docMk/>
            <pc:sldMk cId="2408989673" sldId="893"/>
            <ac:spMk id="2" creationId="{9F128D08-B6FF-219A-521D-3B146509CF04}"/>
          </ac:spMkLst>
        </pc:spChg>
        <pc:spChg chg="add mod">
          <ac:chgData name="ISHIMURA Ryosuke" userId="574130d6-88eb-4ee8-8224-7cd125e88581" providerId="ADAL" clId="{D4BE9EEF-5ABC-4144-A0EC-C79DB1E29959}" dt="2026-02-11T13:33:22.847" v="2224" actId="14100"/>
          <ac:spMkLst>
            <pc:docMk/>
            <pc:sldMk cId="2408989673" sldId="893"/>
            <ac:spMk id="9" creationId="{B0482428-3ACA-1EC5-D398-FF77DF1BF970}"/>
          </ac:spMkLst>
        </pc:spChg>
        <pc:spChg chg="add mod">
          <ac:chgData name="ISHIMURA Ryosuke" userId="574130d6-88eb-4ee8-8224-7cd125e88581" providerId="ADAL" clId="{D4BE9EEF-5ABC-4144-A0EC-C79DB1E29959}" dt="2026-02-11T13:34:15.992" v="2251" actId="1076"/>
          <ac:spMkLst>
            <pc:docMk/>
            <pc:sldMk cId="2408989673" sldId="893"/>
            <ac:spMk id="10" creationId="{5D047037-54D4-5B78-E44F-4450534DBB8D}"/>
          </ac:spMkLst>
        </pc:spChg>
        <pc:spChg chg="add mod">
          <ac:chgData name="ISHIMURA Ryosuke" userId="574130d6-88eb-4ee8-8224-7cd125e88581" providerId="ADAL" clId="{D4BE9EEF-5ABC-4144-A0EC-C79DB1E29959}" dt="2026-02-11T13:35:34.855" v="2324" actId="14100"/>
          <ac:spMkLst>
            <pc:docMk/>
            <pc:sldMk cId="2408989673" sldId="893"/>
            <ac:spMk id="11" creationId="{EE93CF7D-CB3B-9733-5DB8-D0FDA40B9735}"/>
          </ac:spMkLst>
        </pc:spChg>
        <pc:spChg chg="add mod">
          <ac:chgData name="ISHIMURA Ryosuke" userId="574130d6-88eb-4ee8-8224-7cd125e88581" providerId="ADAL" clId="{D4BE9EEF-5ABC-4144-A0EC-C79DB1E29959}" dt="2026-02-11T13:35:01.037" v="2301" actId="14100"/>
          <ac:spMkLst>
            <pc:docMk/>
            <pc:sldMk cId="2408989673" sldId="893"/>
            <ac:spMk id="12" creationId="{B7FCD224-D160-B111-F5EB-C9BDF7EAC623}"/>
          </ac:spMkLst>
        </pc:spChg>
        <pc:spChg chg="add mod">
          <ac:chgData name="ISHIMURA Ryosuke" userId="574130d6-88eb-4ee8-8224-7cd125e88581" providerId="ADAL" clId="{D4BE9EEF-5ABC-4144-A0EC-C79DB1E29959}" dt="2026-02-11T13:35:26.637" v="2323" actId="14100"/>
          <ac:spMkLst>
            <pc:docMk/>
            <pc:sldMk cId="2408989673" sldId="893"/>
            <ac:spMk id="13" creationId="{D29469C5-0B36-C47E-911C-BE83D6AEADB0}"/>
          </ac:spMkLst>
        </pc:spChg>
        <pc:picChg chg="add mod ord modCrop">
          <ac:chgData name="ISHIMURA Ryosuke" userId="574130d6-88eb-4ee8-8224-7cd125e88581" providerId="ADAL" clId="{D4BE9EEF-5ABC-4144-A0EC-C79DB1E29959}" dt="2026-02-11T13:35:23.656" v="2322" actId="1076"/>
          <ac:picMkLst>
            <pc:docMk/>
            <pc:sldMk cId="2408989673" sldId="893"/>
            <ac:picMk id="7" creationId="{730D7E9B-0BAC-E353-A8C3-60D9C8FB10ED}"/>
          </ac:picMkLst>
        </pc:picChg>
      </pc:sldChg>
      <pc:sldChg chg="addSp delSp modSp add mod ord">
        <pc:chgData name="ISHIMURA Ryosuke" userId="574130d6-88eb-4ee8-8224-7cd125e88581" providerId="ADAL" clId="{D4BE9EEF-5ABC-4144-A0EC-C79DB1E29959}" dt="2026-02-22T12:36:22.819" v="9123"/>
        <pc:sldMkLst>
          <pc:docMk/>
          <pc:sldMk cId="1824105220" sldId="894"/>
        </pc:sldMkLst>
        <pc:spChg chg="mod">
          <ac:chgData name="ISHIMURA Ryosuke" userId="574130d6-88eb-4ee8-8224-7cd125e88581" providerId="ADAL" clId="{D4BE9EEF-5ABC-4144-A0EC-C79DB1E29959}" dt="2026-02-22T12:36:22.819" v="9123"/>
          <ac:spMkLst>
            <pc:docMk/>
            <pc:sldMk cId="1824105220" sldId="894"/>
            <ac:spMk id="2" creationId="{B769D0C5-2C3C-9A52-9A38-2DBB07A1538C}"/>
          </ac:spMkLst>
        </pc:spChg>
        <pc:spChg chg="add mod">
          <ac:chgData name="ISHIMURA Ryosuke" userId="574130d6-88eb-4ee8-8224-7cd125e88581" providerId="ADAL" clId="{D4BE9EEF-5ABC-4144-A0EC-C79DB1E29959}" dt="2026-02-15T07:25:37.287" v="8252" actId="1037"/>
          <ac:spMkLst>
            <pc:docMk/>
            <pc:sldMk cId="1824105220" sldId="894"/>
            <ac:spMk id="5" creationId="{9C173260-7DF0-70A4-BD48-2421AB94816A}"/>
          </ac:spMkLst>
        </pc:spChg>
        <pc:spChg chg="add mod">
          <ac:chgData name="ISHIMURA Ryosuke" userId="574130d6-88eb-4ee8-8224-7cd125e88581" providerId="ADAL" clId="{D4BE9EEF-5ABC-4144-A0EC-C79DB1E29959}" dt="2026-02-15T07:25:03.848" v="8234" actId="113"/>
          <ac:spMkLst>
            <pc:docMk/>
            <pc:sldMk cId="1824105220" sldId="894"/>
            <ac:spMk id="9" creationId="{F7782F0D-2A70-BF07-8FF7-DF2CB5BB5FCC}"/>
          </ac:spMkLst>
        </pc:spChg>
        <pc:spChg chg="add mod">
          <ac:chgData name="ISHIMURA Ryosuke" userId="574130d6-88eb-4ee8-8224-7cd125e88581" providerId="ADAL" clId="{D4BE9EEF-5ABC-4144-A0EC-C79DB1E29959}" dt="2026-02-15T07:26:08.422" v="8273" actId="14100"/>
          <ac:spMkLst>
            <pc:docMk/>
            <pc:sldMk cId="1824105220" sldId="894"/>
            <ac:spMk id="10" creationId="{39EC6361-CAAD-A6B0-94B6-1C29206988CD}"/>
          </ac:spMkLst>
        </pc:spChg>
        <pc:spChg chg="add mod">
          <ac:chgData name="ISHIMURA Ryosuke" userId="574130d6-88eb-4ee8-8224-7cd125e88581" providerId="ADAL" clId="{D4BE9EEF-5ABC-4144-A0EC-C79DB1E29959}" dt="2026-02-15T07:25:37.287" v="8252" actId="1037"/>
          <ac:spMkLst>
            <pc:docMk/>
            <pc:sldMk cId="1824105220" sldId="894"/>
            <ac:spMk id="11" creationId="{1E0DA468-2ED3-2266-645B-ED7B4F4FAD28}"/>
          </ac:spMkLst>
        </pc:spChg>
        <pc:spChg chg="add mod">
          <ac:chgData name="ISHIMURA Ryosuke" userId="574130d6-88eb-4ee8-8224-7cd125e88581" providerId="ADAL" clId="{D4BE9EEF-5ABC-4144-A0EC-C79DB1E29959}" dt="2026-02-15T07:25:37.287" v="8252" actId="1037"/>
          <ac:spMkLst>
            <pc:docMk/>
            <pc:sldMk cId="1824105220" sldId="894"/>
            <ac:spMk id="12" creationId="{81817BB1-5427-40CD-089F-013151CC2A59}"/>
          </ac:spMkLst>
        </pc:spChg>
        <pc:spChg chg="add mod">
          <ac:chgData name="ISHIMURA Ryosuke" userId="574130d6-88eb-4ee8-8224-7cd125e88581" providerId="ADAL" clId="{D4BE9EEF-5ABC-4144-A0EC-C79DB1E29959}" dt="2026-02-15T07:25:37.287" v="8252" actId="1037"/>
          <ac:spMkLst>
            <pc:docMk/>
            <pc:sldMk cId="1824105220" sldId="894"/>
            <ac:spMk id="13" creationId="{3F083889-CF80-C5A4-583F-CD6614A3DD8F}"/>
          </ac:spMkLst>
        </pc:spChg>
        <pc:spChg chg="add mod">
          <ac:chgData name="ISHIMURA Ryosuke" userId="574130d6-88eb-4ee8-8224-7cd125e88581" providerId="ADAL" clId="{D4BE9EEF-5ABC-4144-A0EC-C79DB1E29959}" dt="2026-02-15T07:25:37.287" v="8252" actId="1037"/>
          <ac:spMkLst>
            <pc:docMk/>
            <pc:sldMk cId="1824105220" sldId="894"/>
            <ac:spMk id="15" creationId="{FCF0FCCA-E51F-5433-58DA-C17F4AF6BCD5}"/>
          </ac:spMkLst>
        </pc:spChg>
        <pc:spChg chg="add mod">
          <ac:chgData name="ISHIMURA Ryosuke" userId="574130d6-88eb-4ee8-8224-7cd125e88581" providerId="ADAL" clId="{D4BE9EEF-5ABC-4144-A0EC-C79DB1E29959}" dt="2026-02-15T07:25:37.287" v="8252" actId="1037"/>
          <ac:spMkLst>
            <pc:docMk/>
            <pc:sldMk cId="1824105220" sldId="894"/>
            <ac:spMk id="16" creationId="{21B892AC-7857-9158-A937-B3EDB685E89A}"/>
          </ac:spMkLst>
        </pc:spChg>
        <pc:spChg chg="add mod">
          <ac:chgData name="ISHIMURA Ryosuke" userId="574130d6-88eb-4ee8-8224-7cd125e88581" providerId="ADAL" clId="{D4BE9EEF-5ABC-4144-A0EC-C79DB1E29959}" dt="2026-02-15T07:25:37.287" v="8252" actId="1037"/>
          <ac:spMkLst>
            <pc:docMk/>
            <pc:sldMk cId="1824105220" sldId="894"/>
            <ac:spMk id="17" creationId="{96F8D711-8EE5-EA60-4683-1F8C9309F4FD}"/>
          </ac:spMkLst>
        </pc:spChg>
        <pc:picChg chg="add mod">
          <ac:chgData name="ISHIMURA Ryosuke" userId="574130d6-88eb-4ee8-8224-7cd125e88581" providerId="ADAL" clId="{D4BE9EEF-5ABC-4144-A0EC-C79DB1E29959}" dt="2026-02-15T07:25:45.077" v="8264" actId="1037"/>
          <ac:picMkLst>
            <pc:docMk/>
            <pc:sldMk cId="1824105220" sldId="894"/>
            <ac:picMk id="14" creationId="{5523BC17-6A2A-B2FE-2EDB-F455A3733089}"/>
          </ac:picMkLst>
        </pc:picChg>
      </pc:sldChg>
      <pc:sldChg chg="addSp delSp modSp add mod ord">
        <pc:chgData name="ISHIMURA Ryosuke" userId="574130d6-88eb-4ee8-8224-7cd125e88581" providerId="ADAL" clId="{D4BE9EEF-5ABC-4144-A0EC-C79DB1E29959}" dt="2026-02-15T05:57:28.869" v="6067" actId="1076"/>
        <pc:sldMkLst>
          <pc:docMk/>
          <pc:sldMk cId="1338829463" sldId="896"/>
        </pc:sldMkLst>
        <pc:spChg chg="mod">
          <ac:chgData name="ISHIMURA Ryosuke" userId="574130d6-88eb-4ee8-8224-7cd125e88581" providerId="ADAL" clId="{D4BE9EEF-5ABC-4144-A0EC-C79DB1E29959}" dt="2026-02-15T05:54:45.558" v="5991"/>
          <ac:spMkLst>
            <pc:docMk/>
            <pc:sldMk cId="1338829463" sldId="896"/>
            <ac:spMk id="2" creationId="{3B4B1233-6EF5-0A7F-9967-BBB5FA5DCCF6}"/>
          </ac:spMkLst>
        </pc:spChg>
        <pc:spChg chg="mod">
          <ac:chgData name="ISHIMURA Ryosuke" userId="574130d6-88eb-4ee8-8224-7cd125e88581" providerId="ADAL" clId="{D4BE9EEF-5ABC-4144-A0EC-C79DB1E29959}" dt="2026-02-15T05:56:53.503" v="6031" actId="20577"/>
          <ac:spMkLst>
            <pc:docMk/>
            <pc:sldMk cId="1338829463" sldId="896"/>
            <ac:spMk id="3" creationId="{B309A487-D361-59D7-B16E-6DB5FDAF443F}"/>
          </ac:spMkLst>
        </pc:spChg>
        <pc:spChg chg="add mod">
          <ac:chgData name="ISHIMURA Ryosuke" userId="574130d6-88eb-4ee8-8224-7cd125e88581" providerId="ADAL" clId="{D4BE9EEF-5ABC-4144-A0EC-C79DB1E29959}" dt="2026-02-15T05:51:55.275" v="5865" actId="1076"/>
          <ac:spMkLst>
            <pc:docMk/>
            <pc:sldMk cId="1338829463" sldId="896"/>
            <ac:spMk id="6" creationId="{8F61AEC5-0C5C-D1CB-FEB3-F98B0D882513}"/>
          </ac:spMkLst>
        </pc:spChg>
        <pc:spChg chg="add mod">
          <ac:chgData name="ISHIMURA Ryosuke" userId="574130d6-88eb-4ee8-8224-7cd125e88581" providerId="ADAL" clId="{D4BE9EEF-5ABC-4144-A0EC-C79DB1E29959}" dt="2026-02-15T05:51:58.622" v="5866" actId="1076"/>
          <ac:spMkLst>
            <pc:docMk/>
            <pc:sldMk cId="1338829463" sldId="896"/>
            <ac:spMk id="7" creationId="{2B600F9A-C9F1-3E84-F0DB-B2F14412B556}"/>
          </ac:spMkLst>
        </pc:spChg>
        <pc:spChg chg="mod">
          <ac:chgData name="ISHIMURA Ryosuke" userId="574130d6-88eb-4ee8-8224-7cd125e88581" providerId="ADAL" clId="{D4BE9EEF-5ABC-4144-A0EC-C79DB1E29959}" dt="2026-02-15T05:57:28.869" v="6067" actId="1076"/>
          <ac:spMkLst>
            <pc:docMk/>
            <pc:sldMk cId="1338829463" sldId="896"/>
            <ac:spMk id="35" creationId="{A594C90C-4710-214D-C3C4-EF8285774614}"/>
          </ac:spMkLst>
        </pc:spChg>
        <pc:spChg chg="mod">
          <ac:chgData name="ISHIMURA Ryosuke" userId="574130d6-88eb-4ee8-8224-7cd125e88581" providerId="ADAL" clId="{D4BE9EEF-5ABC-4144-A0EC-C79DB1E29959}" dt="2026-02-15T05:50:29.715" v="5807"/>
          <ac:spMkLst>
            <pc:docMk/>
            <pc:sldMk cId="1338829463" sldId="896"/>
            <ac:spMk id="53" creationId="{80E4CD5B-5DEE-EB59-9C08-A08367CA1516}"/>
          </ac:spMkLst>
        </pc:spChg>
        <pc:spChg chg="mod">
          <ac:chgData name="ISHIMURA Ryosuke" userId="574130d6-88eb-4ee8-8224-7cd125e88581" providerId="ADAL" clId="{D4BE9EEF-5ABC-4144-A0EC-C79DB1E29959}" dt="2026-02-15T05:50:41.456" v="5828" actId="1076"/>
          <ac:spMkLst>
            <pc:docMk/>
            <pc:sldMk cId="1338829463" sldId="896"/>
            <ac:spMk id="81" creationId="{8EB073BA-BCFB-DE61-3D67-17DE81310A24}"/>
          </ac:spMkLst>
        </pc:spChg>
        <pc:spChg chg="mod">
          <ac:chgData name="ISHIMURA Ryosuke" userId="574130d6-88eb-4ee8-8224-7cd125e88581" providerId="ADAL" clId="{D4BE9EEF-5ABC-4144-A0EC-C79DB1E29959}" dt="2026-02-15T05:51:53.176" v="5864" actId="1076"/>
          <ac:spMkLst>
            <pc:docMk/>
            <pc:sldMk cId="1338829463" sldId="896"/>
            <ac:spMk id="86" creationId="{2DCD944F-7B6B-4958-2766-9E1B786EB0C1}"/>
          </ac:spMkLst>
        </pc:spChg>
        <pc:spChg chg="mod">
          <ac:chgData name="ISHIMURA Ryosuke" userId="574130d6-88eb-4ee8-8224-7cd125e88581" providerId="ADAL" clId="{D4BE9EEF-5ABC-4144-A0EC-C79DB1E29959}" dt="2026-02-15T05:50:24.011" v="5781" actId="1076"/>
          <ac:spMkLst>
            <pc:docMk/>
            <pc:sldMk cId="1338829463" sldId="896"/>
            <ac:spMk id="91" creationId="{229AF7E5-8107-898C-F681-2D8CC94FE1AE}"/>
          </ac:spMkLst>
        </pc:spChg>
      </pc:sldChg>
      <pc:sldChg chg="modSp add mod modNotesTx">
        <pc:chgData name="ISHIMURA Ryosuke" userId="574130d6-88eb-4ee8-8224-7cd125e88581" providerId="ADAL" clId="{D4BE9EEF-5ABC-4144-A0EC-C79DB1E29959}" dt="2026-02-15T06:13:02.508" v="6446" actId="20577"/>
        <pc:sldMkLst>
          <pc:docMk/>
          <pc:sldMk cId="529914340" sldId="897"/>
        </pc:sldMkLst>
        <pc:spChg chg="mod">
          <ac:chgData name="ISHIMURA Ryosuke" userId="574130d6-88eb-4ee8-8224-7cd125e88581" providerId="ADAL" clId="{D4BE9EEF-5ABC-4144-A0EC-C79DB1E29959}" dt="2026-02-15T06:07:33.945" v="6174" actId="20577"/>
          <ac:spMkLst>
            <pc:docMk/>
            <pc:sldMk cId="529914340" sldId="897"/>
            <ac:spMk id="7" creationId="{573EC659-1BC0-989D-88A2-14AEF37E2E75}"/>
          </ac:spMkLst>
        </pc:spChg>
        <pc:spChg chg="mod">
          <ac:chgData name="ISHIMURA Ryosuke" userId="574130d6-88eb-4ee8-8224-7cd125e88581" providerId="ADAL" clId="{D4BE9EEF-5ABC-4144-A0EC-C79DB1E29959}" dt="2026-02-15T06:10:31.456" v="6408" actId="20577"/>
          <ac:spMkLst>
            <pc:docMk/>
            <pc:sldMk cId="529914340" sldId="897"/>
            <ac:spMk id="8" creationId="{DBB393EE-E655-1416-246C-B8621F4D219C}"/>
          </ac:spMkLst>
        </pc:spChg>
        <pc:spChg chg="mod">
          <ac:chgData name="ISHIMURA Ryosuke" userId="574130d6-88eb-4ee8-8224-7cd125e88581" providerId="ADAL" clId="{D4BE9EEF-5ABC-4144-A0EC-C79DB1E29959}" dt="2026-02-15T06:10:35.583" v="6409" actId="20577"/>
          <ac:spMkLst>
            <pc:docMk/>
            <pc:sldMk cId="529914340" sldId="897"/>
            <ac:spMk id="9" creationId="{D015496E-1FD2-EBAA-73B4-7AB37924F3CB}"/>
          </ac:spMkLst>
        </pc:spChg>
        <pc:spChg chg="mod">
          <ac:chgData name="ISHIMURA Ryosuke" userId="574130d6-88eb-4ee8-8224-7cd125e88581" providerId="ADAL" clId="{D4BE9EEF-5ABC-4144-A0EC-C79DB1E29959}" dt="2026-02-15T06:08:24.983" v="6263" actId="20577"/>
          <ac:spMkLst>
            <pc:docMk/>
            <pc:sldMk cId="529914340" sldId="897"/>
            <ac:spMk id="10" creationId="{D8BF1ED8-224D-9255-9C49-1265CDB240E3}"/>
          </ac:spMkLst>
        </pc:spChg>
        <pc:spChg chg="mod">
          <ac:chgData name="ISHIMURA Ryosuke" userId="574130d6-88eb-4ee8-8224-7cd125e88581" providerId="ADAL" clId="{D4BE9EEF-5ABC-4144-A0EC-C79DB1E29959}" dt="2026-02-15T06:08:00.727" v="6221" actId="20577"/>
          <ac:spMkLst>
            <pc:docMk/>
            <pc:sldMk cId="529914340" sldId="897"/>
            <ac:spMk id="11" creationId="{05737EFC-35C1-0397-C052-4213CECC23BB}"/>
          </ac:spMkLst>
        </pc:spChg>
        <pc:spChg chg="mod">
          <ac:chgData name="ISHIMURA Ryosuke" userId="574130d6-88eb-4ee8-8224-7cd125e88581" providerId="ADAL" clId="{D4BE9EEF-5ABC-4144-A0EC-C79DB1E29959}" dt="2026-02-15T06:08:44.993" v="6282" actId="20577"/>
          <ac:spMkLst>
            <pc:docMk/>
            <pc:sldMk cId="529914340" sldId="897"/>
            <ac:spMk id="13" creationId="{6B4E4531-791E-9B70-6ECD-33BB8E99881E}"/>
          </ac:spMkLst>
        </pc:spChg>
        <pc:spChg chg="mod">
          <ac:chgData name="ISHIMURA Ryosuke" userId="574130d6-88eb-4ee8-8224-7cd125e88581" providerId="ADAL" clId="{D4BE9EEF-5ABC-4144-A0EC-C79DB1E29959}" dt="2026-02-15T06:08:14.500" v="6243" actId="20577"/>
          <ac:spMkLst>
            <pc:docMk/>
            <pc:sldMk cId="529914340" sldId="897"/>
            <ac:spMk id="15" creationId="{2258AA9B-995D-F6B8-59B5-1F3034C428EF}"/>
          </ac:spMkLst>
        </pc:spChg>
      </pc:sldChg>
      <pc:sldChg chg="modSp add mod modNotesTx">
        <pc:chgData name="ISHIMURA Ryosuke" userId="574130d6-88eb-4ee8-8224-7cd125e88581" providerId="ADAL" clId="{D4BE9EEF-5ABC-4144-A0EC-C79DB1E29959}" dt="2026-02-15T06:59:36.784" v="7963" actId="1035"/>
        <pc:sldMkLst>
          <pc:docMk/>
          <pc:sldMk cId="100912437" sldId="898"/>
        </pc:sldMkLst>
        <pc:spChg chg="mod">
          <ac:chgData name="ISHIMURA Ryosuke" userId="574130d6-88eb-4ee8-8224-7cd125e88581" providerId="ADAL" clId="{D4BE9EEF-5ABC-4144-A0EC-C79DB1E29959}" dt="2026-02-15T06:34:37.710" v="7098"/>
          <ac:spMkLst>
            <pc:docMk/>
            <pc:sldMk cId="100912437" sldId="898"/>
            <ac:spMk id="2" creationId="{546210A2-67AA-0383-79AB-C4B3A4A675A8}"/>
          </ac:spMkLst>
        </pc:spChg>
        <pc:spChg chg="mod">
          <ac:chgData name="ISHIMURA Ryosuke" userId="574130d6-88eb-4ee8-8224-7cd125e88581" providerId="ADAL" clId="{D4BE9EEF-5ABC-4144-A0EC-C79DB1E29959}" dt="2026-02-15T06:58:03.421" v="7947"/>
          <ac:spMkLst>
            <pc:docMk/>
            <pc:sldMk cId="100912437" sldId="898"/>
            <ac:spMk id="3" creationId="{FE37FC2F-04AB-D111-FA69-F24DC9C70721}"/>
          </ac:spMkLst>
        </pc:spChg>
        <pc:spChg chg="mod">
          <ac:chgData name="ISHIMURA Ryosuke" userId="574130d6-88eb-4ee8-8224-7cd125e88581" providerId="ADAL" clId="{D4BE9EEF-5ABC-4144-A0EC-C79DB1E29959}" dt="2026-02-15T06:59:36.784" v="7963" actId="1035"/>
          <ac:spMkLst>
            <pc:docMk/>
            <pc:sldMk cId="100912437" sldId="898"/>
            <ac:spMk id="6" creationId="{5B20CE78-62D2-8D1C-83C7-081C4A69918E}"/>
          </ac:spMkLst>
        </pc:spChg>
      </pc:sldChg>
      <pc:sldChg chg="modSp add mod ord modShow">
        <pc:chgData name="ISHIMURA Ryosuke" userId="574130d6-88eb-4ee8-8224-7cd125e88581" providerId="ADAL" clId="{D4BE9EEF-5ABC-4144-A0EC-C79DB1E29959}" dt="2026-02-15T06:29:30.418" v="7007" actId="729"/>
        <pc:sldMkLst>
          <pc:docMk/>
          <pc:sldMk cId="91493099" sldId="899"/>
        </pc:sldMkLst>
        <pc:spChg chg="mod">
          <ac:chgData name="ISHIMURA Ryosuke" userId="574130d6-88eb-4ee8-8224-7cd125e88581" providerId="ADAL" clId="{D4BE9EEF-5ABC-4144-A0EC-C79DB1E29959}" dt="2026-02-15T06:26:25.719" v="7004"/>
          <ac:spMkLst>
            <pc:docMk/>
            <pc:sldMk cId="91493099" sldId="899"/>
            <ac:spMk id="2" creationId="{C689451D-EB83-CDA1-1CB6-460A28607D90}"/>
          </ac:spMkLst>
        </pc:spChg>
        <pc:spChg chg="mod">
          <ac:chgData name="ISHIMURA Ryosuke" userId="574130d6-88eb-4ee8-8224-7cd125e88581" providerId="ADAL" clId="{D4BE9EEF-5ABC-4144-A0EC-C79DB1E29959}" dt="2026-02-15T06:26:12.782" v="6961"/>
          <ac:spMkLst>
            <pc:docMk/>
            <pc:sldMk cId="91493099" sldId="899"/>
            <ac:spMk id="3" creationId="{36157DB9-50B3-55B9-0694-B8BAB775794D}"/>
          </ac:spMkLst>
        </pc:spChg>
      </pc:sldChg>
      <pc:sldChg chg="addSp delSp modSp new mod ord modShow">
        <pc:chgData name="ISHIMURA Ryosuke" userId="574130d6-88eb-4ee8-8224-7cd125e88581" providerId="ADAL" clId="{D4BE9EEF-5ABC-4144-A0EC-C79DB1E29959}" dt="2026-02-15T07:09:37.714" v="8109"/>
        <pc:sldMkLst>
          <pc:docMk/>
          <pc:sldMk cId="190317139" sldId="900"/>
        </pc:sldMkLst>
        <pc:spChg chg="mod">
          <ac:chgData name="ISHIMURA Ryosuke" userId="574130d6-88eb-4ee8-8224-7cd125e88581" providerId="ADAL" clId="{D4BE9EEF-5ABC-4144-A0EC-C79DB1E29959}" dt="2026-02-15T06:43:02.214" v="7370"/>
          <ac:spMkLst>
            <pc:docMk/>
            <pc:sldMk cId="190317139" sldId="900"/>
            <ac:spMk id="2" creationId="{77BD54CC-E11A-C250-4C95-F3F17013C743}"/>
          </ac:spMkLst>
        </pc:spChg>
        <pc:spChg chg="add mod ord">
          <ac:chgData name="ISHIMURA Ryosuke" userId="574130d6-88eb-4ee8-8224-7cd125e88581" providerId="ADAL" clId="{D4BE9EEF-5ABC-4144-A0EC-C79DB1E29959}" dt="2026-02-15T06:51:41.962" v="7758" actId="1076"/>
          <ac:spMkLst>
            <pc:docMk/>
            <pc:sldMk cId="190317139" sldId="900"/>
            <ac:spMk id="8" creationId="{C9A7B07A-BF50-D785-17C2-3B34862BD408}"/>
          </ac:spMkLst>
        </pc:spChg>
        <pc:spChg chg="add mod">
          <ac:chgData name="ISHIMURA Ryosuke" userId="574130d6-88eb-4ee8-8224-7cd125e88581" providerId="ADAL" clId="{D4BE9EEF-5ABC-4144-A0EC-C79DB1E29959}" dt="2026-02-15T06:46:38.590" v="7589" actId="1076"/>
          <ac:spMkLst>
            <pc:docMk/>
            <pc:sldMk cId="190317139" sldId="900"/>
            <ac:spMk id="9" creationId="{DA050DCD-D146-9155-D3C9-07D3C8C56B14}"/>
          </ac:spMkLst>
        </pc:spChg>
        <pc:spChg chg="add mod">
          <ac:chgData name="ISHIMURA Ryosuke" userId="574130d6-88eb-4ee8-8224-7cd125e88581" providerId="ADAL" clId="{D4BE9EEF-5ABC-4144-A0EC-C79DB1E29959}" dt="2026-02-15T06:51:56.769" v="7775" actId="1076"/>
          <ac:spMkLst>
            <pc:docMk/>
            <pc:sldMk cId="190317139" sldId="900"/>
            <ac:spMk id="12" creationId="{7A1800EC-3635-87BF-8619-1BD6E1C092CA}"/>
          </ac:spMkLst>
        </pc:spChg>
        <pc:spChg chg="add mod">
          <ac:chgData name="ISHIMURA Ryosuke" userId="574130d6-88eb-4ee8-8224-7cd125e88581" providerId="ADAL" clId="{D4BE9EEF-5ABC-4144-A0EC-C79DB1E29959}" dt="2026-02-15T06:49:22.234" v="7713" actId="1076"/>
          <ac:spMkLst>
            <pc:docMk/>
            <pc:sldMk cId="190317139" sldId="900"/>
            <ac:spMk id="13" creationId="{8FC6CDC2-68CD-AD93-F2E1-7D0888B02816}"/>
          </ac:spMkLst>
        </pc:spChg>
        <pc:spChg chg="add mod">
          <ac:chgData name="ISHIMURA Ryosuke" userId="574130d6-88eb-4ee8-8224-7cd125e88581" providerId="ADAL" clId="{D4BE9EEF-5ABC-4144-A0EC-C79DB1E29959}" dt="2026-02-15T06:49:35.643" v="7714" actId="1076"/>
          <ac:spMkLst>
            <pc:docMk/>
            <pc:sldMk cId="190317139" sldId="900"/>
            <ac:spMk id="15" creationId="{29D743B5-6A3E-B911-6ED6-C51B20193EF4}"/>
          </ac:spMkLst>
        </pc:spChg>
        <pc:spChg chg="add mod">
          <ac:chgData name="ISHIMURA Ryosuke" userId="574130d6-88eb-4ee8-8224-7cd125e88581" providerId="ADAL" clId="{D4BE9EEF-5ABC-4144-A0EC-C79DB1E29959}" dt="2026-02-15T06:53:32.080" v="7793" actId="1076"/>
          <ac:spMkLst>
            <pc:docMk/>
            <pc:sldMk cId="190317139" sldId="900"/>
            <ac:spMk id="16" creationId="{EB1339B6-642A-1C05-9F70-9C0AAD9C79BB}"/>
          </ac:spMkLst>
        </pc:spChg>
        <pc:spChg chg="add mod">
          <ac:chgData name="ISHIMURA Ryosuke" userId="574130d6-88eb-4ee8-8224-7cd125e88581" providerId="ADAL" clId="{D4BE9EEF-5ABC-4144-A0EC-C79DB1E29959}" dt="2026-02-15T06:52:07.596" v="7780" actId="1076"/>
          <ac:spMkLst>
            <pc:docMk/>
            <pc:sldMk cId="190317139" sldId="900"/>
            <ac:spMk id="17" creationId="{76E84653-5A03-5270-0B17-801BD0FD8C34}"/>
          </ac:spMkLst>
        </pc:spChg>
      </pc:sldChg>
      <pc:sldChg chg="addSp delSp modSp add mod">
        <pc:chgData name="ISHIMURA Ryosuke" userId="574130d6-88eb-4ee8-8224-7cd125e88581" providerId="ADAL" clId="{D4BE9EEF-5ABC-4144-A0EC-C79DB1E29959}" dt="2026-02-22T12:56:45.776" v="10078"/>
        <pc:sldMkLst>
          <pc:docMk/>
          <pc:sldMk cId="3260117967" sldId="901"/>
        </pc:sldMkLst>
        <pc:spChg chg="mod">
          <ac:chgData name="ISHIMURA Ryosuke" userId="574130d6-88eb-4ee8-8224-7cd125e88581" providerId="ADAL" clId="{D4BE9EEF-5ABC-4144-A0EC-C79DB1E29959}" dt="2026-02-15T07:14:21.261" v="8155" actId="20577"/>
          <ac:spMkLst>
            <pc:docMk/>
            <pc:sldMk cId="3260117967" sldId="901"/>
            <ac:spMk id="2" creationId="{A760FC36-33C3-BF22-449F-596260254F3A}"/>
          </ac:spMkLst>
        </pc:spChg>
        <pc:spChg chg="mod">
          <ac:chgData name="ISHIMURA Ryosuke" userId="574130d6-88eb-4ee8-8224-7cd125e88581" providerId="ADAL" clId="{D4BE9EEF-5ABC-4144-A0EC-C79DB1E29959}" dt="2026-02-15T07:21:34.850" v="8214" actId="20577"/>
          <ac:spMkLst>
            <pc:docMk/>
            <pc:sldMk cId="3260117967" sldId="901"/>
            <ac:spMk id="3" creationId="{C610A331-8217-996D-1D61-595C7B8F9C0F}"/>
          </ac:spMkLst>
        </pc:spChg>
        <pc:spChg chg="add mod">
          <ac:chgData name="ISHIMURA Ryosuke" userId="574130d6-88eb-4ee8-8224-7cd125e88581" providerId="ADAL" clId="{D4BE9EEF-5ABC-4144-A0EC-C79DB1E29959}" dt="2026-02-22T12:56:45.776" v="10078"/>
          <ac:spMkLst>
            <pc:docMk/>
            <pc:sldMk cId="3260117967" sldId="901"/>
            <ac:spMk id="5" creationId="{E86E8443-1537-8CB1-F085-35401030AAFF}"/>
          </ac:spMkLst>
        </pc:spChg>
        <pc:spChg chg="mod">
          <ac:chgData name="ISHIMURA Ryosuke" userId="574130d6-88eb-4ee8-8224-7cd125e88581" providerId="ADAL" clId="{D4BE9EEF-5ABC-4144-A0EC-C79DB1E29959}" dt="2026-02-15T07:21:58.713" v="8230" actId="1037"/>
          <ac:spMkLst>
            <pc:docMk/>
            <pc:sldMk cId="3260117967" sldId="901"/>
            <ac:spMk id="10" creationId="{08AF40F7-290D-0383-D0A8-97C344039714}"/>
          </ac:spMkLst>
        </pc:spChg>
        <pc:spChg chg="mod">
          <ac:chgData name="ISHIMURA Ryosuke" userId="574130d6-88eb-4ee8-8224-7cd125e88581" providerId="ADAL" clId="{D4BE9EEF-5ABC-4144-A0EC-C79DB1E29959}" dt="2026-02-15T07:21:58.713" v="8230" actId="1037"/>
          <ac:spMkLst>
            <pc:docMk/>
            <pc:sldMk cId="3260117967" sldId="901"/>
            <ac:spMk id="12" creationId="{75EE2A74-9770-E0FC-26A1-F9857B75D265}"/>
          </ac:spMkLst>
        </pc:spChg>
        <pc:spChg chg="mod">
          <ac:chgData name="ISHIMURA Ryosuke" userId="574130d6-88eb-4ee8-8224-7cd125e88581" providerId="ADAL" clId="{D4BE9EEF-5ABC-4144-A0EC-C79DB1E29959}" dt="2026-02-15T07:21:58.713" v="8230" actId="1037"/>
          <ac:spMkLst>
            <pc:docMk/>
            <pc:sldMk cId="3260117967" sldId="901"/>
            <ac:spMk id="15" creationId="{CDA245CB-F2FF-7215-967E-33E08CCBD62C}"/>
          </ac:spMkLst>
        </pc:spChg>
        <pc:picChg chg="mod">
          <ac:chgData name="ISHIMURA Ryosuke" userId="574130d6-88eb-4ee8-8224-7cd125e88581" providerId="ADAL" clId="{D4BE9EEF-5ABC-4144-A0EC-C79DB1E29959}" dt="2026-02-15T07:21:58.713" v="8230" actId="1037"/>
          <ac:picMkLst>
            <pc:docMk/>
            <pc:sldMk cId="3260117967" sldId="901"/>
            <ac:picMk id="13" creationId="{872937B4-2897-B9EB-C35A-911AFB0DCA1D}"/>
          </ac:picMkLst>
        </pc:picChg>
        <pc:cxnChg chg="add mod">
          <ac:chgData name="ISHIMURA Ryosuke" userId="574130d6-88eb-4ee8-8224-7cd125e88581" providerId="ADAL" clId="{D4BE9EEF-5ABC-4144-A0EC-C79DB1E29959}" dt="2026-02-15T07:21:58.713" v="8230" actId="1037"/>
          <ac:cxnSpMkLst>
            <pc:docMk/>
            <pc:sldMk cId="3260117967" sldId="901"/>
            <ac:cxnSpMk id="7" creationId="{81B1376D-9235-7F1F-E14D-A284B025EA71}"/>
          </ac:cxnSpMkLst>
        </pc:cxnChg>
        <pc:cxnChg chg="mod">
          <ac:chgData name="ISHIMURA Ryosuke" userId="574130d6-88eb-4ee8-8224-7cd125e88581" providerId="ADAL" clId="{D4BE9EEF-5ABC-4144-A0EC-C79DB1E29959}" dt="2026-02-15T07:21:58.713" v="8230" actId="1037"/>
          <ac:cxnSpMkLst>
            <pc:docMk/>
            <pc:sldMk cId="3260117967" sldId="901"/>
            <ac:cxnSpMk id="14" creationId="{51E3284D-0F43-5637-CA5E-F26C703A93AF}"/>
          </ac:cxnSpMkLst>
        </pc:cxnChg>
      </pc:sldChg>
      <pc:sldChg chg="addSp delSp modSp mod">
        <pc:chgData name="ISHIMURA Ryosuke" userId="574130d6-88eb-4ee8-8224-7cd125e88581" providerId="ADAL" clId="{D4BE9EEF-5ABC-4144-A0EC-C79DB1E29959}" dt="2026-02-22T13:31:54.509" v="10626"/>
        <pc:sldMkLst>
          <pc:docMk/>
          <pc:sldMk cId="832082975" sldId="902"/>
        </pc:sldMkLst>
        <pc:spChg chg="mod">
          <ac:chgData name="ISHIMURA Ryosuke" userId="574130d6-88eb-4ee8-8224-7cd125e88581" providerId="ADAL" clId="{D4BE9EEF-5ABC-4144-A0EC-C79DB1E29959}" dt="2026-02-22T13:28:23.677" v="10436" actId="20577"/>
          <ac:spMkLst>
            <pc:docMk/>
            <pc:sldMk cId="832082975" sldId="902"/>
            <ac:spMk id="2" creationId="{AA4BFA1E-577D-F9B1-8A27-78E5535543A1}"/>
          </ac:spMkLst>
        </pc:spChg>
        <pc:spChg chg="mod">
          <ac:chgData name="ISHIMURA Ryosuke" userId="574130d6-88eb-4ee8-8224-7cd125e88581" providerId="ADAL" clId="{D4BE9EEF-5ABC-4144-A0EC-C79DB1E29959}" dt="2026-02-22T13:31:54.509" v="10626"/>
          <ac:spMkLst>
            <pc:docMk/>
            <pc:sldMk cId="832082975" sldId="902"/>
            <ac:spMk id="3" creationId="{808C77A8-495F-C74E-D3B2-20BEB17C1E1F}"/>
          </ac:spMkLst>
        </pc:spChg>
        <pc:spChg chg="add mod">
          <ac:chgData name="ISHIMURA Ryosuke" userId="574130d6-88eb-4ee8-8224-7cd125e88581" providerId="ADAL" clId="{D4BE9EEF-5ABC-4144-A0EC-C79DB1E29959}" dt="2026-02-22T12:47:41.345" v="9791"/>
          <ac:spMkLst>
            <pc:docMk/>
            <pc:sldMk cId="832082975" sldId="902"/>
            <ac:spMk id="5" creationId="{864403B6-6778-30E5-4722-08DB392C8FBB}"/>
          </ac:spMkLst>
        </pc:spChg>
        <pc:spChg chg="add mod">
          <ac:chgData name="ISHIMURA Ryosuke" userId="574130d6-88eb-4ee8-8224-7cd125e88581" providerId="ADAL" clId="{D4BE9EEF-5ABC-4144-A0EC-C79DB1E29959}" dt="2026-02-22T12:47:41.345" v="9791"/>
          <ac:spMkLst>
            <pc:docMk/>
            <pc:sldMk cId="832082975" sldId="902"/>
            <ac:spMk id="7" creationId="{7E8F4967-0EC0-E895-6DB4-A034677BD732}"/>
          </ac:spMkLst>
        </pc:spChg>
        <pc:spChg chg="add mod">
          <ac:chgData name="ISHIMURA Ryosuke" userId="574130d6-88eb-4ee8-8224-7cd125e88581" providerId="ADAL" clId="{D4BE9EEF-5ABC-4144-A0EC-C79DB1E29959}" dt="2026-02-22T12:47:41.345" v="9791"/>
          <ac:spMkLst>
            <pc:docMk/>
            <pc:sldMk cId="832082975" sldId="902"/>
            <ac:spMk id="9" creationId="{F57E35D3-0953-08D6-7468-021827BA969F}"/>
          </ac:spMkLst>
        </pc:spChg>
        <pc:spChg chg="add mod">
          <ac:chgData name="ISHIMURA Ryosuke" userId="574130d6-88eb-4ee8-8224-7cd125e88581" providerId="ADAL" clId="{D4BE9EEF-5ABC-4144-A0EC-C79DB1E29959}" dt="2026-02-22T12:47:41.345" v="9791"/>
          <ac:spMkLst>
            <pc:docMk/>
            <pc:sldMk cId="832082975" sldId="902"/>
            <ac:spMk id="11" creationId="{99930B84-9823-EAEC-B6B1-99547E92BD58}"/>
          </ac:spMkLst>
        </pc:spChg>
        <pc:spChg chg="add mod">
          <ac:chgData name="ISHIMURA Ryosuke" userId="574130d6-88eb-4ee8-8224-7cd125e88581" providerId="ADAL" clId="{D4BE9EEF-5ABC-4144-A0EC-C79DB1E29959}" dt="2026-02-22T12:47:41.345" v="9791"/>
          <ac:spMkLst>
            <pc:docMk/>
            <pc:sldMk cId="832082975" sldId="902"/>
            <ac:spMk id="14" creationId="{E3DF6BD9-D848-328D-D568-EB99D132F4D6}"/>
          </ac:spMkLst>
        </pc:spChg>
        <pc:spChg chg="mod">
          <ac:chgData name="ISHIMURA Ryosuke" userId="574130d6-88eb-4ee8-8224-7cd125e88581" providerId="ADAL" clId="{D4BE9EEF-5ABC-4144-A0EC-C79DB1E29959}" dt="2026-02-22T12:47:41.345" v="9791"/>
          <ac:spMkLst>
            <pc:docMk/>
            <pc:sldMk cId="832082975" sldId="902"/>
            <ac:spMk id="17" creationId="{6B0F25A7-08E4-54EB-590D-34A4CF1D8216}"/>
          </ac:spMkLst>
        </pc:spChg>
        <pc:spChg chg="add mod">
          <ac:chgData name="ISHIMURA Ryosuke" userId="574130d6-88eb-4ee8-8224-7cd125e88581" providerId="ADAL" clId="{D4BE9EEF-5ABC-4144-A0EC-C79DB1E29959}" dt="2026-02-22T12:47:41.345" v="9791"/>
          <ac:spMkLst>
            <pc:docMk/>
            <pc:sldMk cId="832082975" sldId="902"/>
            <ac:spMk id="18" creationId="{95D817D8-766D-1E4E-A1A2-4DC52AC899D2}"/>
          </ac:spMkLst>
        </pc:spChg>
        <pc:spChg chg="add mod">
          <ac:chgData name="ISHIMURA Ryosuke" userId="574130d6-88eb-4ee8-8224-7cd125e88581" providerId="ADAL" clId="{D4BE9EEF-5ABC-4144-A0EC-C79DB1E29959}" dt="2026-02-22T13:29:46.502" v="10458" actId="1036"/>
          <ac:spMkLst>
            <pc:docMk/>
            <pc:sldMk cId="832082975" sldId="902"/>
            <ac:spMk id="19" creationId="{66337AC1-6B86-2169-2E85-426A295C1711}"/>
          </ac:spMkLst>
        </pc:spChg>
        <pc:spChg chg="add mod">
          <ac:chgData name="ISHIMURA Ryosuke" userId="574130d6-88eb-4ee8-8224-7cd125e88581" providerId="ADAL" clId="{D4BE9EEF-5ABC-4144-A0EC-C79DB1E29959}" dt="2026-02-22T13:30:22.070" v="10494" actId="1076"/>
          <ac:spMkLst>
            <pc:docMk/>
            <pc:sldMk cId="832082975" sldId="902"/>
            <ac:spMk id="21" creationId="{8284DA15-5221-456E-8401-9F93C9430927}"/>
          </ac:spMkLst>
        </pc:spChg>
        <pc:spChg chg="add mod">
          <ac:chgData name="ISHIMURA Ryosuke" userId="574130d6-88eb-4ee8-8224-7cd125e88581" providerId="ADAL" clId="{D4BE9EEF-5ABC-4144-A0EC-C79DB1E29959}" dt="2026-02-22T13:31:16.139" v="10606"/>
          <ac:spMkLst>
            <pc:docMk/>
            <pc:sldMk cId="832082975" sldId="902"/>
            <ac:spMk id="22" creationId="{062F6B7A-DEBD-A7FE-9672-293E3A91997A}"/>
          </ac:spMkLst>
        </pc:spChg>
        <pc:spChg chg="add mod">
          <ac:chgData name="ISHIMURA Ryosuke" userId="574130d6-88eb-4ee8-8224-7cd125e88581" providerId="ADAL" clId="{D4BE9EEF-5ABC-4144-A0EC-C79DB1E29959}" dt="2026-02-22T13:29:46.502" v="10458" actId="1036"/>
          <ac:spMkLst>
            <pc:docMk/>
            <pc:sldMk cId="832082975" sldId="902"/>
            <ac:spMk id="42" creationId="{D430C148-CE4F-C846-9D82-A8B26E273C48}"/>
          </ac:spMkLst>
        </pc:spChg>
        <pc:spChg chg="add mod">
          <ac:chgData name="ISHIMURA Ryosuke" userId="574130d6-88eb-4ee8-8224-7cd125e88581" providerId="ADAL" clId="{D4BE9EEF-5ABC-4144-A0EC-C79DB1E29959}" dt="2026-02-22T13:29:46.502" v="10458" actId="1036"/>
          <ac:spMkLst>
            <pc:docMk/>
            <pc:sldMk cId="832082975" sldId="902"/>
            <ac:spMk id="44" creationId="{09B19EFE-1D94-3A45-4F41-349F4DB1EAC8}"/>
          </ac:spMkLst>
        </pc:spChg>
        <pc:spChg chg="add mod">
          <ac:chgData name="ISHIMURA Ryosuke" userId="574130d6-88eb-4ee8-8224-7cd125e88581" providerId="ADAL" clId="{D4BE9EEF-5ABC-4144-A0EC-C79DB1E29959}" dt="2026-02-22T13:29:46.502" v="10458" actId="1036"/>
          <ac:spMkLst>
            <pc:docMk/>
            <pc:sldMk cId="832082975" sldId="902"/>
            <ac:spMk id="46" creationId="{D288E782-801C-EF76-1CED-A0962D5636BE}"/>
          </ac:spMkLst>
        </pc:spChg>
        <pc:spChg chg="add mod">
          <ac:chgData name="ISHIMURA Ryosuke" userId="574130d6-88eb-4ee8-8224-7cd125e88581" providerId="ADAL" clId="{D4BE9EEF-5ABC-4144-A0EC-C79DB1E29959}" dt="2026-02-22T13:29:46.502" v="10458" actId="1036"/>
          <ac:spMkLst>
            <pc:docMk/>
            <pc:sldMk cId="832082975" sldId="902"/>
            <ac:spMk id="48" creationId="{52C65A82-14B4-2AE5-D362-0E119ADD5828}"/>
          </ac:spMkLst>
        </pc:spChg>
        <pc:spChg chg="add mod">
          <ac:chgData name="ISHIMURA Ryosuke" userId="574130d6-88eb-4ee8-8224-7cd125e88581" providerId="ADAL" clId="{D4BE9EEF-5ABC-4144-A0EC-C79DB1E29959}" dt="2026-02-22T13:29:46.502" v="10458" actId="1036"/>
          <ac:spMkLst>
            <pc:docMk/>
            <pc:sldMk cId="832082975" sldId="902"/>
            <ac:spMk id="51" creationId="{3CA99010-660C-D2DA-F5B9-C7E818505530}"/>
          </ac:spMkLst>
        </pc:spChg>
        <pc:spChg chg="mod">
          <ac:chgData name="ISHIMURA Ryosuke" userId="574130d6-88eb-4ee8-8224-7cd125e88581" providerId="ADAL" clId="{D4BE9EEF-5ABC-4144-A0EC-C79DB1E29959}" dt="2026-02-22T07:55:05.583" v="8984"/>
          <ac:spMkLst>
            <pc:docMk/>
            <pc:sldMk cId="832082975" sldId="902"/>
            <ac:spMk id="54" creationId="{2C67ED84-3446-2B05-869A-26D7B052C629}"/>
          </ac:spMkLst>
        </pc:spChg>
        <pc:grpChg chg="add mod">
          <ac:chgData name="ISHIMURA Ryosuke" userId="574130d6-88eb-4ee8-8224-7cd125e88581" providerId="ADAL" clId="{D4BE9EEF-5ABC-4144-A0EC-C79DB1E29959}" dt="2026-02-22T12:47:41.345" v="9791"/>
          <ac:grpSpMkLst>
            <pc:docMk/>
            <pc:sldMk cId="832082975" sldId="902"/>
            <ac:grpSpMk id="15" creationId="{CBDB04F7-A7A3-7CBA-419B-70D4D520C4B9}"/>
          </ac:grpSpMkLst>
        </pc:grpChg>
        <pc:grpChg chg="add mod">
          <ac:chgData name="ISHIMURA Ryosuke" userId="574130d6-88eb-4ee8-8224-7cd125e88581" providerId="ADAL" clId="{D4BE9EEF-5ABC-4144-A0EC-C79DB1E29959}" dt="2026-02-22T13:29:46.502" v="10458" actId="1036"/>
          <ac:grpSpMkLst>
            <pc:docMk/>
            <pc:sldMk cId="832082975" sldId="902"/>
            <ac:grpSpMk id="52" creationId="{9543EC44-3520-EB41-E985-FAC96BB23628}"/>
          </ac:grpSpMkLst>
        </pc:grpChg>
        <pc:picChg chg="add mod">
          <ac:chgData name="ISHIMURA Ryosuke" userId="574130d6-88eb-4ee8-8224-7cd125e88581" providerId="ADAL" clId="{D4BE9EEF-5ABC-4144-A0EC-C79DB1E29959}" dt="2026-02-22T12:47:41.345" v="9791"/>
          <ac:picMkLst>
            <pc:docMk/>
            <pc:sldMk cId="832082975" sldId="902"/>
            <ac:picMk id="6" creationId="{13F1A326-2791-027F-9183-B0BA87046BB2}"/>
          </ac:picMkLst>
        </pc:picChg>
        <pc:picChg chg="mod">
          <ac:chgData name="ISHIMURA Ryosuke" userId="574130d6-88eb-4ee8-8224-7cd125e88581" providerId="ADAL" clId="{D4BE9EEF-5ABC-4144-A0EC-C79DB1E29959}" dt="2026-02-22T12:47:41.345" v="9791"/>
          <ac:picMkLst>
            <pc:docMk/>
            <pc:sldMk cId="832082975" sldId="902"/>
            <ac:picMk id="16" creationId="{A493BAD1-E31B-1808-0EFF-48864426FE96}"/>
          </ac:picMkLst>
        </pc:picChg>
        <pc:picChg chg="add mod">
          <ac:chgData name="ISHIMURA Ryosuke" userId="574130d6-88eb-4ee8-8224-7cd125e88581" providerId="ADAL" clId="{D4BE9EEF-5ABC-4144-A0EC-C79DB1E29959}" dt="2026-02-22T13:29:46.502" v="10458" actId="1036"/>
          <ac:picMkLst>
            <pc:docMk/>
            <pc:sldMk cId="832082975" sldId="902"/>
            <ac:picMk id="43" creationId="{BE5E4F2C-C3F5-CB3D-7423-1623E9B69251}"/>
          </ac:picMkLst>
        </pc:picChg>
        <pc:picChg chg="mod">
          <ac:chgData name="ISHIMURA Ryosuke" userId="574130d6-88eb-4ee8-8224-7cd125e88581" providerId="ADAL" clId="{D4BE9EEF-5ABC-4144-A0EC-C79DB1E29959}" dt="2026-02-22T07:55:05.583" v="8984"/>
          <ac:picMkLst>
            <pc:docMk/>
            <pc:sldMk cId="832082975" sldId="902"/>
            <ac:picMk id="53" creationId="{6992498A-07FE-AADF-5000-2F4B372ECA9E}"/>
          </ac:picMkLst>
        </pc:picChg>
        <pc:cxnChg chg="mod">
          <ac:chgData name="ISHIMURA Ryosuke" userId="574130d6-88eb-4ee8-8224-7cd125e88581" providerId="ADAL" clId="{D4BE9EEF-5ABC-4144-A0EC-C79DB1E29959}" dt="2026-02-22T07:55:10.630" v="8985" actId="1076"/>
          <ac:cxnSpMkLst>
            <pc:docMk/>
            <pc:sldMk cId="832082975" sldId="902"/>
            <ac:cxnSpMk id="45" creationId="{31B5BA3F-9262-6A8F-F1A6-D20515E8A5DD}"/>
          </ac:cxnSpMkLst>
        </pc:cxnChg>
        <pc:cxnChg chg="mod">
          <ac:chgData name="ISHIMURA Ryosuke" userId="574130d6-88eb-4ee8-8224-7cd125e88581" providerId="ADAL" clId="{D4BE9EEF-5ABC-4144-A0EC-C79DB1E29959}" dt="2026-02-22T13:29:46.502" v="10458" actId="1036"/>
          <ac:cxnSpMkLst>
            <pc:docMk/>
            <pc:sldMk cId="832082975" sldId="902"/>
            <ac:cxnSpMk id="47" creationId="{2244FBC2-CCCC-D143-D1B0-86BAD8E3CC5E}"/>
          </ac:cxnSpMkLst>
        </pc:cxnChg>
        <pc:cxnChg chg="add mod">
          <ac:chgData name="ISHIMURA Ryosuke" userId="574130d6-88eb-4ee8-8224-7cd125e88581" providerId="ADAL" clId="{D4BE9EEF-5ABC-4144-A0EC-C79DB1E29959}" dt="2026-02-22T13:29:46.502" v="10458" actId="1036"/>
          <ac:cxnSpMkLst>
            <pc:docMk/>
            <pc:sldMk cId="832082975" sldId="902"/>
            <ac:cxnSpMk id="50" creationId="{F6876037-A93A-7347-7680-3F2ABA59EF4A}"/>
          </ac:cxnSpMkLst>
        </pc:cxnChg>
      </pc:sldChg>
      <pc:sldChg chg="modSp new mod ord">
        <pc:chgData name="ISHIMURA Ryosuke" userId="574130d6-88eb-4ee8-8224-7cd125e88581" providerId="ADAL" clId="{D4BE9EEF-5ABC-4144-A0EC-C79DB1E29959}" dt="2026-02-22T13:34:03.103" v="10681" actId="20577"/>
        <pc:sldMkLst>
          <pc:docMk/>
          <pc:sldMk cId="1060041873" sldId="904"/>
        </pc:sldMkLst>
        <pc:spChg chg="mod">
          <ac:chgData name="ISHIMURA Ryosuke" userId="574130d6-88eb-4ee8-8224-7cd125e88581" providerId="ADAL" clId="{D4BE9EEF-5ABC-4144-A0EC-C79DB1E29959}" dt="2026-02-22T07:48:29.276" v="8369"/>
          <ac:spMkLst>
            <pc:docMk/>
            <pc:sldMk cId="1060041873" sldId="904"/>
            <ac:spMk id="2" creationId="{6A194C43-9D9E-9234-0555-8DC3825E55D2}"/>
          </ac:spMkLst>
        </pc:spChg>
        <pc:spChg chg="mod">
          <ac:chgData name="ISHIMURA Ryosuke" userId="574130d6-88eb-4ee8-8224-7cd125e88581" providerId="ADAL" clId="{D4BE9EEF-5ABC-4144-A0EC-C79DB1E29959}" dt="2026-02-22T13:34:03.103" v="10681" actId="20577"/>
          <ac:spMkLst>
            <pc:docMk/>
            <pc:sldMk cId="1060041873" sldId="904"/>
            <ac:spMk id="3" creationId="{CFA5E3FE-83F6-A0D4-1C9B-28D381E9FAB3}"/>
          </ac:spMkLst>
        </pc:spChg>
      </pc:sldChg>
      <pc:sldChg chg="addSp delSp modSp add mod ord">
        <pc:chgData name="ISHIMURA Ryosuke" userId="574130d6-88eb-4ee8-8224-7cd125e88581" providerId="ADAL" clId="{D4BE9EEF-5ABC-4144-A0EC-C79DB1E29959}" dt="2026-02-22T13:31:48.460" v="10625" actId="20577"/>
        <pc:sldMkLst>
          <pc:docMk/>
          <pc:sldMk cId="2281702275" sldId="905"/>
        </pc:sldMkLst>
        <pc:spChg chg="mod">
          <ac:chgData name="ISHIMURA Ryosuke" userId="574130d6-88eb-4ee8-8224-7cd125e88581" providerId="ADAL" clId="{D4BE9EEF-5ABC-4144-A0EC-C79DB1E29959}" dt="2026-02-22T13:28:18.683" v="10430" actId="20577"/>
          <ac:spMkLst>
            <pc:docMk/>
            <pc:sldMk cId="2281702275" sldId="905"/>
            <ac:spMk id="2" creationId="{C016C2F7-540F-21D0-AF91-D013D9E96A89}"/>
          </ac:spMkLst>
        </pc:spChg>
        <pc:spChg chg="mod">
          <ac:chgData name="ISHIMURA Ryosuke" userId="574130d6-88eb-4ee8-8224-7cd125e88581" providerId="ADAL" clId="{D4BE9EEF-5ABC-4144-A0EC-C79DB1E29959}" dt="2026-02-22T13:31:48.460" v="10625" actId="20577"/>
          <ac:spMkLst>
            <pc:docMk/>
            <pc:sldMk cId="2281702275" sldId="905"/>
            <ac:spMk id="3" creationId="{4389F60C-D140-73C2-ED41-B04A73BE4E38}"/>
          </ac:spMkLst>
        </pc:spChg>
        <pc:spChg chg="add mod">
          <ac:chgData name="ISHIMURA Ryosuke" userId="574130d6-88eb-4ee8-8224-7cd125e88581" providerId="ADAL" clId="{D4BE9EEF-5ABC-4144-A0EC-C79DB1E29959}" dt="2026-02-22T12:47:29.664" v="9789" actId="1076"/>
          <ac:spMkLst>
            <pc:docMk/>
            <pc:sldMk cId="2281702275" sldId="905"/>
            <ac:spMk id="5" creationId="{63E96FEC-F47B-DA1F-65A0-BC9B70C72A53}"/>
          </ac:spMkLst>
        </pc:spChg>
        <pc:spChg chg="mod">
          <ac:chgData name="ISHIMURA Ryosuke" userId="574130d6-88eb-4ee8-8224-7cd125e88581" providerId="ADAL" clId="{D4BE9EEF-5ABC-4144-A0EC-C79DB1E29959}" dt="2026-02-22T07:54:32.852" v="8948" actId="1036"/>
          <ac:spMkLst>
            <pc:docMk/>
            <pc:sldMk cId="2281702275" sldId="905"/>
            <ac:spMk id="6" creationId="{A1FF0883-4321-D157-E054-4B0E0F7A7D2C}"/>
          </ac:spMkLst>
        </pc:spChg>
        <pc:spChg chg="mod">
          <ac:chgData name="ISHIMURA Ryosuke" userId="574130d6-88eb-4ee8-8224-7cd125e88581" providerId="ADAL" clId="{D4BE9EEF-5ABC-4144-A0EC-C79DB1E29959}" dt="2026-02-22T12:47:23.312" v="9788" actId="20577"/>
          <ac:spMkLst>
            <pc:docMk/>
            <pc:sldMk cId="2281702275" sldId="905"/>
            <ac:spMk id="10" creationId="{4DEFB9AC-5C88-61D2-B833-09ED0417899A}"/>
          </ac:spMkLst>
        </pc:spChg>
        <pc:spChg chg="mod">
          <ac:chgData name="ISHIMURA Ryosuke" userId="574130d6-88eb-4ee8-8224-7cd125e88581" providerId="ADAL" clId="{D4BE9EEF-5ABC-4144-A0EC-C79DB1E29959}" dt="2026-02-22T07:54:32.852" v="8948" actId="1036"/>
          <ac:spMkLst>
            <pc:docMk/>
            <pc:sldMk cId="2281702275" sldId="905"/>
            <ac:spMk id="14" creationId="{5BC0D390-F340-CFEC-159A-28DFDEAA4013}"/>
          </ac:spMkLst>
        </pc:spChg>
        <pc:spChg chg="mod">
          <ac:chgData name="ISHIMURA Ryosuke" userId="574130d6-88eb-4ee8-8224-7cd125e88581" providerId="ADAL" clId="{D4BE9EEF-5ABC-4144-A0EC-C79DB1E29959}" dt="2026-02-22T07:57:17.892" v="9080" actId="208"/>
          <ac:spMkLst>
            <pc:docMk/>
            <pc:sldMk cId="2281702275" sldId="905"/>
            <ac:spMk id="18" creationId="{658AE988-ADE1-358F-6AFC-0BC227987BF9}"/>
          </ac:spMkLst>
        </pc:spChg>
        <pc:spChg chg="mod">
          <ac:chgData name="ISHIMURA Ryosuke" userId="574130d6-88eb-4ee8-8224-7cd125e88581" providerId="ADAL" clId="{D4BE9EEF-5ABC-4144-A0EC-C79DB1E29959}" dt="2026-02-22T07:54:32.852" v="8948" actId="1036"/>
          <ac:spMkLst>
            <pc:docMk/>
            <pc:sldMk cId="2281702275" sldId="905"/>
            <ac:spMk id="21" creationId="{F436EC52-5904-68F8-C99C-A9A79DC88738}"/>
          </ac:spMkLst>
        </pc:spChg>
        <pc:grpChg chg="mod">
          <ac:chgData name="ISHIMURA Ryosuke" userId="574130d6-88eb-4ee8-8224-7cd125e88581" providerId="ADAL" clId="{D4BE9EEF-5ABC-4144-A0EC-C79DB1E29959}" dt="2026-02-22T07:54:32.852" v="8948" actId="1036"/>
          <ac:grpSpMkLst>
            <pc:docMk/>
            <pc:sldMk cId="2281702275" sldId="905"/>
            <ac:grpSpMk id="24" creationId="{0A56A5B2-8CFE-5EB2-AFD5-A2F2047C4CB4}"/>
          </ac:grpSpMkLst>
        </pc:grpChg>
        <pc:picChg chg="mod">
          <ac:chgData name="ISHIMURA Ryosuke" userId="574130d6-88eb-4ee8-8224-7cd125e88581" providerId="ADAL" clId="{D4BE9EEF-5ABC-4144-A0EC-C79DB1E29959}" dt="2026-02-22T07:54:32.852" v="8948" actId="1036"/>
          <ac:picMkLst>
            <pc:docMk/>
            <pc:sldMk cId="2281702275" sldId="905"/>
            <ac:picMk id="7" creationId="{119A9445-00C0-8E13-1FF4-D851069D1FB7}"/>
          </ac:picMkLst>
        </pc:picChg>
        <pc:cxnChg chg="mod">
          <ac:chgData name="ISHIMURA Ryosuke" userId="574130d6-88eb-4ee8-8224-7cd125e88581" providerId="ADAL" clId="{D4BE9EEF-5ABC-4144-A0EC-C79DB1E29959}" dt="2026-02-22T07:54:32.852" v="8948" actId="1036"/>
          <ac:cxnSpMkLst>
            <pc:docMk/>
            <pc:sldMk cId="2281702275" sldId="905"/>
            <ac:cxnSpMk id="11" creationId="{AD43A360-81B9-28EF-D42C-E4C64433FFC2}"/>
          </ac:cxnSpMkLst>
        </pc:cxnChg>
        <pc:cxnChg chg="mod">
          <ac:chgData name="ISHIMURA Ryosuke" userId="574130d6-88eb-4ee8-8224-7cd125e88581" providerId="ADAL" clId="{D4BE9EEF-5ABC-4144-A0EC-C79DB1E29959}" dt="2026-02-22T07:54:32.852" v="8948" actId="1036"/>
          <ac:cxnSpMkLst>
            <pc:docMk/>
            <pc:sldMk cId="2281702275" sldId="905"/>
            <ac:cxnSpMk id="16" creationId="{3F96CA9F-F757-F8E5-D55C-9728EC845662}"/>
          </ac:cxnSpMkLst>
        </pc:cxnChg>
        <pc:cxnChg chg="mod">
          <ac:chgData name="ISHIMURA Ryosuke" userId="574130d6-88eb-4ee8-8224-7cd125e88581" providerId="ADAL" clId="{D4BE9EEF-5ABC-4144-A0EC-C79DB1E29959}" dt="2026-02-22T07:54:32.852" v="8948" actId="1036"/>
          <ac:cxnSpMkLst>
            <pc:docMk/>
            <pc:sldMk cId="2281702275" sldId="905"/>
            <ac:cxnSpMk id="20" creationId="{90A95E09-6331-CD13-9035-267E6820D23E}"/>
          </ac:cxnSpMkLst>
        </pc:cxnChg>
      </pc:sldChg>
      <pc:sldChg chg="addSp delSp modSp add mod ord">
        <pc:chgData name="ISHIMURA Ryosuke" userId="574130d6-88eb-4ee8-8224-7cd125e88581" providerId="ADAL" clId="{D4BE9EEF-5ABC-4144-A0EC-C79DB1E29959}" dt="2026-02-22T12:42:08.399" v="9760" actId="207"/>
        <pc:sldMkLst>
          <pc:docMk/>
          <pc:sldMk cId="2732936647" sldId="906"/>
        </pc:sldMkLst>
        <pc:spChg chg="mod">
          <ac:chgData name="ISHIMURA Ryosuke" userId="574130d6-88eb-4ee8-8224-7cd125e88581" providerId="ADAL" clId="{D4BE9EEF-5ABC-4144-A0EC-C79DB1E29959}" dt="2026-02-22T12:38:05.298" v="9174" actId="20577"/>
          <ac:spMkLst>
            <pc:docMk/>
            <pc:sldMk cId="2732936647" sldId="906"/>
            <ac:spMk id="2" creationId="{C46B0B07-85B9-F248-CC59-FE67A8197219}"/>
          </ac:spMkLst>
        </pc:spChg>
        <pc:spChg chg="add mod">
          <ac:chgData name="ISHIMURA Ryosuke" userId="574130d6-88eb-4ee8-8224-7cd125e88581" providerId="ADAL" clId="{D4BE9EEF-5ABC-4144-A0EC-C79DB1E29959}" dt="2026-02-22T12:36:41.956" v="9163"/>
          <ac:spMkLst>
            <pc:docMk/>
            <pc:sldMk cId="2732936647" sldId="906"/>
            <ac:spMk id="5" creationId="{0885E5DE-438E-BB63-4DCD-08BCC9D50350}"/>
          </ac:spMkLst>
        </pc:spChg>
        <pc:graphicFrameChg chg="add mod modGraphic">
          <ac:chgData name="ISHIMURA Ryosuke" userId="574130d6-88eb-4ee8-8224-7cd125e88581" providerId="ADAL" clId="{D4BE9EEF-5ABC-4144-A0EC-C79DB1E29959}" dt="2026-02-22T12:42:08.399" v="9760" actId="207"/>
          <ac:graphicFrameMkLst>
            <pc:docMk/>
            <pc:sldMk cId="2732936647" sldId="906"/>
            <ac:graphicFrameMk id="6" creationId="{00677137-B2D6-0CB7-33E3-E41E9054444C}"/>
          </ac:graphicFrameMkLst>
        </pc:graphicFrameChg>
      </pc:sldChg>
      <pc:sldChg chg="addSp modSp add mod ord">
        <pc:chgData name="ISHIMURA Ryosuke" userId="574130d6-88eb-4ee8-8224-7cd125e88581" providerId="ADAL" clId="{D4BE9EEF-5ABC-4144-A0EC-C79DB1E29959}" dt="2026-02-22T13:19:19.635" v="10412" actId="20577"/>
        <pc:sldMkLst>
          <pc:docMk/>
          <pc:sldMk cId="870310803" sldId="908"/>
        </pc:sldMkLst>
        <pc:spChg chg="mod">
          <ac:chgData name="ISHIMURA Ryosuke" userId="574130d6-88eb-4ee8-8224-7cd125e88581" providerId="ADAL" clId="{D4BE9EEF-5ABC-4144-A0EC-C79DB1E29959}" dt="2026-02-22T12:53:29.990" v="9983" actId="20577"/>
          <ac:spMkLst>
            <pc:docMk/>
            <pc:sldMk cId="870310803" sldId="908"/>
            <ac:spMk id="2" creationId="{AE1B7EFA-79DD-80E5-D850-42EA1E96E707}"/>
          </ac:spMkLst>
        </pc:spChg>
        <pc:spChg chg="mod">
          <ac:chgData name="ISHIMURA Ryosuke" userId="574130d6-88eb-4ee8-8224-7cd125e88581" providerId="ADAL" clId="{D4BE9EEF-5ABC-4144-A0EC-C79DB1E29959}" dt="2026-02-22T13:19:17.164" v="10410" actId="20577"/>
          <ac:spMkLst>
            <pc:docMk/>
            <pc:sldMk cId="870310803" sldId="908"/>
            <ac:spMk id="3" creationId="{57867AEE-B606-4D94-0322-DAB5EB2CD3AA}"/>
          </ac:spMkLst>
        </pc:spChg>
        <pc:spChg chg="add mod">
          <ac:chgData name="ISHIMURA Ryosuke" userId="574130d6-88eb-4ee8-8224-7cd125e88581" providerId="ADAL" clId="{D4BE9EEF-5ABC-4144-A0EC-C79DB1E29959}" dt="2026-02-22T13:19:19.635" v="10412" actId="20577"/>
          <ac:spMkLst>
            <pc:docMk/>
            <pc:sldMk cId="870310803" sldId="908"/>
            <ac:spMk id="5" creationId="{84FB12D9-BE41-CB98-85BD-895351A7781F}"/>
          </ac:spMkLst>
        </pc:spChg>
        <pc:spChg chg="mod">
          <ac:chgData name="ISHIMURA Ryosuke" userId="574130d6-88eb-4ee8-8224-7cd125e88581" providerId="ADAL" clId="{D4BE9EEF-5ABC-4144-A0EC-C79DB1E29959}" dt="2026-02-22T12:55:31.030" v="10064" actId="1036"/>
          <ac:spMkLst>
            <pc:docMk/>
            <pc:sldMk cId="870310803" sldId="908"/>
            <ac:spMk id="11" creationId="{4C2AFAAA-20F5-7C24-AE30-0A034CDC49CE}"/>
          </ac:spMkLst>
        </pc:spChg>
        <pc:spChg chg="mod">
          <ac:chgData name="ISHIMURA Ryosuke" userId="574130d6-88eb-4ee8-8224-7cd125e88581" providerId="ADAL" clId="{D4BE9EEF-5ABC-4144-A0EC-C79DB1E29959}" dt="2026-02-22T12:55:31.030" v="10064" actId="1036"/>
          <ac:spMkLst>
            <pc:docMk/>
            <pc:sldMk cId="870310803" sldId="908"/>
            <ac:spMk id="17" creationId="{405F5E24-65D6-8E96-996A-1CBC838449AE}"/>
          </ac:spMkLst>
        </pc:spChg>
        <pc:spChg chg="mod">
          <ac:chgData name="ISHIMURA Ryosuke" userId="574130d6-88eb-4ee8-8224-7cd125e88581" providerId="ADAL" clId="{D4BE9EEF-5ABC-4144-A0EC-C79DB1E29959}" dt="2026-02-22T12:55:31.030" v="10064" actId="1036"/>
          <ac:spMkLst>
            <pc:docMk/>
            <pc:sldMk cId="870310803" sldId="908"/>
            <ac:spMk id="18" creationId="{D6E7B8D8-0F0C-2324-A2CA-839EC161B200}"/>
          </ac:spMkLst>
        </pc:spChg>
        <pc:spChg chg="mod">
          <ac:chgData name="ISHIMURA Ryosuke" userId="574130d6-88eb-4ee8-8224-7cd125e88581" providerId="ADAL" clId="{D4BE9EEF-5ABC-4144-A0EC-C79DB1E29959}" dt="2026-02-22T12:55:31.030" v="10064" actId="1036"/>
          <ac:spMkLst>
            <pc:docMk/>
            <pc:sldMk cId="870310803" sldId="908"/>
            <ac:spMk id="28" creationId="{7C451D27-F4AA-339E-B6E9-B4A7C82799C6}"/>
          </ac:spMkLst>
        </pc:spChg>
        <pc:spChg chg="mod">
          <ac:chgData name="ISHIMURA Ryosuke" userId="574130d6-88eb-4ee8-8224-7cd125e88581" providerId="ADAL" clId="{D4BE9EEF-5ABC-4144-A0EC-C79DB1E29959}" dt="2026-02-22T12:55:31.030" v="10064" actId="1036"/>
          <ac:spMkLst>
            <pc:docMk/>
            <pc:sldMk cId="870310803" sldId="908"/>
            <ac:spMk id="29" creationId="{8C6BF000-C8B4-E598-0068-8024BDACB5C1}"/>
          </ac:spMkLst>
        </pc:spChg>
        <pc:spChg chg="mod">
          <ac:chgData name="ISHIMURA Ryosuke" userId="574130d6-88eb-4ee8-8224-7cd125e88581" providerId="ADAL" clId="{D4BE9EEF-5ABC-4144-A0EC-C79DB1E29959}" dt="2026-02-22T12:55:31.030" v="10064" actId="1036"/>
          <ac:spMkLst>
            <pc:docMk/>
            <pc:sldMk cId="870310803" sldId="908"/>
            <ac:spMk id="33" creationId="{ECEDC3FF-494C-9BC2-9F3F-AA28E41CA82E}"/>
          </ac:spMkLst>
        </pc:spChg>
        <pc:spChg chg="mod">
          <ac:chgData name="ISHIMURA Ryosuke" userId="574130d6-88eb-4ee8-8224-7cd125e88581" providerId="ADAL" clId="{D4BE9EEF-5ABC-4144-A0EC-C79DB1E29959}" dt="2026-02-22T12:55:31.030" v="10064" actId="1036"/>
          <ac:spMkLst>
            <pc:docMk/>
            <pc:sldMk cId="870310803" sldId="908"/>
            <ac:spMk id="36" creationId="{62A4661F-58FB-8303-9B3B-1F054F79950B}"/>
          </ac:spMkLst>
        </pc:spChg>
        <pc:spChg chg="mod">
          <ac:chgData name="ISHIMURA Ryosuke" userId="574130d6-88eb-4ee8-8224-7cd125e88581" providerId="ADAL" clId="{D4BE9EEF-5ABC-4144-A0EC-C79DB1E29959}" dt="2026-02-22T12:55:31.030" v="10064" actId="1036"/>
          <ac:spMkLst>
            <pc:docMk/>
            <pc:sldMk cId="870310803" sldId="908"/>
            <ac:spMk id="37" creationId="{9B9C7C4C-442C-B90A-86F7-2ADF5360E3E1}"/>
          </ac:spMkLst>
        </pc:spChg>
        <pc:spChg chg="mod">
          <ac:chgData name="ISHIMURA Ryosuke" userId="574130d6-88eb-4ee8-8224-7cd125e88581" providerId="ADAL" clId="{D4BE9EEF-5ABC-4144-A0EC-C79DB1E29959}" dt="2026-02-22T12:55:31.030" v="10064" actId="1036"/>
          <ac:spMkLst>
            <pc:docMk/>
            <pc:sldMk cId="870310803" sldId="908"/>
            <ac:spMk id="38" creationId="{5B9C0B27-FAB1-5D46-98F5-62526557F1AD}"/>
          </ac:spMkLst>
        </pc:spChg>
        <pc:spChg chg="mod">
          <ac:chgData name="ISHIMURA Ryosuke" userId="574130d6-88eb-4ee8-8224-7cd125e88581" providerId="ADAL" clId="{D4BE9EEF-5ABC-4144-A0EC-C79DB1E29959}" dt="2026-02-22T12:55:31.030" v="10064" actId="1036"/>
          <ac:spMkLst>
            <pc:docMk/>
            <pc:sldMk cId="870310803" sldId="908"/>
            <ac:spMk id="39" creationId="{71FB1C0C-3D81-0A79-7F22-DE549B4E1CDA}"/>
          </ac:spMkLst>
        </pc:spChg>
        <pc:spChg chg="mod">
          <ac:chgData name="ISHIMURA Ryosuke" userId="574130d6-88eb-4ee8-8224-7cd125e88581" providerId="ADAL" clId="{D4BE9EEF-5ABC-4144-A0EC-C79DB1E29959}" dt="2026-02-22T12:55:41.419" v="10066" actId="1076"/>
          <ac:spMkLst>
            <pc:docMk/>
            <pc:sldMk cId="870310803" sldId="908"/>
            <ac:spMk id="43" creationId="{8FBD6CAA-82E8-DAFC-77E8-FE1F6587C694}"/>
          </ac:spMkLst>
        </pc:spChg>
      </pc:sldChg>
      <pc:sldChg chg="addSp delSp modSp add mod">
        <pc:chgData name="ISHIMURA Ryosuke" userId="574130d6-88eb-4ee8-8224-7cd125e88581" providerId="ADAL" clId="{D4BE9EEF-5ABC-4144-A0EC-C79DB1E29959}" dt="2026-02-22T13:19:26.812" v="10416" actId="20577"/>
        <pc:sldMkLst>
          <pc:docMk/>
          <pc:sldMk cId="3211930514" sldId="909"/>
        </pc:sldMkLst>
        <pc:spChg chg="mod">
          <ac:chgData name="ISHIMURA Ryosuke" userId="574130d6-88eb-4ee8-8224-7cd125e88581" providerId="ADAL" clId="{D4BE9EEF-5ABC-4144-A0EC-C79DB1E29959}" dt="2026-02-22T12:56:14.711" v="10073" actId="20577"/>
          <ac:spMkLst>
            <pc:docMk/>
            <pc:sldMk cId="3211930514" sldId="909"/>
            <ac:spMk id="2" creationId="{B4FA2FD9-48B7-717B-208D-C7C92D204C8F}"/>
          </ac:spMkLst>
        </pc:spChg>
        <pc:spChg chg="mod">
          <ac:chgData name="ISHIMURA Ryosuke" userId="574130d6-88eb-4ee8-8224-7cd125e88581" providerId="ADAL" clId="{D4BE9EEF-5ABC-4144-A0EC-C79DB1E29959}" dt="2026-02-22T13:19:24.288" v="10414" actId="20577"/>
          <ac:spMkLst>
            <pc:docMk/>
            <pc:sldMk cId="3211930514" sldId="909"/>
            <ac:spMk id="3" creationId="{825288C8-0D74-F91D-53CF-79E997FA0B39}"/>
          </ac:spMkLst>
        </pc:spChg>
        <pc:spChg chg="add mod">
          <ac:chgData name="ISHIMURA Ryosuke" userId="574130d6-88eb-4ee8-8224-7cd125e88581" providerId="ADAL" clId="{D4BE9EEF-5ABC-4144-A0EC-C79DB1E29959}" dt="2026-02-22T12:58:01.790" v="10110" actId="208"/>
          <ac:spMkLst>
            <pc:docMk/>
            <pc:sldMk cId="3211930514" sldId="909"/>
            <ac:spMk id="7" creationId="{B6B594CE-F856-76DF-2532-CE9011F47369}"/>
          </ac:spMkLst>
        </pc:spChg>
        <pc:spChg chg="add mod">
          <ac:chgData name="ISHIMURA Ryosuke" userId="574130d6-88eb-4ee8-8224-7cd125e88581" providerId="ADAL" clId="{D4BE9EEF-5ABC-4144-A0EC-C79DB1E29959}" dt="2026-02-22T12:57:27.090" v="10099" actId="1076"/>
          <ac:spMkLst>
            <pc:docMk/>
            <pc:sldMk cId="3211930514" sldId="909"/>
            <ac:spMk id="8" creationId="{5BEC0D40-83DA-FFE7-5AED-749C52DBD5E8}"/>
          </ac:spMkLst>
        </pc:spChg>
        <pc:spChg chg="add mod">
          <ac:chgData name="ISHIMURA Ryosuke" userId="574130d6-88eb-4ee8-8224-7cd125e88581" providerId="ADAL" clId="{D4BE9EEF-5ABC-4144-A0EC-C79DB1E29959}" dt="2026-02-22T12:57:39.716" v="10109" actId="20577"/>
          <ac:spMkLst>
            <pc:docMk/>
            <pc:sldMk cId="3211930514" sldId="909"/>
            <ac:spMk id="12" creationId="{DED918AD-4020-B7BE-72AA-426131660409}"/>
          </ac:spMkLst>
        </pc:spChg>
        <pc:spChg chg="add mod">
          <ac:chgData name="ISHIMURA Ryosuke" userId="574130d6-88eb-4ee8-8224-7cd125e88581" providerId="ADAL" clId="{D4BE9EEF-5ABC-4144-A0EC-C79DB1E29959}" dt="2026-02-22T13:19:26.812" v="10416" actId="20577"/>
          <ac:spMkLst>
            <pc:docMk/>
            <pc:sldMk cId="3211930514" sldId="909"/>
            <ac:spMk id="14" creationId="{7EF5DEEF-CB9A-0D3F-B525-6F3994C1A011}"/>
          </ac:spMkLst>
        </pc:spChg>
        <pc:picChg chg="add mod">
          <ac:chgData name="ISHIMURA Ryosuke" userId="574130d6-88eb-4ee8-8224-7cd125e88581" providerId="ADAL" clId="{D4BE9EEF-5ABC-4144-A0EC-C79DB1E29959}" dt="2026-02-22T12:56:56.188" v="10079"/>
          <ac:picMkLst>
            <pc:docMk/>
            <pc:sldMk cId="3211930514" sldId="909"/>
            <ac:picMk id="9" creationId="{18941478-9B40-4A7E-498F-7D1945BF63B2}"/>
          </ac:picMkLst>
        </pc:picChg>
        <pc:cxnChg chg="add mod">
          <ac:chgData name="ISHIMURA Ryosuke" userId="574130d6-88eb-4ee8-8224-7cd125e88581" providerId="ADAL" clId="{D4BE9EEF-5ABC-4144-A0EC-C79DB1E29959}" dt="2026-02-22T12:56:56.188" v="10079"/>
          <ac:cxnSpMkLst>
            <pc:docMk/>
            <pc:sldMk cId="3211930514" sldId="909"/>
            <ac:cxnSpMk id="10" creationId="{B1E22865-9C2B-A895-FCCD-CEE2101B6D0B}"/>
          </ac:cxnSpMkLst>
        </pc:cxnChg>
        <pc:cxnChg chg="add mod">
          <ac:chgData name="ISHIMURA Ryosuke" userId="574130d6-88eb-4ee8-8224-7cd125e88581" providerId="ADAL" clId="{D4BE9EEF-5ABC-4144-A0EC-C79DB1E29959}" dt="2026-02-22T12:56:56.188" v="10079"/>
          <ac:cxnSpMkLst>
            <pc:docMk/>
            <pc:sldMk cId="3211930514" sldId="909"/>
            <ac:cxnSpMk id="13" creationId="{A0AE33FA-268F-6898-39B3-CCDD954EC857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F65828-C244-4785-B124-5A4FEFFDFF16}" type="datetimeFigureOut">
              <a:rPr kumimoji="1" lang="ja-JP" altLang="en-US" smtClean="0"/>
              <a:t>2026/3/1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BC8882-8DF6-4FF6-B29D-0B54DCCBE0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4666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05383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dirty="0"/>
              <a:t>AST</a:t>
            </a:r>
            <a:r>
              <a:rPr kumimoji="1" lang="ja-JP" altLang="en-US"/>
              <a:t>は</a:t>
            </a:r>
            <a:r>
              <a:rPr lang="ja-JP" altLang="en-US"/>
              <a:t>ソースコードの構文構造を木構造で表現したデータ構造</a:t>
            </a:r>
            <a:r>
              <a:rPr kumimoji="1" lang="ja-JP" altLang="en-US"/>
              <a:t>です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/>
              <a:t>この図は，</a:t>
            </a:r>
            <a:r>
              <a:rPr kumimoji="1" lang="en-US" altLang="ja-JP" dirty="0"/>
              <a:t>Java</a:t>
            </a:r>
            <a:r>
              <a:rPr kumimoji="1" lang="ja-JP" altLang="en-US"/>
              <a:t>で書かれたソースコードとそれに対応する</a:t>
            </a:r>
            <a:r>
              <a:rPr kumimoji="1" lang="en-US" altLang="ja-JP" dirty="0"/>
              <a:t>AST</a:t>
            </a:r>
            <a:r>
              <a:rPr kumimoji="1" lang="ja-JP" altLang="en-US"/>
              <a:t>です．</a:t>
            </a:r>
            <a:endParaRPr kumimoji="1" lang="en" altLang="ja-JP" dirty="0"/>
          </a:p>
          <a:p>
            <a:r>
              <a:rPr kumimoji="1" lang="en" altLang="ja-JP" dirty="0"/>
              <a:t>AST</a:t>
            </a:r>
            <a:r>
              <a:rPr kumimoji="1" lang="ja-JP" altLang="en-US"/>
              <a:t>において，各ノードはプログラムを構成する構文要素を表し，各辺はそれら要素間の論理的な親子関係や入れ子構造を表します．</a:t>
            </a:r>
            <a:endParaRPr kumimoji="1" lang="en-US" altLang="ja-JP" dirty="0"/>
          </a:p>
          <a:p>
            <a:r>
              <a:rPr kumimoji="1" lang="ja-JP" altLang="en-US"/>
              <a:t>この例では，</a:t>
            </a:r>
            <a:r>
              <a:rPr kumimoji="1" lang="en" altLang="ja-JP" dirty="0"/>
              <a:t>method declaration </a:t>
            </a:r>
            <a:r>
              <a:rPr kumimoji="1" lang="ja-JP" altLang="en-US"/>
              <a:t>ノードに，五つの子ノードが存在します．</a:t>
            </a:r>
            <a:endParaRPr kumimoji="1" lang="en-US" altLang="ja-JP" dirty="0"/>
          </a:p>
          <a:p>
            <a:r>
              <a:rPr kumimoji="1" lang="ja-JP" altLang="en-US"/>
              <a:t>この親子関係に基づき，</a:t>
            </a:r>
            <a:r>
              <a:rPr kumimoji="1" lang="en" altLang="ja-JP" dirty="0"/>
              <a:t>AST </a:t>
            </a:r>
            <a:r>
              <a:rPr kumimoji="1" lang="ja-JP" altLang="en-US"/>
              <a:t>は階層的な構造を持ちます．</a:t>
            </a:r>
            <a:endParaRPr kumimoji="1" lang="en-US" altLang="ja-JP" dirty="0"/>
          </a:p>
          <a:p>
            <a:r>
              <a:rPr kumimoji="1" lang="ja-JP" altLang="en-US"/>
              <a:t>子を持たないノードを葉ノードと呼び，この図で黄色く示されています．</a:t>
            </a:r>
            <a:endParaRPr kumimoji="1" lang="en-US" altLang="ja-JP" dirty="0"/>
          </a:p>
          <a:p>
            <a:r>
              <a:rPr kumimoji="1" lang="ja-JP" altLang="en-US"/>
              <a:t>葉ノードはそれぞれ値を持ち，この図では斜体で示されています．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6D7D6A-6FBA-5045-A239-D737018A4740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42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626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238DE4-04C1-F2E2-60D0-2A496B29E9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4211346-B1C3-C091-8AA5-7FB9D29C28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932A4A3-D11D-9481-1A7B-D033F4F702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抽象構文木，以降</a:t>
            </a:r>
            <a:r>
              <a:rPr kumimoji="1" lang="en-US" altLang="ja-JP" dirty="0"/>
              <a:t>AST</a:t>
            </a:r>
            <a:r>
              <a:rPr kumimoji="1" lang="ja-JP" altLang="en-US" dirty="0"/>
              <a:t>は，構文を抽象的に表現した木構造であり，構文解析によって得られます．</a:t>
            </a:r>
            <a:endParaRPr kumimoji="1" lang="en-US" altLang="ja-JP" dirty="0"/>
          </a:p>
          <a:p>
            <a:r>
              <a:rPr kumimoji="1" lang="ja-JP" altLang="en-US" dirty="0"/>
              <a:t>例えばこの図は「</a:t>
            </a:r>
            <a:r>
              <a:rPr kumimoji="1" lang="en-US" altLang="ja-JP" dirty="0" err="1"/>
              <a:t>java.hoge</a:t>
            </a:r>
            <a:r>
              <a:rPr kumimoji="1" lang="ja-JP" altLang="en-US" dirty="0"/>
              <a:t>」というパッケージを表現する</a:t>
            </a:r>
            <a:r>
              <a:rPr kumimoji="1" lang="en-US" altLang="ja-JP" dirty="0"/>
              <a:t>AST</a:t>
            </a:r>
            <a:r>
              <a:rPr kumimoji="1" lang="ja-JP" altLang="en-US" dirty="0"/>
              <a:t>です．</a:t>
            </a:r>
            <a:endParaRPr kumimoji="1" lang="en-US" altLang="ja-JP" dirty="0"/>
          </a:p>
          <a:p>
            <a:r>
              <a:rPr kumimoji="1" lang="ja-JP" altLang="en-US" dirty="0"/>
              <a:t>各ノードは，クラスやメソッド，式などの</a:t>
            </a:r>
            <a:r>
              <a:rPr kumimoji="1" lang="en-US" altLang="ja-JP" dirty="0"/>
              <a:t>1</a:t>
            </a:r>
            <a:r>
              <a:rPr kumimoji="1" lang="ja-JP" altLang="en-US" dirty="0"/>
              <a:t>つの構文要素を表します．</a:t>
            </a:r>
            <a:endParaRPr kumimoji="1" lang="en-US" altLang="ja-JP" dirty="0"/>
          </a:p>
          <a:p>
            <a:r>
              <a:rPr kumimoji="1" lang="ja-JP" altLang="en-US" dirty="0"/>
              <a:t>また，エッジは構文要素の包含関係を表しており，例えば</a:t>
            </a:r>
            <a:r>
              <a:rPr kumimoji="1" lang="en-US" altLang="ja-JP" dirty="0"/>
              <a:t>Main</a:t>
            </a:r>
            <a:r>
              <a:rPr kumimoji="1" lang="ja-JP" altLang="en-US" dirty="0"/>
              <a:t>クラスは</a:t>
            </a:r>
            <a:r>
              <a:rPr kumimoji="1" lang="en-US" altLang="ja-JP" dirty="0"/>
              <a:t>main</a:t>
            </a:r>
            <a:r>
              <a:rPr kumimoji="1" lang="ja-JP" altLang="en-US" dirty="0"/>
              <a:t>メソッドと</a:t>
            </a:r>
            <a:r>
              <a:rPr kumimoji="1" lang="en-US" altLang="ja-JP" dirty="0" err="1"/>
              <a:t>hoge</a:t>
            </a:r>
            <a:r>
              <a:rPr kumimoji="1" lang="ja-JP" altLang="en-US" dirty="0"/>
              <a:t>メソッドと</a:t>
            </a:r>
            <a:r>
              <a:rPr kumimoji="1" lang="en-US" altLang="ja-JP" dirty="0" err="1"/>
              <a:t>fuga</a:t>
            </a:r>
            <a:r>
              <a:rPr kumimoji="1" lang="ja-JP" altLang="en-US" dirty="0"/>
              <a:t>メソッドから構成されることが，木構造として表現されています．</a:t>
            </a:r>
            <a:endParaRPr kumimoji="1" lang="en-US" altLang="ja-JP" dirty="0"/>
          </a:p>
          <a:p>
            <a:r>
              <a:rPr kumimoji="1" lang="ja-JP" altLang="en-US" dirty="0"/>
              <a:t>なので構文に着目する静的解析では</a:t>
            </a:r>
            <a:r>
              <a:rPr kumimoji="1" lang="en-US" altLang="ja-JP" dirty="0"/>
              <a:t>AST</a:t>
            </a:r>
            <a:r>
              <a:rPr kumimoji="1" lang="ja-JP" altLang="en-US" dirty="0"/>
              <a:t>を利用することが多いです．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また重要なのは，</a:t>
            </a:r>
            <a:r>
              <a:rPr kumimoji="1" lang="en-US" altLang="ja-JP" dirty="0"/>
              <a:t>AST</a:t>
            </a:r>
            <a:r>
              <a:rPr kumimoji="1" lang="ja-JP" altLang="en-US" dirty="0"/>
              <a:t>はプログラミング言語ごとに異なるということです．</a:t>
            </a:r>
            <a:endParaRPr kumimoji="1" lang="en-US" altLang="ja-JP" dirty="0"/>
          </a:p>
          <a:p>
            <a:r>
              <a:rPr kumimoji="1" lang="ja-JP" altLang="en-US" dirty="0"/>
              <a:t>例えば</a:t>
            </a:r>
            <a:r>
              <a:rPr kumimoji="1" lang="en-US" altLang="ja-JP" dirty="0"/>
              <a:t>Java</a:t>
            </a:r>
            <a:r>
              <a:rPr kumimoji="1" lang="ja-JP" altLang="en-US" dirty="0"/>
              <a:t>と</a:t>
            </a:r>
            <a:r>
              <a:rPr kumimoji="1" lang="en-US" altLang="ja-JP" dirty="0"/>
              <a:t>C</a:t>
            </a:r>
            <a:r>
              <a:rPr kumimoji="1" lang="ja-JP" altLang="en-US" dirty="0"/>
              <a:t>では</a:t>
            </a:r>
            <a:r>
              <a:rPr lang="ja-JP" altLang="en-US" dirty="0"/>
              <a:t>文法や構文のルールが異なるため，</a:t>
            </a:r>
            <a:r>
              <a:rPr lang="en-US" altLang="ja-JP" dirty="0"/>
              <a:t>AST</a:t>
            </a:r>
            <a:r>
              <a:rPr lang="ja-JP" altLang="en-US" dirty="0"/>
              <a:t>も別物になります．</a:t>
            </a:r>
            <a:endParaRPr lang="en-US" altLang="ja-JP" dirty="0"/>
          </a:p>
          <a:p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AST</a:t>
            </a:r>
            <a:r>
              <a:rPr kumimoji="1" lang="ja-JP" altLang="en-US" dirty="0"/>
              <a:t>が言語ごとに異なると，静的解析ツールの多言語拡張が難しくなります．</a:t>
            </a: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54EAD0C-F811-FAF4-8936-D1EB9DC929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723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AST</a:t>
            </a:r>
            <a:r>
              <a:rPr kumimoji="1" lang="ja-JP" altLang="en-US" dirty="0"/>
              <a:t>が言語ごとに異なると，静的解析ツールの多言語拡張が難しくなります．</a:t>
            </a:r>
            <a:endParaRPr kumimoji="1" lang="en-US" altLang="ja-JP" dirty="0"/>
          </a:p>
          <a:p>
            <a:r>
              <a:rPr kumimoji="1" lang="ja-JP" altLang="en-US" dirty="0"/>
              <a:t>多言語拡張とは，例えば</a:t>
            </a:r>
            <a:r>
              <a:rPr kumimoji="1" lang="en-US" altLang="ja-JP" dirty="0"/>
              <a:t>Java</a:t>
            </a:r>
            <a:r>
              <a:rPr kumimoji="1" lang="ja-JP" altLang="en-US" dirty="0"/>
              <a:t>専用の静的解析ツールを</a:t>
            </a:r>
            <a:r>
              <a:rPr kumimoji="1" lang="en-US" altLang="ja-JP" dirty="0"/>
              <a:t>C</a:t>
            </a:r>
            <a:r>
              <a:rPr kumimoji="1" lang="ja-JP" altLang="en-US" dirty="0"/>
              <a:t>でも使いたい場合を考えます．</a:t>
            </a:r>
            <a:endParaRPr kumimoji="1" lang="en-US" altLang="ja-JP" dirty="0"/>
          </a:p>
          <a:p>
            <a:r>
              <a:rPr kumimoji="1" lang="ja-JP" altLang="en-US" dirty="0"/>
              <a:t>例えば</a:t>
            </a:r>
            <a:r>
              <a:rPr kumimoji="1" lang="en-US" altLang="ja-JP" dirty="0"/>
              <a:t>Java</a:t>
            </a:r>
            <a:r>
              <a:rPr kumimoji="1" lang="ja-JP" altLang="en-US" dirty="0"/>
              <a:t>の</a:t>
            </a:r>
            <a:r>
              <a:rPr kumimoji="1" lang="en-US" altLang="ja-JP" dirty="0"/>
              <a:t>AST</a:t>
            </a:r>
            <a:r>
              <a:rPr kumimoji="1" lang="ja-JP" altLang="en-US" dirty="0"/>
              <a:t>に対する解析処理，</a:t>
            </a:r>
            <a:r>
              <a:rPr kumimoji="1" lang="en-US" altLang="ja-JP" dirty="0"/>
              <a:t>C</a:t>
            </a:r>
            <a:r>
              <a:rPr kumimoji="1" lang="ja-JP" altLang="en-US" dirty="0"/>
              <a:t>の</a:t>
            </a:r>
            <a:r>
              <a:rPr kumimoji="1" lang="en-US" altLang="ja-JP" dirty="0"/>
              <a:t>AST</a:t>
            </a:r>
            <a:r>
              <a:rPr kumimoji="1" lang="ja-JP" altLang="en-US" dirty="0"/>
              <a:t>に対する解析処理を個別に作らないといけない．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37067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904B68-AAB3-8D3F-9CB3-1EE5BBBF4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36F7459-AE9F-CBB2-38D3-5396A4C40B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021E750-43D1-7B20-1442-88C2557EE9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13C7F4F-94AD-A709-BC6E-4DEFC6A6C8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64855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DE233-5C6C-9E94-29DE-60C9426ED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08893E9-A9DE-4AE3-0A46-F02626F49E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3C27564-EC83-FBE8-3513-85BCD70685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7451D34-0817-2448-15DE-7D86929CBB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46102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19345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1</a:t>
            </a:r>
            <a:r>
              <a:rPr kumimoji="1" lang="ja-JP" altLang="en-US" dirty="0"/>
              <a:t>から設計してもよかったが，既存のツールで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2612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71A2EA-BAC4-F31E-12F2-20892B7261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360EA6D-5319-FE19-63D8-40D19A8A85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D73CF88-4879-E3EC-BA74-1F8C2F42BB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474B205-3FCD-D59D-0B07-034A3ECB5E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2131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8CC1D60-8C10-F54F-9744-27FADB8B0425}"/>
              </a:ext>
            </a:extLst>
          </p:cNvPr>
          <p:cNvSpPr/>
          <p:nvPr/>
        </p:nvSpPr>
        <p:spPr>
          <a:xfrm>
            <a:off x="-18000" y="-18000"/>
            <a:ext cx="9180000" cy="3834000"/>
          </a:xfrm>
          <a:prstGeom prst="rect">
            <a:avLst/>
          </a:prstGeom>
          <a:solidFill>
            <a:schemeClr val="accent1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pc="120" baseline="0" dirty="0">
              <a:solidFill>
                <a:schemeClr val="bg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F2A6178-EC09-7A47-93D5-683FC0911D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6000" y="396000"/>
            <a:ext cx="8352000" cy="3024000"/>
          </a:xfrm>
        </p:spPr>
        <p:txBody>
          <a:bodyPr lIns="72000" tIns="72000" rIns="72000" bIns="72000" anchor="b"/>
          <a:lstStyle>
            <a:lvl1pPr algn="l">
              <a:defRPr sz="3200" baseline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FF7058C-A42B-6345-913F-3B9602CBB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6000" y="4229999"/>
            <a:ext cx="8352000" cy="1800000"/>
          </a:xfrm>
        </p:spPr>
        <p:txBody>
          <a:bodyPr lIns="72000" tIns="72000" rIns="72000" bIns="72000"/>
          <a:lstStyle>
            <a:lvl1pPr marL="0" indent="0" algn="l">
              <a:spcBef>
                <a:spcPts val="800"/>
              </a:spcBef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en-US" altLang="ja-JP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6F9618A-4F09-8440-B7F9-166C8C215B50}"/>
              </a:ext>
            </a:extLst>
          </p:cNvPr>
          <p:cNvSpPr/>
          <p:nvPr/>
        </p:nvSpPr>
        <p:spPr>
          <a:xfrm>
            <a:off x="702000" y="6309626"/>
            <a:ext cx="8496000" cy="566374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/>
          <a:lstStyle/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100"/>
              </a:spcAft>
            </a:pPr>
            <a:r>
              <a:rPr kumimoji="1" lang="en-US" altLang="ja-JP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Software Engineering Laboratory, Department of Computer Science, Graduate School of Information Science</a:t>
            </a:r>
            <a:br>
              <a:rPr kumimoji="1" lang="en-US" altLang="ja-JP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1" lang="en-US" altLang="ja-JP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and Technology, The</a:t>
            </a:r>
            <a:r>
              <a:rPr kumimoji="1" lang="ja-JP" altLang="en-US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</a:t>
            </a:r>
            <a:r>
              <a:rPr kumimoji="1" lang="en-US" altLang="ja-JP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University</a:t>
            </a:r>
            <a:r>
              <a:rPr kumimoji="1" lang="ja-JP" altLang="en-US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</a:t>
            </a:r>
            <a:r>
              <a:rPr kumimoji="1" lang="en-US" altLang="ja-JP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of</a:t>
            </a:r>
            <a:r>
              <a:rPr kumimoji="1" lang="ja-JP" altLang="en-US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</a:t>
            </a:r>
            <a:r>
              <a:rPr kumimoji="1" lang="en-US" altLang="ja-JP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Osaka. - https://sel.ist.osaka-u.ac.jp/</a:t>
            </a:r>
            <a:endParaRPr kumimoji="1" lang="ja-JP" altLang="en-US" sz="1350" spc="0" baseline="0" dirty="0">
              <a:solidFill>
                <a:schemeClr val="bg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grpSp>
        <p:nvGrpSpPr>
          <p:cNvPr id="6" name="グラフィックス 4">
            <a:extLst>
              <a:ext uri="{FF2B5EF4-FFF2-40B4-BE49-F238E27FC236}">
                <a16:creationId xmlns:a16="http://schemas.microsoft.com/office/drawing/2014/main" id="{3C1BCF52-A644-8F07-BDF3-B95E476C120A}"/>
              </a:ext>
            </a:extLst>
          </p:cNvPr>
          <p:cNvGrpSpPr>
            <a:grpSpLocks noChangeAspect="1"/>
          </p:cNvGrpSpPr>
          <p:nvPr/>
        </p:nvGrpSpPr>
        <p:grpSpPr>
          <a:xfrm>
            <a:off x="173344" y="6369591"/>
            <a:ext cx="445312" cy="446443"/>
            <a:chOff x="125091" y="6161694"/>
            <a:chExt cx="567879" cy="569322"/>
          </a:xfrm>
        </p:grpSpPr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C42F1B19-C8AC-290C-5935-C47287B65CAC}"/>
                </a:ext>
              </a:extLst>
            </p:cNvPr>
            <p:cNvSpPr/>
            <p:nvPr/>
          </p:nvSpPr>
          <p:spPr>
            <a:xfrm>
              <a:off x="125091" y="6161694"/>
              <a:ext cx="567879" cy="569322"/>
            </a:xfrm>
            <a:custGeom>
              <a:avLst/>
              <a:gdLst>
                <a:gd name="connsiteX0" fmla="*/ 33428 w 567879"/>
                <a:gd name="connsiteY0" fmla="*/ -303 h 569322"/>
                <a:gd name="connsiteX1" fmla="*/ 24 w 567879"/>
                <a:gd name="connsiteY1" fmla="*/ 33083 h 569322"/>
                <a:gd name="connsiteX2" fmla="*/ 24 w 567879"/>
                <a:gd name="connsiteY2" fmla="*/ 33083 h 569322"/>
                <a:gd name="connsiteX3" fmla="*/ 24 w 567879"/>
                <a:gd name="connsiteY3" fmla="*/ 535608 h 569322"/>
                <a:gd name="connsiteX4" fmla="*/ 33428 w 567879"/>
                <a:gd name="connsiteY4" fmla="*/ 569020 h 569322"/>
                <a:gd name="connsiteX5" fmla="*/ 33428 w 567879"/>
                <a:gd name="connsiteY5" fmla="*/ 569020 h 569322"/>
                <a:gd name="connsiteX6" fmla="*/ 534527 w 567879"/>
                <a:gd name="connsiteY6" fmla="*/ 569020 h 569322"/>
                <a:gd name="connsiteX7" fmla="*/ 567904 w 567879"/>
                <a:gd name="connsiteY7" fmla="*/ 535608 h 569322"/>
                <a:gd name="connsiteX8" fmla="*/ 567904 w 567879"/>
                <a:gd name="connsiteY8" fmla="*/ 535608 h 569322"/>
                <a:gd name="connsiteX9" fmla="*/ 567904 w 567879"/>
                <a:gd name="connsiteY9" fmla="*/ 33083 h 569322"/>
                <a:gd name="connsiteX10" fmla="*/ 534527 w 567879"/>
                <a:gd name="connsiteY10" fmla="*/ -303 h 569322"/>
                <a:gd name="connsiteX11" fmla="*/ 534527 w 567879"/>
                <a:gd name="connsiteY11" fmla="*/ -303 h 569322"/>
                <a:gd name="connsiteX12" fmla="*/ 33428 w 567879"/>
                <a:gd name="connsiteY12" fmla="*/ -303 h 569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67879" h="569322">
                  <a:moveTo>
                    <a:pt x="33428" y="-303"/>
                  </a:moveTo>
                  <a:cubicBezTo>
                    <a:pt x="15075" y="-303"/>
                    <a:pt x="24" y="14722"/>
                    <a:pt x="24" y="33083"/>
                  </a:cubicBezTo>
                  <a:lnTo>
                    <a:pt x="24" y="33083"/>
                  </a:lnTo>
                  <a:lnTo>
                    <a:pt x="24" y="535608"/>
                  </a:lnTo>
                  <a:cubicBezTo>
                    <a:pt x="24" y="553980"/>
                    <a:pt x="15075" y="569020"/>
                    <a:pt x="33428" y="569020"/>
                  </a:cubicBezTo>
                  <a:lnTo>
                    <a:pt x="33428" y="569020"/>
                  </a:lnTo>
                  <a:lnTo>
                    <a:pt x="534527" y="569020"/>
                  </a:lnTo>
                  <a:cubicBezTo>
                    <a:pt x="552882" y="569020"/>
                    <a:pt x="567904" y="553980"/>
                    <a:pt x="567904" y="535608"/>
                  </a:cubicBezTo>
                  <a:lnTo>
                    <a:pt x="567904" y="535608"/>
                  </a:lnTo>
                  <a:lnTo>
                    <a:pt x="567904" y="33083"/>
                  </a:lnTo>
                  <a:cubicBezTo>
                    <a:pt x="567904" y="14722"/>
                    <a:pt x="552882" y="-303"/>
                    <a:pt x="534527" y="-303"/>
                  </a:cubicBezTo>
                  <a:lnTo>
                    <a:pt x="534527" y="-303"/>
                  </a:lnTo>
                  <a:lnTo>
                    <a:pt x="33428" y="-303"/>
                  </a:lnTo>
                  <a:close/>
                </a:path>
              </a:pathLst>
            </a:custGeom>
            <a:gradFill>
              <a:gsLst>
                <a:gs pos="0">
                  <a:srgbClr val="208BC1"/>
                </a:gs>
                <a:gs pos="50000">
                  <a:srgbClr val="286AAF">
                    <a:alpha val="97647"/>
                  </a:srgbClr>
                </a:gs>
                <a:gs pos="100000">
                  <a:srgbClr val="314A9E">
                    <a:alpha val="95294"/>
                  </a:srgbClr>
                </a:gs>
              </a:gsLst>
              <a:lin ang="6791777" scaled="1"/>
            </a:gradFill>
            <a:ln w="28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11" name="グラフィックス 4">
              <a:extLst>
                <a:ext uri="{FF2B5EF4-FFF2-40B4-BE49-F238E27FC236}">
                  <a16:creationId xmlns:a16="http://schemas.microsoft.com/office/drawing/2014/main" id="{57364A74-599C-F90E-7DB3-2BA2B1E68645}"/>
                </a:ext>
              </a:extLst>
            </p:cNvPr>
            <p:cNvGrpSpPr/>
            <p:nvPr/>
          </p:nvGrpSpPr>
          <p:grpSpPr>
            <a:xfrm>
              <a:off x="180304" y="6202778"/>
              <a:ext cx="451746" cy="490004"/>
              <a:chOff x="180304" y="6202778"/>
              <a:chExt cx="451746" cy="490004"/>
            </a:xfrm>
            <a:solidFill>
              <a:srgbClr val="FFFFFF"/>
            </a:solidFill>
          </p:grpSpPr>
          <p:sp>
            <p:nvSpPr>
              <p:cNvPr id="12" name="フリーフォーム: 図形 11">
                <a:extLst>
                  <a:ext uri="{FF2B5EF4-FFF2-40B4-BE49-F238E27FC236}">
                    <a16:creationId xmlns:a16="http://schemas.microsoft.com/office/drawing/2014/main" id="{FBEB5F79-347F-42BD-55CB-42D945D1BC07}"/>
                  </a:ext>
                </a:extLst>
              </p:cNvPr>
              <p:cNvSpPr/>
              <p:nvPr/>
            </p:nvSpPr>
            <p:spPr>
              <a:xfrm>
                <a:off x="180304" y="6379929"/>
                <a:ext cx="114843" cy="18845"/>
              </a:xfrm>
              <a:custGeom>
                <a:avLst/>
                <a:gdLst>
                  <a:gd name="connsiteX0" fmla="*/ 115170 w 114843"/>
                  <a:gd name="connsiteY0" fmla="*/ 9763 h 18845"/>
                  <a:gd name="connsiteX1" fmla="*/ 105151 w 114843"/>
                  <a:gd name="connsiteY1" fmla="*/ 19193 h 18845"/>
                  <a:gd name="connsiteX2" fmla="*/ 10352 w 114843"/>
                  <a:gd name="connsiteY2" fmla="*/ 19193 h 18845"/>
                  <a:gd name="connsiteX3" fmla="*/ 327 w 114843"/>
                  <a:gd name="connsiteY3" fmla="*/ 9763 h 18845"/>
                  <a:gd name="connsiteX4" fmla="*/ 10352 w 114843"/>
                  <a:gd name="connsiteY4" fmla="*/ 347 h 18845"/>
                  <a:gd name="connsiteX5" fmla="*/ 105151 w 114843"/>
                  <a:gd name="connsiteY5" fmla="*/ 347 h 18845"/>
                  <a:gd name="connsiteX6" fmla="*/ 115170 w 114843"/>
                  <a:gd name="connsiteY6" fmla="*/ 9763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5">
                    <a:moveTo>
                      <a:pt x="115170" y="9763"/>
                    </a:moveTo>
                    <a:cubicBezTo>
                      <a:pt x="115170" y="14943"/>
                      <a:pt x="110670" y="19193"/>
                      <a:pt x="105151" y="19193"/>
                    </a:cubicBezTo>
                    <a:lnTo>
                      <a:pt x="10352" y="19193"/>
                    </a:lnTo>
                    <a:cubicBezTo>
                      <a:pt x="4841" y="19193"/>
                      <a:pt x="327" y="14946"/>
                      <a:pt x="327" y="9763"/>
                    </a:cubicBezTo>
                    <a:cubicBezTo>
                      <a:pt x="327" y="4580"/>
                      <a:pt x="4839" y="347"/>
                      <a:pt x="10352" y="347"/>
                    </a:cubicBezTo>
                    <a:lnTo>
                      <a:pt x="105151" y="347"/>
                    </a:lnTo>
                    <a:cubicBezTo>
                      <a:pt x="110673" y="347"/>
                      <a:pt x="115170" y="4583"/>
                      <a:pt x="115170" y="9763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3" name="フリーフォーム: 図形 12">
                <a:extLst>
                  <a:ext uri="{FF2B5EF4-FFF2-40B4-BE49-F238E27FC236}">
                    <a16:creationId xmlns:a16="http://schemas.microsoft.com/office/drawing/2014/main" id="{62D0B54E-1B61-AFCA-CD18-BD85CC87FEC0}"/>
                  </a:ext>
                </a:extLst>
              </p:cNvPr>
              <p:cNvSpPr/>
              <p:nvPr/>
            </p:nvSpPr>
            <p:spPr>
              <a:xfrm>
                <a:off x="180304" y="6438377"/>
                <a:ext cx="114843" cy="18845"/>
              </a:xfrm>
              <a:custGeom>
                <a:avLst/>
                <a:gdLst>
                  <a:gd name="connsiteX0" fmla="*/ 115170 w 114843"/>
                  <a:gd name="connsiteY0" fmla="*/ 9719 h 18845"/>
                  <a:gd name="connsiteX1" fmla="*/ 105151 w 114843"/>
                  <a:gd name="connsiteY1" fmla="*/ 19144 h 18845"/>
                  <a:gd name="connsiteX2" fmla="*/ 10352 w 114843"/>
                  <a:gd name="connsiteY2" fmla="*/ 19144 h 18845"/>
                  <a:gd name="connsiteX3" fmla="*/ 327 w 114843"/>
                  <a:gd name="connsiteY3" fmla="*/ 9719 h 18845"/>
                  <a:gd name="connsiteX4" fmla="*/ 10352 w 114843"/>
                  <a:gd name="connsiteY4" fmla="*/ 298 h 18845"/>
                  <a:gd name="connsiteX5" fmla="*/ 105151 w 114843"/>
                  <a:gd name="connsiteY5" fmla="*/ 298 h 18845"/>
                  <a:gd name="connsiteX6" fmla="*/ 115170 w 114843"/>
                  <a:gd name="connsiteY6" fmla="*/ 9719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5">
                    <a:moveTo>
                      <a:pt x="115170" y="9719"/>
                    </a:moveTo>
                    <a:cubicBezTo>
                      <a:pt x="115170" y="14905"/>
                      <a:pt x="110670" y="19144"/>
                      <a:pt x="105151" y="19144"/>
                    </a:cubicBezTo>
                    <a:lnTo>
                      <a:pt x="10352" y="19144"/>
                    </a:lnTo>
                    <a:cubicBezTo>
                      <a:pt x="4841" y="19144"/>
                      <a:pt x="327" y="14905"/>
                      <a:pt x="327" y="9719"/>
                    </a:cubicBezTo>
                    <a:cubicBezTo>
                      <a:pt x="327" y="4542"/>
                      <a:pt x="4839" y="298"/>
                      <a:pt x="10352" y="298"/>
                    </a:cubicBezTo>
                    <a:lnTo>
                      <a:pt x="105151" y="298"/>
                    </a:lnTo>
                    <a:cubicBezTo>
                      <a:pt x="110673" y="301"/>
                      <a:pt x="115170" y="4545"/>
                      <a:pt x="115170" y="971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4" name="フリーフォーム: 図形 13">
                <a:extLst>
                  <a:ext uri="{FF2B5EF4-FFF2-40B4-BE49-F238E27FC236}">
                    <a16:creationId xmlns:a16="http://schemas.microsoft.com/office/drawing/2014/main" id="{1C8CFC7F-B1C9-F3A8-9146-64C8A29B1F4A}"/>
                  </a:ext>
                </a:extLst>
              </p:cNvPr>
              <p:cNvSpPr/>
              <p:nvPr/>
            </p:nvSpPr>
            <p:spPr>
              <a:xfrm>
                <a:off x="180304" y="6497458"/>
                <a:ext cx="114843" cy="18848"/>
              </a:xfrm>
              <a:custGeom>
                <a:avLst/>
                <a:gdLst>
                  <a:gd name="connsiteX0" fmla="*/ 115170 w 114843"/>
                  <a:gd name="connsiteY0" fmla="*/ 9689 h 18848"/>
                  <a:gd name="connsiteX1" fmla="*/ 105151 w 114843"/>
                  <a:gd name="connsiteY1" fmla="*/ 19096 h 18848"/>
                  <a:gd name="connsiteX2" fmla="*/ 10352 w 114843"/>
                  <a:gd name="connsiteY2" fmla="*/ 19096 h 18848"/>
                  <a:gd name="connsiteX3" fmla="*/ 327 w 114843"/>
                  <a:gd name="connsiteY3" fmla="*/ 9689 h 18848"/>
                  <a:gd name="connsiteX4" fmla="*/ 10352 w 114843"/>
                  <a:gd name="connsiteY4" fmla="*/ 247 h 18848"/>
                  <a:gd name="connsiteX5" fmla="*/ 105151 w 114843"/>
                  <a:gd name="connsiteY5" fmla="*/ 247 h 18848"/>
                  <a:gd name="connsiteX6" fmla="*/ 115170 w 114843"/>
                  <a:gd name="connsiteY6" fmla="*/ 9689 h 18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8">
                    <a:moveTo>
                      <a:pt x="115170" y="9689"/>
                    </a:moveTo>
                    <a:cubicBezTo>
                      <a:pt x="115170" y="14878"/>
                      <a:pt x="110670" y="19096"/>
                      <a:pt x="105151" y="19096"/>
                    </a:cubicBezTo>
                    <a:lnTo>
                      <a:pt x="10352" y="19096"/>
                    </a:lnTo>
                    <a:cubicBezTo>
                      <a:pt x="4841" y="19096"/>
                      <a:pt x="327" y="14878"/>
                      <a:pt x="327" y="9689"/>
                    </a:cubicBezTo>
                    <a:cubicBezTo>
                      <a:pt x="327" y="4501"/>
                      <a:pt x="4839" y="247"/>
                      <a:pt x="10352" y="247"/>
                    </a:cubicBezTo>
                    <a:lnTo>
                      <a:pt x="105151" y="247"/>
                    </a:lnTo>
                    <a:cubicBezTo>
                      <a:pt x="110673" y="247"/>
                      <a:pt x="115170" y="4501"/>
                      <a:pt x="115170" y="968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5" name="フリーフォーム: 図形 14">
                <a:extLst>
                  <a:ext uri="{FF2B5EF4-FFF2-40B4-BE49-F238E27FC236}">
                    <a16:creationId xmlns:a16="http://schemas.microsoft.com/office/drawing/2014/main" id="{971C17AD-6512-A84D-239E-675DDDDA9EC8}"/>
                  </a:ext>
                </a:extLst>
              </p:cNvPr>
              <p:cNvSpPr/>
              <p:nvPr/>
            </p:nvSpPr>
            <p:spPr>
              <a:xfrm>
                <a:off x="180304" y="6379928"/>
                <a:ext cx="18845" cy="77296"/>
              </a:xfrm>
              <a:custGeom>
                <a:avLst/>
                <a:gdLst>
                  <a:gd name="connsiteX0" fmla="*/ 9659 w 18845"/>
                  <a:gd name="connsiteY0" fmla="*/ 77587 h 77296"/>
                  <a:gd name="connsiteX1" fmla="*/ 237 w 18845"/>
                  <a:gd name="connsiteY1" fmla="*/ 67561 h 77296"/>
                  <a:gd name="connsiteX2" fmla="*/ 237 w 18845"/>
                  <a:gd name="connsiteY2" fmla="*/ 10306 h 77296"/>
                  <a:gd name="connsiteX3" fmla="*/ 9659 w 18845"/>
                  <a:gd name="connsiteY3" fmla="*/ 290 h 77296"/>
                  <a:gd name="connsiteX4" fmla="*/ 19083 w 18845"/>
                  <a:gd name="connsiteY4" fmla="*/ 10306 h 77296"/>
                  <a:gd name="connsiteX5" fmla="*/ 19083 w 18845"/>
                  <a:gd name="connsiteY5" fmla="*/ 67561 h 77296"/>
                  <a:gd name="connsiteX6" fmla="*/ 9659 w 18845"/>
                  <a:gd name="connsiteY6" fmla="*/ 77587 h 772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77296">
                    <a:moveTo>
                      <a:pt x="9659" y="77587"/>
                    </a:moveTo>
                    <a:cubicBezTo>
                      <a:pt x="4482" y="77587"/>
                      <a:pt x="237" y="73075"/>
                      <a:pt x="237" y="67561"/>
                    </a:cubicBezTo>
                    <a:lnTo>
                      <a:pt x="237" y="10306"/>
                    </a:lnTo>
                    <a:cubicBezTo>
                      <a:pt x="237" y="4799"/>
                      <a:pt x="4482" y="290"/>
                      <a:pt x="9659" y="290"/>
                    </a:cubicBezTo>
                    <a:cubicBezTo>
                      <a:pt x="14835" y="290"/>
                      <a:pt x="19083" y="4799"/>
                      <a:pt x="19083" y="10306"/>
                    </a:cubicBezTo>
                    <a:lnTo>
                      <a:pt x="19083" y="67561"/>
                    </a:lnTo>
                    <a:cubicBezTo>
                      <a:pt x="19083" y="73072"/>
                      <a:pt x="14833" y="77587"/>
                      <a:pt x="9659" y="77587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6" name="フリーフォーム: 図形 15">
                <a:extLst>
                  <a:ext uri="{FF2B5EF4-FFF2-40B4-BE49-F238E27FC236}">
                    <a16:creationId xmlns:a16="http://schemas.microsoft.com/office/drawing/2014/main" id="{6E45E59D-5C5F-29DB-A50A-081693D9699E}"/>
                  </a:ext>
                </a:extLst>
              </p:cNvPr>
              <p:cNvSpPr/>
              <p:nvPr/>
            </p:nvSpPr>
            <p:spPr>
              <a:xfrm>
                <a:off x="180304" y="6439027"/>
                <a:ext cx="18845" cy="77279"/>
              </a:xfrm>
              <a:custGeom>
                <a:avLst/>
                <a:gdLst>
                  <a:gd name="connsiteX0" fmla="*/ 9659 w 18845"/>
                  <a:gd name="connsiteY0" fmla="*/ 77519 h 77279"/>
                  <a:gd name="connsiteX1" fmla="*/ 237 w 18845"/>
                  <a:gd name="connsiteY1" fmla="*/ 67517 h 77279"/>
                  <a:gd name="connsiteX2" fmla="*/ 237 w 18845"/>
                  <a:gd name="connsiteY2" fmla="*/ 10256 h 77279"/>
                  <a:gd name="connsiteX3" fmla="*/ 9659 w 18845"/>
                  <a:gd name="connsiteY3" fmla="*/ 239 h 77279"/>
                  <a:gd name="connsiteX4" fmla="*/ 19083 w 18845"/>
                  <a:gd name="connsiteY4" fmla="*/ 10256 h 77279"/>
                  <a:gd name="connsiteX5" fmla="*/ 19083 w 18845"/>
                  <a:gd name="connsiteY5" fmla="*/ 67514 h 77279"/>
                  <a:gd name="connsiteX6" fmla="*/ 9659 w 18845"/>
                  <a:gd name="connsiteY6" fmla="*/ 77519 h 77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77279">
                    <a:moveTo>
                      <a:pt x="9659" y="77519"/>
                    </a:moveTo>
                    <a:cubicBezTo>
                      <a:pt x="4482" y="77519"/>
                      <a:pt x="237" y="73027"/>
                      <a:pt x="237" y="67517"/>
                    </a:cubicBezTo>
                    <a:lnTo>
                      <a:pt x="237" y="10256"/>
                    </a:lnTo>
                    <a:cubicBezTo>
                      <a:pt x="237" y="4746"/>
                      <a:pt x="4482" y="239"/>
                      <a:pt x="9659" y="239"/>
                    </a:cubicBezTo>
                    <a:cubicBezTo>
                      <a:pt x="14835" y="239"/>
                      <a:pt x="19083" y="4743"/>
                      <a:pt x="19083" y="10256"/>
                    </a:cubicBezTo>
                    <a:lnTo>
                      <a:pt x="19083" y="67514"/>
                    </a:lnTo>
                    <a:cubicBezTo>
                      <a:pt x="19083" y="73027"/>
                      <a:pt x="14833" y="77519"/>
                      <a:pt x="9659" y="7751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7" name="フリーフォーム: 図形 16">
                <a:extLst>
                  <a:ext uri="{FF2B5EF4-FFF2-40B4-BE49-F238E27FC236}">
                    <a16:creationId xmlns:a16="http://schemas.microsoft.com/office/drawing/2014/main" id="{E90EB8C0-0E7C-1B1E-854A-BF753E09D8D3}"/>
                  </a:ext>
                </a:extLst>
              </p:cNvPr>
              <p:cNvSpPr/>
              <p:nvPr/>
            </p:nvSpPr>
            <p:spPr>
              <a:xfrm>
                <a:off x="180304" y="6222003"/>
                <a:ext cx="114843" cy="18845"/>
              </a:xfrm>
              <a:custGeom>
                <a:avLst/>
                <a:gdLst>
                  <a:gd name="connsiteX0" fmla="*/ 115170 w 114843"/>
                  <a:gd name="connsiteY0" fmla="*/ 9906 h 18845"/>
                  <a:gd name="connsiteX1" fmla="*/ 105151 w 114843"/>
                  <a:gd name="connsiteY1" fmla="*/ 19327 h 18845"/>
                  <a:gd name="connsiteX2" fmla="*/ 10352 w 114843"/>
                  <a:gd name="connsiteY2" fmla="*/ 19327 h 18845"/>
                  <a:gd name="connsiteX3" fmla="*/ 327 w 114843"/>
                  <a:gd name="connsiteY3" fmla="*/ 9906 h 18845"/>
                  <a:gd name="connsiteX4" fmla="*/ 10352 w 114843"/>
                  <a:gd name="connsiteY4" fmla="*/ 481 h 18845"/>
                  <a:gd name="connsiteX5" fmla="*/ 105151 w 114843"/>
                  <a:gd name="connsiteY5" fmla="*/ 481 h 18845"/>
                  <a:gd name="connsiteX6" fmla="*/ 115170 w 114843"/>
                  <a:gd name="connsiteY6" fmla="*/ 9906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5">
                    <a:moveTo>
                      <a:pt x="115170" y="9906"/>
                    </a:moveTo>
                    <a:cubicBezTo>
                      <a:pt x="115170" y="15085"/>
                      <a:pt x="110670" y="19327"/>
                      <a:pt x="105151" y="19327"/>
                    </a:cubicBezTo>
                    <a:lnTo>
                      <a:pt x="10352" y="19327"/>
                    </a:lnTo>
                    <a:cubicBezTo>
                      <a:pt x="4841" y="19327"/>
                      <a:pt x="327" y="15088"/>
                      <a:pt x="327" y="9906"/>
                    </a:cubicBezTo>
                    <a:cubicBezTo>
                      <a:pt x="327" y="4717"/>
                      <a:pt x="4839" y="481"/>
                      <a:pt x="10352" y="481"/>
                    </a:cubicBezTo>
                    <a:lnTo>
                      <a:pt x="105151" y="481"/>
                    </a:lnTo>
                    <a:cubicBezTo>
                      <a:pt x="110673" y="481"/>
                      <a:pt x="115170" y="4717"/>
                      <a:pt x="115170" y="990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8" name="フリーフォーム: 図形 17">
                <a:extLst>
                  <a:ext uri="{FF2B5EF4-FFF2-40B4-BE49-F238E27FC236}">
                    <a16:creationId xmlns:a16="http://schemas.microsoft.com/office/drawing/2014/main" id="{6B370827-B6B0-F586-CBF7-8050E3EA849E}"/>
                  </a:ext>
                </a:extLst>
              </p:cNvPr>
              <p:cNvSpPr/>
              <p:nvPr/>
            </p:nvSpPr>
            <p:spPr>
              <a:xfrm>
                <a:off x="180304" y="6280781"/>
                <a:ext cx="114843" cy="18840"/>
              </a:xfrm>
              <a:custGeom>
                <a:avLst/>
                <a:gdLst>
                  <a:gd name="connsiteX0" fmla="*/ 115170 w 114843"/>
                  <a:gd name="connsiteY0" fmla="*/ 9856 h 18840"/>
                  <a:gd name="connsiteX1" fmla="*/ 105151 w 114843"/>
                  <a:gd name="connsiteY1" fmla="*/ 19272 h 18840"/>
                  <a:gd name="connsiteX2" fmla="*/ 10352 w 114843"/>
                  <a:gd name="connsiteY2" fmla="*/ 19272 h 18840"/>
                  <a:gd name="connsiteX3" fmla="*/ 327 w 114843"/>
                  <a:gd name="connsiteY3" fmla="*/ 9856 h 18840"/>
                  <a:gd name="connsiteX4" fmla="*/ 10352 w 114843"/>
                  <a:gd name="connsiteY4" fmla="*/ 431 h 18840"/>
                  <a:gd name="connsiteX5" fmla="*/ 105151 w 114843"/>
                  <a:gd name="connsiteY5" fmla="*/ 431 h 18840"/>
                  <a:gd name="connsiteX6" fmla="*/ 115170 w 114843"/>
                  <a:gd name="connsiteY6" fmla="*/ 9856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0">
                    <a:moveTo>
                      <a:pt x="115170" y="9856"/>
                    </a:moveTo>
                    <a:cubicBezTo>
                      <a:pt x="115170" y="15027"/>
                      <a:pt x="110670" y="19272"/>
                      <a:pt x="105151" y="19272"/>
                    </a:cubicBezTo>
                    <a:lnTo>
                      <a:pt x="10352" y="19272"/>
                    </a:lnTo>
                    <a:cubicBezTo>
                      <a:pt x="4841" y="19272"/>
                      <a:pt x="327" y="15027"/>
                      <a:pt x="327" y="9856"/>
                    </a:cubicBezTo>
                    <a:cubicBezTo>
                      <a:pt x="327" y="4662"/>
                      <a:pt x="4839" y="431"/>
                      <a:pt x="10352" y="431"/>
                    </a:cubicBezTo>
                    <a:lnTo>
                      <a:pt x="105151" y="431"/>
                    </a:lnTo>
                    <a:cubicBezTo>
                      <a:pt x="110673" y="431"/>
                      <a:pt x="115170" y="4662"/>
                      <a:pt x="115170" y="985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9" name="フリーフォーム: 図形 18">
                <a:extLst>
                  <a:ext uri="{FF2B5EF4-FFF2-40B4-BE49-F238E27FC236}">
                    <a16:creationId xmlns:a16="http://schemas.microsoft.com/office/drawing/2014/main" id="{D174E952-EEB2-1BDD-CB08-6E05DAE58375}"/>
                  </a:ext>
                </a:extLst>
              </p:cNvPr>
              <p:cNvSpPr/>
              <p:nvPr/>
            </p:nvSpPr>
            <p:spPr>
              <a:xfrm>
                <a:off x="180304" y="6339547"/>
                <a:ext cx="114843" cy="18842"/>
              </a:xfrm>
              <a:custGeom>
                <a:avLst/>
                <a:gdLst>
                  <a:gd name="connsiteX0" fmla="*/ 115170 w 114843"/>
                  <a:gd name="connsiteY0" fmla="*/ 9803 h 18842"/>
                  <a:gd name="connsiteX1" fmla="*/ 105151 w 114843"/>
                  <a:gd name="connsiteY1" fmla="*/ 19225 h 18842"/>
                  <a:gd name="connsiteX2" fmla="*/ 10352 w 114843"/>
                  <a:gd name="connsiteY2" fmla="*/ 19225 h 18842"/>
                  <a:gd name="connsiteX3" fmla="*/ 327 w 114843"/>
                  <a:gd name="connsiteY3" fmla="*/ 9803 h 18842"/>
                  <a:gd name="connsiteX4" fmla="*/ 10352 w 114843"/>
                  <a:gd name="connsiteY4" fmla="*/ 382 h 18842"/>
                  <a:gd name="connsiteX5" fmla="*/ 105151 w 114843"/>
                  <a:gd name="connsiteY5" fmla="*/ 382 h 18842"/>
                  <a:gd name="connsiteX6" fmla="*/ 115170 w 114843"/>
                  <a:gd name="connsiteY6" fmla="*/ 9803 h 18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2">
                    <a:moveTo>
                      <a:pt x="115170" y="9803"/>
                    </a:moveTo>
                    <a:cubicBezTo>
                      <a:pt x="115170" y="14980"/>
                      <a:pt x="110670" y="19225"/>
                      <a:pt x="105151" y="19225"/>
                    </a:cubicBezTo>
                    <a:lnTo>
                      <a:pt x="10352" y="19225"/>
                    </a:lnTo>
                    <a:cubicBezTo>
                      <a:pt x="4841" y="19225"/>
                      <a:pt x="327" y="14980"/>
                      <a:pt x="327" y="9803"/>
                    </a:cubicBezTo>
                    <a:cubicBezTo>
                      <a:pt x="327" y="4623"/>
                      <a:pt x="4839" y="382"/>
                      <a:pt x="10352" y="382"/>
                    </a:cubicBezTo>
                    <a:lnTo>
                      <a:pt x="105151" y="382"/>
                    </a:lnTo>
                    <a:cubicBezTo>
                      <a:pt x="110673" y="382"/>
                      <a:pt x="115170" y="4623"/>
                      <a:pt x="115170" y="9803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0" name="フリーフォーム: 図形 19">
                <a:extLst>
                  <a:ext uri="{FF2B5EF4-FFF2-40B4-BE49-F238E27FC236}">
                    <a16:creationId xmlns:a16="http://schemas.microsoft.com/office/drawing/2014/main" id="{FD6B6DF0-FFB5-4FC1-F0B3-FCD6E2C1A44B}"/>
                  </a:ext>
                </a:extLst>
              </p:cNvPr>
              <p:cNvSpPr/>
              <p:nvPr/>
            </p:nvSpPr>
            <p:spPr>
              <a:xfrm>
                <a:off x="180304" y="6222004"/>
                <a:ext cx="18845" cy="77616"/>
              </a:xfrm>
              <a:custGeom>
                <a:avLst/>
                <a:gdLst>
                  <a:gd name="connsiteX0" fmla="*/ 9659 w 18845"/>
                  <a:gd name="connsiteY0" fmla="*/ 78040 h 77616"/>
                  <a:gd name="connsiteX1" fmla="*/ 237 w 18845"/>
                  <a:gd name="connsiteY1" fmla="*/ 68020 h 77616"/>
                  <a:gd name="connsiteX2" fmla="*/ 237 w 18845"/>
                  <a:gd name="connsiteY2" fmla="*/ 10443 h 77616"/>
                  <a:gd name="connsiteX3" fmla="*/ 9659 w 18845"/>
                  <a:gd name="connsiteY3" fmla="*/ 423 h 77616"/>
                  <a:gd name="connsiteX4" fmla="*/ 19083 w 18845"/>
                  <a:gd name="connsiteY4" fmla="*/ 10443 h 77616"/>
                  <a:gd name="connsiteX5" fmla="*/ 19083 w 18845"/>
                  <a:gd name="connsiteY5" fmla="*/ 68020 h 77616"/>
                  <a:gd name="connsiteX6" fmla="*/ 9659 w 18845"/>
                  <a:gd name="connsiteY6" fmla="*/ 78040 h 776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77616">
                    <a:moveTo>
                      <a:pt x="9659" y="78040"/>
                    </a:moveTo>
                    <a:cubicBezTo>
                      <a:pt x="4482" y="78040"/>
                      <a:pt x="237" y="73537"/>
                      <a:pt x="237" y="68020"/>
                    </a:cubicBezTo>
                    <a:lnTo>
                      <a:pt x="237" y="10443"/>
                    </a:lnTo>
                    <a:cubicBezTo>
                      <a:pt x="237" y="4932"/>
                      <a:pt x="4482" y="423"/>
                      <a:pt x="9659" y="423"/>
                    </a:cubicBezTo>
                    <a:cubicBezTo>
                      <a:pt x="14835" y="423"/>
                      <a:pt x="19083" y="4932"/>
                      <a:pt x="19083" y="10443"/>
                    </a:cubicBezTo>
                    <a:lnTo>
                      <a:pt x="19083" y="68020"/>
                    </a:lnTo>
                    <a:cubicBezTo>
                      <a:pt x="19083" y="73537"/>
                      <a:pt x="14833" y="78040"/>
                      <a:pt x="9659" y="78040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1" name="フリーフォーム: 図形 20">
                <a:extLst>
                  <a:ext uri="{FF2B5EF4-FFF2-40B4-BE49-F238E27FC236}">
                    <a16:creationId xmlns:a16="http://schemas.microsoft.com/office/drawing/2014/main" id="{8769BF83-3BC7-A992-1C7A-299A6ECBFF9A}"/>
                  </a:ext>
                </a:extLst>
              </p:cNvPr>
              <p:cNvSpPr/>
              <p:nvPr/>
            </p:nvSpPr>
            <p:spPr>
              <a:xfrm>
                <a:off x="276316" y="6280776"/>
                <a:ext cx="18834" cy="77610"/>
              </a:xfrm>
              <a:custGeom>
                <a:avLst/>
                <a:gdLst>
                  <a:gd name="connsiteX0" fmla="*/ 9731 w 18834"/>
                  <a:gd name="connsiteY0" fmla="*/ 77984 h 77610"/>
                  <a:gd name="connsiteX1" fmla="*/ 319 w 18834"/>
                  <a:gd name="connsiteY1" fmla="*/ 67967 h 77610"/>
                  <a:gd name="connsiteX2" fmla="*/ 319 w 18834"/>
                  <a:gd name="connsiteY2" fmla="*/ 10384 h 77610"/>
                  <a:gd name="connsiteX3" fmla="*/ 9731 w 18834"/>
                  <a:gd name="connsiteY3" fmla="*/ 374 h 77610"/>
                  <a:gd name="connsiteX4" fmla="*/ 19153 w 18834"/>
                  <a:gd name="connsiteY4" fmla="*/ 10384 h 77610"/>
                  <a:gd name="connsiteX5" fmla="*/ 19153 w 18834"/>
                  <a:gd name="connsiteY5" fmla="*/ 67967 h 77610"/>
                  <a:gd name="connsiteX6" fmla="*/ 9731 w 18834"/>
                  <a:gd name="connsiteY6" fmla="*/ 77984 h 776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4" h="77610">
                    <a:moveTo>
                      <a:pt x="9731" y="77984"/>
                    </a:moveTo>
                    <a:cubicBezTo>
                      <a:pt x="4555" y="77984"/>
                      <a:pt x="319" y="73484"/>
                      <a:pt x="319" y="67967"/>
                    </a:cubicBezTo>
                    <a:lnTo>
                      <a:pt x="319" y="10384"/>
                    </a:lnTo>
                    <a:cubicBezTo>
                      <a:pt x="319" y="4880"/>
                      <a:pt x="4555" y="374"/>
                      <a:pt x="9731" y="374"/>
                    </a:cubicBezTo>
                    <a:cubicBezTo>
                      <a:pt x="14908" y="374"/>
                      <a:pt x="19153" y="4883"/>
                      <a:pt x="19153" y="10384"/>
                    </a:cubicBezTo>
                    <a:lnTo>
                      <a:pt x="19153" y="67967"/>
                    </a:lnTo>
                    <a:cubicBezTo>
                      <a:pt x="19150" y="73487"/>
                      <a:pt x="14905" y="77984"/>
                      <a:pt x="9731" y="77984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152AE0ED-AF0B-2087-A52E-3768613113B4}"/>
                  </a:ext>
                </a:extLst>
              </p:cNvPr>
              <p:cNvSpPr/>
              <p:nvPr/>
            </p:nvSpPr>
            <p:spPr>
              <a:xfrm>
                <a:off x="180304" y="6202778"/>
                <a:ext cx="18845" cy="37741"/>
              </a:xfrm>
              <a:custGeom>
                <a:avLst/>
                <a:gdLst>
                  <a:gd name="connsiteX0" fmla="*/ 9659 w 18845"/>
                  <a:gd name="connsiteY0" fmla="*/ 38215 h 37741"/>
                  <a:gd name="connsiteX1" fmla="*/ 237 w 18845"/>
                  <a:gd name="connsiteY1" fmla="*/ 28195 h 37741"/>
                  <a:gd name="connsiteX2" fmla="*/ 237 w 18845"/>
                  <a:gd name="connsiteY2" fmla="*/ 10484 h 37741"/>
                  <a:gd name="connsiteX3" fmla="*/ 9659 w 18845"/>
                  <a:gd name="connsiteY3" fmla="*/ 474 h 37741"/>
                  <a:gd name="connsiteX4" fmla="*/ 19083 w 18845"/>
                  <a:gd name="connsiteY4" fmla="*/ 10484 h 37741"/>
                  <a:gd name="connsiteX5" fmla="*/ 19083 w 18845"/>
                  <a:gd name="connsiteY5" fmla="*/ 28195 h 37741"/>
                  <a:gd name="connsiteX6" fmla="*/ 9659 w 18845"/>
                  <a:gd name="connsiteY6" fmla="*/ 38215 h 377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37741">
                    <a:moveTo>
                      <a:pt x="9659" y="38215"/>
                    </a:moveTo>
                    <a:cubicBezTo>
                      <a:pt x="4482" y="38215"/>
                      <a:pt x="237" y="33715"/>
                      <a:pt x="237" y="28195"/>
                    </a:cubicBezTo>
                    <a:lnTo>
                      <a:pt x="237" y="10484"/>
                    </a:lnTo>
                    <a:cubicBezTo>
                      <a:pt x="237" y="4980"/>
                      <a:pt x="4482" y="474"/>
                      <a:pt x="9659" y="474"/>
                    </a:cubicBezTo>
                    <a:cubicBezTo>
                      <a:pt x="14835" y="474"/>
                      <a:pt x="19083" y="4983"/>
                      <a:pt x="19083" y="10484"/>
                    </a:cubicBezTo>
                    <a:lnTo>
                      <a:pt x="19083" y="28195"/>
                    </a:lnTo>
                    <a:cubicBezTo>
                      <a:pt x="19083" y="33717"/>
                      <a:pt x="14833" y="38215"/>
                      <a:pt x="9659" y="38215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3" name="フリーフォーム: 図形 22">
                <a:extLst>
                  <a:ext uri="{FF2B5EF4-FFF2-40B4-BE49-F238E27FC236}">
                    <a16:creationId xmlns:a16="http://schemas.microsoft.com/office/drawing/2014/main" id="{58E044B7-456E-B820-E7B6-6AE5C2927202}"/>
                  </a:ext>
                </a:extLst>
              </p:cNvPr>
              <p:cNvSpPr/>
              <p:nvPr/>
            </p:nvSpPr>
            <p:spPr>
              <a:xfrm>
                <a:off x="276316" y="6261899"/>
                <a:ext cx="18834" cy="37755"/>
              </a:xfrm>
              <a:custGeom>
                <a:avLst/>
                <a:gdLst>
                  <a:gd name="connsiteX0" fmla="*/ 9731 w 18834"/>
                  <a:gd name="connsiteY0" fmla="*/ 38179 h 37755"/>
                  <a:gd name="connsiteX1" fmla="*/ 319 w 18834"/>
                  <a:gd name="connsiteY1" fmla="*/ 28154 h 37755"/>
                  <a:gd name="connsiteX2" fmla="*/ 319 w 18834"/>
                  <a:gd name="connsiteY2" fmla="*/ 10440 h 37755"/>
                  <a:gd name="connsiteX3" fmla="*/ 9731 w 18834"/>
                  <a:gd name="connsiteY3" fmla="*/ 423 h 37755"/>
                  <a:gd name="connsiteX4" fmla="*/ 19153 w 18834"/>
                  <a:gd name="connsiteY4" fmla="*/ 10440 h 37755"/>
                  <a:gd name="connsiteX5" fmla="*/ 19153 w 18834"/>
                  <a:gd name="connsiteY5" fmla="*/ 28154 h 37755"/>
                  <a:gd name="connsiteX6" fmla="*/ 9731 w 18834"/>
                  <a:gd name="connsiteY6" fmla="*/ 38179 h 37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4" h="37755">
                    <a:moveTo>
                      <a:pt x="9731" y="38179"/>
                    </a:moveTo>
                    <a:cubicBezTo>
                      <a:pt x="4555" y="38179"/>
                      <a:pt x="319" y="33661"/>
                      <a:pt x="319" y="28154"/>
                    </a:cubicBezTo>
                    <a:lnTo>
                      <a:pt x="319" y="10440"/>
                    </a:lnTo>
                    <a:cubicBezTo>
                      <a:pt x="319" y="4929"/>
                      <a:pt x="4555" y="423"/>
                      <a:pt x="9731" y="423"/>
                    </a:cubicBezTo>
                    <a:cubicBezTo>
                      <a:pt x="14908" y="423"/>
                      <a:pt x="19153" y="4927"/>
                      <a:pt x="19153" y="10440"/>
                    </a:cubicBezTo>
                    <a:lnTo>
                      <a:pt x="19153" y="28154"/>
                    </a:lnTo>
                    <a:cubicBezTo>
                      <a:pt x="19150" y="33661"/>
                      <a:pt x="14905" y="38179"/>
                      <a:pt x="9731" y="3817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4" name="フリーフォーム: 図形 23">
                <a:extLst>
                  <a:ext uri="{FF2B5EF4-FFF2-40B4-BE49-F238E27FC236}">
                    <a16:creationId xmlns:a16="http://schemas.microsoft.com/office/drawing/2014/main" id="{D15291D4-9440-5C37-3F50-B29F34AA78DD}"/>
                  </a:ext>
                </a:extLst>
              </p:cNvPr>
              <p:cNvSpPr/>
              <p:nvPr/>
            </p:nvSpPr>
            <p:spPr>
              <a:xfrm>
                <a:off x="180304" y="6537861"/>
                <a:ext cx="18845" cy="136386"/>
              </a:xfrm>
              <a:custGeom>
                <a:avLst/>
                <a:gdLst>
                  <a:gd name="connsiteX0" fmla="*/ 9659 w 18845"/>
                  <a:gd name="connsiteY0" fmla="*/ 136492 h 136386"/>
                  <a:gd name="connsiteX1" fmla="*/ 237 w 18845"/>
                  <a:gd name="connsiteY1" fmla="*/ 126464 h 136386"/>
                  <a:gd name="connsiteX2" fmla="*/ 237 w 18845"/>
                  <a:gd name="connsiteY2" fmla="*/ 10116 h 136386"/>
                  <a:gd name="connsiteX3" fmla="*/ 9659 w 18845"/>
                  <a:gd name="connsiteY3" fmla="*/ 105 h 136386"/>
                  <a:gd name="connsiteX4" fmla="*/ 19083 w 18845"/>
                  <a:gd name="connsiteY4" fmla="*/ 10116 h 136386"/>
                  <a:gd name="connsiteX5" fmla="*/ 19083 w 18845"/>
                  <a:gd name="connsiteY5" fmla="*/ 126461 h 136386"/>
                  <a:gd name="connsiteX6" fmla="*/ 9659 w 18845"/>
                  <a:gd name="connsiteY6" fmla="*/ 136492 h 1363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136386">
                    <a:moveTo>
                      <a:pt x="9659" y="136492"/>
                    </a:moveTo>
                    <a:cubicBezTo>
                      <a:pt x="4482" y="136492"/>
                      <a:pt x="237" y="131983"/>
                      <a:pt x="237" y="126464"/>
                    </a:cubicBezTo>
                    <a:lnTo>
                      <a:pt x="237" y="10116"/>
                    </a:lnTo>
                    <a:cubicBezTo>
                      <a:pt x="237" y="4611"/>
                      <a:pt x="4482" y="105"/>
                      <a:pt x="9659" y="105"/>
                    </a:cubicBezTo>
                    <a:cubicBezTo>
                      <a:pt x="14835" y="105"/>
                      <a:pt x="19083" y="4614"/>
                      <a:pt x="19083" y="10116"/>
                    </a:cubicBezTo>
                    <a:lnTo>
                      <a:pt x="19083" y="126461"/>
                    </a:lnTo>
                    <a:cubicBezTo>
                      <a:pt x="19083" y="131983"/>
                      <a:pt x="14833" y="136492"/>
                      <a:pt x="9659" y="13649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5" name="フリーフォーム: 図形 24">
                <a:extLst>
                  <a:ext uri="{FF2B5EF4-FFF2-40B4-BE49-F238E27FC236}">
                    <a16:creationId xmlns:a16="http://schemas.microsoft.com/office/drawing/2014/main" id="{CE85C598-47E9-8E3C-8A66-099844392E5D}"/>
                  </a:ext>
                </a:extLst>
              </p:cNvPr>
              <p:cNvSpPr/>
              <p:nvPr/>
            </p:nvSpPr>
            <p:spPr>
              <a:xfrm>
                <a:off x="180305" y="6655398"/>
                <a:ext cx="320531" cy="18848"/>
              </a:xfrm>
              <a:custGeom>
                <a:avLst/>
                <a:gdLst>
                  <a:gd name="connsiteX0" fmla="*/ 321032 w 320531"/>
                  <a:gd name="connsiteY0" fmla="*/ 9547 h 18848"/>
                  <a:gd name="connsiteX1" fmla="*/ 311030 w 320531"/>
                  <a:gd name="connsiteY1" fmla="*/ 18962 h 18848"/>
                  <a:gd name="connsiteX2" fmla="*/ 10527 w 320531"/>
                  <a:gd name="connsiteY2" fmla="*/ 18962 h 18848"/>
                  <a:gd name="connsiteX3" fmla="*/ 501 w 320531"/>
                  <a:gd name="connsiteY3" fmla="*/ 9547 h 18848"/>
                  <a:gd name="connsiteX4" fmla="*/ 10527 w 320531"/>
                  <a:gd name="connsiteY4" fmla="*/ 113 h 18848"/>
                  <a:gd name="connsiteX5" fmla="*/ 311030 w 320531"/>
                  <a:gd name="connsiteY5" fmla="*/ 113 h 18848"/>
                  <a:gd name="connsiteX6" fmla="*/ 321032 w 320531"/>
                  <a:gd name="connsiteY6" fmla="*/ 9547 h 18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0531" h="18848">
                    <a:moveTo>
                      <a:pt x="321032" y="9547"/>
                    </a:moveTo>
                    <a:cubicBezTo>
                      <a:pt x="321032" y="14709"/>
                      <a:pt x="316541" y="18962"/>
                      <a:pt x="311030" y="18962"/>
                    </a:cubicBezTo>
                    <a:lnTo>
                      <a:pt x="10527" y="18962"/>
                    </a:lnTo>
                    <a:cubicBezTo>
                      <a:pt x="5016" y="18962"/>
                      <a:pt x="501" y="14709"/>
                      <a:pt x="501" y="9547"/>
                    </a:cubicBezTo>
                    <a:cubicBezTo>
                      <a:pt x="501" y="4358"/>
                      <a:pt x="5013" y="113"/>
                      <a:pt x="10527" y="113"/>
                    </a:cubicBezTo>
                    <a:lnTo>
                      <a:pt x="311030" y="113"/>
                    </a:lnTo>
                    <a:cubicBezTo>
                      <a:pt x="316541" y="113"/>
                      <a:pt x="321032" y="4355"/>
                      <a:pt x="321032" y="9547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6" name="フリーフォーム: 図形 25">
                <a:extLst>
                  <a:ext uri="{FF2B5EF4-FFF2-40B4-BE49-F238E27FC236}">
                    <a16:creationId xmlns:a16="http://schemas.microsoft.com/office/drawing/2014/main" id="{FC9B8FA4-F68E-6A9E-822A-ACDCBC47AA83}"/>
                  </a:ext>
                </a:extLst>
              </p:cNvPr>
              <p:cNvSpPr/>
              <p:nvPr/>
            </p:nvSpPr>
            <p:spPr>
              <a:xfrm>
                <a:off x="311036" y="6261899"/>
                <a:ext cx="18837" cy="37755"/>
              </a:xfrm>
              <a:custGeom>
                <a:avLst/>
                <a:gdLst>
                  <a:gd name="connsiteX0" fmla="*/ 9778 w 18837"/>
                  <a:gd name="connsiteY0" fmla="*/ 38179 h 37755"/>
                  <a:gd name="connsiteX1" fmla="*/ 348 w 18837"/>
                  <a:gd name="connsiteY1" fmla="*/ 28154 h 37755"/>
                  <a:gd name="connsiteX2" fmla="*/ 348 w 18837"/>
                  <a:gd name="connsiteY2" fmla="*/ 10440 h 37755"/>
                  <a:gd name="connsiteX3" fmla="*/ 9778 w 18837"/>
                  <a:gd name="connsiteY3" fmla="*/ 423 h 37755"/>
                  <a:gd name="connsiteX4" fmla="*/ 19185 w 18837"/>
                  <a:gd name="connsiteY4" fmla="*/ 10440 h 37755"/>
                  <a:gd name="connsiteX5" fmla="*/ 19185 w 18837"/>
                  <a:gd name="connsiteY5" fmla="*/ 28154 h 37755"/>
                  <a:gd name="connsiteX6" fmla="*/ 9778 w 18837"/>
                  <a:gd name="connsiteY6" fmla="*/ 38179 h 37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7" h="37755">
                    <a:moveTo>
                      <a:pt x="9778" y="38179"/>
                    </a:moveTo>
                    <a:cubicBezTo>
                      <a:pt x="4590" y="38179"/>
                      <a:pt x="348" y="33661"/>
                      <a:pt x="348" y="28154"/>
                    </a:cubicBezTo>
                    <a:lnTo>
                      <a:pt x="348" y="10440"/>
                    </a:lnTo>
                    <a:cubicBezTo>
                      <a:pt x="348" y="4929"/>
                      <a:pt x="4587" y="423"/>
                      <a:pt x="9778" y="423"/>
                    </a:cubicBezTo>
                    <a:cubicBezTo>
                      <a:pt x="14949" y="423"/>
                      <a:pt x="19185" y="4927"/>
                      <a:pt x="19185" y="10440"/>
                    </a:cubicBezTo>
                    <a:lnTo>
                      <a:pt x="19185" y="28154"/>
                    </a:lnTo>
                    <a:cubicBezTo>
                      <a:pt x="19185" y="33661"/>
                      <a:pt x="14949" y="38179"/>
                      <a:pt x="9778" y="3817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7" name="フリーフォーム: 図形 26">
                <a:extLst>
                  <a:ext uri="{FF2B5EF4-FFF2-40B4-BE49-F238E27FC236}">
                    <a16:creationId xmlns:a16="http://schemas.microsoft.com/office/drawing/2014/main" id="{8544859C-7A6F-F291-5972-578D0F551B5C}"/>
                  </a:ext>
                </a:extLst>
              </p:cNvPr>
              <p:cNvSpPr/>
              <p:nvPr/>
            </p:nvSpPr>
            <p:spPr>
              <a:xfrm>
                <a:off x="311036" y="6280777"/>
                <a:ext cx="18837" cy="48623"/>
              </a:xfrm>
              <a:custGeom>
                <a:avLst/>
                <a:gdLst>
                  <a:gd name="connsiteX0" fmla="*/ 9778 w 18837"/>
                  <a:gd name="connsiteY0" fmla="*/ 49021 h 48623"/>
                  <a:gd name="connsiteX1" fmla="*/ 348 w 18837"/>
                  <a:gd name="connsiteY1" fmla="*/ 39005 h 48623"/>
                  <a:gd name="connsiteX2" fmla="*/ 348 w 18837"/>
                  <a:gd name="connsiteY2" fmla="*/ 10415 h 48623"/>
                  <a:gd name="connsiteX3" fmla="*/ 9778 w 18837"/>
                  <a:gd name="connsiteY3" fmla="*/ 398 h 48623"/>
                  <a:gd name="connsiteX4" fmla="*/ 19185 w 18837"/>
                  <a:gd name="connsiteY4" fmla="*/ 10415 h 48623"/>
                  <a:gd name="connsiteX5" fmla="*/ 19185 w 18837"/>
                  <a:gd name="connsiteY5" fmla="*/ 39005 h 48623"/>
                  <a:gd name="connsiteX6" fmla="*/ 9778 w 18837"/>
                  <a:gd name="connsiteY6" fmla="*/ 49021 h 486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7" h="48623">
                    <a:moveTo>
                      <a:pt x="9778" y="49021"/>
                    </a:moveTo>
                    <a:cubicBezTo>
                      <a:pt x="4590" y="49021"/>
                      <a:pt x="348" y="44518"/>
                      <a:pt x="348" y="39005"/>
                    </a:cubicBezTo>
                    <a:lnTo>
                      <a:pt x="348" y="10415"/>
                    </a:lnTo>
                    <a:cubicBezTo>
                      <a:pt x="348" y="4907"/>
                      <a:pt x="4587" y="398"/>
                      <a:pt x="9778" y="398"/>
                    </a:cubicBezTo>
                    <a:cubicBezTo>
                      <a:pt x="14949" y="398"/>
                      <a:pt x="19185" y="4907"/>
                      <a:pt x="19185" y="10415"/>
                    </a:cubicBezTo>
                    <a:lnTo>
                      <a:pt x="19185" y="39005"/>
                    </a:lnTo>
                    <a:cubicBezTo>
                      <a:pt x="19185" y="44518"/>
                      <a:pt x="14949" y="49021"/>
                      <a:pt x="9778" y="49021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8" name="フリーフォーム: 図形 27">
                <a:extLst>
                  <a:ext uri="{FF2B5EF4-FFF2-40B4-BE49-F238E27FC236}">
                    <a16:creationId xmlns:a16="http://schemas.microsoft.com/office/drawing/2014/main" id="{1E2FA127-4D9A-F35E-6386-8668F732B276}"/>
                  </a:ext>
                </a:extLst>
              </p:cNvPr>
              <p:cNvSpPr/>
              <p:nvPr/>
            </p:nvSpPr>
            <p:spPr>
              <a:xfrm>
                <a:off x="311036" y="6280781"/>
                <a:ext cx="123495" cy="18840"/>
              </a:xfrm>
              <a:custGeom>
                <a:avLst/>
                <a:gdLst>
                  <a:gd name="connsiteX0" fmla="*/ 123941 w 123495"/>
                  <a:gd name="connsiteY0" fmla="*/ 9856 h 18840"/>
                  <a:gd name="connsiteX1" fmla="*/ 113912 w 123495"/>
                  <a:gd name="connsiteY1" fmla="*/ 19272 h 18840"/>
                  <a:gd name="connsiteX2" fmla="*/ 10470 w 123495"/>
                  <a:gd name="connsiteY2" fmla="*/ 19272 h 18840"/>
                  <a:gd name="connsiteX3" fmla="*/ 445 w 123495"/>
                  <a:gd name="connsiteY3" fmla="*/ 9856 h 18840"/>
                  <a:gd name="connsiteX4" fmla="*/ 10470 w 123495"/>
                  <a:gd name="connsiteY4" fmla="*/ 431 h 18840"/>
                  <a:gd name="connsiteX5" fmla="*/ 113912 w 123495"/>
                  <a:gd name="connsiteY5" fmla="*/ 431 h 18840"/>
                  <a:gd name="connsiteX6" fmla="*/ 123941 w 123495"/>
                  <a:gd name="connsiteY6" fmla="*/ 9856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3495" h="18840">
                    <a:moveTo>
                      <a:pt x="123941" y="9856"/>
                    </a:moveTo>
                    <a:cubicBezTo>
                      <a:pt x="123941" y="15027"/>
                      <a:pt x="119406" y="19272"/>
                      <a:pt x="113912" y="19272"/>
                    </a:cubicBezTo>
                    <a:lnTo>
                      <a:pt x="10470" y="19272"/>
                    </a:lnTo>
                    <a:cubicBezTo>
                      <a:pt x="4951" y="19272"/>
                      <a:pt x="445" y="15027"/>
                      <a:pt x="445" y="9856"/>
                    </a:cubicBezTo>
                    <a:cubicBezTo>
                      <a:pt x="445" y="4662"/>
                      <a:pt x="4948" y="431"/>
                      <a:pt x="10470" y="431"/>
                    </a:cubicBezTo>
                    <a:lnTo>
                      <a:pt x="113912" y="431"/>
                    </a:lnTo>
                    <a:cubicBezTo>
                      <a:pt x="119408" y="431"/>
                      <a:pt x="123941" y="4662"/>
                      <a:pt x="123941" y="985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9" name="フリーフォーム: 図形 28">
                <a:extLst>
                  <a:ext uri="{FF2B5EF4-FFF2-40B4-BE49-F238E27FC236}">
                    <a16:creationId xmlns:a16="http://schemas.microsoft.com/office/drawing/2014/main" id="{566AF522-467E-4242-EAFC-953DBC227486}"/>
                  </a:ext>
                </a:extLst>
              </p:cNvPr>
              <p:cNvSpPr/>
              <p:nvPr/>
            </p:nvSpPr>
            <p:spPr>
              <a:xfrm>
                <a:off x="378597" y="6280906"/>
                <a:ext cx="18834" cy="117671"/>
              </a:xfrm>
              <a:custGeom>
                <a:avLst/>
                <a:gdLst>
                  <a:gd name="connsiteX0" fmla="*/ 9827 w 18834"/>
                  <a:gd name="connsiteY0" fmla="*/ 118011 h 117671"/>
                  <a:gd name="connsiteX1" fmla="*/ 406 w 18834"/>
                  <a:gd name="connsiteY1" fmla="*/ 107994 h 117671"/>
                  <a:gd name="connsiteX2" fmla="*/ 406 w 18834"/>
                  <a:gd name="connsiteY2" fmla="*/ 10359 h 117671"/>
                  <a:gd name="connsiteX3" fmla="*/ 9827 w 18834"/>
                  <a:gd name="connsiteY3" fmla="*/ 339 h 117671"/>
                  <a:gd name="connsiteX4" fmla="*/ 19240 w 18834"/>
                  <a:gd name="connsiteY4" fmla="*/ 10359 h 117671"/>
                  <a:gd name="connsiteX5" fmla="*/ 19240 w 18834"/>
                  <a:gd name="connsiteY5" fmla="*/ 107994 h 117671"/>
                  <a:gd name="connsiteX6" fmla="*/ 9827 w 18834"/>
                  <a:gd name="connsiteY6" fmla="*/ 118011 h 117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4" h="117671">
                    <a:moveTo>
                      <a:pt x="9827" y="118011"/>
                    </a:moveTo>
                    <a:cubicBezTo>
                      <a:pt x="4647" y="118011"/>
                      <a:pt x="406" y="113502"/>
                      <a:pt x="406" y="107994"/>
                    </a:cubicBezTo>
                    <a:lnTo>
                      <a:pt x="406" y="10359"/>
                    </a:lnTo>
                    <a:cubicBezTo>
                      <a:pt x="406" y="4848"/>
                      <a:pt x="4644" y="339"/>
                      <a:pt x="9827" y="339"/>
                    </a:cubicBezTo>
                    <a:cubicBezTo>
                      <a:pt x="15004" y="339"/>
                      <a:pt x="19240" y="4848"/>
                      <a:pt x="19240" y="10359"/>
                    </a:cubicBezTo>
                    <a:lnTo>
                      <a:pt x="19240" y="107994"/>
                    </a:lnTo>
                    <a:cubicBezTo>
                      <a:pt x="19237" y="113505"/>
                      <a:pt x="15001" y="118011"/>
                      <a:pt x="9827" y="118011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0" name="フリーフォーム: 図形 29">
                <a:extLst>
                  <a:ext uri="{FF2B5EF4-FFF2-40B4-BE49-F238E27FC236}">
                    <a16:creationId xmlns:a16="http://schemas.microsoft.com/office/drawing/2014/main" id="{B368C650-3D41-218D-182B-FD2F36E1D389}"/>
                  </a:ext>
                </a:extLst>
              </p:cNvPr>
              <p:cNvSpPr/>
              <p:nvPr/>
            </p:nvSpPr>
            <p:spPr>
              <a:xfrm>
                <a:off x="415787" y="6361080"/>
                <a:ext cx="37482" cy="18848"/>
              </a:xfrm>
              <a:custGeom>
                <a:avLst/>
                <a:gdLst>
                  <a:gd name="connsiteX0" fmla="*/ 37944 w 37482"/>
                  <a:gd name="connsiteY0" fmla="*/ 9788 h 18848"/>
                  <a:gd name="connsiteX1" fmla="*/ 27924 w 37482"/>
                  <a:gd name="connsiteY1" fmla="*/ 19212 h 18848"/>
                  <a:gd name="connsiteX2" fmla="*/ 10486 w 37482"/>
                  <a:gd name="connsiteY2" fmla="*/ 19212 h 18848"/>
                  <a:gd name="connsiteX3" fmla="*/ 461 w 37482"/>
                  <a:gd name="connsiteY3" fmla="*/ 9788 h 18848"/>
                  <a:gd name="connsiteX4" fmla="*/ 10486 w 37482"/>
                  <a:gd name="connsiteY4" fmla="*/ 363 h 18848"/>
                  <a:gd name="connsiteX5" fmla="*/ 27924 w 37482"/>
                  <a:gd name="connsiteY5" fmla="*/ 363 h 18848"/>
                  <a:gd name="connsiteX6" fmla="*/ 37944 w 37482"/>
                  <a:gd name="connsiteY6" fmla="*/ 9788 h 18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7482" h="18848">
                    <a:moveTo>
                      <a:pt x="37944" y="9788"/>
                    </a:moveTo>
                    <a:cubicBezTo>
                      <a:pt x="37944" y="14967"/>
                      <a:pt x="33435" y="19212"/>
                      <a:pt x="27924" y="19212"/>
                    </a:cubicBezTo>
                    <a:lnTo>
                      <a:pt x="10486" y="19212"/>
                    </a:lnTo>
                    <a:cubicBezTo>
                      <a:pt x="4976" y="19212"/>
                      <a:pt x="461" y="14967"/>
                      <a:pt x="461" y="9788"/>
                    </a:cubicBezTo>
                    <a:cubicBezTo>
                      <a:pt x="461" y="4611"/>
                      <a:pt x="4973" y="363"/>
                      <a:pt x="10486" y="363"/>
                    </a:cubicBezTo>
                    <a:lnTo>
                      <a:pt x="27924" y="363"/>
                    </a:lnTo>
                    <a:cubicBezTo>
                      <a:pt x="33438" y="363"/>
                      <a:pt x="37944" y="4611"/>
                      <a:pt x="37944" y="9788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1" name="フリーフォーム: 図形 30">
                <a:extLst>
                  <a:ext uri="{FF2B5EF4-FFF2-40B4-BE49-F238E27FC236}">
                    <a16:creationId xmlns:a16="http://schemas.microsoft.com/office/drawing/2014/main" id="{C5B0BA95-7A93-0819-17C2-B208F59A52DF}"/>
                  </a:ext>
                </a:extLst>
              </p:cNvPr>
              <p:cNvSpPr/>
              <p:nvPr/>
            </p:nvSpPr>
            <p:spPr>
              <a:xfrm>
                <a:off x="482464" y="6339546"/>
                <a:ext cx="18857" cy="118237"/>
              </a:xfrm>
              <a:custGeom>
                <a:avLst/>
                <a:gdLst>
                  <a:gd name="connsiteX0" fmla="*/ 9935 w 18857"/>
                  <a:gd name="connsiteY0" fmla="*/ 118527 h 118237"/>
                  <a:gd name="connsiteX1" fmla="*/ 494 w 18857"/>
                  <a:gd name="connsiteY1" fmla="*/ 108501 h 118237"/>
                  <a:gd name="connsiteX2" fmla="*/ 494 w 18857"/>
                  <a:gd name="connsiteY2" fmla="*/ 10309 h 118237"/>
                  <a:gd name="connsiteX3" fmla="*/ 9935 w 18857"/>
                  <a:gd name="connsiteY3" fmla="*/ 289 h 118237"/>
                  <a:gd name="connsiteX4" fmla="*/ 19351 w 18857"/>
                  <a:gd name="connsiteY4" fmla="*/ 10309 h 118237"/>
                  <a:gd name="connsiteX5" fmla="*/ 19351 w 18857"/>
                  <a:gd name="connsiteY5" fmla="*/ 108501 h 118237"/>
                  <a:gd name="connsiteX6" fmla="*/ 9935 w 18857"/>
                  <a:gd name="connsiteY6" fmla="*/ 118527 h 1182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57" h="118237">
                    <a:moveTo>
                      <a:pt x="9935" y="118527"/>
                    </a:moveTo>
                    <a:cubicBezTo>
                      <a:pt x="4730" y="118527"/>
                      <a:pt x="494" y="114009"/>
                      <a:pt x="494" y="108501"/>
                    </a:cubicBezTo>
                    <a:lnTo>
                      <a:pt x="494" y="10309"/>
                    </a:lnTo>
                    <a:cubicBezTo>
                      <a:pt x="494" y="4798"/>
                      <a:pt x="4730" y="289"/>
                      <a:pt x="9935" y="289"/>
                    </a:cubicBezTo>
                    <a:cubicBezTo>
                      <a:pt x="15106" y="289"/>
                      <a:pt x="19351" y="4798"/>
                      <a:pt x="19351" y="10309"/>
                    </a:cubicBezTo>
                    <a:lnTo>
                      <a:pt x="19351" y="108501"/>
                    </a:lnTo>
                    <a:cubicBezTo>
                      <a:pt x="19351" y="114012"/>
                      <a:pt x="15106" y="118527"/>
                      <a:pt x="9935" y="118527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24067FD9-6B97-E82A-CF48-A047B6E5C87E}"/>
                  </a:ext>
                </a:extLst>
              </p:cNvPr>
              <p:cNvSpPr/>
              <p:nvPr/>
            </p:nvSpPr>
            <p:spPr>
              <a:xfrm>
                <a:off x="415787" y="6438377"/>
                <a:ext cx="85048" cy="18845"/>
              </a:xfrm>
              <a:custGeom>
                <a:avLst/>
                <a:gdLst>
                  <a:gd name="connsiteX0" fmla="*/ 85550 w 85048"/>
                  <a:gd name="connsiteY0" fmla="*/ 9719 h 18845"/>
                  <a:gd name="connsiteX1" fmla="*/ 75548 w 85048"/>
                  <a:gd name="connsiteY1" fmla="*/ 19144 h 18845"/>
                  <a:gd name="connsiteX2" fmla="*/ 10527 w 85048"/>
                  <a:gd name="connsiteY2" fmla="*/ 19144 h 18845"/>
                  <a:gd name="connsiteX3" fmla="*/ 501 w 85048"/>
                  <a:gd name="connsiteY3" fmla="*/ 9719 h 18845"/>
                  <a:gd name="connsiteX4" fmla="*/ 10527 w 85048"/>
                  <a:gd name="connsiteY4" fmla="*/ 298 h 18845"/>
                  <a:gd name="connsiteX5" fmla="*/ 75548 w 85048"/>
                  <a:gd name="connsiteY5" fmla="*/ 298 h 18845"/>
                  <a:gd name="connsiteX6" fmla="*/ 85550 w 85048"/>
                  <a:gd name="connsiteY6" fmla="*/ 9719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5048" h="18845">
                    <a:moveTo>
                      <a:pt x="85550" y="9719"/>
                    </a:moveTo>
                    <a:cubicBezTo>
                      <a:pt x="85550" y="14905"/>
                      <a:pt x="81059" y="19144"/>
                      <a:pt x="75548" y="19144"/>
                    </a:cubicBezTo>
                    <a:lnTo>
                      <a:pt x="10527" y="19144"/>
                    </a:lnTo>
                    <a:cubicBezTo>
                      <a:pt x="5016" y="19144"/>
                      <a:pt x="501" y="14905"/>
                      <a:pt x="501" y="9719"/>
                    </a:cubicBezTo>
                    <a:cubicBezTo>
                      <a:pt x="501" y="4542"/>
                      <a:pt x="5013" y="298"/>
                      <a:pt x="10527" y="298"/>
                    </a:cubicBezTo>
                    <a:lnTo>
                      <a:pt x="75548" y="298"/>
                    </a:lnTo>
                    <a:cubicBezTo>
                      <a:pt x="81059" y="301"/>
                      <a:pt x="85550" y="4545"/>
                      <a:pt x="85550" y="971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3" name="フリーフォーム: 図形 32">
                <a:extLst>
                  <a:ext uri="{FF2B5EF4-FFF2-40B4-BE49-F238E27FC236}">
                    <a16:creationId xmlns:a16="http://schemas.microsoft.com/office/drawing/2014/main" id="{4DF16DC5-9968-A995-7CB3-85DBD9A67E72}"/>
                  </a:ext>
                </a:extLst>
              </p:cNvPr>
              <p:cNvSpPr/>
              <p:nvPr/>
            </p:nvSpPr>
            <p:spPr>
              <a:xfrm>
                <a:off x="517201" y="6497134"/>
                <a:ext cx="114846" cy="18857"/>
              </a:xfrm>
              <a:custGeom>
                <a:avLst/>
                <a:gdLst>
                  <a:gd name="connsiteX0" fmla="*/ 515 w 114846"/>
                  <a:gd name="connsiteY0" fmla="*/ 9690 h 18857"/>
                  <a:gd name="connsiteX1" fmla="*/ 10517 w 114846"/>
                  <a:gd name="connsiteY1" fmla="*/ 248 h 18857"/>
                  <a:gd name="connsiteX2" fmla="*/ 105325 w 114846"/>
                  <a:gd name="connsiteY2" fmla="*/ 248 h 18857"/>
                  <a:gd name="connsiteX3" fmla="*/ 115362 w 114846"/>
                  <a:gd name="connsiteY3" fmla="*/ 9690 h 18857"/>
                  <a:gd name="connsiteX4" fmla="*/ 105325 w 114846"/>
                  <a:gd name="connsiteY4" fmla="*/ 19105 h 18857"/>
                  <a:gd name="connsiteX5" fmla="*/ 10517 w 114846"/>
                  <a:gd name="connsiteY5" fmla="*/ 19105 h 18857"/>
                  <a:gd name="connsiteX6" fmla="*/ 515 w 114846"/>
                  <a:gd name="connsiteY6" fmla="*/ 9690 h 188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57">
                    <a:moveTo>
                      <a:pt x="515" y="9690"/>
                    </a:moveTo>
                    <a:cubicBezTo>
                      <a:pt x="515" y="4501"/>
                      <a:pt x="5007" y="248"/>
                      <a:pt x="10517" y="248"/>
                    </a:cubicBezTo>
                    <a:lnTo>
                      <a:pt x="105325" y="248"/>
                    </a:lnTo>
                    <a:cubicBezTo>
                      <a:pt x="110835" y="248"/>
                      <a:pt x="115362" y="4501"/>
                      <a:pt x="115362" y="9690"/>
                    </a:cubicBezTo>
                    <a:cubicBezTo>
                      <a:pt x="115362" y="14878"/>
                      <a:pt x="110835" y="19105"/>
                      <a:pt x="105325" y="19105"/>
                    </a:cubicBezTo>
                    <a:lnTo>
                      <a:pt x="10517" y="19105"/>
                    </a:lnTo>
                    <a:cubicBezTo>
                      <a:pt x="5007" y="19105"/>
                      <a:pt x="515" y="14878"/>
                      <a:pt x="515" y="9690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4" name="フリーフォーム: 図形 33">
                <a:extLst>
                  <a:ext uri="{FF2B5EF4-FFF2-40B4-BE49-F238E27FC236}">
                    <a16:creationId xmlns:a16="http://schemas.microsoft.com/office/drawing/2014/main" id="{E29CEB3F-D143-E71F-B03D-C5FB18C8D51F}"/>
                  </a:ext>
                </a:extLst>
              </p:cNvPr>
              <p:cNvSpPr/>
              <p:nvPr/>
            </p:nvSpPr>
            <p:spPr>
              <a:xfrm>
                <a:off x="517201" y="6438377"/>
                <a:ext cx="114846" cy="18845"/>
              </a:xfrm>
              <a:custGeom>
                <a:avLst/>
                <a:gdLst>
                  <a:gd name="connsiteX0" fmla="*/ 515 w 114846"/>
                  <a:gd name="connsiteY0" fmla="*/ 9719 h 18845"/>
                  <a:gd name="connsiteX1" fmla="*/ 10517 w 114846"/>
                  <a:gd name="connsiteY1" fmla="*/ 298 h 18845"/>
                  <a:gd name="connsiteX2" fmla="*/ 105325 w 114846"/>
                  <a:gd name="connsiteY2" fmla="*/ 298 h 18845"/>
                  <a:gd name="connsiteX3" fmla="*/ 115362 w 114846"/>
                  <a:gd name="connsiteY3" fmla="*/ 9719 h 18845"/>
                  <a:gd name="connsiteX4" fmla="*/ 105325 w 114846"/>
                  <a:gd name="connsiteY4" fmla="*/ 19144 h 18845"/>
                  <a:gd name="connsiteX5" fmla="*/ 10517 w 114846"/>
                  <a:gd name="connsiteY5" fmla="*/ 19144 h 18845"/>
                  <a:gd name="connsiteX6" fmla="*/ 515 w 114846"/>
                  <a:gd name="connsiteY6" fmla="*/ 9719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45">
                    <a:moveTo>
                      <a:pt x="515" y="9719"/>
                    </a:moveTo>
                    <a:cubicBezTo>
                      <a:pt x="515" y="4542"/>
                      <a:pt x="5007" y="298"/>
                      <a:pt x="10517" y="298"/>
                    </a:cubicBezTo>
                    <a:lnTo>
                      <a:pt x="105325" y="298"/>
                    </a:lnTo>
                    <a:cubicBezTo>
                      <a:pt x="110835" y="298"/>
                      <a:pt x="115362" y="4542"/>
                      <a:pt x="115362" y="9719"/>
                    </a:cubicBezTo>
                    <a:cubicBezTo>
                      <a:pt x="115362" y="14905"/>
                      <a:pt x="110835" y="19144"/>
                      <a:pt x="105325" y="19144"/>
                    </a:cubicBezTo>
                    <a:lnTo>
                      <a:pt x="10517" y="19144"/>
                    </a:lnTo>
                    <a:cubicBezTo>
                      <a:pt x="5007" y="19146"/>
                      <a:pt x="515" y="14905"/>
                      <a:pt x="515" y="971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5" name="フリーフォーム: 図形 34">
                <a:extLst>
                  <a:ext uri="{FF2B5EF4-FFF2-40B4-BE49-F238E27FC236}">
                    <a16:creationId xmlns:a16="http://schemas.microsoft.com/office/drawing/2014/main" id="{58A37D52-86D5-9476-42D2-8631C8883336}"/>
                  </a:ext>
                </a:extLst>
              </p:cNvPr>
              <p:cNvSpPr/>
              <p:nvPr/>
            </p:nvSpPr>
            <p:spPr>
              <a:xfrm>
                <a:off x="517201" y="6379599"/>
                <a:ext cx="114846" cy="18854"/>
              </a:xfrm>
              <a:custGeom>
                <a:avLst/>
                <a:gdLst>
                  <a:gd name="connsiteX0" fmla="*/ 515 w 114846"/>
                  <a:gd name="connsiteY0" fmla="*/ 9772 h 18854"/>
                  <a:gd name="connsiteX1" fmla="*/ 10517 w 114846"/>
                  <a:gd name="connsiteY1" fmla="*/ 348 h 18854"/>
                  <a:gd name="connsiteX2" fmla="*/ 105325 w 114846"/>
                  <a:gd name="connsiteY2" fmla="*/ 348 h 18854"/>
                  <a:gd name="connsiteX3" fmla="*/ 115362 w 114846"/>
                  <a:gd name="connsiteY3" fmla="*/ 9772 h 18854"/>
                  <a:gd name="connsiteX4" fmla="*/ 105325 w 114846"/>
                  <a:gd name="connsiteY4" fmla="*/ 19202 h 18854"/>
                  <a:gd name="connsiteX5" fmla="*/ 10517 w 114846"/>
                  <a:gd name="connsiteY5" fmla="*/ 19202 h 18854"/>
                  <a:gd name="connsiteX6" fmla="*/ 515 w 114846"/>
                  <a:gd name="connsiteY6" fmla="*/ 9772 h 18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54">
                    <a:moveTo>
                      <a:pt x="515" y="9772"/>
                    </a:moveTo>
                    <a:cubicBezTo>
                      <a:pt x="515" y="4595"/>
                      <a:pt x="5007" y="348"/>
                      <a:pt x="10517" y="348"/>
                    </a:cubicBezTo>
                    <a:lnTo>
                      <a:pt x="105325" y="348"/>
                    </a:lnTo>
                    <a:cubicBezTo>
                      <a:pt x="110835" y="348"/>
                      <a:pt x="115362" y="4595"/>
                      <a:pt x="115362" y="9772"/>
                    </a:cubicBezTo>
                    <a:cubicBezTo>
                      <a:pt x="115362" y="14957"/>
                      <a:pt x="110835" y="19202"/>
                      <a:pt x="105325" y="19202"/>
                    </a:cubicBezTo>
                    <a:lnTo>
                      <a:pt x="10517" y="19202"/>
                    </a:lnTo>
                    <a:cubicBezTo>
                      <a:pt x="5007" y="19199"/>
                      <a:pt x="515" y="14954"/>
                      <a:pt x="515" y="977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6" name="フリーフォーム: 図形 35">
                <a:extLst>
                  <a:ext uri="{FF2B5EF4-FFF2-40B4-BE49-F238E27FC236}">
                    <a16:creationId xmlns:a16="http://schemas.microsoft.com/office/drawing/2014/main" id="{D35BEFFE-9C3C-28B8-74AE-64595E2A6B9D}"/>
                  </a:ext>
                </a:extLst>
              </p:cNvPr>
              <p:cNvSpPr/>
              <p:nvPr/>
            </p:nvSpPr>
            <p:spPr>
              <a:xfrm>
                <a:off x="613202" y="6438380"/>
                <a:ext cx="18848" cy="77613"/>
              </a:xfrm>
              <a:custGeom>
                <a:avLst/>
                <a:gdLst>
                  <a:gd name="connsiteX0" fmla="*/ 10029 w 18848"/>
                  <a:gd name="connsiteY0" fmla="*/ 306 h 77613"/>
                  <a:gd name="connsiteX1" fmla="*/ 19454 w 18848"/>
                  <a:gd name="connsiteY1" fmla="*/ 10317 h 77613"/>
                  <a:gd name="connsiteX2" fmla="*/ 19454 w 18848"/>
                  <a:gd name="connsiteY2" fmla="*/ 67899 h 77613"/>
                  <a:gd name="connsiteX3" fmla="*/ 10029 w 18848"/>
                  <a:gd name="connsiteY3" fmla="*/ 77919 h 77613"/>
                  <a:gd name="connsiteX4" fmla="*/ 605 w 18848"/>
                  <a:gd name="connsiteY4" fmla="*/ 67899 h 77613"/>
                  <a:gd name="connsiteX5" fmla="*/ 605 w 18848"/>
                  <a:gd name="connsiteY5" fmla="*/ 10317 h 77613"/>
                  <a:gd name="connsiteX6" fmla="*/ 10029 w 18848"/>
                  <a:gd name="connsiteY6" fmla="*/ 306 h 77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77613">
                    <a:moveTo>
                      <a:pt x="10029" y="306"/>
                    </a:moveTo>
                    <a:cubicBezTo>
                      <a:pt x="15217" y="306"/>
                      <a:pt x="19454" y="4806"/>
                      <a:pt x="19454" y="10317"/>
                    </a:cubicBezTo>
                    <a:lnTo>
                      <a:pt x="19454" y="67899"/>
                    </a:lnTo>
                    <a:cubicBezTo>
                      <a:pt x="19454" y="73404"/>
                      <a:pt x="15217" y="77919"/>
                      <a:pt x="10029" y="77919"/>
                    </a:cubicBezTo>
                    <a:cubicBezTo>
                      <a:pt x="4841" y="77919"/>
                      <a:pt x="605" y="73401"/>
                      <a:pt x="605" y="67899"/>
                    </a:cubicBezTo>
                    <a:lnTo>
                      <a:pt x="605" y="10317"/>
                    </a:lnTo>
                    <a:cubicBezTo>
                      <a:pt x="605" y="4806"/>
                      <a:pt x="4841" y="306"/>
                      <a:pt x="10029" y="30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7" name="フリーフォーム: 図形 36">
                <a:extLst>
                  <a:ext uri="{FF2B5EF4-FFF2-40B4-BE49-F238E27FC236}">
                    <a16:creationId xmlns:a16="http://schemas.microsoft.com/office/drawing/2014/main" id="{11E4E019-4F29-411F-7E9F-0603D233A564}"/>
                  </a:ext>
                </a:extLst>
              </p:cNvPr>
              <p:cNvSpPr/>
              <p:nvPr/>
            </p:nvSpPr>
            <p:spPr>
              <a:xfrm>
                <a:off x="613202" y="6379763"/>
                <a:ext cx="18848" cy="77622"/>
              </a:xfrm>
              <a:custGeom>
                <a:avLst/>
                <a:gdLst>
                  <a:gd name="connsiteX0" fmla="*/ 10029 w 18848"/>
                  <a:gd name="connsiteY0" fmla="*/ 355 h 77622"/>
                  <a:gd name="connsiteX1" fmla="*/ 19454 w 18848"/>
                  <a:gd name="connsiteY1" fmla="*/ 10372 h 77622"/>
                  <a:gd name="connsiteX2" fmla="*/ 19454 w 18848"/>
                  <a:gd name="connsiteY2" fmla="*/ 67958 h 77622"/>
                  <a:gd name="connsiteX3" fmla="*/ 10029 w 18848"/>
                  <a:gd name="connsiteY3" fmla="*/ 77978 h 77622"/>
                  <a:gd name="connsiteX4" fmla="*/ 605 w 18848"/>
                  <a:gd name="connsiteY4" fmla="*/ 67958 h 77622"/>
                  <a:gd name="connsiteX5" fmla="*/ 605 w 18848"/>
                  <a:gd name="connsiteY5" fmla="*/ 10372 h 77622"/>
                  <a:gd name="connsiteX6" fmla="*/ 10029 w 18848"/>
                  <a:gd name="connsiteY6" fmla="*/ 355 h 776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77622">
                    <a:moveTo>
                      <a:pt x="10029" y="355"/>
                    </a:moveTo>
                    <a:cubicBezTo>
                      <a:pt x="15217" y="355"/>
                      <a:pt x="19454" y="4867"/>
                      <a:pt x="19454" y="10372"/>
                    </a:cubicBezTo>
                    <a:lnTo>
                      <a:pt x="19454" y="67958"/>
                    </a:lnTo>
                    <a:cubicBezTo>
                      <a:pt x="19454" y="73469"/>
                      <a:pt x="15217" y="77978"/>
                      <a:pt x="10029" y="77978"/>
                    </a:cubicBezTo>
                    <a:cubicBezTo>
                      <a:pt x="4841" y="77978"/>
                      <a:pt x="605" y="73469"/>
                      <a:pt x="605" y="67958"/>
                    </a:cubicBezTo>
                    <a:lnTo>
                      <a:pt x="605" y="10372"/>
                    </a:lnTo>
                    <a:cubicBezTo>
                      <a:pt x="605" y="4870"/>
                      <a:pt x="4841" y="355"/>
                      <a:pt x="10029" y="355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8" name="フリーフォーム: 図形 37">
                <a:extLst>
                  <a:ext uri="{FF2B5EF4-FFF2-40B4-BE49-F238E27FC236}">
                    <a16:creationId xmlns:a16="http://schemas.microsoft.com/office/drawing/2014/main" id="{4C48189A-0CA4-C702-4934-91832FC765EB}"/>
                  </a:ext>
                </a:extLst>
              </p:cNvPr>
              <p:cNvSpPr/>
              <p:nvPr/>
            </p:nvSpPr>
            <p:spPr>
              <a:xfrm>
                <a:off x="613202" y="6221679"/>
                <a:ext cx="18848" cy="136395"/>
              </a:xfrm>
              <a:custGeom>
                <a:avLst/>
                <a:gdLst>
                  <a:gd name="connsiteX0" fmla="*/ 10029 w 18848"/>
                  <a:gd name="connsiteY0" fmla="*/ 490 h 136395"/>
                  <a:gd name="connsiteX1" fmla="*/ 19454 w 18848"/>
                  <a:gd name="connsiteY1" fmla="*/ 10501 h 136395"/>
                  <a:gd name="connsiteX2" fmla="*/ 19454 w 18848"/>
                  <a:gd name="connsiteY2" fmla="*/ 126851 h 136395"/>
                  <a:gd name="connsiteX3" fmla="*/ 10029 w 18848"/>
                  <a:gd name="connsiteY3" fmla="*/ 136885 h 136395"/>
                  <a:gd name="connsiteX4" fmla="*/ 605 w 18848"/>
                  <a:gd name="connsiteY4" fmla="*/ 126851 h 136395"/>
                  <a:gd name="connsiteX5" fmla="*/ 605 w 18848"/>
                  <a:gd name="connsiteY5" fmla="*/ 10501 h 136395"/>
                  <a:gd name="connsiteX6" fmla="*/ 10029 w 18848"/>
                  <a:gd name="connsiteY6" fmla="*/ 490 h 1363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136395">
                    <a:moveTo>
                      <a:pt x="10029" y="490"/>
                    </a:moveTo>
                    <a:cubicBezTo>
                      <a:pt x="15217" y="490"/>
                      <a:pt x="19454" y="4993"/>
                      <a:pt x="19454" y="10501"/>
                    </a:cubicBezTo>
                    <a:lnTo>
                      <a:pt x="19454" y="126851"/>
                    </a:lnTo>
                    <a:cubicBezTo>
                      <a:pt x="19454" y="132362"/>
                      <a:pt x="15217" y="136885"/>
                      <a:pt x="10029" y="136885"/>
                    </a:cubicBezTo>
                    <a:cubicBezTo>
                      <a:pt x="4841" y="136885"/>
                      <a:pt x="605" y="132365"/>
                      <a:pt x="605" y="126851"/>
                    </a:cubicBezTo>
                    <a:lnTo>
                      <a:pt x="605" y="10501"/>
                    </a:lnTo>
                    <a:cubicBezTo>
                      <a:pt x="605" y="4993"/>
                      <a:pt x="4841" y="490"/>
                      <a:pt x="10029" y="490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9" name="フリーフォーム: 図形 38">
                <a:extLst>
                  <a:ext uri="{FF2B5EF4-FFF2-40B4-BE49-F238E27FC236}">
                    <a16:creationId xmlns:a16="http://schemas.microsoft.com/office/drawing/2014/main" id="{61D09146-E057-4D99-36AB-A1468033282E}"/>
                  </a:ext>
                </a:extLst>
              </p:cNvPr>
              <p:cNvSpPr/>
              <p:nvPr/>
            </p:nvSpPr>
            <p:spPr>
              <a:xfrm>
                <a:off x="310343" y="6221679"/>
                <a:ext cx="321707" cy="18843"/>
              </a:xfrm>
              <a:custGeom>
                <a:avLst/>
                <a:gdLst>
                  <a:gd name="connsiteX0" fmla="*/ 340 w 321707"/>
                  <a:gd name="connsiteY0" fmla="*/ 9912 h 18843"/>
                  <a:gd name="connsiteX1" fmla="*/ 10356 w 321707"/>
                  <a:gd name="connsiteY1" fmla="*/ 482 h 18843"/>
                  <a:gd name="connsiteX2" fmla="*/ 312010 w 321707"/>
                  <a:gd name="connsiteY2" fmla="*/ 482 h 18843"/>
                  <a:gd name="connsiteX3" fmla="*/ 322047 w 321707"/>
                  <a:gd name="connsiteY3" fmla="*/ 9912 h 18843"/>
                  <a:gd name="connsiteX4" fmla="*/ 312010 w 321707"/>
                  <a:gd name="connsiteY4" fmla="*/ 19325 h 18843"/>
                  <a:gd name="connsiteX5" fmla="*/ 10356 w 321707"/>
                  <a:gd name="connsiteY5" fmla="*/ 19325 h 18843"/>
                  <a:gd name="connsiteX6" fmla="*/ 340 w 321707"/>
                  <a:gd name="connsiteY6" fmla="*/ 9912 h 18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1707" h="18843">
                    <a:moveTo>
                      <a:pt x="340" y="9912"/>
                    </a:moveTo>
                    <a:cubicBezTo>
                      <a:pt x="340" y="4715"/>
                      <a:pt x="4849" y="482"/>
                      <a:pt x="10356" y="482"/>
                    </a:cubicBezTo>
                    <a:lnTo>
                      <a:pt x="312010" y="482"/>
                    </a:lnTo>
                    <a:cubicBezTo>
                      <a:pt x="317520" y="482"/>
                      <a:pt x="322047" y="4715"/>
                      <a:pt x="322047" y="9912"/>
                    </a:cubicBezTo>
                    <a:cubicBezTo>
                      <a:pt x="322047" y="15083"/>
                      <a:pt x="317520" y="19325"/>
                      <a:pt x="312010" y="19325"/>
                    </a:cubicBezTo>
                    <a:lnTo>
                      <a:pt x="10356" y="19325"/>
                    </a:lnTo>
                    <a:cubicBezTo>
                      <a:pt x="4849" y="19322"/>
                      <a:pt x="340" y="15083"/>
                      <a:pt x="340" y="991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0" name="フリーフォーム: 図形 39">
                <a:extLst>
                  <a:ext uri="{FF2B5EF4-FFF2-40B4-BE49-F238E27FC236}">
                    <a16:creationId xmlns:a16="http://schemas.microsoft.com/office/drawing/2014/main" id="{D7F54D3B-8C9E-FC56-CDE5-5DFEAB060EA5}"/>
                  </a:ext>
                </a:extLst>
              </p:cNvPr>
              <p:cNvSpPr/>
              <p:nvPr/>
            </p:nvSpPr>
            <p:spPr>
              <a:xfrm>
                <a:off x="354252" y="6528104"/>
                <a:ext cx="37479" cy="18840"/>
              </a:xfrm>
              <a:custGeom>
                <a:avLst/>
                <a:gdLst>
                  <a:gd name="connsiteX0" fmla="*/ 377 w 37479"/>
                  <a:gd name="connsiteY0" fmla="*/ 9646 h 18840"/>
                  <a:gd name="connsiteX1" fmla="*/ 10388 w 37479"/>
                  <a:gd name="connsiteY1" fmla="*/ 221 h 18840"/>
                  <a:gd name="connsiteX2" fmla="*/ 27837 w 37479"/>
                  <a:gd name="connsiteY2" fmla="*/ 221 h 18840"/>
                  <a:gd name="connsiteX3" fmla="*/ 37857 w 37479"/>
                  <a:gd name="connsiteY3" fmla="*/ 9646 h 18840"/>
                  <a:gd name="connsiteX4" fmla="*/ 27837 w 37479"/>
                  <a:gd name="connsiteY4" fmla="*/ 19062 h 18840"/>
                  <a:gd name="connsiteX5" fmla="*/ 10388 w 37479"/>
                  <a:gd name="connsiteY5" fmla="*/ 19062 h 18840"/>
                  <a:gd name="connsiteX6" fmla="*/ 377 w 37479"/>
                  <a:gd name="connsiteY6" fmla="*/ 9646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7479" h="18840">
                    <a:moveTo>
                      <a:pt x="377" y="9646"/>
                    </a:moveTo>
                    <a:cubicBezTo>
                      <a:pt x="377" y="4466"/>
                      <a:pt x="4880" y="221"/>
                      <a:pt x="10388" y="221"/>
                    </a:cubicBezTo>
                    <a:lnTo>
                      <a:pt x="27837" y="221"/>
                    </a:lnTo>
                    <a:cubicBezTo>
                      <a:pt x="33325" y="221"/>
                      <a:pt x="37857" y="4466"/>
                      <a:pt x="37857" y="9646"/>
                    </a:cubicBezTo>
                    <a:cubicBezTo>
                      <a:pt x="37857" y="14834"/>
                      <a:pt x="33322" y="19062"/>
                      <a:pt x="27837" y="19062"/>
                    </a:cubicBezTo>
                    <a:lnTo>
                      <a:pt x="10388" y="19062"/>
                    </a:lnTo>
                    <a:cubicBezTo>
                      <a:pt x="4880" y="19064"/>
                      <a:pt x="377" y="14837"/>
                      <a:pt x="377" y="964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1" name="フリーフォーム: 図形 40">
                <a:extLst>
                  <a:ext uri="{FF2B5EF4-FFF2-40B4-BE49-F238E27FC236}">
                    <a16:creationId xmlns:a16="http://schemas.microsoft.com/office/drawing/2014/main" id="{F22D18CA-D340-236B-4CD4-70568BA99F5D}"/>
                  </a:ext>
                </a:extLst>
              </p:cNvPr>
              <p:cNvSpPr/>
              <p:nvPr/>
            </p:nvSpPr>
            <p:spPr>
              <a:xfrm>
                <a:off x="311036" y="6438380"/>
                <a:ext cx="18837" cy="117999"/>
              </a:xfrm>
              <a:custGeom>
                <a:avLst/>
                <a:gdLst>
                  <a:gd name="connsiteX0" fmla="*/ 9778 w 18837"/>
                  <a:gd name="connsiteY0" fmla="*/ 306 h 117999"/>
                  <a:gd name="connsiteX1" fmla="*/ 19185 w 18837"/>
                  <a:gd name="connsiteY1" fmla="*/ 10322 h 117999"/>
                  <a:gd name="connsiteX2" fmla="*/ 19185 w 18837"/>
                  <a:gd name="connsiteY2" fmla="*/ 108277 h 117999"/>
                  <a:gd name="connsiteX3" fmla="*/ 9778 w 18837"/>
                  <a:gd name="connsiteY3" fmla="*/ 118305 h 117999"/>
                  <a:gd name="connsiteX4" fmla="*/ 348 w 18837"/>
                  <a:gd name="connsiteY4" fmla="*/ 108277 h 117999"/>
                  <a:gd name="connsiteX5" fmla="*/ 348 w 18837"/>
                  <a:gd name="connsiteY5" fmla="*/ 10322 h 117999"/>
                  <a:gd name="connsiteX6" fmla="*/ 9778 w 18837"/>
                  <a:gd name="connsiteY6" fmla="*/ 306 h 117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7" h="117999">
                    <a:moveTo>
                      <a:pt x="9778" y="306"/>
                    </a:moveTo>
                    <a:cubicBezTo>
                      <a:pt x="14949" y="306"/>
                      <a:pt x="19185" y="4815"/>
                      <a:pt x="19185" y="10322"/>
                    </a:cubicBezTo>
                    <a:lnTo>
                      <a:pt x="19185" y="108277"/>
                    </a:lnTo>
                    <a:cubicBezTo>
                      <a:pt x="19185" y="113796"/>
                      <a:pt x="14949" y="118305"/>
                      <a:pt x="9778" y="118305"/>
                    </a:cubicBezTo>
                    <a:cubicBezTo>
                      <a:pt x="4590" y="118305"/>
                      <a:pt x="348" y="113796"/>
                      <a:pt x="348" y="108277"/>
                    </a:cubicBezTo>
                    <a:lnTo>
                      <a:pt x="348" y="10322"/>
                    </a:lnTo>
                    <a:cubicBezTo>
                      <a:pt x="348" y="4812"/>
                      <a:pt x="4590" y="306"/>
                      <a:pt x="9778" y="30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2" name="フリーフォーム: 図形 41">
                <a:extLst>
                  <a:ext uri="{FF2B5EF4-FFF2-40B4-BE49-F238E27FC236}">
                    <a16:creationId xmlns:a16="http://schemas.microsoft.com/office/drawing/2014/main" id="{B5B41703-5032-46C2-8D76-54733F3AAC46}"/>
                  </a:ext>
                </a:extLst>
              </p:cNvPr>
              <p:cNvSpPr/>
              <p:nvPr/>
            </p:nvSpPr>
            <p:spPr>
              <a:xfrm>
                <a:off x="311036" y="6438380"/>
                <a:ext cx="86393" cy="18845"/>
              </a:xfrm>
              <a:custGeom>
                <a:avLst/>
                <a:gdLst>
                  <a:gd name="connsiteX0" fmla="*/ 340 w 86393"/>
                  <a:gd name="connsiteY0" fmla="*/ 9722 h 18845"/>
                  <a:gd name="connsiteX1" fmla="*/ 10366 w 86393"/>
                  <a:gd name="connsiteY1" fmla="*/ 298 h 18845"/>
                  <a:gd name="connsiteX2" fmla="*/ 76717 w 86393"/>
                  <a:gd name="connsiteY2" fmla="*/ 298 h 18845"/>
                  <a:gd name="connsiteX3" fmla="*/ 86733 w 86393"/>
                  <a:gd name="connsiteY3" fmla="*/ 9722 h 18845"/>
                  <a:gd name="connsiteX4" fmla="*/ 76717 w 86393"/>
                  <a:gd name="connsiteY4" fmla="*/ 19144 h 18845"/>
                  <a:gd name="connsiteX5" fmla="*/ 10366 w 86393"/>
                  <a:gd name="connsiteY5" fmla="*/ 19144 h 18845"/>
                  <a:gd name="connsiteX6" fmla="*/ 340 w 86393"/>
                  <a:gd name="connsiteY6" fmla="*/ 9722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393" h="18845">
                    <a:moveTo>
                      <a:pt x="340" y="9722"/>
                    </a:moveTo>
                    <a:cubicBezTo>
                      <a:pt x="340" y="4542"/>
                      <a:pt x="4843" y="298"/>
                      <a:pt x="10366" y="298"/>
                    </a:cubicBezTo>
                    <a:lnTo>
                      <a:pt x="76717" y="298"/>
                    </a:lnTo>
                    <a:cubicBezTo>
                      <a:pt x="82233" y="298"/>
                      <a:pt x="86733" y="4542"/>
                      <a:pt x="86733" y="9722"/>
                    </a:cubicBezTo>
                    <a:cubicBezTo>
                      <a:pt x="86733" y="14902"/>
                      <a:pt x="82233" y="19144"/>
                      <a:pt x="76717" y="19144"/>
                    </a:cubicBezTo>
                    <a:lnTo>
                      <a:pt x="10366" y="19144"/>
                    </a:lnTo>
                    <a:cubicBezTo>
                      <a:pt x="4846" y="19141"/>
                      <a:pt x="340" y="14902"/>
                      <a:pt x="340" y="972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3" name="フリーフォーム: 図形 42">
                <a:extLst>
                  <a:ext uri="{FF2B5EF4-FFF2-40B4-BE49-F238E27FC236}">
                    <a16:creationId xmlns:a16="http://schemas.microsoft.com/office/drawing/2014/main" id="{D316DFB9-D31D-AE6C-2684-447498324AF9}"/>
                  </a:ext>
                </a:extLst>
              </p:cNvPr>
              <p:cNvSpPr/>
              <p:nvPr/>
            </p:nvSpPr>
            <p:spPr>
              <a:xfrm>
                <a:off x="613202" y="6655041"/>
                <a:ext cx="18848" cy="37741"/>
              </a:xfrm>
              <a:custGeom>
                <a:avLst/>
                <a:gdLst>
                  <a:gd name="connsiteX0" fmla="*/ 10029 w 18848"/>
                  <a:gd name="connsiteY0" fmla="*/ 37831 h 37741"/>
                  <a:gd name="connsiteX1" fmla="*/ 605 w 18848"/>
                  <a:gd name="connsiteY1" fmla="*/ 27820 h 37741"/>
                  <a:gd name="connsiteX2" fmla="*/ 605 w 18848"/>
                  <a:gd name="connsiteY2" fmla="*/ 10118 h 37741"/>
                  <a:gd name="connsiteX3" fmla="*/ 10029 w 18848"/>
                  <a:gd name="connsiteY3" fmla="*/ 90 h 37741"/>
                  <a:gd name="connsiteX4" fmla="*/ 19454 w 18848"/>
                  <a:gd name="connsiteY4" fmla="*/ 10118 h 37741"/>
                  <a:gd name="connsiteX5" fmla="*/ 19454 w 18848"/>
                  <a:gd name="connsiteY5" fmla="*/ 27820 h 37741"/>
                  <a:gd name="connsiteX6" fmla="*/ 10029 w 18848"/>
                  <a:gd name="connsiteY6" fmla="*/ 37831 h 377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37741">
                    <a:moveTo>
                      <a:pt x="10029" y="37831"/>
                    </a:moveTo>
                    <a:cubicBezTo>
                      <a:pt x="4841" y="37831"/>
                      <a:pt x="605" y="33331"/>
                      <a:pt x="605" y="27820"/>
                    </a:cubicBezTo>
                    <a:lnTo>
                      <a:pt x="605" y="10118"/>
                    </a:lnTo>
                    <a:cubicBezTo>
                      <a:pt x="605" y="4613"/>
                      <a:pt x="4841" y="90"/>
                      <a:pt x="10029" y="90"/>
                    </a:cubicBezTo>
                    <a:cubicBezTo>
                      <a:pt x="15217" y="90"/>
                      <a:pt x="19454" y="4616"/>
                      <a:pt x="19454" y="10118"/>
                    </a:cubicBezTo>
                    <a:lnTo>
                      <a:pt x="19454" y="27820"/>
                    </a:lnTo>
                    <a:cubicBezTo>
                      <a:pt x="19454" y="33331"/>
                      <a:pt x="15217" y="37831"/>
                      <a:pt x="10029" y="37831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4" name="フリーフォーム: 図形 43">
                <a:extLst>
                  <a:ext uri="{FF2B5EF4-FFF2-40B4-BE49-F238E27FC236}">
                    <a16:creationId xmlns:a16="http://schemas.microsoft.com/office/drawing/2014/main" id="{5255DB4D-DD09-9348-652A-EE974F1AC7E8}"/>
                  </a:ext>
                </a:extLst>
              </p:cNvPr>
              <p:cNvSpPr/>
              <p:nvPr/>
            </p:nvSpPr>
            <p:spPr>
              <a:xfrm>
                <a:off x="517201" y="6655065"/>
                <a:ext cx="114846" cy="18840"/>
              </a:xfrm>
              <a:custGeom>
                <a:avLst/>
                <a:gdLst>
                  <a:gd name="connsiteX0" fmla="*/ 515 w 114846"/>
                  <a:gd name="connsiteY0" fmla="*/ 9529 h 18840"/>
                  <a:gd name="connsiteX1" fmla="*/ 10517 w 114846"/>
                  <a:gd name="connsiteY1" fmla="*/ 114 h 18840"/>
                  <a:gd name="connsiteX2" fmla="*/ 105325 w 114846"/>
                  <a:gd name="connsiteY2" fmla="*/ 114 h 18840"/>
                  <a:gd name="connsiteX3" fmla="*/ 115362 w 114846"/>
                  <a:gd name="connsiteY3" fmla="*/ 9529 h 18840"/>
                  <a:gd name="connsiteX4" fmla="*/ 105325 w 114846"/>
                  <a:gd name="connsiteY4" fmla="*/ 18954 h 18840"/>
                  <a:gd name="connsiteX5" fmla="*/ 10517 w 114846"/>
                  <a:gd name="connsiteY5" fmla="*/ 18954 h 18840"/>
                  <a:gd name="connsiteX6" fmla="*/ 515 w 114846"/>
                  <a:gd name="connsiteY6" fmla="*/ 9529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40">
                    <a:moveTo>
                      <a:pt x="515" y="9529"/>
                    </a:moveTo>
                    <a:cubicBezTo>
                      <a:pt x="515" y="4367"/>
                      <a:pt x="5007" y="114"/>
                      <a:pt x="10517" y="114"/>
                    </a:cubicBezTo>
                    <a:lnTo>
                      <a:pt x="105325" y="114"/>
                    </a:lnTo>
                    <a:cubicBezTo>
                      <a:pt x="110835" y="114"/>
                      <a:pt x="115362" y="4367"/>
                      <a:pt x="115362" y="9529"/>
                    </a:cubicBezTo>
                    <a:cubicBezTo>
                      <a:pt x="115362" y="14726"/>
                      <a:pt x="110835" y="18954"/>
                      <a:pt x="105325" y="18954"/>
                    </a:cubicBezTo>
                    <a:lnTo>
                      <a:pt x="10517" y="18954"/>
                    </a:lnTo>
                    <a:cubicBezTo>
                      <a:pt x="5007" y="18954"/>
                      <a:pt x="515" y="14726"/>
                      <a:pt x="515" y="952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5" name="フリーフォーム: 図形 44">
                <a:extLst>
                  <a:ext uri="{FF2B5EF4-FFF2-40B4-BE49-F238E27FC236}">
                    <a16:creationId xmlns:a16="http://schemas.microsoft.com/office/drawing/2014/main" id="{3CEAAB63-BDFB-37BF-6386-E4CE13134387}"/>
                  </a:ext>
                </a:extLst>
              </p:cNvPr>
              <p:cNvSpPr/>
              <p:nvPr/>
            </p:nvSpPr>
            <p:spPr>
              <a:xfrm>
                <a:off x="517201" y="6596297"/>
                <a:ext cx="114846" cy="18840"/>
              </a:xfrm>
              <a:custGeom>
                <a:avLst/>
                <a:gdLst>
                  <a:gd name="connsiteX0" fmla="*/ 515 w 114846"/>
                  <a:gd name="connsiteY0" fmla="*/ 9588 h 18840"/>
                  <a:gd name="connsiteX1" fmla="*/ 10517 w 114846"/>
                  <a:gd name="connsiteY1" fmla="*/ 164 h 18840"/>
                  <a:gd name="connsiteX2" fmla="*/ 105325 w 114846"/>
                  <a:gd name="connsiteY2" fmla="*/ 164 h 18840"/>
                  <a:gd name="connsiteX3" fmla="*/ 115362 w 114846"/>
                  <a:gd name="connsiteY3" fmla="*/ 9588 h 18840"/>
                  <a:gd name="connsiteX4" fmla="*/ 105325 w 114846"/>
                  <a:gd name="connsiteY4" fmla="*/ 19004 h 18840"/>
                  <a:gd name="connsiteX5" fmla="*/ 10517 w 114846"/>
                  <a:gd name="connsiteY5" fmla="*/ 19004 h 18840"/>
                  <a:gd name="connsiteX6" fmla="*/ 515 w 114846"/>
                  <a:gd name="connsiteY6" fmla="*/ 9588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40">
                    <a:moveTo>
                      <a:pt x="515" y="9588"/>
                    </a:moveTo>
                    <a:cubicBezTo>
                      <a:pt x="515" y="4408"/>
                      <a:pt x="5007" y="164"/>
                      <a:pt x="10517" y="164"/>
                    </a:cubicBezTo>
                    <a:lnTo>
                      <a:pt x="105325" y="164"/>
                    </a:lnTo>
                    <a:cubicBezTo>
                      <a:pt x="110835" y="164"/>
                      <a:pt x="115362" y="4408"/>
                      <a:pt x="115362" y="9588"/>
                    </a:cubicBezTo>
                    <a:cubicBezTo>
                      <a:pt x="115362" y="14776"/>
                      <a:pt x="110835" y="19004"/>
                      <a:pt x="105325" y="19004"/>
                    </a:cubicBezTo>
                    <a:lnTo>
                      <a:pt x="10517" y="19004"/>
                    </a:lnTo>
                    <a:cubicBezTo>
                      <a:pt x="5007" y="19007"/>
                      <a:pt x="515" y="14779"/>
                      <a:pt x="515" y="9588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6" name="フリーフォーム: 図形 45">
                <a:extLst>
                  <a:ext uri="{FF2B5EF4-FFF2-40B4-BE49-F238E27FC236}">
                    <a16:creationId xmlns:a16="http://schemas.microsoft.com/office/drawing/2014/main" id="{A4B96D0C-8454-18EA-14CE-C8B572CB8927}"/>
                  </a:ext>
                </a:extLst>
              </p:cNvPr>
              <p:cNvSpPr/>
              <p:nvPr/>
            </p:nvSpPr>
            <p:spPr>
              <a:xfrm>
                <a:off x="517201" y="6537531"/>
                <a:ext cx="114846" cy="18848"/>
              </a:xfrm>
              <a:custGeom>
                <a:avLst/>
                <a:gdLst>
                  <a:gd name="connsiteX0" fmla="*/ 515 w 114846"/>
                  <a:gd name="connsiteY0" fmla="*/ 9629 h 18848"/>
                  <a:gd name="connsiteX1" fmla="*/ 10517 w 114846"/>
                  <a:gd name="connsiteY1" fmla="*/ 213 h 18848"/>
                  <a:gd name="connsiteX2" fmla="*/ 105325 w 114846"/>
                  <a:gd name="connsiteY2" fmla="*/ 213 h 18848"/>
                  <a:gd name="connsiteX3" fmla="*/ 115362 w 114846"/>
                  <a:gd name="connsiteY3" fmla="*/ 9629 h 18848"/>
                  <a:gd name="connsiteX4" fmla="*/ 105325 w 114846"/>
                  <a:gd name="connsiteY4" fmla="*/ 19062 h 18848"/>
                  <a:gd name="connsiteX5" fmla="*/ 10517 w 114846"/>
                  <a:gd name="connsiteY5" fmla="*/ 19062 h 18848"/>
                  <a:gd name="connsiteX6" fmla="*/ 515 w 114846"/>
                  <a:gd name="connsiteY6" fmla="*/ 9629 h 18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48">
                    <a:moveTo>
                      <a:pt x="515" y="9629"/>
                    </a:moveTo>
                    <a:cubicBezTo>
                      <a:pt x="515" y="4458"/>
                      <a:pt x="5007" y="213"/>
                      <a:pt x="10517" y="213"/>
                    </a:cubicBezTo>
                    <a:lnTo>
                      <a:pt x="105325" y="213"/>
                    </a:lnTo>
                    <a:cubicBezTo>
                      <a:pt x="110835" y="213"/>
                      <a:pt x="115362" y="4458"/>
                      <a:pt x="115362" y="9629"/>
                    </a:cubicBezTo>
                    <a:cubicBezTo>
                      <a:pt x="115362" y="14809"/>
                      <a:pt x="110835" y="19062"/>
                      <a:pt x="105325" y="19062"/>
                    </a:cubicBezTo>
                    <a:lnTo>
                      <a:pt x="10517" y="19062"/>
                    </a:lnTo>
                    <a:cubicBezTo>
                      <a:pt x="5007" y="19062"/>
                      <a:pt x="515" y="14809"/>
                      <a:pt x="515" y="962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7" name="フリーフォーム: 図形 46">
                <a:extLst>
                  <a:ext uri="{FF2B5EF4-FFF2-40B4-BE49-F238E27FC236}">
                    <a16:creationId xmlns:a16="http://schemas.microsoft.com/office/drawing/2014/main" id="{48897C9C-DAB0-6853-FB84-D4B0CC5FF636}"/>
                  </a:ext>
                </a:extLst>
              </p:cNvPr>
              <p:cNvSpPr/>
              <p:nvPr/>
            </p:nvSpPr>
            <p:spPr>
              <a:xfrm>
                <a:off x="613202" y="6596297"/>
                <a:ext cx="18848" cy="77642"/>
              </a:xfrm>
              <a:custGeom>
                <a:avLst/>
                <a:gdLst>
                  <a:gd name="connsiteX0" fmla="*/ 10029 w 18848"/>
                  <a:gd name="connsiteY0" fmla="*/ 172 h 77642"/>
                  <a:gd name="connsiteX1" fmla="*/ 19454 w 18848"/>
                  <a:gd name="connsiteY1" fmla="*/ 10191 h 77642"/>
                  <a:gd name="connsiteX2" fmla="*/ 19454 w 18848"/>
                  <a:gd name="connsiteY2" fmla="*/ 67794 h 77642"/>
                  <a:gd name="connsiteX3" fmla="*/ 10029 w 18848"/>
                  <a:gd name="connsiteY3" fmla="*/ 77814 h 77642"/>
                  <a:gd name="connsiteX4" fmla="*/ 605 w 18848"/>
                  <a:gd name="connsiteY4" fmla="*/ 67794 h 77642"/>
                  <a:gd name="connsiteX5" fmla="*/ 605 w 18848"/>
                  <a:gd name="connsiteY5" fmla="*/ 10191 h 77642"/>
                  <a:gd name="connsiteX6" fmla="*/ 10029 w 18848"/>
                  <a:gd name="connsiteY6" fmla="*/ 172 h 776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77642">
                    <a:moveTo>
                      <a:pt x="10029" y="172"/>
                    </a:moveTo>
                    <a:cubicBezTo>
                      <a:pt x="15217" y="172"/>
                      <a:pt x="19454" y="4681"/>
                      <a:pt x="19454" y="10191"/>
                    </a:cubicBezTo>
                    <a:lnTo>
                      <a:pt x="19454" y="67794"/>
                    </a:lnTo>
                    <a:cubicBezTo>
                      <a:pt x="19454" y="73282"/>
                      <a:pt x="15217" y="77814"/>
                      <a:pt x="10029" y="77814"/>
                    </a:cubicBezTo>
                    <a:cubicBezTo>
                      <a:pt x="4841" y="77814"/>
                      <a:pt x="605" y="73279"/>
                      <a:pt x="605" y="67794"/>
                    </a:cubicBezTo>
                    <a:lnTo>
                      <a:pt x="605" y="10191"/>
                    </a:lnTo>
                    <a:cubicBezTo>
                      <a:pt x="605" y="4681"/>
                      <a:pt x="4841" y="172"/>
                      <a:pt x="10029" y="17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8" name="フリーフォーム: 図形 47">
                <a:extLst>
                  <a:ext uri="{FF2B5EF4-FFF2-40B4-BE49-F238E27FC236}">
                    <a16:creationId xmlns:a16="http://schemas.microsoft.com/office/drawing/2014/main" id="{29F50A27-2FDB-F414-8D00-3C0B0477D0D5}"/>
                  </a:ext>
                </a:extLst>
              </p:cNvPr>
              <p:cNvSpPr/>
              <p:nvPr/>
            </p:nvSpPr>
            <p:spPr>
              <a:xfrm>
                <a:off x="517201" y="6537528"/>
                <a:ext cx="18848" cy="77607"/>
              </a:xfrm>
              <a:custGeom>
                <a:avLst/>
                <a:gdLst>
                  <a:gd name="connsiteX0" fmla="*/ 9948 w 18848"/>
                  <a:gd name="connsiteY0" fmla="*/ 221 h 77607"/>
                  <a:gd name="connsiteX1" fmla="*/ 19372 w 18848"/>
                  <a:gd name="connsiteY1" fmla="*/ 10232 h 77607"/>
                  <a:gd name="connsiteX2" fmla="*/ 19372 w 18848"/>
                  <a:gd name="connsiteY2" fmla="*/ 67827 h 77607"/>
                  <a:gd name="connsiteX3" fmla="*/ 9948 w 18848"/>
                  <a:gd name="connsiteY3" fmla="*/ 77829 h 77607"/>
                  <a:gd name="connsiteX4" fmla="*/ 523 w 18848"/>
                  <a:gd name="connsiteY4" fmla="*/ 67827 h 77607"/>
                  <a:gd name="connsiteX5" fmla="*/ 523 w 18848"/>
                  <a:gd name="connsiteY5" fmla="*/ 10232 h 77607"/>
                  <a:gd name="connsiteX6" fmla="*/ 9948 w 18848"/>
                  <a:gd name="connsiteY6" fmla="*/ 221 h 77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77607">
                    <a:moveTo>
                      <a:pt x="9948" y="221"/>
                    </a:moveTo>
                    <a:cubicBezTo>
                      <a:pt x="15136" y="221"/>
                      <a:pt x="19372" y="4722"/>
                      <a:pt x="19372" y="10232"/>
                    </a:cubicBezTo>
                    <a:lnTo>
                      <a:pt x="19372" y="67827"/>
                    </a:lnTo>
                    <a:cubicBezTo>
                      <a:pt x="19372" y="73332"/>
                      <a:pt x="15136" y="77829"/>
                      <a:pt x="9948" y="77829"/>
                    </a:cubicBezTo>
                    <a:cubicBezTo>
                      <a:pt x="4742" y="77829"/>
                      <a:pt x="523" y="73329"/>
                      <a:pt x="523" y="67827"/>
                    </a:cubicBezTo>
                    <a:lnTo>
                      <a:pt x="523" y="10232"/>
                    </a:lnTo>
                    <a:cubicBezTo>
                      <a:pt x="523" y="4722"/>
                      <a:pt x="4742" y="221"/>
                      <a:pt x="9948" y="221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9" name="フリーフォーム: 図形 48">
                <a:extLst>
                  <a:ext uri="{FF2B5EF4-FFF2-40B4-BE49-F238E27FC236}">
                    <a16:creationId xmlns:a16="http://schemas.microsoft.com/office/drawing/2014/main" id="{FF334EC2-0DA6-7A52-A2C1-A451066F7161}"/>
                  </a:ext>
                </a:extLst>
              </p:cNvPr>
              <p:cNvSpPr/>
              <p:nvPr/>
            </p:nvSpPr>
            <p:spPr>
              <a:xfrm>
                <a:off x="517201" y="6596594"/>
                <a:ext cx="18848" cy="37749"/>
              </a:xfrm>
              <a:custGeom>
                <a:avLst/>
                <a:gdLst>
                  <a:gd name="connsiteX0" fmla="*/ 9948 w 18848"/>
                  <a:gd name="connsiteY0" fmla="*/ 37889 h 37749"/>
                  <a:gd name="connsiteX1" fmla="*/ 523 w 18848"/>
                  <a:gd name="connsiteY1" fmla="*/ 27878 h 37749"/>
                  <a:gd name="connsiteX2" fmla="*/ 523 w 18848"/>
                  <a:gd name="connsiteY2" fmla="*/ 10168 h 37749"/>
                  <a:gd name="connsiteX3" fmla="*/ 9948 w 18848"/>
                  <a:gd name="connsiteY3" fmla="*/ 139 h 37749"/>
                  <a:gd name="connsiteX4" fmla="*/ 19372 w 18848"/>
                  <a:gd name="connsiteY4" fmla="*/ 10168 h 37749"/>
                  <a:gd name="connsiteX5" fmla="*/ 19372 w 18848"/>
                  <a:gd name="connsiteY5" fmla="*/ 27878 h 37749"/>
                  <a:gd name="connsiteX6" fmla="*/ 9948 w 18848"/>
                  <a:gd name="connsiteY6" fmla="*/ 37889 h 377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37749">
                    <a:moveTo>
                      <a:pt x="9948" y="37889"/>
                    </a:moveTo>
                    <a:cubicBezTo>
                      <a:pt x="4742" y="37889"/>
                      <a:pt x="523" y="33389"/>
                      <a:pt x="523" y="27878"/>
                    </a:cubicBezTo>
                    <a:lnTo>
                      <a:pt x="523" y="10168"/>
                    </a:lnTo>
                    <a:cubicBezTo>
                      <a:pt x="523" y="4648"/>
                      <a:pt x="4742" y="139"/>
                      <a:pt x="9948" y="139"/>
                    </a:cubicBezTo>
                    <a:cubicBezTo>
                      <a:pt x="15136" y="139"/>
                      <a:pt x="19372" y="4648"/>
                      <a:pt x="19372" y="10168"/>
                    </a:cubicBezTo>
                    <a:lnTo>
                      <a:pt x="19372" y="27878"/>
                    </a:lnTo>
                    <a:cubicBezTo>
                      <a:pt x="19372" y="33392"/>
                      <a:pt x="15136" y="37889"/>
                      <a:pt x="9948" y="3788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50" name="フリーフォーム: 図形 49">
                <a:extLst>
                  <a:ext uri="{FF2B5EF4-FFF2-40B4-BE49-F238E27FC236}">
                    <a16:creationId xmlns:a16="http://schemas.microsoft.com/office/drawing/2014/main" id="{CCFF4E11-5A61-61CE-C97B-A683433E1DBA}"/>
                  </a:ext>
                </a:extLst>
              </p:cNvPr>
              <p:cNvSpPr/>
              <p:nvPr/>
            </p:nvSpPr>
            <p:spPr>
              <a:xfrm>
                <a:off x="482464" y="6566850"/>
                <a:ext cx="18857" cy="48611"/>
              </a:xfrm>
              <a:custGeom>
                <a:avLst/>
                <a:gdLst>
                  <a:gd name="connsiteX0" fmla="*/ 9935 w 18857"/>
                  <a:gd name="connsiteY0" fmla="*/ 197 h 48611"/>
                  <a:gd name="connsiteX1" fmla="*/ 19351 w 18857"/>
                  <a:gd name="connsiteY1" fmla="*/ 10216 h 48611"/>
                  <a:gd name="connsiteX2" fmla="*/ 19351 w 18857"/>
                  <a:gd name="connsiteY2" fmla="*/ 38797 h 48611"/>
                  <a:gd name="connsiteX3" fmla="*/ 9935 w 18857"/>
                  <a:gd name="connsiteY3" fmla="*/ 48808 h 48611"/>
                  <a:gd name="connsiteX4" fmla="*/ 494 w 18857"/>
                  <a:gd name="connsiteY4" fmla="*/ 38797 h 48611"/>
                  <a:gd name="connsiteX5" fmla="*/ 494 w 18857"/>
                  <a:gd name="connsiteY5" fmla="*/ 10216 h 48611"/>
                  <a:gd name="connsiteX6" fmla="*/ 9935 w 18857"/>
                  <a:gd name="connsiteY6" fmla="*/ 197 h 48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57" h="48611">
                    <a:moveTo>
                      <a:pt x="9935" y="197"/>
                    </a:moveTo>
                    <a:cubicBezTo>
                      <a:pt x="15106" y="197"/>
                      <a:pt x="19351" y="4706"/>
                      <a:pt x="19351" y="10216"/>
                    </a:cubicBezTo>
                    <a:lnTo>
                      <a:pt x="19351" y="38797"/>
                    </a:lnTo>
                    <a:cubicBezTo>
                      <a:pt x="19351" y="44308"/>
                      <a:pt x="15106" y="48808"/>
                      <a:pt x="9935" y="48808"/>
                    </a:cubicBezTo>
                    <a:cubicBezTo>
                      <a:pt x="4730" y="48808"/>
                      <a:pt x="494" y="44308"/>
                      <a:pt x="494" y="38797"/>
                    </a:cubicBezTo>
                    <a:lnTo>
                      <a:pt x="494" y="10216"/>
                    </a:lnTo>
                    <a:cubicBezTo>
                      <a:pt x="494" y="4703"/>
                      <a:pt x="4730" y="197"/>
                      <a:pt x="9935" y="197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51" name="フリーフォーム: 図形 50">
                <a:extLst>
                  <a:ext uri="{FF2B5EF4-FFF2-40B4-BE49-F238E27FC236}">
                    <a16:creationId xmlns:a16="http://schemas.microsoft.com/office/drawing/2014/main" id="{FB1DDC7F-865D-75A9-906F-A1C0B78B7BD3}"/>
                  </a:ext>
                </a:extLst>
              </p:cNvPr>
              <p:cNvSpPr/>
              <p:nvPr/>
            </p:nvSpPr>
            <p:spPr>
              <a:xfrm>
                <a:off x="372985" y="6596621"/>
                <a:ext cx="128335" cy="18840"/>
              </a:xfrm>
              <a:custGeom>
                <a:avLst/>
                <a:gdLst>
                  <a:gd name="connsiteX0" fmla="*/ 393 w 128335"/>
                  <a:gd name="connsiteY0" fmla="*/ 9588 h 18840"/>
                  <a:gd name="connsiteX1" fmla="*/ 10418 w 128335"/>
                  <a:gd name="connsiteY1" fmla="*/ 163 h 18840"/>
                  <a:gd name="connsiteX2" fmla="*/ 118717 w 128335"/>
                  <a:gd name="connsiteY2" fmla="*/ 163 h 18840"/>
                  <a:gd name="connsiteX3" fmla="*/ 128728 w 128335"/>
                  <a:gd name="connsiteY3" fmla="*/ 9588 h 18840"/>
                  <a:gd name="connsiteX4" fmla="*/ 118717 w 128335"/>
                  <a:gd name="connsiteY4" fmla="*/ 19003 h 18840"/>
                  <a:gd name="connsiteX5" fmla="*/ 10418 w 128335"/>
                  <a:gd name="connsiteY5" fmla="*/ 19003 h 18840"/>
                  <a:gd name="connsiteX6" fmla="*/ 393 w 128335"/>
                  <a:gd name="connsiteY6" fmla="*/ 9588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8335" h="18840">
                    <a:moveTo>
                      <a:pt x="393" y="9588"/>
                    </a:moveTo>
                    <a:cubicBezTo>
                      <a:pt x="393" y="4408"/>
                      <a:pt x="4902" y="163"/>
                      <a:pt x="10418" y="163"/>
                    </a:cubicBezTo>
                    <a:lnTo>
                      <a:pt x="118717" y="163"/>
                    </a:lnTo>
                    <a:cubicBezTo>
                      <a:pt x="124228" y="163"/>
                      <a:pt x="128728" y="4408"/>
                      <a:pt x="128728" y="9588"/>
                    </a:cubicBezTo>
                    <a:cubicBezTo>
                      <a:pt x="128728" y="14776"/>
                      <a:pt x="124228" y="19003"/>
                      <a:pt x="118717" y="19003"/>
                    </a:cubicBezTo>
                    <a:lnTo>
                      <a:pt x="10418" y="19003"/>
                    </a:lnTo>
                    <a:cubicBezTo>
                      <a:pt x="4902" y="19003"/>
                      <a:pt x="393" y="14776"/>
                      <a:pt x="393" y="9588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52" name="フリーフォーム: 図形 51">
                <a:extLst>
                  <a:ext uri="{FF2B5EF4-FFF2-40B4-BE49-F238E27FC236}">
                    <a16:creationId xmlns:a16="http://schemas.microsoft.com/office/drawing/2014/main" id="{9A0604BF-EFBF-17E7-D552-3C9D686A2801}"/>
                  </a:ext>
                </a:extLst>
              </p:cNvPr>
              <p:cNvSpPr/>
              <p:nvPr/>
            </p:nvSpPr>
            <p:spPr>
              <a:xfrm>
                <a:off x="415786" y="6487098"/>
                <a:ext cx="18837" cy="128387"/>
              </a:xfrm>
              <a:custGeom>
                <a:avLst/>
                <a:gdLst>
                  <a:gd name="connsiteX0" fmla="*/ 9859 w 18837"/>
                  <a:gd name="connsiteY0" fmla="*/ 264 h 128387"/>
                  <a:gd name="connsiteX1" fmla="*/ 19274 w 18837"/>
                  <a:gd name="connsiteY1" fmla="*/ 10284 h 128387"/>
                  <a:gd name="connsiteX2" fmla="*/ 19274 w 18837"/>
                  <a:gd name="connsiteY2" fmla="*/ 118633 h 128387"/>
                  <a:gd name="connsiteX3" fmla="*/ 9859 w 18837"/>
                  <a:gd name="connsiteY3" fmla="*/ 128652 h 128387"/>
                  <a:gd name="connsiteX4" fmla="*/ 437 w 18837"/>
                  <a:gd name="connsiteY4" fmla="*/ 118633 h 128387"/>
                  <a:gd name="connsiteX5" fmla="*/ 437 w 18837"/>
                  <a:gd name="connsiteY5" fmla="*/ 10284 h 128387"/>
                  <a:gd name="connsiteX6" fmla="*/ 9859 w 18837"/>
                  <a:gd name="connsiteY6" fmla="*/ 264 h 128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7" h="128387">
                    <a:moveTo>
                      <a:pt x="9859" y="264"/>
                    </a:moveTo>
                    <a:cubicBezTo>
                      <a:pt x="15030" y="264"/>
                      <a:pt x="19274" y="4773"/>
                      <a:pt x="19274" y="10284"/>
                    </a:cubicBezTo>
                    <a:lnTo>
                      <a:pt x="19274" y="118633"/>
                    </a:lnTo>
                    <a:cubicBezTo>
                      <a:pt x="19274" y="124129"/>
                      <a:pt x="15030" y="128652"/>
                      <a:pt x="9859" y="128652"/>
                    </a:cubicBezTo>
                    <a:cubicBezTo>
                      <a:pt x="4679" y="128652"/>
                      <a:pt x="437" y="124126"/>
                      <a:pt x="437" y="118633"/>
                    </a:cubicBezTo>
                    <a:lnTo>
                      <a:pt x="437" y="10284"/>
                    </a:lnTo>
                    <a:cubicBezTo>
                      <a:pt x="440" y="4773"/>
                      <a:pt x="4679" y="264"/>
                      <a:pt x="9859" y="264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53" name="フリーフォーム: 図形 52">
                <a:extLst>
                  <a:ext uri="{FF2B5EF4-FFF2-40B4-BE49-F238E27FC236}">
                    <a16:creationId xmlns:a16="http://schemas.microsoft.com/office/drawing/2014/main" id="{61CA65F7-4E36-128E-AF34-BE60727F599E}"/>
                  </a:ext>
                </a:extLst>
              </p:cNvPr>
              <p:cNvSpPr/>
              <p:nvPr/>
            </p:nvSpPr>
            <p:spPr>
              <a:xfrm>
                <a:off x="482464" y="6596264"/>
                <a:ext cx="18857" cy="37758"/>
              </a:xfrm>
              <a:custGeom>
                <a:avLst/>
                <a:gdLst>
                  <a:gd name="connsiteX0" fmla="*/ 9935 w 18857"/>
                  <a:gd name="connsiteY0" fmla="*/ 37898 h 37758"/>
                  <a:gd name="connsiteX1" fmla="*/ 494 w 18857"/>
                  <a:gd name="connsiteY1" fmla="*/ 27879 h 37758"/>
                  <a:gd name="connsiteX2" fmla="*/ 494 w 18857"/>
                  <a:gd name="connsiteY2" fmla="*/ 10168 h 37758"/>
                  <a:gd name="connsiteX3" fmla="*/ 9935 w 18857"/>
                  <a:gd name="connsiteY3" fmla="*/ 140 h 37758"/>
                  <a:gd name="connsiteX4" fmla="*/ 19351 w 18857"/>
                  <a:gd name="connsiteY4" fmla="*/ 10168 h 37758"/>
                  <a:gd name="connsiteX5" fmla="*/ 19351 w 18857"/>
                  <a:gd name="connsiteY5" fmla="*/ 27879 h 37758"/>
                  <a:gd name="connsiteX6" fmla="*/ 9935 w 18857"/>
                  <a:gd name="connsiteY6" fmla="*/ 37898 h 377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57" h="37758">
                    <a:moveTo>
                      <a:pt x="9935" y="37898"/>
                    </a:moveTo>
                    <a:cubicBezTo>
                      <a:pt x="4730" y="37898"/>
                      <a:pt x="494" y="33389"/>
                      <a:pt x="494" y="27879"/>
                    </a:cubicBezTo>
                    <a:lnTo>
                      <a:pt x="494" y="10168"/>
                    </a:lnTo>
                    <a:cubicBezTo>
                      <a:pt x="494" y="4657"/>
                      <a:pt x="4730" y="140"/>
                      <a:pt x="9935" y="140"/>
                    </a:cubicBezTo>
                    <a:cubicBezTo>
                      <a:pt x="15106" y="140"/>
                      <a:pt x="19351" y="4657"/>
                      <a:pt x="19351" y="10168"/>
                    </a:cubicBezTo>
                    <a:lnTo>
                      <a:pt x="19351" y="27879"/>
                    </a:lnTo>
                    <a:cubicBezTo>
                      <a:pt x="19351" y="33389"/>
                      <a:pt x="15106" y="37898"/>
                      <a:pt x="9935" y="37898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715822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5C80453-4EFD-4940-A451-9E602AAF2583}"/>
              </a:ext>
            </a:extLst>
          </p:cNvPr>
          <p:cNvSpPr/>
          <p:nvPr/>
        </p:nvSpPr>
        <p:spPr>
          <a:xfrm>
            <a:off x="-18000" y="-18000"/>
            <a:ext cx="9180000" cy="1008000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pc="120" baseline="0" dirty="0">
              <a:solidFill>
                <a:schemeClr val="bg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5DC03F9-51EA-6345-AA47-AE285D474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BD7A5E-3F82-5840-B831-AF6309B11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pc="0" baseline="0"/>
            </a:lvl1pPr>
            <a:lvl2pPr marL="360000" indent="0">
              <a:defRPr spc="0" baseline="0"/>
            </a:lvl2pPr>
            <a:lvl3pPr marL="720000" indent="0">
              <a:defRPr spc="0" baseline="0"/>
            </a:lvl3pPr>
            <a:lvl4pPr marL="1008000" indent="0">
              <a:defRPr spc="0" baseline="0"/>
            </a:lvl4pPr>
            <a:lvl5pPr marL="1260000" indent="0">
              <a:defRPr spc="0" baseline="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6BE2F4-A3FC-6F4A-96E3-50D23E2D2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9905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 (enumera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5C80453-4EFD-4940-A451-9E602AAF2583}"/>
              </a:ext>
            </a:extLst>
          </p:cNvPr>
          <p:cNvSpPr/>
          <p:nvPr/>
        </p:nvSpPr>
        <p:spPr>
          <a:xfrm>
            <a:off x="-18000" y="-18000"/>
            <a:ext cx="9180000" cy="1008000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pc="120" baseline="0" dirty="0">
              <a:solidFill>
                <a:schemeClr val="bg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5DC03F9-51EA-6345-AA47-AE285D474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BD7A5E-3F82-5840-B831-AF6309B11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96000" indent="-396000">
              <a:buClr>
                <a:schemeClr val="tx1"/>
              </a:buClr>
              <a:buSzPct val="100000"/>
              <a:buFont typeface="+mj-lt"/>
              <a:buAutoNum type="arabicPeriod"/>
              <a:defRPr spc="0" baseline="0"/>
            </a:lvl1pPr>
            <a:lvl2pPr marL="770400" indent="-360000">
              <a:buClr>
                <a:schemeClr val="tx1"/>
              </a:buClr>
              <a:buSzPct val="100000"/>
              <a:buFont typeface="+mj-lt"/>
              <a:buAutoNum type="arabicPeriod"/>
              <a:defRPr spc="0" baseline="0"/>
            </a:lvl2pPr>
            <a:lvl3pPr marL="1116000" indent="-342000">
              <a:buClr>
                <a:schemeClr val="tx1"/>
              </a:buClr>
              <a:buSzPct val="100000"/>
              <a:buFont typeface="+mj-lt"/>
              <a:buAutoNum type="arabicPeriod"/>
              <a:defRPr spc="0" baseline="0"/>
            </a:lvl3pPr>
            <a:lvl4pPr marL="1425600" indent="-306900">
              <a:buClr>
                <a:schemeClr val="tx1"/>
              </a:buClr>
              <a:buSzPct val="100000"/>
              <a:buFont typeface="+mj-lt"/>
              <a:buAutoNum type="arabicPeriod"/>
              <a:defRPr spc="0" baseline="0"/>
            </a:lvl4pPr>
            <a:lvl5pPr marL="1620000" indent="-234000">
              <a:buClr>
                <a:schemeClr val="tx1"/>
              </a:buClr>
              <a:buSzPct val="100000"/>
              <a:buFont typeface="+mj-lt"/>
              <a:buAutoNum type="arabicPeriod"/>
              <a:defRPr spc="0" baseline="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6BE2F4-A3FC-6F4A-96E3-50D23E2D2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8373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1B4CE64-2C95-5345-8A9C-CDEBCA6A75EE}"/>
              </a:ext>
            </a:extLst>
          </p:cNvPr>
          <p:cNvSpPr/>
          <p:nvPr/>
        </p:nvSpPr>
        <p:spPr>
          <a:xfrm>
            <a:off x="-18000" y="-18001"/>
            <a:ext cx="9180000" cy="1008000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pc="120" baseline="0" dirty="0">
              <a:solidFill>
                <a:schemeClr val="tx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D07058A9-CF00-834B-AEB7-58F43DF73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9C43D2A-587B-014C-BE92-3DE1C1A1E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4349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B82BC98-42A1-2246-8A71-B27B2A849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9537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6B1F05-84DC-B54E-B42B-384447930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000" y="395999"/>
            <a:ext cx="8352000" cy="3816000"/>
          </a:xfrm>
        </p:spPr>
        <p:txBody>
          <a:bodyPr anchor="b"/>
          <a:lstStyle>
            <a:lvl1pPr>
              <a:defRPr sz="3200" baseline="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70E8620-14A2-A849-A25C-8EDEBC53C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000" y="4625999"/>
            <a:ext cx="8352000" cy="1835999"/>
          </a:xfrm>
        </p:spPr>
        <p:txBody>
          <a:bodyPr lIns="72000"/>
          <a:lstStyle>
            <a:lvl1pPr marL="0" indent="0">
              <a:spcBef>
                <a:spcPts val="1000"/>
              </a:spcBef>
              <a:buNone/>
              <a:defRPr sz="2000" baseline="0">
                <a:ln>
                  <a:noFill/>
                </a:ln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9DA668-149E-A14F-BB4A-CD2B7F597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2327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173EFC5-CCEE-A64B-9495-2AB0AD758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000" y="263921"/>
            <a:ext cx="8352000" cy="540000"/>
          </a:xfrm>
          <a:prstGeom prst="rect">
            <a:avLst/>
          </a:prstGeom>
          <a:noFill/>
          <a:ln>
            <a:noFill/>
          </a:ln>
        </p:spPr>
        <p:txBody>
          <a:bodyPr vert="horz" wrap="none" lIns="72000" tIns="72000" rIns="72000" bIns="54000" rtlCol="0" anchor="t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C89C6E-2198-554A-922A-ABBF317A0A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000" y="1300480"/>
            <a:ext cx="8352000" cy="5162880"/>
          </a:xfrm>
          <a:prstGeom prst="rect">
            <a:avLst/>
          </a:prstGeom>
          <a:noFill/>
          <a:ln>
            <a:noFill/>
          </a:ln>
        </p:spPr>
        <p:txBody>
          <a:bodyPr vert="horz" wrap="none" lIns="54000" tIns="54000" rIns="54000" bIns="54000" rtlCol="0">
            <a:no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58DA620-8294-E843-B477-D866D1EC28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690600" y="6498000"/>
            <a:ext cx="2057400" cy="360000"/>
          </a:xfrm>
          <a:prstGeom prst="rect">
            <a:avLst/>
          </a:prstGeom>
          <a:noFill/>
          <a:ln>
            <a:noFill/>
          </a:ln>
        </p:spPr>
        <p:txBody>
          <a:bodyPr vert="horz" wrap="none" lIns="54000" tIns="54000" rIns="54000" bIns="54000" rtlCol="0" anchor="ctr">
            <a:noAutofit/>
          </a:bodyPr>
          <a:lstStyle>
            <a:lvl1pPr algn="r">
              <a:lnSpc>
                <a:spcPct val="100000"/>
              </a:lnSpc>
              <a:defRPr sz="200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3178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</p:sldLayoutIdLst>
  <p:hf hdr="0" ftr="0" dt="0"/>
  <p:txStyles>
    <p:titleStyle>
      <a:lvl1pPr algn="just" defTabSz="914400" rtl="0" eaLnBrk="1" latinLnBrk="0" hangingPunct="1">
        <a:lnSpc>
          <a:spcPct val="90000"/>
        </a:lnSpc>
        <a:spcBef>
          <a:spcPts val="1600"/>
        </a:spcBef>
        <a:spcAft>
          <a:spcPts val="0"/>
        </a:spcAft>
        <a:buNone/>
        <a:defRPr kumimoji="1" sz="3200" kern="1200" spc="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4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2800" kern="1200" spc="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230400" indent="-228600" algn="l" defTabSz="914400" rtl="0" eaLnBrk="1" latinLnBrk="0" hangingPunct="1">
        <a:lnSpc>
          <a:spcPct val="90000"/>
        </a:lnSpc>
        <a:spcBef>
          <a:spcPts val="12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2400" kern="1200" spc="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6840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2000" kern="1200" spc="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144800" indent="-228600" algn="l" defTabSz="914400" rtl="0" eaLnBrk="1" latinLnBrk="0" hangingPunct="1">
        <a:lnSpc>
          <a:spcPct val="90000"/>
        </a:lnSpc>
        <a:spcBef>
          <a:spcPts val="9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1800" kern="1200" spc="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1598400" indent="-228600" algn="l" defTabSz="914400" rtl="0" eaLnBrk="1" latinLnBrk="0" hangingPunct="1">
        <a:lnSpc>
          <a:spcPct val="90000"/>
        </a:lnSpc>
        <a:spcBef>
          <a:spcPts val="8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1600" kern="1200" spc="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52862FDF-EEB3-4D94-20B8-9EDAA9B951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sz="2800" dirty="0"/>
              <a:t>AST</a:t>
            </a:r>
            <a:r>
              <a:rPr lang="ja-JP" altLang="en-US" sz="2800" dirty="0"/>
              <a:t> ベースの静的解析ツールを対象とした</a:t>
            </a:r>
            <a:br>
              <a:rPr lang="en-US" altLang="ja-JP" sz="2800" dirty="0"/>
            </a:br>
            <a:r>
              <a:rPr lang="ja-JP" altLang="en-US" sz="2800" dirty="0"/>
              <a:t>多言語拡張可能なフレームワークの提案</a:t>
            </a:r>
          </a:p>
        </p:txBody>
      </p:sp>
      <p:sp>
        <p:nvSpPr>
          <p:cNvPr id="6" name="字幕 5">
            <a:extLst>
              <a:ext uri="{FF2B5EF4-FFF2-40B4-BE49-F238E27FC236}">
                <a16:creationId xmlns:a16="http://schemas.microsoft.com/office/drawing/2014/main" id="{A89A63AB-9CC0-DD12-2EC7-A714C231F0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/>
              <a:t>2026/03/02</a:t>
            </a:r>
          </a:p>
          <a:p>
            <a:r>
              <a:rPr lang="ja-JP" altLang="en-US" dirty="0"/>
              <a:t>石村 涼介，松下 誠，肥後 芳樹（大阪大学）</a:t>
            </a:r>
          </a:p>
        </p:txBody>
      </p:sp>
    </p:spTree>
    <p:extLst>
      <p:ext uri="{BB962C8B-B14F-4D97-AF65-F5344CB8AC3E}">
        <p14:creationId xmlns:p14="http://schemas.microsoft.com/office/powerpoint/2010/main" val="2926237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061A47-2E64-C82D-5CBC-3985372940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6210A2-67AA-0383-79AB-C4B3A4A67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言語独立な </a:t>
            </a:r>
            <a:r>
              <a:rPr kumimoji="1" lang="en-US" altLang="ja-JP" dirty="0"/>
              <a:t>AST</a:t>
            </a:r>
            <a:r>
              <a:rPr lang="ja-JP" altLang="en-US" dirty="0"/>
              <a:t> の設計</a:t>
            </a:r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37FC2F-04AB-D111-FA69-F24DC9C70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/>
              <a:t>RefDiff</a:t>
            </a:r>
            <a:r>
              <a:rPr lang="en-US" altLang="ja-JP" baseline="30000" dirty="0"/>
              <a:t>[1]</a:t>
            </a:r>
            <a:r>
              <a:rPr lang="ja-JP" altLang="en-US" dirty="0"/>
              <a:t>に注目</a:t>
            </a:r>
            <a:endParaRPr lang="ja-JP" altLang="en-US" baseline="30000" dirty="0"/>
          </a:p>
          <a:p>
            <a:pPr lvl="1"/>
            <a:r>
              <a:rPr lang="ja-JP" altLang="en-US" dirty="0"/>
              <a:t>リファクタ検出ツール</a:t>
            </a:r>
            <a:endParaRPr lang="en-US" altLang="ja-JP" dirty="0"/>
          </a:p>
          <a:p>
            <a:pPr lvl="1"/>
            <a:r>
              <a:rPr lang="en-US" altLang="ja-JP" dirty="0"/>
              <a:t>2017</a:t>
            </a:r>
            <a:r>
              <a:rPr lang="ja-JP" altLang="en-US" dirty="0"/>
              <a:t>年の論文</a:t>
            </a:r>
            <a:r>
              <a:rPr lang="en-US" altLang="ja-JP" baseline="30000" dirty="0"/>
              <a:t>[1]</a:t>
            </a:r>
            <a:r>
              <a:rPr lang="ja-JP" altLang="en-US" dirty="0"/>
              <a:t>では </a:t>
            </a:r>
            <a:r>
              <a:rPr lang="en-US" altLang="ja-JP" dirty="0"/>
              <a:t>Java </a:t>
            </a:r>
            <a:r>
              <a:rPr lang="ja-JP" altLang="en-US" dirty="0"/>
              <a:t>のみ対象だったが</a:t>
            </a:r>
            <a:endParaRPr lang="en-US" altLang="ja-JP" dirty="0"/>
          </a:p>
          <a:p>
            <a:pPr lvl="1"/>
            <a:r>
              <a:rPr lang="en-US" altLang="ja-JP" dirty="0"/>
              <a:t>2021</a:t>
            </a:r>
            <a:r>
              <a:rPr lang="ja-JP" altLang="en-US" dirty="0"/>
              <a:t>年の論文</a:t>
            </a:r>
            <a:r>
              <a:rPr lang="en-US" altLang="ja-JP" baseline="30000" dirty="0"/>
              <a:t>[2]</a:t>
            </a:r>
            <a:r>
              <a:rPr lang="ja-JP" altLang="en-US" dirty="0"/>
              <a:t>では </a:t>
            </a:r>
            <a:r>
              <a:rPr lang="en-US" altLang="ja-JP" b="1" dirty="0"/>
              <a:t>Java,</a:t>
            </a:r>
            <a:r>
              <a:rPr lang="ja-JP" altLang="en-US" b="1" dirty="0"/>
              <a:t> </a:t>
            </a:r>
            <a:r>
              <a:rPr lang="en-US" altLang="ja-JP" b="1" dirty="0"/>
              <a:t>JavaScript, C </a:t>
            </a:r>
            <a:r>
              <a:rPr lang="ja-JP" altLang="en-US" b="1" dirty="0"/>
              <a:t>に対応</a:t>
            </a:r>
            <a:endParaRPr lang="en-US" altLang="ja-JP" b="1" dirty="0"/>
          </a:p>
          <a:p>
            <a:pPr lvl="1"/>
            <a:endParaRPr lang="en-US" altLang="ja-JP" dirty="0"/>
          </a:p>
          <a:p>
            <a:r>
              <a:rPr lang="en-US" altLang="ja-JP" dirty="0"/>
              <a:t>AST</a:t>
            </a:r>
            <a:r>
              <a:rPr lang="ja-JP" altLang="en-US" dirty="0"/>
              <a:t> を </a:t>
            </a:r>
            <a:r>
              <a:rPr lang="en-US" altLang="ja-JP" dirty="0">
                <a:solidFill>
                  <a:srgbClr val="FF0000"/>
                </a:solidFill>
              </a:rPr>
              <a:t>CST (Code Structure Tree)</a:t>
            </a:r>
            <a:r>
              <a:rPr lang="en-US" altLang="ja-JP" dirty="0"/>
              <a:t> </a:t>
            </a:r>
            <a:r>
              <a:rPr lang="ja-JP" altLang="en-US" dirty="0"/>
              <a:t>に変換する</a:t>
            </a:r>
            <a:endParaRPr lang="en-US" altLang="ja-JP" dirty="0"/>
          </a:p>
          <a:p>
            <a:pPr lvl="1"/>
            <a:r>
              <a:rPr lang="ja-JP" altLang="en-US" dirty="0"/>
              <a:t>リファクタ検出に特化した言語独立な </a:t>
            </a:r>
            <a:r>
              <a:rPr lang="en-US" altLang="ja-JP" dirty="0"/>
              <a:t>AST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42E887-E8E2-C8F2-FB35-2DF646FF6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9</a:t>
            </a:fld>
            <a:endParaRPr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B20CE78-62D2-8D1C-83C7-081C4A69918E}"/>
              </a:ext>
            </a:extLst>
          </p:cNvPr>
          <p:cNvSpPr txBox="1"/>
          <p:nvPr/>
        </p:nvSpPr>
        <p:spPr>
          <a:xfrm>
            <a:off x="0" y="6111405"/>
            <a:ext cx="101295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altLang="ja-JP" sz="1200" dirty="0"/>
              <a:t>[1]</a:t>
            </a:r>
            <a:r>
              <a:rPr lang="en-US" altLang="ja-JP" sz="1200" dirty="0"/>
              <a:t> D. Silva, et al., “</a:t>
            </a:r>
            <a:r>
              <a:rPr lang="en-US" altLang="ja-JP" sz="1200" dirty="0" err="1"/>
              <a:t>RefDiff</a:t>
            </a:r>
            <a:r>
              <a:rPr lang="en-US" altLang="ja-JP" sz="1200" dirty="0"/>
              <a:t>: Detecting </a:t>
            </a:r>
            <a:r>
              <a:rPr lang="en-US" altLang="ja-JP" sz="1200" dirty="0" err="1"/>
              <a:t>Refactorings</a:t>
            </a:r>
            <a:r>
              <a:rPr lang="en-US" altLang="ja-JP" sz="1200" dirty="0"/>
              <a:t> in Version Histories”, </a:t>
            </a:r>
            <a:r>
              <a:rPr lang="en-US" altLang="ja-JP" sz="1200" i="1" dirty="0"/>
              <a:t>In Proc. of MSR</a:t>
            </a:r>
            <a:r>
              <a:rPr lang="en-US" altLang="ja-JP" sz="1200" dirty="0"/>
              <a:t>, 2017.</a:t>
            </a:r>
          </a:p>
          <a:p>
            <a:r>
              <a:rPr lang="en" altLang="ja-JP" sz="1200" dirty="0"/>
              <a:t>[2]</a:t>
            </a:r>
            <a:r>
              <a:rPr lang="en-US" altLang="ja-JP" sz="1200" dirty="0"/>
              <a:t> D. Silva, et al., “</a:t>
            </a:r>
            <a:r>
              <a:rPr lang="en-US" altLang="ja-JP" sz="1200" dirty="0" err="1"/>
              <a:t>RefDiff</a:t>
            </a:r>
            <a:r>
              <a:rPr lang="en-US" altLang="ja-JP" sz="1200" dirty="0"/>
              <a:t> 2.0: A Multi-language Refactoring Detection Tool”, </a:t>
            </a:r>
            <a:r>
              <a:rPr lang="en-US" altLang="ja-JP" sz="1200" i="1" dirty="0"/>
              <a:t>In Proc. of IEEE Transactions on Software Engineering</a:t>
            </a:r>
            <a:r>
              <a:rPr lang="en-US" altLang="ja-JP" sz="1200" dirty="0"/>
              <a:t>, 2021.</a:t>
            </a:r>
            <a:endParaRPr lang="en" altLang="ja-JP" sz="1200" dirty="0"/>
          </a:p>
        </p:txBody>
      </p:sp>
    </p:spTree>
    <p:extLst>
      <p:ext uri="{BB962C8B-B14F-4D97-AF65-F5344CB8AC3E}">
        <p14:creationId xmlns:p14="http://schemas.microsoft.com/office/powerpoint/2010/main" val="100912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0DF031-DF3A-4336-77AC-64661F66B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CST </a:t>
            </a:r>
            <a:r>
              <a:rPr lang="ja-JP" altLang="en-US" dirty="0"/>
              <a:t>の拡張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013D67-B532-D743-4003-BD8B4D9360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CST </a:t>
            </a:r>
            <a:r>
              <a:rPr kumimoji="1" lang="ja-JP" altLang="en-US" dirty="0"/>
              <a:t>はリファクタ検出に特化</a:t>
            </a:r>
            <a:endParaRPr lang="en-US" altLang="ja-JP" dirty="0"/>
          </a:p>
          <a:p>
            <a:pPr lvl="1"/>
            <a:r>
              <a:rPr lang="ja-JP" altLang="en-US" dirty="0"/>
              <a:t>他の静的解析ツールにそのまま利用できるとは限らない</a:t>
            </a:r>
            <a:endParaRPr lang="en-US" altLang="ja-JP" sz="2800" dirty="0"/>
          </a:p>
          <a:p>
            <a:pPr lvl="1"/>
            <a:endParaRPr lang="en-US" altLang="ja-JP" sz="2800" dirty="0"/>
          </a:p>
          <a:p>
            <a:r>
              <a:rPr lang="en-US" altLang="ja-JP" dirty="0"/>
              <a:t>CST </a:t>
            </a:r>
            <a:r>
              <a:rPr lang="ja-JP" altLang="en-US" dirty="0"/>
              <a:t>の問題点</a:t>
            </a:r>
            <a:endParaRPr lang="en-US" altLang="ja-JP" dirty="0"/>
          </a:p>
          <a:p>
            <a:pPr lvl="1"/>
            <a:r>
              <a:rPr lang="ja-JP" altLang="en-US" dirty="0"/>
              <a:t>メソッドの引数・返り値の型情報を保持していない</a:t>
            </a:r>
            <a:endParaRPr lang="en-US" altLang="ja-JP" dirty="0"/>
          </a:p>
          <a:p>
            <a:pPr lvl="1"/>
            <a:r>
              <a:rPr lang="ja-JP" altLang="en-US" dirty="0"/>
              <a:t>走査が深さ優先探索 </a:t>
            </a:r>
            <a:r>
              <a:rPr lang="en-US" altLang="ja-JP" dirty="0"/>
              <a:t>(pre-order) </a:t>
            </a:r>
            <a:r>
              <a:rPr lang="ja-JP" altLang="en-US" dirty="0"/>
              <a:t>のみ</a:t>
            </a:r>
            <a:r>
              <a:rPr lang="en-US" altLang="ja-JP" dirty="0"/>
              <a:t>   </a:t>
            </a:r>
            <a:r>
              <a:rPr lang="ja-JP" altLang="en-US" sz="2000" dirty="0"/>
              <a:t>など</a:t>
            </a:r>
            <a:endParaRPr lang="en-US" altLang="ja-JP" sz="2000" dirty="0"/>
          </a:p>
          <a:p>
            <a:endParaRPr lang="en-US" altLang="ja-JP" sz="1400" dirty="0"/>
          </a:p>
          <a:p>
            <a:r>
              <a:rPr lang="ja-JP" altLang="en-US" dirty="0"/>
              <a:t>本研究では</a:t>
            </a:r>
            <a:r>
              <a:rPr lang="ja-JP" altLang="en-US" dirty="0">
                <a:solidFill>
                  <a:srgbClr val="FF0000"/>
                </a:solidFill>
              </a:rPr>
              <a:t>拡張 </a:t>
            </a:r>
            <a:r>
              <a:rPr lang="en-US" altLang="ja-JP" dirty="0">
                <a:solidFill>
                  <a:srgbClr val="FF0000"/>
                </a:solidFill>
              </a:rPr>
              <a:t>CST (E-CST : Extended CST)</a:t>
            </a:r>
            <a:r>
              <a:rPr lang="ja-JP" altLang="en-US" dirty="0">
                <a:solidFill>
                  <a:srgbClr val="FF0000"/>
                </a:solidFill>
              </a:rPr>
              <a:t> </a:t>
            </a:r>
            <a:r>
              <a:rPr lang="ja-JP" altLang="en-US" dirty="0"/>
              <a:t>を設計</a:t>
            </a:r>
            <a:endParaRPr lang="en-US" altLang="ja-JP" dirty="0"/>
          </a:p>
          <a:p>
            <a:pPr lvl="1"/>
            <a:r>
              <a:rPr lang="ja-JP" altLang="en-US" b="1" dirty="0"/>
              <a:t>保持する情報</a:t>
            </a:r>
            <a:r>
              <a:rPr lang="ja-JP" altLang="en-US" dirty="0"/>
              <a:t>を追加</a:t>
            </a:r>
            <a:endParaRPr lang="en-US" altLang="ja-JP" dirty="0"/>
          </a:p>
          <a:p>
            <a:pPr lvl="1"/>
            <a:r>
              <a:rPr lang="ja-JP" altLang="en-US" b="1" dirty="0"/>
              <a:t>提供する操作</a:t>
            </a:r>
            <a:r>
              <a:rPr lang="ja-JP" altLang="en-US" dirty="0"/>
              <a:t>を追加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805406F-AC98-BBCE-7583-DA39FBC40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55624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8A0C0-58AE-B51F-FDBE-66C7E20602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69D0C5-2C3C-9A52-9A38-2DBB07A15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E-CST </a:t>
            </a:r>
            <a:r>
              <a:rPr lang="ja-JP" altLang="en-US" dirty="0"/>
              <a:t>が保持する情報</a:t>
            </a:r>
            <a:br>
              <a:rPr lang="en-US" altLang="ja-JP" dirty="0"/>
            </a:br>
            <a:endParaRPr kumimoji="1" lang="ja-JP" altLang="en-US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F3EA2AC-32C7-6A1D-2B97-D41E5AAD8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11</a:t>
            </a:fld>
            <a:endParaRPr lang="ja-JP" altLang="en-US"/>
          </a:p>
        </p:txBody>
      </p:sp>
      <p:pic>
        <p:nvPicPr>
          <p:cNvPr id="14" name="図 13" descr="ダイア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5523BC17-6A2A-B2FE-2EDB-F455A37330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909" y="1072766"/>
            <a:ext cx="7738709" cy="5156389"/>
          </a:xfrm>
          <a:prstGeom prst="rect">
            <a:avLst/>
          </a:prstGeom>
        </p:spPr>
      </p:pic>
      <p:sp>
        <p:nvSpPr>
          <p:cNvPr id="15" name="吹き出し: 角を丸めた四角形 14">
            <a:extLst>
              <a:ext uri="{FF2B5EF4-FFF2-40B4-BE49-F238E27FC236}">
                <a16:creationId xmlns:a16="http://schemas.microsoft.com/office/drawing/2014/main" id="{FCF0FCCA-E51F-5433-58DA-C17F4AF6BCD5}"/>
              </a:ext>
            </a:extLst>
          </p:cNvPr>
          <p:cNvSpPr/>
          <p:nvPr/>
        </p:nvSpPr>
        <p:spPr>
          <a:xfrm>
            <a:off x="2369804" y="6276834"/>
            <a:ext cx="3037083" cy="490516"/>
          </a:xfrm>
          <a:prstGeom prst="wedgeRoundRectCallout">
            <a:avLst>
              <a:gd name="adj1" fmla="val 6388"/>
              <a:gd name="adj2" fmla="val -85512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b="1" spc="110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Deprecated</a:t>
            </a:r>
            <a:r>
              <a:rPr lang="ja-JP" altLang="en-US" sz="2000" b="1" spc="110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メッセージ</a:t>
            </a:r>
            <a:endParaRPr lang="en-US" altLang="ja-JP" sz="2000" spc="110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吹き出し: 角を丸めた四角形 15">
            <a:extLst>
              <a:ext uri="{FF2B5EF4-FFF2-40B4-BE49-F238E27FC236}">
                <a16:creationId xmlns:a16="http://schemas.microsoft.com/office/drawing/2014/main" id="{21B892AC-7857-9158-A937-B3EDB685E89A}"/>
              </a:ext>
            </a:extLst>
          </p:cNvPr>
          <p:cNvSpPr/>
          <p:nvPr/>
        </p:nvSpPr>
        <p:spPr>
          <a:xfrm>
            <a:off x="136223" y="6269354"/>
            <a:ext cx="1773950" cy="505475"/>
          </a:xfrm>
          <a:prstGeom prst="wedgeRoundRectCallout">
            <a:avLst>
              <a:gd name="adj1" fmla="val 68417"/>
              <a:gd name="adj2" fmla="val -202231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引数型リスト</a:t>
            </a:r>
            <a:endParaRPr lang="en-US" altLang="ja-JP" sz="2000" spc="110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吹き出し: 角を丸めた四角形 16">
            <a:extLst>
              <a:ext uri="{FF2B5EF4-FFF2-40B4-BE49-F238E27FC236}">
                <a16:creationId xmlns:a16="http://schemas.microsoft.com/office/drawing/2014/main" id="{96F8D711-8EE5-EA60-4683-1F8C9309F4FD}"/>
              </a:ext>
            </a:extLst>
          </p:cNvPr>
          <p:cNvSpPr/>
          <p:nvPr/>
        </p:nvSpPr>
        <p:spPr>
          <a:xfrm>
            <a:off x="5632287" y="6269355"/>
            <a:ext cx="1586228" cy="505475"/>
          </a:xfrm>
          <a:prstGeom prst="wedgeRoundRectCallout">
            <a:avLst>
              <a:gd name="adj1" fmla="val 37800"/>
              <a:gd name="adj2" fmla="val -148805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返り値の型</a:t>
            </a:r>
            <a:endParaRPr lang="en-US" altLang="ja-JP" sz="2000" spc="110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吹き出し: 角を丸めた四角形 4">
            <a:extLst>
              <a:ext uri="{FF2B5EF4-FFF2-40B4-BE49-F238E27FC236}">
                <a16:creationId xmlns:a16="http://schemas.microsoft.com/office/drawing/2014/main" id="{9C173260-7DF0-70A4-BD48-2421AB94816A}"/>
              </a:ext>
            </a:extLst>
          </p:cNvPr>
          <p:cNvSpPr/>
          <p:nvPr/>
        </p:nvSpPr>
        <p:spPr>
          <a:xfrm>
            <a:off x="593499" y="1194486"/>
            <a:ext cx="1891804" cy="826820"/>
          </a:xfrm>
          <a:prstGeom prst="wedgeRoundRectCallout">
            <a:avLst>
              <a:gd name="adj1" fmla="val 62190"/>
              <a:gd name="adj2" fmla="val 8310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トークン化</a:t>
            </a:r>
            <a:endParaRPr lang="en-US" altLang="ja-JP" sz="2000" b="1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ソースコード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7782F0D-2A70-BF07-8FF7-DF2CB5BB5FCC}"/>
              </a:ext>
            </a:extLst>
          </p:cNvPr>
          <p:cNvSpPr/>
          <p:nvPr/>
        </p:nvSpPr>
        <p:spPr>
          <a:xfrm>
            <a:off x="6126046" y="362156"/>
            <a:ext cx="2550695" cy="34352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ja-JP" altLang="en-US" sz="2000" b="1" spc="110" baseline="0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赤字</a:t>
            </a:r>
            <a:r>
              <a: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は</a:t>
            </a:r>
            <a:r>
              <a:rPr kumimoji="1" lang="en-US" altLang="ja-JP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E-CST</a:t>
            </a:r>
            <a:r>
              <a: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で追加</a:t>
            </a: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吹き出し: 角を丸めた四角形 9">
            <a:extLst>
              <a:ext uri="{FF2B5EF4-FFF2-40B4-BE49-F238E27FC236}">
                <a16:creationId xmlns:a16="http://schemas.microsoft.com/office/drawing/2014/main" id="{39EC6361-CAAD-A6B0-94B6-1C29206988CD}"/>
              </a:ext>
            </a:extLst>
          </p:cNvPr>
          <p:cNvSpPr/>
          <p:nvPr/>
        </p:nvSpPr>
        <p:spPr>
          <a:xfrm>
            <a:off x="7805438" y="3259308"/>
            <a:ext cx="1265721" cy="783302"/>
          </a:xfrm>
          <a:prstGeom prst="wedgeRoundRectCallout">
            <a:avLst>
              <a:gd name="adj1" fmla="val -217290"/>
              <a:gd name="adj2" fmla="val 75927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呼び出し</a:t>
            </a:r>
            <a:endParaRPr lang="en-US" altLang="ja-JP" sz="2000" b="1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関係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吹き出し: 角を丸めた四角形 10">
            <a:extLst>
              <a:ext uri="{FF2B5EF4-FFF2-40B4-BE49-F238E27FC236}">
                <a16:creationId xmlns:a16="http://schemas.microsoft.com/office/drawing/2014/main" id="{1E0DA468-2ED3-2266-645B-ED7B4F4FAD28}"/>
              </a:ext>
            </a:extLst>
          </p:cNvPr>
          <p:cNvSpPr/>
          <p:nvPr/>
        </p:nvSpPr>
        <p:spPr>
          <a:xfrm>
            <a:off x="446034" y="2290151"/>
            <a:ext cx="1268152" cy="458485"/>
          </a:xfrm>
          <a:prstGeom prst="wedgeRoundRectCallout">
            <a:avLst>
              <a:gd name="adj1" fmla="val 64773"/>
              <a:gd name="adj2" fmla="val 154662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名前空間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吹き出し: 角を丸めた四角形 11">
            <a:extLst>
              <a:ext uri="{FF2B5EF4-FFF2-40B4-BE49-F238E27FC236}">
                <a16:creationId xmlns:a16="http://schemas.microsoft.com/office/drawing/2014/main" id="{81817BB1-5427-40CD-089F-013151CC2A59}"/>
              </a:ext>
            </a:extLst>
          </p:cNvPr>
          <p:cNvSpPr/>
          <p:nvPr/>
        </p:nvSpPr>
        <p:spPr>
          <a:xfrm>
            <a:off x="72841" y="3421717"/>
            <a:ext cx="1466560" cy="458485"/>
          </a:xfrm>
          <a:prstGeom prst="wedgeRoundRectCallout">
            <a:avLst>
              <a:gd name="adj1" fmla="val 100324"/>
              <a:gd name="adj2" fmla="val 278802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引数リスト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吹き出し: 角を丸めた四角形 12">
            <a:extLst>
              <a:ext uri="{FF2B5EF4-FFF2-40B4-BE49-F238E27FC236}">
                <a16:creationId xmlns:a16="http://schemas.microsoft.com/office/drawing/2014/main" id="{3F083889-CF80-C5A4-583F-CD6614A3DD8F}"/>
              </a:ext>
            </a:extLst>
          </p:cNvPr>
          <p:cNvSpPr/>
          <p:nvPr/>
        </p:nvSpPr>
        <p:spPr>
          <a:xfrm>
            <a:off x="6898267" y="1831666"/>
            <a:ext cx="1069711" cy="458485"/>
          </a:xfrm>
          <a:prstGeom prst="wedgeRoundRectCallout">
            <a:avLst>
              <a:gd name="adj1" fmla="val -76738"/>
              <a:gd name="adj2" fmla="val 185955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識別子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052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BB8AAF-A547-5203-4FEF-BBB575CA06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6B0B07-85B9-F248-CC59-FE67A8197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E-CST </a:t>
            </a:r>
            <a:r>
              <a:rPr lang="ja-JP" altLang="en-US" dirty="0"/>
              <a:t>が提供する操作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3DD66F5-2A07-169B-6598-C85015170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12</a:t>
            </a:fld>
            <a:endParaRPr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85E5DE-438E-BB63-4DCD-08BCC9D50350}"/>
              </a:ext>
            </a:extLst>
          </p:cNvPr>
          <p:cNvSpPr/>
          <p:nvPr/>
        </p:nvSpPr>
        <p:spPr>
          <a:xfrm>
            <a:off x="6126046" y="362156"/>
            <a:ext cx="2550695" cy="34352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ja-JP" altLang="en-US" sz="2000" b="1" spc="110" baseline="0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赤字</a:t>
            </a:r>
            <a:r>
              <a: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は</a:t>
            </a:r>
            <a:r>
              <a:rPr kumimoji="1" lang="en-US" altLang="ja-JP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E-CST</a:t>
            </a:r>
            <a:r>
              <a: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で追加</a:t>
            </a: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00677137-B2D6-0CB7-33E3-E41E905444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9731745"/>
              </p:ext>
            </p:extLst>
          </p:nvPr>
        </p:nvGraphicFramePr>
        <p:xfrm>
          <a:off x="396000" y="2121619"/>
          <a:ext cx="83520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000">
                  <a:extLst>
                    <a:ext uri="{9D8B030D-6E8A-4147-A177-3AD203B41FA5}">
                      <a16:colId xmlns:a16="http://schemas.microsoft.com/office/drawing/2014/main" val="2190764916"/>
                    </a:ext>
                  </a:extLst>
                </a:gridCol>
                <a:gridCol w="4176000">
                  <a:extLst>
                    <a:ext uri="{9D8B030D-6E8A-4147-A177-3AD203B41FA5}">
                      <a16:colId xmlns:a16="http://schemas.microsoft.com/office/drawing/2014/main" val="5573885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操作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備考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9059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全ノードの走査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深さ優先探索</a:t>
                      </a:r>
                      <a:r>
                        <a:rPr kumimoji="1" lang="en-US" altLang="ja-JP" sz="2400" dirty="0"/>
                        <a:t>(pre-order)</a:t>
                      </a:r>
                      <a:r>
                        <a:rPr kumimoji="1" lang="ja-JP" altLang="en-US" sz="2400" dirty="0"/>
                        <a:t>のみ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583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関係グラフを辿る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呼び出し関係または継承関係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5606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ノードをソースコードに復元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54808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solidFill>
                            <a:srgbClr val="FF0000"/>
                          </a:solidFill>
                        </a:rPr>
                        <a:t>ソースコード全文の復元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050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400" dirty="0">
                          <a:solidFill>
                            <a:srgbClr val="FF0000"/>
                          </a:solidFill>
                        </a:rPr>
                        <a:t>Visitor </a:t>
                      </a:r>
                      <a:r>
                        <a:rPr kumimoji="1" lang="ja-JP" altLang="en-US" sz="2400" dirty="0">
                          <a:solidFill>
                            <a:srgbClr val="FF0000"/>
                          </a:solidFill>
                        </a:rPr>
                        <a:t>を </a:t>
                      </a:r>
                      <a:r>
                        <a:rPr kumimoji="1" lang="en-US" altLang="ja-JP" sz="2400" dirty="0">
                          <a:solidFill>
                            <a:srgbClr val="FF0000"/>
                          </a:solidFill>
                        </a:rPr>
                        <a:t>accept </a:t>
                      </a:r>
                      <a:r>
                        <a:rPr kumimoji="1" lang="ja-JP" altLang="en-US" sz="2400" dirty="0">
                          <a:solidFill>
                            <a:srgbClr val="FF0000"/>
                          </a:solidFill>
                        </a:rPr>
                        <a:t>する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>
                          <a:solidFill>
                            <a:srgbClr val="FF0000"/>
                          </a:solidFill>
                        </a:rPr>
                        <a:t>Visitor </a:t>
                      </a:r>
                      <a:r>
                        <a:rPr kumimoji="1" lang="ja-JP" altLang="en-US" sz="2400" dirty="0">
                          <a:solidFill>
                            <a:srgbClr val="FF0000"/>
                          </a:solidFill>
                        </a:rPr>
                        <a:t>パターン用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21772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2936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D5F8FC-39A8-C716-D981-417B4C8CD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提案フレームワーク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97BEE3E-AC3F-4E63-C9AF-384807CD0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E</a:t>
            </a:r>
            <a:r>
              <a:rPr lang="en-US" altLang="ja-JP" dirty="0"/>
              <a:t>-</a:t>
            </a:r>
            <a:r>
              <a:rPr kumimoji="1" lang="en-US" altLang="ja-JP" dirty="0"/>
              <a:t>CST </a:t>
            </a:r>
            <a:r>
              <a:rPr kumimoji="1" lang="ja-JP" altLang="en-US" dirty="0"/>
              <a:t>を導入</a:t>
            </a:r>
            <a:endParaRPr lang="en-US" altLang="ja-JP" dirty="0"/>
          </a:p>
          <a:p>
            <a:pPr lvl="1"/>
            <a:r>
              <a:rPr lang="ja-JP" altLang="en-US" dirty="0"/>
              <a:t>多言語拡張の</a:t>
            </a:r>
            <a:r>
              <a:rPr lang="ja-JP" altLang="en-US" b="1" dirty="0"/>
              <a:t>開発コストが下がる</a:t>
            </a:r>
            <a:endParaRPr lang="en-US" altLang="ja-JP" b="1" dirty="0"/>
          </a:p>
          <a:p>
            <a:pPr lvl="1"/>
            <a:r>
              <a:rPr kumimoji="1" lang="en-US" altLang="ja-JP" dirty="0"/>
              <a:t>Visitor </a:t>
            </a:r>
            <a:r>
              <a:rPr kumimoji="1" lang="ja-JP" altLang="en-US" dirty="0"/>
              <a:t>パターンにより</a:t>
            </a:r>
            <a:r>
              <a:rPr kumimoji="1" lang="ja-JP" altLang="en-US" b="1" dirty="0"/>
              <a:t>データ構造と解析処理を分離</a:t>
            </a:r>
            <a:endParaRPr kumimoji="1" lang="en-US" altLang="ja-JP" b="1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F0F4CE6-3405-3544-D01A-B821D9E08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13</a:t>
            </a:fld>
            <a:endParaRPr lang="ja-JP" altLang="en-US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C7FD0594-36C7-2C9C-10D1-A0649FA925CD}"/>
              </a:ext>
            </a:extLst>
          </p:cNvPr>
          <p:cNvSpPr/>
          <p:nvPr/>
        </p:nvSpPr>
        <p:spPr>
          <a:xfrm>
            <a:off x="3512717" y="3283785"/>
            <a:ext cx="5461552" cy="3214215"/>
          </a:xfrm>
          <a:prstGeom prst="roundRect">
            <a:avLst/>
          </a:prstGeom>
          <a:ln w="38100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7F8F35B-DAA4-E3D8-2F03-1F77F3409D5A}"/>
              </a:ext>
            </a:extLst>
          </p:cNvPr>
          <p:cNvSpPr txBox="1"/>
          <p:nvPr/>
        </p:nvSpPr>
        <p:spPr>
          <a:xfrm>
            <a:off x="221830" y="4253721"/>
            <a:ext cx="651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Java</a:t>
            </a:r>
            <a:endParaRPr kumimoji="1" lang="ja-JP" altLang="en-US" sz="2000" dirty="0"/>
          </a:p>
        </p:txBody>
      </p:sp>
      <p:pic>
        <p:nvPicPr>
          <p:cNvPr id="7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E6B03117-7CD5-0BE8-AD68-3C90C0AC12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828" y="3478599"/>
            <a:ext cx="708772" cy="70877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56DF850-7573-E28E-3C64-383902B853B3}"/>
              </a:ext>
            </a:extLst>
          </p:cNvPr>
          <p:cNvSpPr txBox="1"/>
          <p:nvPr/>
        </p:nvSpPr>
        <p:spPr>
          <a:xfrm>
            <a:off x="103517" y="6288684"/>
            <a:ext cx="12955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JavaScript</a:t>
            </a:r>
            <a:endParaRPr kumimoji="1" lang="ja-JP" altLang="en-US" sz="2000" dirty="0"/>
          </a:p>
        </p:txBody>
      </p:sp>
      <p:pic>
        <p:nvPicPr>
          <p:cNvPr id="9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6DA75B81-A596-D6EE-8BEC-9F00D0449A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828" y="5553228"/>
            <a:ext cx="708772" cy="70877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A7EDDDD-F46A-6E8F-F07E-4D44C055FB6C}"/>
              </a:ext>
            </a:extLst>
          </p:cNvPr>
          <p:cNvSpPr/>
          <p:nvPr/>
        </p:nvSpPr>
        <p:spPr>
          <a:xfrm>
            <a:off x="1399064" y="3335541"/>
            <a:ext cx="1873855" cy="985801"/>
          </a:xfrm>
          <a:prstGeom prst="rect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CFE9D0EB-D7B8-F6DB-557E-7FFCC3108F83}"/>
              </a:ext>
            </a:extLst>
          </p:cNvPr>
          <p:cNvCxnSpPr>
            <a:cxnSpLocks/>
            <a:stCxn id="7" idx="3"/>
            <a:endCxn id="10" idx="1"/>
          </p:cNvCxnSpPr>
          <p:nvPr/>
        </p:nvCxnSpPr>
        <p:spPr>
          <a:xfrm flipV="1">
            <a:off x="909600" y="3828442"/>
            <a:ext cx="489464" cy="454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66F68EA-8267-0DBD-5F33-7EA0AEF0369C}"/>
              </a:ext>
            </a:extLst>
          </p:cNvPr>
          <p:cNvSpPr/>
          <p:nvPr/>
        </p:nvSpPr>
        <p:spPr>
          <a:xfrm>
            <a:off x="1399064" y="5406757"/>
            <a:ext cx="1873855" cy="985801"/>
          </a:xfrm>
          <a:prstGeom prst="rect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CC699CE9-4A76-1680-F109-2A16DD1774E3}"/>
              </a:ext>
            </a:extLst>
          </p:cNvPr>
          <p:cNvCxnSpPr>
            <a:cxnSpLocks/>
            <a:stCxn id="9" idx="3"/>
            <a:endCxn id="12" idx="1"/>
          </p:cNvCxnSpPr>
          <p:nvPr/>
        </p:nvCxnSpPr>
        <p:spPr>
          <a:xfrm flipV="1">
            <a:off x="909600" y="5899658"/>
            <a:ext cx="489464" cy="795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84D6EB5-5E61-9F9E-6DC8-8F21D3CF5BFE}"/>
              </a:ext>
            </a:extLst>
          </p:cNvPr>
          <p:cNvSpPr txBox="1"/>
          <p:nvPr/>
        </p:nvSpPr>
        <p:spPr>
          <a:xfrm>
            <a:off x="4068110" y="4072147"/>
            <a:ext cx="8467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E-</a:t>
            </a:r>
            <a:r>
              <a:rPr kumimoji="1" lang="en-US" altLang="ja-JP" sz="2000" dirty="0"/>
              <a:t>CST</a:t>
            </a:r>
          </a:p>
        </p:txBody>
      </p: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C59BB617-4AC8-4032-FB82-8C2FCA0E20F0}"/>
              </a:ext>
            </a:extLst>
          </p:cNvPr>
          <p:cNvCxnSpPr>
            <a:cxnSpLocks/>
            <a:stCxn id="10" idx="3"/>
          </p:cNvCxnSpPr>
          <p:nvPr/>
        </p:nvCxnSpPr>
        <p:spPr>
          <a:xfrm>
            <a:off x="3272919" y="3828442"/>
            <a:ext cx="717533" cy="38062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152FEE4C-22BC-3D92-1385-BDAE9623E852}"/>
              </a:ext>
            </a:extLst>
          </p:cNvPr>
          <p:cNvCxnSpPr>
            <a:cxnSpLocks/>
            <a:stCxn id="12" idx="3"/>
          </p:cNvCxnSpPr>
          <p:nvPr/>
        </p:nvCxnSpPr>
        <p:spPr>
          <a:xfrm flipV="1">
            <a:off x="3272919" y="5292359"/>
            <a:ext cx="717533" cy="60729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9C2FE46D-FD09-D76D-ABA9-A7AE5D4101C7}"/>
              </a:ext>
            </a:extLst>
          </p:cNvPr>
          <p:cNvSpPr/>
          <p:nvPr/>
        </p:nvSpPr>
        <p:spPr>
          <a:xfrm>
            <a:off x="5584877" y="4496881"/>
            <a:ext cx="1773545" cy="600075"/>
          </a:xfrm>
          <a:prstGeom prst="rect">
            <a:avLst/>
          </a:prstGeom>
          <a:ln w="57150">
            <a:solidFill>
              <a:srgbClr val="0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6FE9F6BF-743F-EFE5-F117-CC5FFEA94E2F}"/>
              </a:ext>
            </a:extLst>
          </p:cNvPr>
          <p:cNvCxnSpPr>
            <a:cxnSpLocks/>
            <a:endCxn id="18" idx="1"/>
          </p:cNvCxnSpPr>
          <p:nvPr/>
        </p:nvCxnSpPr>
        <p:spPr>
          <a:xfrm>
            <a:off x="5073942" y="4787110"/>
            <a:ext cx="510935" cy="98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EEB3EFFC-ACD4-B9B4-9219-B7F0BDF6710D}"/>
              </a:ext>
            </a:extLst>
          </p:cNvPr>
          <p:cNvCxnSpPr>
            <a:cxnSpLocks/>
            <a:stCxn id="18" idx="3"/>
          </p:cNvCxnSpPr>
          <p:nvPr/>
        </p:nvCxnSpPr>
        <p:spPr>
          <a:xfrm flipV="1">
            <a:off x="7358422" y="4787110"/>
            <a:ext cx="437698" cy="98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59B7707-D12F-0C5E-E242-D22E9E20F5E8}"/>
              </a:ext>
            </a:extLst>
          </p:cNvPr>
          <p:cNvSpPr txBox="1"/>
          <p:nvPr/>
        </p:nvSpPr>
        <p:spPr>
          <a:xfrm>
            <a:off x="7759919" y="4591875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解析結果</a:t>
            </a:r>
            <a:endParaRPr kumimoji="1" lang="en-US" altLang="ja-JP" sz="2000" dirty="0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0350AE9-B78E-A1F6-E7CB-60AD89E76F2D}"/>
              </a:ext>
            </a:extLst>
          </p:cNvPr>
          <p:cNvSpPr txBox="1"/>
          <p:nvPr/>
        </p:nvSpPr>
        <p:spPr>
          <a:xfrm>
            <a:off x="5073942" y="2745406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solidFill>
                  <a:srgbClr val="FF0000"/>
                </a:solidFill>
              </a:rPr>
              <a:t>言語独立部分</a:t>
            </a: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8FC7027E-2B18-2A13-694F-161EEA8B279D}"/>
              </a:ext>
            </a:extLst>
          </p:cNvPr>
          <p:cNvGrpSpPr/>
          <p:nvPr/>
        </p:nvGrpSpPr>
        <p:grpSpPr>
          <a:xfrm>
            <a:off x="4068110" y="4431836"/>
            <a:ext cx="950183" cy="720187"/>
            <a:chOff x="3914477" y="4362962"/>
            <a:chExt cx="950183" cy="720187"/>
          </a:xfrm>
        </p:grpSpPr>
        <p:pic>
          <p:nvPicPr>
            <p:cNvPr id="22" name="図 21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698DF79-424E-D0EB-0F23-86CE95CAF66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914477" y="4362962"/>
              <a:ext cx="846707" cy="720187"/>
            </a:xfrm>
            <a:prstGeom prst="rect">
              <a:avLst/>
            </a:prstGeom>
          </p:spPr>
        </p:pic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7CD48F38-05D1-D98C-2D66-69CC9D2DE360}"/>
                </a:ext>
              </a:extLst>
            </p:cNvPr>
            <p:cNvSpPr/>
            <p:nvPr/>
          </p:nvSpPr>
          <p:spPr>
            <a:xfrm>
              <a:off x="4651176" y="4428007"/>
              <a:ext cx="213484" cy="400110"/>
            </a:xfrm>
            <a:prstGeom prst="rect">
              <a:avLst/>
            </a:prstGeom>
            <a:solidFill>
              <a:schemeClr val="bg1"/>
            </a:solidFill>
            <a:ln w="28575"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 lIns="72000" tIns="72000" rIns="72000" bIns="72000" rtlCol="0" anchor="t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en-US" altLang="ja-JP" sz="2800" u="sng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A8FD9D9-DD0E-57F2-EB01-186AE8F94F1B}"/>
              </a:ext>
            </a:extLst>
          </p:cNvPr>
          <p:cNvSpPr txBox="1"/>
          <p:nvPr/>
        </p:nvSpPr>
        <p:spPr>
          <a:xfrm>
            <a:off x="5660171" y="4578364"/>
            <a:ext cx="1634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dirty="0"/>
              <a:t>E-CST Visitor</a:t>
            </a:r>
            <a:endParaRPr kumimoji="1" lang="en-US" altLang="ja-JP" sz="2000" dirty="0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1FCC34A6-937E-567E-68B9-71115E6051E8}"/>
              </a:ext>
            </a:extLst>
          </p:cNvPr>
          <p:cNvSpPr txBox="1"/>
          <p:nvPr/>
        </p:nvSpPr>
        <p:spPr>
          <a:xfrm>
            <a:off x="1459282" y="3498321"/>
            <a:ext cx="1813637" cy="6976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Java </a:t>
            </a:r>
            <a:r>
              <a:rPr lang="ja-JP" altLang="en-US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用</a:t>
            </a:r>
            <a:endParaRPr lang="en-US" altLang="ja-JP" sz="2000" spc="11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E-CST </a:t>
            </a:r>
            <a:r>
              <a:rPr lang="ja-JP" altLang="en-US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パーサ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2E7E550E-7025-924F-144F-C0A213B96AF0}"/>
              </a:ext>
            </a:extLst>
          </p:cNvPr>
          <p:cNvSpPr txBox="1"/>
          <p:nvPr/>
        </p:nvSpPr>
        <p:spPr>
          <a:xfrm>
            <a:off x="1459281" y="5613541"/>
            <a:ext cx="1813637" cy="6976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JavaScript </a:t>
            </a:r>
            <a:r>
              <a:rPr lang="ja-JP" altLang="en-US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用</a:t>
            </a:r>
            <a:endParaRPr lang="en-US" altLang="ja-JP" sz="2000" spc="11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E-CST </a:t>
            </a:r>
            <a:r>
              <a:rPr lang="ja-JP" altLang="en-US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パーサ</a:t>
            </a:r>
          </a:p>
        </p:txBody>
      </p:sp>
    </p:spTree>
    <p:extLst>
      <p:ext uri="{BB962C8B-B14F-4D97-AF65-F5344CB8AC3E}">
        <p14:creationId xmlns:p14="http://schemas.microsoft.com/office/powerpoint/2010/main" val="3640866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887A86-33C5-C2CE-913C-CA289D808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1B7EFA-79DD-80E5-D850-42EA1E96E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フレームワーク</a:t>
            </a:r>
            <a:r>
              <a:rPr kumimoji="1" lang="ja-JP" altLang="en-US" dirty="0"/>
              <a:t>の適用例：</a:t>
            </a:r>
            <a:r>
              <a:rPr lang="en-US" altLang="ja-JP" dirty="0"/>
              <a:t>PYREF</a:t>
            </a:r>
            <a:r>
              <a:rPr lang="ja-JP" altLang="en-US" dirty="0"/>
              <a:t> </a:t>
            </a:r>
            <a:r>
              <a:rPr lang="en-US" altLang="ja-JP" dirty="0"/>
              <a:t>(1</a:t>
            </a:r>
            <a:r>
              <a:rPr kumimoji="1" lang="en-US" altLang="ja-JP" dirty="0"/>
              <a:t>/2)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7867AEE-B606-4D94-0322-DAB5EB2CD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000" y="1114338"/>
            <a:ext cx="8352000" cy="5162880"/>
          </a:xfrm>
        </p:spPr>
        <p:txBody>
          <a:bodyPr/>
          <a:lstStyle/>
          <a:p>
            <a:r>
              <a:rPr lang="en-US" altLang="ja-JP" dirty="0"/>
              <a:t>PYREF</a:t>
            </a:r>
            <a:r>
              <a:rPr lang="en-US" altLang="ja-JP" baseline="30000" dirty="0"/>
              <a:t> [3] </a:t>
            </a:r>
            <a:r>
              <a:rPr lang="ja-JP" altLang="en-US" dirty="0"/>
              <a:t>について</a:t>
            </a:r>
            <a:endParaRPr lang="en-US" altLang="ja-JP" dirty="0"/>
          </a:p>
          <a:p>
            <a:pPr lvl="1"/>
            <a:r>
              <a:rPr lang="en-US" altLang="ja-JP" dirty="0"/>
              <a:t>Python</a:t>
            </a:r>
            <a:r>
              <a:rPr lang="ja-JP" altLang="en-US" dirty="0"/>
              <a:t> のリファクタを検出するツール</a:t>
            </a:r>
            <a:endParaRPr lang="en-US" altLang="ja-JP" dirty="0"/>
          </a:p>
          <a:p>
            <a:pPr lvl="1"/>
            <a:r>
              <a:rPr kumimoji="1" lang="ja-JP" altLang="en-US" dirty="0"/>
              <a:t>　　　　　　の部分</a:t>
            </a:r>
            <a:r>
              <a:rPr lang="ja-JP" altLang="en-US" dirty="0"/>
              <a:t>を開発することで適用可能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2269C05-029F-F3BF-750E-BF2D1EC92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14</a:t>
            </a:fld>
            <a:endParaRPr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C2AFAAA-20F5-7C24-AE30-0A034CDC49CE}"/>
              </a:ext>
            </a:extLst>
          </p:cNvPr>
          <p:cNvSpPr/>
          <p:nvPr/>
        </p:nvSpPr>
        <p:spPr>
          <a:xfrm>
            <a:off x="1381251" y="4286687"/>
            <a:ext cx="1873855" cy="985801"/>
          </a:xfrm>
          <a:prstGeom prst="rect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405F5E24-65D6-8E96-996A-1CBC838449AE}"/>
              </a:ext>
            </a:extLst>
          </p:cNvPr>
          <p:cNvSpPr/>
          <p:nvPr/>
        </p:nvSpPr>
        <p:spPr>
          <a:xfrm>
            <a:off x="3479262" y="3695778"/>
            <a:ext cx="5495656" cy="2729907"/>
          </a:xfrm>
          <a:prstGeom prst="roundRect">
            <a:avLst/>
          </a:prstGeom>
          <a:ln w="38100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6E7B8D8-0F0C-2324-A2CA-839EC161B200}"/>
              </a:ext>
            </a:extLst>
          </p:cNvPr>
          <p:cNvSpPr txBox="1"/>
          <p:nvPr/>
        </p:nvSpPr>
        <p:spPr>
          <a:xfrm>
            <a:off x="143655" y="5133530"/>
            <a:ext cx="982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Python</a:t>
            </a:r>
            <a:endParaRPr kumimoji="1" lang="ja-JP" altLang="en-US" sz="2000" dirty="0"/>
          </a:p>
        </p:txBody>
      </p:sp>
      <p:pic>
        <p:nvPicPr>
          <p:cNvPr id="23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C0515257-492D-6762-8C09-726E0158F8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266" y="4424758"/>
            <a:ext cx="708772" cy="70877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5CA84DED-7C98-2C62-9FF8-18E3C7B8F6F8}"/>
              </a:ext>
            </a:extLst>
          </p:cNvPr>
          <p:cNvCxnSpPr>
            <a:cxnSpLocks/>
            <a:stCxn id="23" idx="3"/>
            <a:endCxn id="11" idx="1"/>
          </p:cNvCxnSpPr>
          <p:nvPr/>
        </p:nvCxnSpPr>
        <p:spPr>
          <a:xfrm>
            <a:off x="938038" y="4779144"/>
            <a:ext cx="443213" cy="44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AA70DA56-49ED-CB33-AC6D-7B60BA80BBC1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3255106" y="4779588"/>
            <a:ext cx="40700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7C451D27-F4AA-339E-B6E9-B4A7C82799C6}"/>
              </a:ext>
            </a:extLst>
          </p:cNvPr>
          <p:cNvSpPr txBox="1"/>
          <p:nvPr/>
        </p:nvSpPr>
        <p:spPr>
          <a:xfrm>
            <a:off x="1474838" y="4425644"/>
            <a:ext cx="16866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/>
              <a:t>Python </a:t>
            </a:r>
            <a:r>
              <a:rPr kumimoji="1" lang="ja-JP" altLang="en-US" sz="2000" dirty="0"/>
              <a:t>用</a:t>
            </a:r>
            <a:endParaRPr kumimoji="1" lang="en-US" altLang="ja-JP" sz="2000" dirty="0"/>
          </a:p>
          <a:p>
            <a:pPr algn="ctr"/>
            <a:r>
              <a:rPr kumimoji="1" lang="en-US" altLang="ja-JP" sz="2000" dirty="0"/>
              <a:t>E-CS</a:t>
            </a:r>
            <a:r>
              <a:rPr lang="en-US" altLang="ja-JP" sz="2000" dirty="0"/>
              <a:t>T</a:t>
            </a:r>
            <a:r>
              <a:rPr lang="ja-JP" altLang="en-US" sz="2000" dirty="0"/>
              <a:t> パーサ</a:t>
            </a:r>
            <a:endParaRPr kumimoji="1" lang="ja-JP" altLang="en-US" sz="2000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8C6BF000-C8B4-E598-0068-8024BDACB5C1}"/>
              </a:ext>
            </a:extLst>
          </p:cNvPr>
          <p:cNvSpPr txBox="1"/>
          <p:nvPr/>
        </p:nvSpPr>
        <p:spPr>
          <a:xfrm>
            <a:off x="3958584" y="4132542"/>
            <a:ext cx="8467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E-</a:t>
            </a:r>
            <a:r>
              <a:rPr kumimoji="1" lang="en-US" altLang="ja-JP" sz="2000" dirty="0"/>
              <a:t>CST</a:t>
            </a:r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2210CB56-D292-48CD-30B1-0507FAD41D29}"/>
              </a:ext>
            </a:extLst>
          </p:cNvPr>
          <p:cNvGrpSpPr/>
          <p:nvPr/>
        </p:nvGrpSpPr>
        <p:grpSpPr>
          <a:xfrm>
            <a:off x="3958584" y="4492231"/>
            <a:ext cx="950183" cy="720187"/>
            <a:chOff x="3914477" y="4362962"/>
            <a:chExt cx="950183" cy="720187"/>
          </a:xfrm>
        </p:grpSpPr>
        <p:pic>
          <p:nvPicPr>
            <p:cNvPr id="31" name="図 30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B082417-9C7F-DB98-D656-F94F4172B78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914477" y="4362962"/>
              <a:ext cx="846707" cy="720187"/>
            </a:xfrm>
            <a:prstGeom prst="rect">
              <a:avLst/>
            </a:prstGeom>
          </p:spPr>
        </p:pic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19284EC2-AD33-E064-6294-D98B73726813}"/>
                </a:ext>
              </a:extLst>
            </p:cNvPr>
            <p:cNvSpPr/>
            <p:nvPr/>
          </p:nvSpPr>
          <p:spPr>
            <a:xfrm>
              <a:off x="4651176" y="4428007"/>
              <a:ext cx="213484" cy="400110"/>
            </a:xfrm>
            <a:prstGeom prst="rect">
              <a:avLst/>
            </a:prstGeom>
            <a:solidFill>
              <a:schemeClr val="bg1"/>
            </a:solidFill>
            <a:ln w="28575"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 lIns="72000" tIns="72000" rIns="72000" bIns="72000" rtlCol="0" anchor="t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en-US" altLang="ja-JP" sz="2800" u="sng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ECEDC3FF-494C-9BC2-9F3F-AA28E41CA82E}"/>
              </a:ext>
            </a:extLst>
          </p:cNvPr>
          <p:cNvSpPr/>
          <p:nvPr/>
        </p:nvSpPr>
        <p:spPr>
          <a:xfrm>
            <a:off x="5385225" y="4492231"/>
            <a:ext cx="1773545" cy="600075"/>
          </a:xfrm>
          <a:prstGeom prst="rect">
            <a:avLst/>
          </a:prstGeom>
          <a:ln w="57150">
            <a:solidFill>
              <a:srgbClr val="0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91D2BD72-4824-D296-A327-A7E53E18C79F}"/>
              </a:ext>
            </a:extLst>
          </p:cNvPr>
          <p:cNvCxnSpPr>
            <a:cxnSpLocks/>
            <a:endCxn id="33" idx="1"/>
          </p:cNvCxnSpPr>
          <p:nvPr/>
        </p:nvCxnSpPr>
        <p:spPr>
          <a:xfrm>
            <a:off x="4874290" y="4782460"/>
            <a:ext cx="510935" cy="98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3A18B849-FF6E-F7CF-F2F3-4F8B6157E596}"/>
              </a:ext>
            </a:extLst>
          </p:cNvPr>
          <p:cNvCxnSpPr>
            <a:cxnSpLocks/>
            <a:stCxn id="33" idx="3"/>
          </p:cNvCxnSpPr>
          <p:nvPr/>
        </p:nvCxnSpPr>
        <p:spPr>
          <a:xfrm flipV="1">
            <a:off x="7158770" y="4782460"/>
            <a:ext cx="437698" cy="98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2A4661F-58FB-8303-9B3B-1F054F79950B}"/>
              </a:ext>
            </a:extLst>
          </p:cNvPr>
          <p:cNvSpPr txBox="1"/>
          <p:nvPr/>
        </p:nvSpPr>
        <p:spPr>
          <a:xfrm>
            <a:off x="7560267" y="4587225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解析結果</a:t>
            </a:r>
            <a:endParaRPr kumimoji="1" lang="en-US" altLang="ja-JP" sz="2000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9B9C7C4C-442C-B90A-86F7-2ADF5360E3E1}"/>
              </a:ext>
            </a:extLst>
          </p:cNvPr>
          <p:cNvSpPr txBox="1"/>
          <p:nvPr/>
        </p:nvSpPr>
        <p:spPr>
          <a:xfrm>
            <a:off x="5460519" y="4573714"/>
            <a:ext cx="1634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dirty="0"/>
              <a:t>E-CST Visitor</a:t>
            </a:r>
            <a:endParaRPr kumimoji="1" lang="en-US" altLang="ja-JP" sz="2000" dirty="0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5B9C0B27-FAB1-5D46-98F5-62526557F1AD}"/>
              </a:ext>
            </a:extLst>
          </p:cNvPr>
          <p:cNvSpPr/>
          <p:nvPr/>
        </p:nvSpPr>
        <p:spPr>
          <a:xfrm>
            <a:off x="5152743" y="5594015"/>
            <a:ext cx="2250552" cy="600075"/>
          </a:xfrm>
          <a:prstGeom prst="rect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71FB1C0C-3D81-0A79-7F22-DE549B4E1CDA}"/>
              </a:ext>
            </a:extLst>
          </p:cNvPr>
          <p:cNvSpPr txBox="1"/>
          <p:nvPr/>
        </p:nvSpPr>
        <p:spPr>
          <a:xfrm>
            <a:off x="5433408" y="5693997"/>
            <a:ext cx="16670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dirty="0"/>
              <a:t>PYREF Visitor</a:t>
            </a:r>
            <a:endParaRPr kumimoji="1" lang="en-US" altLang="ja-JP" sz="2000" dirty="0"/>
          </a:p>
        </p:txBody>
      </p:sp>
      <p:sp>
        <p:nvSpPr>
          <p:cNvPr id="40" name="二等辺三角形 39">
            <a:extLst>
              <a:ext uri="{FF2B5EF4-FFF2-40B4-BE49-F238E27FC236}">
                <a16:creationId xmlns:a16="http://schemas.microsoft.com/office/drawing/2014/main" id="{964F3605-5509-07E6-AFCA-FCB31E00F4BF}"/>
              </a:ext>
            </a:extLst>
          </p:cNvPr>
          <p:cNvSpPr/>
          <p:nvPr/>
        </p:nvSpPr>
        <p:spPr>
          <a:xfrm>
            <a:off x="6208070" y="5138021"/>
            <a:ext cx="117734" cy="101495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1182CE54-F5A4-74DD-AC51-A14168E0D8E0}"/>
              </a:ext>
            </a:extLst>
          </p:cNvPr>
          <p:cNvCxnSpPr>
            <a:cxnSpLocks/>
            <a:stCxn id="38" idx="0"/>
            <a:endCxn id="40" idx="3"/>
          </p:cNvCxnSpPr>
          <p:nvPr/>
        </p:nvCxnSpPr>
        <p:spPr>
          <a:xfrm flipH="1" flipV="1">
            <a:off x="6266937" y="5239516"/>
            <a:ext cx="11082" cy="354499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24DDFCD9-5FCD-F4F9-77DE-139538638BBD}"/>
              </a:ext>
            </a:extLst>
          </p:cNvPr>
          <p:cNvSpPr txBox="1"/>
          <p:nvPr/>
        </p:nvSpPr>
        <p:spPr>
          <a:xfrm>
            <a:off x="6287379" y="5188755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継承</a:t>
            </a:r>
            <a:endParaRPr kumimoji="1" lang="en-US" altLang="ja-JP" sz="2000" dirty="0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8FBD6CAA-82E8-DAFC-77E8-FE1F6587C694}"/>
              </a:ext>
            </a:extLst>
          </p:cNvPr>
          <p:cNvSpPr/>
          <p:nvPr/>
        </p:nvSpPr>
        <p:spPr>
          <a:xfrm>
            <a:off x="847965" y="2085271"/>
            <a:ext cx="1773545" cy="435437"/>
          </a:xfrm>
          <a:prstGeom prst="rect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6B6B0A1-B778-07C8-354D-5D21872DA607}"/>
              </a:ext>
            </a:extLst>
          </p:cNvPr>
          <p:cNvSpPr txBox="1"/>
          <p:nvPr/>
        </p:nvSpPr>
        <p:spPr>
          <a:xfrm>
            <a:off x="5097386" y="3131817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solidFill>
                  <a:srgbClr val="FF0000"/>
                </a:solidFill>
              </a:rPr>
              <a:t>言語独立部分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4FB12D9-BE41-CB98-85BD-895351A7781F}"/>
              </a:ext>
            </a:extLst>
          </p:cNvPr>
          <p:cNvSpPr txBox="1"/>
          <p:nvPr/>
        </p:nvSpPr>
        <p:spPr>
          <a:xfrm>
            <a:off x="229266" y="6553522"/>
            <a:ext cx="86330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/>
              <a:t>[3] H. Atwi, et al., “PYREF: Refactoring Detection in Python Projects”, </a:t>
            </a:r>
            <a:r>
              <a:rPr lang="en-US" altLang="ja-JP" sz="1200" i="1" dirty="0"/>
              <a:t>In Proc. of SCAM</a:t>
            </a:r>
            <a:r>
              <a:rPr lang="en-US" altLang="ja-JP" sz="1200" dirty="0"/>
              <a:t>, 2021.</a:t>
            </a:r>
          </a:p>
        </p:txBody>
      </p:sp>
    </p:spTree>
    <p:extLst>
      <p:ext uri="{BB962C8B-B14F-4D97-AF65-F5344CB8AC3E}">
        <p14:creationId xmlns:p14="http://schemas.microsoft.com/office/powerpoint/2010/main" val="8703108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2DFC70-4716-C969-B384-EFDD453B0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FA2FD9-48B7-717B-208D-C7C92D204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フレームワーク</a:t>
            </a:r>
            <a:r>
              <a:rPr kumimoji="1" lang="ja-JP" altLang="en-US" dirty="0"/>
              <a:t>の適用例：</a:t>
            </a:r>
            <a:r>
              <a:rPr lang="en-US" altLang="ja-JP" dirty="0"/>
              <a:t>PYREF</a:t>
            </a:r>
            <a:r>
              <a:rPr lang="ja-JP" altLang="en-US" dirty="0"/>
              <a:t> </a:t>
            </a:r>
            <a:r>
              <a:rPr lang="en-US" altLang="ja-JP" dirty="0"/>
              <a:t>(2</a:t>
            </a:r>
            <a:r>
              <a:rPr kumimoji="1" lang="en-US" altLang="ja-JP" dirty="0"/>
              <a:t>/2)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5288C8-0D74-F91D-53CF-79E997FA0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000" y="1114338"/>
            <a:ext cx="8352000" cy="5162880"/>
          </a:xfrm>
        </p:spPr>
        <p:txBody>
          <a:bodyPr/>
          <a:lstStyle/>
          <a:p>
            <a:r>
              <a:rPr lang="en-US" altLang="ja-JP" dirty="0"/>
              <a:t>PYREF</a:t>
            </a:r>
            <a:r>
              <a:rPr lang="en-US" altLang="ja-JP" baseline="30000" dirty="0"/>
              <a:t> [3] </a:t>
            </a:r>
            <a:r>
              <a:rPr lang="ja-JP" altLang="en-US" dirty="0"/>
              <a:t>について</a:t>
            </a:r>
            <a:endParaRPr lang="en-US" altLang="ja-JP" dirty="0"/>
          </a:p>
          <a:p>
            <a:pPr lvl="1"/>
            <a:r>
              <a:rPr lang="en-US" altLang="ja-JP" dirty="0"/>
              <a:t>Python</a:t>
            </a:r>
            <a:r>
              <a:rPr lang="ja-JP" altLang="en-US" dirty="0"/>
              <a:t> のリファクタを検出するツール</a:t>
            </a:r>
            <a:endParaRPr lang="en-US" altLang="ja-JP" dirty="0"/>
          </a:p>
          <a:p>
            <a:pPr lvl="1"/>
            <a:r>
              <a:rPr kumimoji="1" lang="ja-JP" altLang="en-US" dirty="0"/>
              <a:t>　　　　　　の部分</a:t>
            </a:r>
            <a:r>
              <a:rPr lang="ja-JP" altLang="en-US" dirty="0"/>
              <a:t>を開発することで適用可能</a:t>
            </a:r>
            <a:endParaRPr lang="en-US" altLang="ja-JP" dirty="0"/>
          </a:p>
          <a:p>
            <a:pPr lvl="1"/>
            <a:r>
              <a:rPr lang="ja-JP" altLang="en-US" dirty="0"/>
              <a:t>例）</a:t>
            </a:r>
            <a:r>
              <a:rPr lang="en-US" altLang="ja-JP" b="1" dirty="0"/>
              <a:t>Ruby </a:t>
            </a:r>
            <a:r>
              <a:rPr lang="ja-JP" altLang="en-US" b="1" dirty="0"/>
              <a:t>用 </a:t>
            </a:r>
            <a:r>
              <a:rPr lang="en-US" altLang="ja-JP" b="1" dirty="0"/>
              <a:t>E-CST </a:t>
            </a:r>
            <a:r>
              <a:rPr lang="ja-JP" altLang="en-US" b="1" dirty="0"/>
              <a:t>パーサによって </a:t>
            </a:r>
            <a:r>
              <a:rPr lang="en-US" altLang="ja-JP" b="1" dirty="0"/>
              <a:t>Ruby </a:t>
            </a:r>
            <a:r>
              <a:rPr lang="ja-JP" altLang="en-US" b="1" dirty="0"/>
              <a:t>に拡張可能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4AAF68E-88B5-DA3E-2CA7-6AF6786BB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15</a:t>
            </a:fld>
            <a:endParaRPr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3F7B379-3E1A-17B8-9AAB-86A3BEC1D4DA}"/>
              </a:ext>
            </a:extLst>
          </p:cNvPr>
          <p:cNvSpPr/>
          <p:nvPr/>
        </p:nvSpPr>
        <p:spPr>
          <a:xfrm>
            <a:off x="1381251" y="4286687"/>
            <a:ext cx="1873855" cy="985801"/>
          </a:xfrm>
          <a:prstGeom prst="rect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4BCB20B4-890C-06B4-227B-2A34A49E72CC}"/>
              </a:ext>
            </a:extLst>
          </p:cNvPr>
          <p:cNvSpPr/>
          <p:nvPr/>
        </p:nvSpPr>
        <p:spPr>
          <a:xfrm>
            <a:off x="3479262" y="3695778"/>
            <a:ext cx="5495656" cy="2729907"/>
          </a:xfrm>
          <a:prstGeom prst="roundRect">
            <a:avLst/>
          </a:prstGeom>
          <a:ln w="38100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C356A58-DC60-9A3D-6FB5-778C7CE37C1F}"/>
              </a:ext>
            </a:extLst>
          </p:cNvPr>
          <p:cNvSpPr txBox="1"/>
          <p:nvPr/>
        </p:nvSpPr>
        <p:spPr>
          <a:xfrm>
            <a:off x="143655" y="5133530"/>
            <a:ext cx="982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Python</a:t>
            </a:r>
            <a:endParaRPr kumimoji="1" lang="ja-JP" altLang="en-US" sz="2000" dirty="0"/>
          </a:p>
        </p:txBody>
      </p:sp>
      <p:pic>
        <p:nvPicPr>
          <p:cNvPr id="23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BF3D6A67-31BD-4ABE-4DFD-9EA62C38C6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266" y="4424758"/>
            <a:ext cx="708772" cy="70877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47B114B2-E9D3-647A-94DA-B7540E6D218D}"/>
              </a:ext>
            </a:extLst>
          </p:cNvPr>
          <p:cNvCxnSpPr>
            <a:cxnSpLocks/>
            <a:stCxn id="23" idx="3"/>
            <a:endCxn id="11" idx="1"/>
          </p:cNvCxnSpPr>
          <p:nvPr/>
        </p:nvCxnSpPr>
        <p:spPr>
          <a:xfrm>
            <a:off x="938038" y="4779144"/>
            <a:ext cx="443213" cy="44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3CE83530-3A81-0113-C1A8-DB727CAE4E8D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3255106" y="4779588"/>
            <a:ext cx="40700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BF7439E1-4A40-A301-7533-EDFEA6ECB0D7}"/>
              </a:ext>
            </a:extLst>
          </p:cNvPr>
          <p:cNvSpPr txBox="1"/>
          <p:nvPr/>
        </p:nvSpPr>
        <p:spPr>
          <a:xfrm>
            <a:off x="1474838" y="4425644"/>
            <a:ext cx="16866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/>
              <a:t>Python </a:t>
            </a:r>
            <a:r>
              <a:rPr kumimoji="1" lang="ja-JP" altLang="en-US" sz="2000" dirty="0"/>
              <a:t>用</a:t>
            </a:r>
            <a:endParaRPr kumimoji="1" lang="en-US" altLang="ja-JP" sz="2000" dirty="0"/>
          </a:p>
          <a:p>
            <a:pPr algn="ctr"/>
            <a:r>
              <a:rPr kumimoji="1" lang="en-US" altLang="ja-JP" sz="2000" dirty="0"/>
              <a:t>E-CS</a:t>
            </a:r>
            <a:r>
              <a:rPr lang="en-US" altLang="ja-JP" sz="2000" dirty="0"/>
              <a:t>T</a:t>
            </a:r>
            <a:r>
              <a:rPr lang="ja-JP" altLang="en-US" sz="2000" dirty="0"/>
              <a:t> パーサ</a:t>
            </a:r>
            <a:endParaRPr kumimoji="1" lang="ja-JP" altLang="en-US" sz="2000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AD068689-7D11-2917-9003-E398CA00AED9}"/>
              </a:ext>
            </a:extLst>
          </p:cNvPr>
          <p:cNvSpPr txBox="1"/>
          <p:nvPr/>
        </p:nvSpPr>
        <p:spPr>
          <a:xfrm>
            <a:off x="3958584" y="4132542"/>
            <a:ext cx="8467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E-</a:t>
            </a:r>
            <a:r>
              <a:rPr kumimoji="1" lang="en-US" altLang="ja-JP" sz="2000" dirty="0"/>
              <a:t>CST</a:t>
            </a:r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BE8157B6-B808-A15F-66ED-876F24C4A63A}"/>
              </a:ext>
            </a:extLst>
          </p:cNvPr>
          <p:cNvGrpSpPr/>
          <p:nvPr/>
        </p:nvGrpSpPr>
        <p:grpSpPr>
          <a:xfrm>
            <a:off x="3958584" y="4492231"/>
            <a:ext cx="950183" cy="720187"/>
            <a:chOff x="3914477" y="4362962"/>
            <a:chExt cx="950183" cy="720187"/>
          </a:xfrm>
        </p:grpSpPr>
        <p:pic>
          <p:nvPicPr>
            <p:cNvPr id="31" name="図 30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3DAB3DE-C57A-54BB-C809-48944583353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914477" y="4362962"/>
              <a:ext cx="846707" cy="720187"/>
            </a:xfrm>
            <a:prstGeom prst="rect">
              <a:avLst/>
            </a:prstGeom>
          </p:spPr>
        </p:pic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566F25DE-BBB1-D9AB-46BC-25878622A2ED}"/>
                </a:ext>
              </a:extLst>
            </p:cNvPr>
            <p:cNvSpPr/>
            <p:nvPr/>
          </p:nvSpPr>
          <p:spPr>
            <a:xfrm>
              <a:off x="4651176" y="4428007"/>
              <a:ext cx="213484" cy="400110"/>
            </a:xfrm>
            <a:prstGeom prst="rect">
              <a:avLst/>
            </a:prstGeom>
            <a:solidFill>
              <a:schemeClr val="bg1"/>
            </a:solidFill>
            <a:ln w="28575"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 lIns="72000" tIns="72000" rIns="72000" bIns="72000" rtlCol="0" anchor="t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en-US" altLang="ja-JP" sz="2800" u="sng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48D4F7D3-922E-EE32-5D90-834F54646745}"/>
              </a:ext>
            </a:extLst>
          </p:cNvPr>
          <p:cNvSpPr/>
          <p:nvPr/>
        </p:nvSpPr>
        <p:spPr>
          <a:xfrm>
            <a:off x="5385225" y="4492231"/>
            <a:ext cx="1773545" cy="600075"/>
          </a:xfrm>
          <a:prstGeom prst="rect">
            <a:avLst/>
          </a:prstGeom>
          <a:ln w="57150">
            <a:solidFill>
              <a:srgbClr val="0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D948F493-EC11-ACFC-E943-917C19D65AF8}"/>
              </a:ext>
            </a:extLst>
          </p:cNvPr>
          <p:cNvCxnSpPr>
            <a:cxnSpLocks/>
            <a:endCxn id="33" idx="1"/>
          </p:cNvCxnSpPr>
          <p:nvPr/>
        </p:nvCxnSpPr>
        <p:spPr>
          <a:xfrm>
            <a:off x="4874290" y="4782460"/>
            <a:ext cx="510935" cy="98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C52E683A-8337-65E8-01AE-FA2798CBE708}"/>
              </a:ext>
            </a:extLst>
          </p:cNvPr>
          <p:cNvCxnSpPr>
            <a:cxnSpLocks/>
            <a:stCxn id="33" idx="3"/>
          </p:cNvCxnSpPr>
          <p:nvPr/>
        </p:nvCxnSpPr>
        <p:spPr>
          <a:xfrm flipV="1">
            <a:off x="7158770" y="4782460"/>
            <a:ext cx="437698" cy="98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74B44E86-48D0-8E69-2B11-09F84912739A}"/>
              </a:ext>
            </a:extLst>
          </p:cNvPr>
          <p:cNvSpPr txBox="1"/>
          <p:nvPr/>
        </p:nvSpPr>
        <p:spPr>
          <a:xfrm>
            <a:off x="7560267" y="4587225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解析結果</a:t>
            </a:r>
            <a:endParaRPr kumimoji="1" lang="en-US" altLang="ja-JP" sz="2000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F5BFC1DC-2F56-AD94-2F93-C37AE85FEDD1}"/>
              </a:ext>
            </a:extLst>
          </p:cNvPr>
          <p:cNvSpPr txBox="1"/>
          <p:nvPr/>
        </p:nvSpPr>
        <p:spPr>
          <a:xfrm>
            <a:off x="5460519" y="4573714"/>
            <a:ext cx="1634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dirty="0"/>
              <a:t>E-CST Visitor</a:t>
            </a:r>
            <a:endParaRPr kumimoji="1" lang="en-US" altLang="ja-JP" sz="2000" dirty="0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93268E33-304F-EFA8-F78F-868AC3DEA51A}"/>
              </a:ext>
            </a:extLst>
          </p:cNvPr>
          <p:cNvSpPr/>
          <p:nvPr/>
        </p:nvSpPr>
        <p:spPr>
          <a:xfrm>
            <a:off x="5152743" y="5594015"/>
            <a:ext cx="2250552" cy="600075"/>
          </a:xfrm>
          <a:prstGeom prst="rect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1AAA7CD4-FDA4-8C3D-7364-87474DC08847}"/>
              </a:ext>
            </a:extLst>
          </p:cNvPr>
          <p:cNvSpPr txBox="1"/>
          <p:nvPr/>
        </p:nvSpPr>
        <p:spPr>
          <a:xfrm>
            <a:off x="5433408" y="5693997"/>
            <a:ext cx="16670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dirty="0"/>
              <a:t>PYREF Visitor</a:t>
            </a:r>
            <a:endParaRPr kumimoji="1" lang="en-US" altLang="ja-JP" sz="2000" dirty="0"/>
          </a:p>
        </p:txBody>
      </p:sp>
      <p:sp>
        <p:nvSpPr>
          <p:cNvPr id="40" name="二等辺三角形 39">
            <a:extLst>
              <a:ext uri="{FF2B5EF4-FFF2-40B4-BE49-F238E27FC236}">
                <a16:creationId xmlns:a16="http://schemas.microsoft.com/office/drawing/2014/main" id="{D58CA8E7-27F4-22D6-CCC5-1B941A3B69A3}"/>
              </a:ext>
            </a:extLst>
          </p:cNvPr>
          <p:cNvSpPr/>
          <p:nvPr/>
        </p:nvSpPr>
        <p:spPr>
          <a:xfrm>
            <a:off x="6208070" y="5138021"/>
            <a:ext cx="117734" cy="101495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D130EB42-22A7-4E44-BACD-128D6A623919}"/>
              </a:ext>
            </a:extLst>
          </p:cNvPr>
          <p:cNvCxnSpPr>
            <a:cxnSpLocks/>
            <a:stCxn id="38" idx="0"/>
            <a:endCxn id="40" idx="3"/>
          </p:cNvCxnSpPr>
          <p:nvPr/>
        </p:nvCxnSpPr>
        <p:spPr>
          <a:xfrm flipH="1" flipV="1">
            <a:off x="6266937" y="5239516"/>
            <a:ext cx="11082" cy="354499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3944DE4D-4465-A9C0-E1A4-88A577C034B9}"/>
              </a:ext>
            </a:extLst>
          </p:cNvPr>
          <p:cNvSpPr txBox="1"/>
          <p:nvPr/>
        </p:nvSpPr>
        <p:spPr>
          <a:xfrm>
            <a:off x="6287379" y="5188755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継承</a:t>
            </a:r>
            <a:endParaRPr kumimoji="1" lang="en-US" altLang="ja-JP" sz="2000" dirty="0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DD72E68F-E72C-DD9A-38A2-39D4FFEDD1F9}"/>
              </a:ext>
            </a:extLst>
          </p:cNvPr>
          <p:cNvSpPr/>
          <p:nvPr/>
        </p:nvSpPr>
        <p:spPr>
          <a:xfrm>
            <a:off x="847965" y="2085271"/>
            <a:ext cx="1773545" cy="435437"/>
          </a:xfrm>
          <a:prstGeom prst="rect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25E9789-AF96-B475-945C-63EA01B89EB8}"/>
              </a:ext>
            </a:extLst>
          </p:cNvPr>
          <p:cNvSpPr txBox="1"/>
          <p:nvPr/>
        </p:nvSpPr>
        <p:spPr>
          <a:xfrm>
            <a:off x="5097386" y="3131817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solidFill>
                  <a:srgbClr val="FF0000"/>
                </a:solidFill>
              </a:rPr>
              <a:t>言語独立部分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6B594CE-F856-76DF-2532-CE9011F47369}"/>
              </a:ext>
            </a:extLst>
          </p:cNvPr>
          <p:cNvSpPr/>
          <p:nvPr/>
        </p:nvSpPr>
        <p:spPr>
          <a:xfrm>
            <a:off x="1381251" y="5408025"/>
            <a:ext cx="1873855" cy="985801"/>
          </a:xfrm>
          <a:prstGeom prst="rect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BEC0D40-83DA-FFE7-5AED-749C52DBD5E8}"/>
              </a:ext>
            </a:extLst>
          </p:cNvPr>
          <p:cNvSpPr txBox="1"/>
          <p:nvPr/>
        </p:nvSpPr>
        <p:spPr>
          <a:xfrm>
            <a:off x="204381" y="6254868"/>
            <a:ext cx="7585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Ruby</a:t>
            </a:r>
            <a:endParaRPr kumimoji="1" lang="ja-JP" altLang="en-US" sz="2000" dirty="0"/>
          </a:p>
        </p:txBody>
      </p:sp>
      <p:pic>
        <p:nvPicPr>
          <p:cNvPr id="9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18941478-9B40-4A7E-498F-7D1945BF63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266" y="5546827"/>
            <a:ext cx="708772" cy="70877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B1E22865-9C2B-A895-FCCD-CEE2101B6D0B}"/>
              </a:ext>
            </a:extLst>
          </p:cNvPr>
          <p:cNvCxnSpPr>
            <a:cxnSpLocks/>
            <a:stCxn id="7" idx="3"/>
          </p:cNvCxnSpPr>
          <p:nvPr/>
        </p:nvCxnSpPr>
        <p:spPr>
          <a:xfrm flipV="1">
            <a:off x="3255106" y="5274645"/>
            <a:ext cx="537248" cy="62628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ED918AD-4020-B7BE-72AA-426131660409}"/>
              </a:ext>
            </a:extLst>
          </p:cNvPr>
          <p:cNvSpPr txBox="1"/>
          <p:nvPr/>
        </p:nvSpPr>
        <p:spPr>
          <a:xfrm>
            <a:off x="1474838" y="5557638"/>
            <a:ext cx="16866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dirty="0"/>
              <a:t>Ruby</a:t>
            </a:r>
            <a:r>
              <a:rPr kumimoji="1" lang="en-US" altLang="ja-JP" sz="2000" dirty="0"/>
              <a:t> </a:t>
            </a:r>
            <a:r>
              <a:rPr kumimoji="1" lang="ja-JP" altLang="en-US" sz="2000" dirty="0"/>
              <a:t>用</a:t>
            </a:r>
            <a:endParaRPr kumimoji="1" lang="en-US" altLang="ja-JP" sz="2000" dirty="0"/>
          </a:p>
          <a:p>
            <a:pPr algn="ctr"/>
            <a:r>
              <a:rPr kumimoji="1" lang="en-US" altLang="ja-JP" sz="2000" dirty="0"/>
              <a:t>E-CS</a:t>
            </a:r>
            <a:r>
              <a:rPr lang="en-US" altLang="ja-JP" sz="2000" dirty="0"/>
              <a:t>T</a:t>
            </a:r>
            <a:r>
              <a:rPr lang="ja-JP" altLang="en-US" sz="2000" dirty="0"/>
              <a:t> パーサ</a:t>
            </a:r>
            <a:endParaRPr kumimoji="1" lang="ja-JP" altLang="en-US" sz="2000" dirty="0"/>
          </a:p>
        </p:txBody>
      </p: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A0AE33FA-268F-6898-39B3-CCDD954EC857}"/>
              </a:ext>
            </a:extLst>
          </p:cNvPr>
          <p:cNvCxnSpPr>
            <a:cxnSpLocks/>
            <a:stCxn id="9" idx="3"/>
            <a:endCxn id="7" idx="1"/>
          </p:cNvCxnSpPr>
          <p:nvPr/>
        </p:nvCxnSpPr>
        <p:spPr>
          <a:xfrm flipV="1">
            <a:off x="938038" y="5900926"/>
            <a:ext cx="443213" cy="28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EF5DEEF-CB9A-0D3F-B525-6F3994C1A011}"/>
              </a:ext>
            </a:extLst>
          </p:cNvPr>
          <p:cNvSpPr txBox="1"/>
          <p:nvPr/>
        </p:nvSpPr>
        <p:spPr>
          <a:xfrm>
            <a:off x="229266" y="6553522"/>
            <a:ext cx="86330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/>
              <a:t>[3] H. Atwi, et al., “PYREF: Refactoring Detection in Python Projects”, </a:t>
            </a:r>
            <a:r>
              <a:rPr lang="en-US" altLang="ja-JP" sz="1200" i="1" dirty="0"/>
              <a:t>In Proc. of SCAM</a:t>
            </a:r>
            <a:r>
              <a:rPr lang="en-US" altLang="ja-JP" sz="1200" dirty="0"/>
              <a:t>, 2021.</a:t>
            </a:r>
          </a:p>
        </p:txBody>
      </p:sp>
    </p:spTree>
    <p:extLst>
      <p:ext uri="{BB962C8B-B14F-4D97-AF65-F5344CB8AC3E}">
        <p14:creationId xmlns:p14="http://schemas.microsoft.com/office/powerpoint/2010/main" val="32119305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928155-14BD-042E-7188-39548D6C7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F7598E-46CA-1B5F-CD85-0D89F1B07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フレームワーク</a:t>
            </a:r>
            <a:r>
              <a:rPr kumimoji="1" lang="ja-JP" altLang="en-US" dirty="0"/>
              <a:t>の適用例：</a:t>
            </a:r>
            <a:r>
              <a:rPr kumimoji="1" lang="en-US" altLang="ja-JP" dirty="0"/>
              <a:t>REPFINDER </a:t>
            </a:r>
            <a:r>
              <a:rPr lang="en-US" altLang="ja-JP" dirty="0"/>
              <a:t>(</a:t>
            </a:r>
            <a:r>
              <a:rPr kumimoji="1" lang="en-US" altLang="ja-JP" dirty="0"/>
              <a:t>1/3)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4DC8A7-B714-8637-C935-163385E4B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REPFINDER</a:t>
            </a:r>
            <a:r>
              <a:rPr lang="en-US" altLang="ja-JP" baseline="30000" dirty="0"/>
              <a:t> [4]</a:t>
            </a:r>
            <a:r>
              <a:rPr lang="ja-JP" altLang="en-US" dirty="0"/>
              <a:t>について</a:t>
            </a:r>
            <a:endParaRPr lang="en-US" altLang="ja-JP" dirty="0"/>
          </a:p>
          <a:p>
            <a:pPr lvl="1">
              <a:buNone/>
            </a:pPr>
            <a:r>
              <a:rPr lang="ja-JP" altLang="en-US" dirty="0"/>
              <a:t>更新で欠落した </a:t>
            </a:r>
            <a:r>
              <a:rPr lang="en-US" altLang="ja-JP" b="1" dirty="0"/>
              <a:t>API </a:t>
            </a:r>
            <a:r>
              <a:rPr lang="ja-JP" altLang="en-US" b="1" dirty="0"/>
              <a:t>の代替を推薦</a:t>
            </a:r>
            <a:r>
              <a:rPr lang="ja-JP" altLang="en-US" dirty="0"/>
              <a:t>するツール</a:t>
            </a:r>
            <a:endParaRPr lang="en-US" altLang="ja-JP" dirty="0"/>
          </a:p>
          <a:p>
            <a:pPr lvl="1">
              <a:buNone/>
            </a:pPr>
            <a:r>
              <a:rPr lang="ja-JP" altLang="en-US" dirty="0"/>
              <a:t>対象言語：</a:t>
            </a:r>
            <a:r>
              <a:rPr lang="en-US" altLang="ja-JP" dirty="0"/>
              <a:t>Java</a:t>
            </a:r>
          </a:p>
          <a:p>
            <a:pPr lvl="1">
              <a:buNone/>
            </a:pPr>
            <a:endParaRPr lang="ja-JP" altLang="en-US" dirty="0"/>
          </a:p>
          <a:p>
            <a:pPr lvl="1"/>
            <a:r>
              <a:rPr lang="en-US" altLang="ja-JP" dirty="0"/>
              <a:t>E-CST </a:t>
            </a:r>
            <a:r>
              <a:rPr lang="ja-JP" altLang="en-US" dirty="0"/>
              <a:t>には </a:t>
            </a:r>
            <a:r>
              <a:rPr lang="en-US" altLang="ja-JP" dirty="0"/>
              <a:t>Deprecated </a:t>
            </a:r>
            <a:r>
              <a:rPr lang="ja-JP" altLang="en-US" dirty="0"/>
              <a:t>メッセージが存在</a:t>
            </a:r>
            <a:endParaRPr lang="en-US" altLang="ja-JP" dirty="0"/>
          </a:p>
          <a:p>
            <a:pPr lvl="2"/>
            <a:r>
              <a:rPr kumimoji="1" lang="ja-JP" altLang="en-US" dirty="0"/>
              <a:t>代替 </a:t>
            </a:r>
            <a:r>
              <a:rPr kumimoji="1" lang="en-US" altLang="ja-JP" dirty="0"/>
              <a:t>API </a:t>
            </a:r>
            <a:r>
              <a:rPr kumimoji="1" lang="ja-JP" altLang="en-US" dirty="0"/>
              <a:t>名を特定できる（</a:t>
            </a:r>
            <a:r>
              <a:rPr lang="en-US" altLang="ja-JP" dirty="0"/>
              <a:t>Use xxx instead. </a:t>
            </a:r>
            <a:r>
              <a:rPr lang="ja-JP" altLang="en-US" dirty="0"/>
              <a:t>など</a:t>
            </a:r>
            <a:r>
              <a:rPr kumimoji="1" lang="ja-JP" altLang="en-US" dirty="0"/>
              <a:t>）</a:t>
            </a:r>
            <a:endParaRPr kumimoji="1" lang="en-US" altLang="ja-JP" dirty="0"/>
          </a:p>
          <a:p>
            <a:pPr lvl="2"/>
            <a:endParaRPr kumimoji="1" lang="en-US" altLang="ja-JP" dirty="0"/>
          </a:p>
          <a:p>
            <a:pPr lvl="1"/>
            <a:r>
              <a:rPr lang="en-US" altLang="ja-JP" dirty="0"/>
              <a:t>E-CST </a:t>
            </a:r>
            <a:r>
              <a:rPr lang="ja-JP" altLang="en-US" dirty="0"/>
              <a:t>には名前空間が存在</a:t>
            </a:r>
            <a:endParaRPr lang="en-US" altLang="ja-JP" dirty="0"/>
          </a:p>
          <a:p>
            <a:pPr lvl="2"/>
            <a:r>
              <a:rPr kumimoji="1" lang="ja-JP" altLang="en-US" dirty="0"/>
              <a:t>代替 </a:t>
            </a:r>
            <a:r>
              <a:rPr kumimoji="1" lang="en-US" altLang="ja-JP" dirty="0"/>
              <a:t>API </a:t>
            </a:r>
            <a:r>
              <a:rPr kumimoji="1" lang="ja-JP" altLang="en-US" dirty="0"/>
              <a:t>を効率よく探索可能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D7E1D58-CEFC-9CE7-D44F-77EDF6395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16</a:t>
            </a:fld>
            <a:endParaRPr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20BF9A5-797F-C909-5741-05D091FFA0F1}"/>
              </a:ext>
            </a:extLst>
          </p:cNvPr>
          <p:cNvSpPr txBox="1"/>
          <p:nvPr/>
        </p:nvSpPr>
        <p:spPr>
          <a:xfrm>
            <a:off x="510903" y="6359500"/>
            <a:ext cx="86330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" altLang="ja-JP" sz="1200" dirty="0"/>
              <a:t>[4]</a:t>
            </a:r>
            <a:r>
              <a:rPr lang="en" altLang="ja-JP" sz="1200" dirty="0"/>
              <a:t> K. Huang, et al., “REPFINDER: Finding Replacements for Missing APIs in Library Update“, </a:t>
            </a:r>
            <a:r>
              <a:rPr lang="en" altLang="ja-JP" sz="1200" i="1" dirty="0"/>
              <a:t>In Proc. of ASE</a:t>
            </a:r>
            <a:r>
              <a:rPr lang="en" altLang="ja-JP" sz="1200" dirty="0"/>
              <a:t>, 2021.</a:t>
            </a:r>
          </a:p>
        </p:txBody>
      </p:sp>
    </p:spTree>
    <p:extLst>
      <p:ext uri="{BB962C8B-B14F-4D97-AF65-F5344CB8AC3E}">
        <p14:creationId xmlns:p14="http://schemas.microsoft.com/office/powerpoint/2010/main" val="32155870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DF2EF-EA14-9B4C-F5F2-AF696ADF2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B8BCF6-CE83-7B36-BE0D-546B51752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フレームワーク</a:t>
            </a:r>
            <a:r>
              <a:rPr kumimoji="1" lang="ja-JP" altLang="en-US" dirty="0"/>
              <a:t>の適用例：</a:t>
            </a:r>
            <a:r>
              <a:rPr kumimoji="1" lang="en-US" altLang="ja-JP" dirty="0"/>
              <a:t>REPFINDER</a:t>
            </a:r>
            <a:r>
              <a:rPr lang="ja-JP" altLang="en-US" dirty="0"/>
              <a:t> </a:t>
            </a:r>
            <a:r>
              <a:rPr lang="en-US" altLang="ja-JP" dirty="0"/>
              <a:t>(2</a:t>
            </a:r>
            <a:r>
              <a:rPr kumimoji="1" lang="en-US" altLang="ja-JP" dirty="0"/>
              <a:t>/3)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5C796FF-3C22-AAC5-A9CE-4601BAAB0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REPFINDER</a:t>
            </a:r>
            <a:r>
              <a:rPr lang="en-US" altLang="ja-JP" baseline="30000" dirty="0"/>
              <a:t> </a:t>
            </a:r>
            <a:r>
              <a:rPr lang="ja-JP" altLang="en-US" dirty="0"/>
              <a:t>について</a:t>
            </a:r>
            <a:endParaRPr lang="en-US" altLang="ja-JP" dirty="0"/>
          </a:p>
          <a:p>
            <a:pPr lvl="1"/>
            <a:r>
              <a:rPr kumimoji="1" lang="ja-JP" altLang="en-US" dirty="0"/>
              <a:t>　　　　　　の部分</a:t>
            </a:r>
            <a:r>
              <a:rPr lang="ja-JP" altLang="en-US" dirty="0"/>
              <a:t>を開発することで適用可能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1D73B6D-B308-873B-F459-1B2CE5453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17</a:t>
            </a:fld>
            <a:endParaRPr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622C1A9-0C57-06A7-FB00-5D00A9B67BA5}"/>
              </a:ext>
            </a:extLst>
          </p:cNvPr>
          <p:cNvSpPr/>
          <p:nvPr/>
        </p:nvSpPr>
        <p:spPr>
          <a:xfrm>
            <a:off x="1381251" y="4053775"/>
            <a:ext cx="1873855" cy="985801"/>
          </a:xfrm>
          <a:prstGeom prst="rect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CC75FAAF-B8D0-5563-0213-4B8AE70BB5E4}"/>
              </a:ext>
            </a:extLst>
          </p:cNvPr>
          <p:cNvSpPr/>
          <p:nvPr/>
        </p:nvSpPr>
        <p:spPr>
          <a:xfrm>
            <a:off x="3479262" y="3462866"/>
            <a:ext cx="5495656" cy="2729907"/>
          </a:xfrm>
          <a:prstGeom prst="roundRect">
            <a:avLst/>
          </a:prstGeom>
          <a:ln w="38100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392ED95-1B79-2638-7721-DC97FCDBE9C3}"/>
              </a:ext>
            </a:extLst>
          </p:cNvPr>
          <p:cNvSpPr txBox="1"/>
          <p:nvPr/>
        </p:nvSpPr>
        <p:spPr>
          <a:xfrm>
            <a:off x="286898" y="4900618"/>
            <a:ext cx="651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Java</a:t>
            </a:r>
            <a:endParaRPr kumimoji="1" lang="ja-JP" altLang="en-US" sz="2000" dirty="0"/>
          </a:p>
        </p:txBody>
      </p:sp>
      <p:pic>
        <p:nvPicPr>
          <p:cNvPr id="23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5FB4896A-FF52-DB4B-98B9-930FF94971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266" y="4191846"/>
            <a:ext cx="708772" cy="70877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691428DA-4720-EB2E-94DE-53A1DF19D2B1}"/>
              </a:ext>
            </a:extLst>
          </p:cNvPr>
          <p:cNvCxnSpPr>
            <a:cxnSpLocks/>
            <a:stCxn id="23" idx="3"/>
            <a:endCxn id="11" idx="1"/>
          </p:cNvCxnSpPr>
          <p:nvPr/>
        </p:nvCxnSpPr>
        <p:spPr>
          <a:xfrm>
            <a:off x="938038" y="4546232"/>
            <a:ext cx="443213" cy="44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1D3BB347-01BC-9FDD-00F2-DB6FEB31A883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3255106" y="4546676"/>
            <a:ext cx="40700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152F5872-D35D-38AB-DD9C-52995AB511F5}"/>
              </a:ext>
            </a:extLst>
          </p:cNvPr>
          <p:cNvSpPr txBox="1"/>
          <p:nvPr/>
        </p:nvSpPr>
        <p:spPr>
          <a:xfrm>
            <a:off x="1474838" y="4192732"/>
            <a:ext cx="16866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dirty="0"/>
              <a:t>Java</a:t>
            </a:r>
            <a:r>
              <a:rPr kumimoji="1" lang="en-US" altLang="ja-JP" sz="2000" dirty="0"/>
              <a:t> </a:t>
            </a:r>
            <a:r>
              <a:rPr kumimoji="1" lang="ja-JP" altLang="en-US" sz="2000" dirty="0"/>
              <a:t>用</a:t>
            </a:r>
            <a:endParaRPr kumimoji="1" lang="en-US" altLang="ja-JP" sz="2000" dirty="0"/>
          </a:p>
          <a:p>
            <a:pPr algn="ctr"/>
            <a:r>
              <a:rPr kumimoji="1" lang="en-US" altLang="ja-JP" sz="2000" dirty="0"/>
              <a:t>E-CS</a:t>
            </a:r>
            <a:r>
              <a:rPr lang="en-US" altLang="ja-JP" sz="2000" dirty="0"/>
              <a:t>T</a:t>
            </a:r>
            <a:r>
              <a:rPr lang="ja-JP" altLang="en-US" sz="2000" dirty="0"/>
              <a:t> パーサ</a:t>
            </a:r>
            <a:endParaRPr kumimoji="1" lang="ja-JP" altLang="en-US" sz="2000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89BF9DA2-4E5E-B27B-402A-2D58047DB667}"/>
              </a:ext>
            </a:extLst>
          </p:cNvPr>
          <p:cNvSpPr txBox="1"/>
          <p:nvPr/>
        </p:nvSpPr>
        <p:spPr>
          <a:xfrm>
            <a:off x="3958584" y="3899630"/>
            <a:ext cx="8467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E-</a:t>
            </a:r>
            <a:r>
              <a:rPr kumimoji="1" lang="en-US" altLang="ja-JP" sz="2000" dirty="0"/>
              <a:t>CST</a:t>
            </a:r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A9B8FD4A-9D91-C5D2-D912-EB1C3C9AF03E}"/>
              </a:ext>
            </a:extLst>
          </p:cNvPr>
          <p:cNvGrpSpPr/>
          <p:nvPr/>
        </p:nvGrpSpPr>
        <p:grpSpPr>
          <a:xfrm>
            <a:off x="3958584" y="4259319"/>
            <a:ext cx="950183" cy="720187"/>
            <a:chOff x="3914477" y="4362962"/>
            <a:chExt cx="950183" cy="720187"/>
          </a:xfrm>
        </p:grpSpPr>
        <p:pic>
          <p:nvPicPr>
            <p:cNvPr id="31" name="図 30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E8B1B348-964C-F9C3-0223-B390BA78F58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914477" y="4362962"/>
              <a:ext cx="846707" cy="720187"/>
            </a:xfrm>
            <a:prstGeom prst="rect">
              <a:avLst/>
            </a:prstGeom>
          </p:spPr>
        </p:pic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B14A9683-3AC4-7034-DFE2-2D77430448FD}"/>
                </a:ext>
              </a:extLst>
            </p:cNvPr>
            <p:cNvSpPr/>
            <p:nvPr/>
          </p:nvSpPr>
          <p:spPr>
            <a:xfrm>
              <a:off x="4651176" y="4428007"/>
              <a:ext cx="213484" cy="400110"/>
            </a:xfrm>
            <a:prstGeom prst="rect">
              <a:avLst/>
            </a:prstGeom>
            <a:solidFill>
              <a:schemeClr val="bg1"/>
            </a:solidFill>
            <a:ln w="28575"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 lIns="72000" tIns="72000" rIns="72000" bIns="72000" rtlCol="0" anchor="t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en-US" altLang="ja-JP" sz="2800" u="sng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1E7D8229-E3C7-8598-49BA-B536AFD6EC06}"/>
              </a:ext>
            </a:extLst>
          </p:cNvPr>
          <p:cNvSpPr/>
          <p:nvPr/>
        </p:nvSpPr>
        <p:spPr>
          <a:xfrm>
            <a:off x="5385225" y="4259319"/>
            <a:ext cx="1773545" cy="600075"/>
          </a:xfrm>
          <a:prstGeom prst="rect">
            <a:avLst/>
          </a:prstGeom>
          <a:ln w="57150">
            <a:solidFill>
              <a:srgbClr val="0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4C625E89-816F-F413-4D1F-974B76C249C7}"/>
              </a:ext>
            </a:extLst>
          </p:cNvPr>
          <p:cNvCxnSpPr>
            <a:cxnSpLocks/>
            <a:endCxn id="33" idx="1"/>
          </p:cNvCxnSpPr>
          <p:nvPr/>
        </p:nvCxnSpPr>
        <p:spPr>
          <a:xfrm>
            <a:off x="4874290" y="4549548"/>
            <a:ext cx="510935" cy="98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075C86E5-185E-BC7F-4C85-59702078D014}"/>
              </a:ext>
            </a:extLst>
          </p:cNvPr>
          <p:cNvCxnSpPr>
            <a:cxnSpLocks/>
            <a:stCxn id="33" idx="3"/>
          </p:cNvCxnSpPr>
          <p:nvPr/>
        </p:nvCxnSpPr>
        <p:spPr>
          <a:xfrm flipV="1">
            <a:off x="7158770" y="4549548"/>
            <a:ext cx="437698" cy="98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4D495E6-F4FD-4E70-1D36-7559C313BBFB}"/>
              </a:ext>
            </a:extLst>
          </p:cNvPr>
          <p:cNvSpPr txBox="1"/>
          <p:nvPr/>
        </p:nvSpPr>
        <p:spPr>
          <a:xfrm>
            <a:off x="7560267" y="4354313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解析結果</a:t>
            </a:r>
            <a:endParaRPr kumimoji="1" lang="en-US" altLang="ja-JP" sz="2000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B401608C-C7E2-2809-71C5-BE6163DF4B45}"/>
              </a:ext>
            </a:extLst>
          </p:cNvPr>
          <p:cNvSpPr txBox="1"/>
          <p:nvPr/>
        </p:nvSpPr>
        <p:spPr>
          <a:xfrm>
            <a:off x="5460519" y="4340802"/>
            <a:ext cx="1634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dirty="0"/>
              <a:t>E-CST Visitor</a:t>
            </a:r>
            <a:endParaRPr kumimoji="1" lang="en-US" altLang="ja-JP" sz="2000" dirty="0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AF2DFE1B-3F08-B1DA-4D97-F6CDCAC3BE00}"/>
              </a:ext>
            </a:extLst>
          </p:cNvPr>
          <p:cNvSpPr/>
          <p:nvPr/>
        </p:nvSpPr>
        <p:spPr>
          <a:xfrm>
            <a:off x="5152743" y="5361103"/>
            <a:ext cx="2250552" cy="600075"/>
          </a:xfrm>
          <a:prstGeom prst="rect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F6C12012-2A59-6759-1B4C-359F4CBA5173}"/>
              </a:ext>
            </a:extLst>
          </p:cNvPr>
          <p:cNvSpPr txBox="1"/>
          <p:nvPr/>
        </p:nvSpPr>
        <p:spPr>
          <a:xfrm>
            <a:off x="5141661" y="5461085"/>
            <a:ext cx="22505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dirty="0"/>
              <a:t>REPFINDER Visitor</a:t>
            </a:r>
            <a:endParaRPr kumimoji="1" lang="en-US" altLang="ja-JP" sz="2000" dirty="0"/>
          </a:p>
        </p:txBody>
      </p:sp>
      <p:sp>
        <p:nvSpPr>
          <p:cNvPr id="40" name="二等辺三角形 39">
            <a:extLst>
              <a:ext uri="{FF2B5EF4-FFF2-40B4-BE49-F238E27FC236}">
                <a16:creationId xmlns:a16="http://schemas.microsoft.com/office/drawing/2014/main" id="{FD8615E6-4C30-B346-1EB5-67E61026A1F8}"/>
              </a:ext>
            </a:extLst>
          </p:cNvPr>
          <p:cNvSpPr/>
          <p:nvPr/>
        </p:nvSpPr>
        <p:spPr>
          <a:xfrm>
            <a:off x="6208070" y="4905109"/>
            <a:ext cx="117734" cy="101495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8452C8BE-4F90-FE2D-86DD-E233664ABBF1}"/>
              </a:ext>
            </a:extLst>
          </p:cNvPr>
          <p:cNvCxnSpPr>
            <a:cxnSpLocks/>
            <a:stCxn id="38" idx="0"/>
            <a:endCxn id="40" idx="3"/>
          </p:cNvCxnSpPr>
          <p:nvPr/>
        </p:nvCxnSpPr>
        <p:spPr>
          <a:xfrm flipH="1" flipV="1">
            <a:off x="6266937" y="5006604"/>
            <a:ext cx="11082" cy="354499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B105ACE-0872-2DD6-68E4-3276FA0EEEFC}"/>
              </a:ext>
            </a:extLst>
          </p:cNvPr>
          <p:cNvSpPr txBox="1"/>
          <p:nvPr/>
        </p:nvSpPr>
        <p:spPr>
          <a:xfrm>
            <a:off x="6287379" y="4955843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継承</a:t>
            </a:r>
            <a:endParaRPr kumimoji="1" lang="en-US" altLang="ja-JP" sz="2000" dirty="0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12D5A738-2010-660E-D34F-C3CC632D43FB}"/>
              </a:ext>
            </a:extLst>
          </p:cNvPr>
          <p:cNvSpPr/>
          <p:nvPr/>
        </p:nvSpPr>
        <p:spPr>
          <a:xfrm>
            <a:off x="856591" y="1786211"/>
            <a:ext cx="1773545" cy="435437"/>
          </a:xfrm>
          <a:prstGeom prst="rect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8480F07-CA4B-B102-90D6-F36B9A3EE3C2}"/>
              </a:ext>
            </a:extLst>
          </p:cNvPr>
          <p:cNvSpPr txBox="1"/>
          <p:nvPr/>
        </p:nvSpPr>
        <p:spPr>
          <a:xfrm>
            <a:off x="5097386" y="2898905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solidFill>
                  <a:srgbClr val="FF0000"/>
                </a:solidFill>
              </a:rPr>
              <a:t>言語独立部分</a:t>
            </a:r>
          </a:p>
        </p:txBody>
      </p:sp>
    </p:spTree>
    <p:extLst>
      <p:ext uri="{BB962C8B-B14F-4D97-AF65-F5344CB8AC3E}">
        <p14:creationId xmlns:p14="http://schemas.microsoft.com/office/powerpoint/2010/main" val="30700935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DA5748-D7FD-8642-BD4C-9544FB0170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60FC36-33C3-BF22-449F-596260254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フレームワーク</a:t>
            </a:r>
            <a:r>
              <a:rPr kumimoji="1" lang="ja-JP" altLang="en-US" dirty="0"/>
              <a:t>の適用例：</a:t>
            </a:r>
            <a:r>
              <a:rPr kumimoji="1" lang="en-US" altLang="ja-JP" dirty="0"/>
              <a:t>REPFINDER</a:t>
            </a:r>
            <a:r>
              <a:rPr lang="ja-JP" altLang="en-US" dirty="0"/>
              <a:t> </a:t>
            </a:r>
            <a:r>
              <a:rPr lang="en-US" altLang="ja-JP" dirty="0"/>
              <a:t>(3</a:t>
            </a:r>
            <a:r>
              <a:rPr kumimoji="1" lang="en-US" altLang="ja-JP" dirty="0"/>
              <a:t>/3)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610A331-8217-996D-1D61-595C7B8F9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REPFINDER</a:t>
            </a:r>
            <a:r>
              <a:rPr lang="en-US" altLang="ja-JP" baseline="30000" dirty="0"/>
              <a:t> </a:t>
            </a:r>
            <a:r>
              <a:rPr lang="ja-JP" altLang="en-US" dirty="0"/>
              <a:t>について</a:t>
            </a:r>
            <a:endParaRPr lang="en-US" altLang="ja-JP" dirty="0"/>
          </a:p>
          <a:p>
            <a:pPr lvl="1"/>
            <a:r>
              <a:rPr kumimoji="1" lang="ja-JP" altLang="en-US" dirty="0"/>
              <a:t>　　　　　　の部分</a:t>
            </a:r>
            <a:r>
              <a:rPr lang="ja-JP" altLang="en-US" dirty="0"/>
              <a:t>を開発することで適用可能</a:t>
            </a:r>
            <a:endParaRPr lang="en-US" altLang="ja-JP" dirty="0"/>
          </a:p>
          <a:p>
            <a:pPr lvl="1"/>
            <a:r>
              <a:rPr lang="ja-JP" altLang="en-US" dirty="0"/>
              <a:t>例）</a:t>
            </a:r>
            <a:r>
              <a:rPr lang="en-US" altLang="ja-JP" b="1" dirty="0"/>
              <a:t>Python </a:t>
            </a:r>
            <a:r>
              <a:rPr lang="ja-JP" altLang="en-US" b="1" dirty="0"/>
              <a:t>用 </a:t>
            </a:r>
            <a:r>
              <a:rPr lang="en-US" altLang="ja-JP" b="1" dirty="0"/>
              <a:t>E-CST </a:t>
            </a:r>
            <a:r>
              <a:rPr lang="ja-JP" altLang="en-US" b="1" dirty="0"/>
              <a:t>パーサによって </a:t>
            </a:r>
            <a:r>
              <a:rPr lang="en-US" altLang="ja-JP" b="1" dirty="0"/>
              <a:t>Python </a:t>
            </a:r>
            <a:r>
              <a:rPr lang="ja-JP" altLang="en-US" b="1" dirty="0"/>
              <a:t>に拡張可能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4075AD9-D074-E854-361F-EE2EF08C8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18</a:t>
            </a:fld>
            <a:endParaRPr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9F93D0C-9C82-B914-B531-39EFF8AC5ED2}"/>
              </a:ext>
            </a:extLst>
          </p:cNvPr>
          <p:cNvSpPr/>
          <p:nvPr/>
        </p:nvSpPr>
        <p:spPr>
          <a:xfrm>
            <a:off x="1381251" y="4053775"/>
            <a:ext cx="1873855" cy="985801"/>
          </a:xfrm>
          <a:prstGeom prst="rect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C2CC006A-1207-7F32-192C-9D5099DEA004}"/>
              </a:ext>
            </a:extLst>
          </p:cNvPr>
          <p:cNvSpPr/>
          <p:nvPr/>
        </p:nvSpPr>
        <p:spPr>
          <a:xfrm>
            <a:off x="3479262" y="3462866"/>
            <a:ext cx="5495656" cy="2729907"/>
          </a:xfrm>
          <a:prstGeom prst="roundRect">
            <a:avLst/>
          </a:prstGeom>
          <a:ln w="38100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3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DEC378D9-BBD6-32A6-A86B-635FD3EC4D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266" y="4191846"/>
            <a:ext cx="708772" cy="70877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14208663-8E3C-3F72-A47D-55ADAF79761A}"/>
              </a:ext>
            </a:extLst>
          </p:cNvPr>
          <p:cNvCxnSpPr>
            <a:cxnSpLocks/>
            <a:stCxn id="23" idx="3"/>
            <a:endCxn id="11" idx="1"/>
          </p:cNvCxnSpPr>
          <p:nvPr/>
        </p:nvCxnSpPr>
        <p:spPr>
          <a:xfrm>
            <a:off x="938038" y="4546232"/>
            <a:ext cx="443213" cy="44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E8318037-4CA7-FABA-AEEA-2EBD7F22239B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3255106" y="4546676"/>
            <a:ext cx="40700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C8011090-2900-AB72-84AB-9668B569C24C}"/>
              </a:ext>
            </a:extLst>
          </p:cNvPr>
          <p:cNvSpPr txBox="1"/>
          <p:nvPr/>
        </p:nvSpPr>
        <p:spPr>
          <a:xfrm>
            <a:off x="1474838" y="4192732"/>
            <a:ext cx="16866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dirty="0"/>
              <a:t>Java</a:t>
            </a:r>
            <a:r>
              <a:rPr kumimoji="1" lang="en-US" altLang="ja-JP" sz="2000" dirty="0"/>
              <a:t> </a:t>
            </a:r>
            <a:r>
              <a:rPr kumimoji="1" lang="ja-JP" altLang="en-US" sz="2000" dirty="0"/>
              <a:t>用</a:t>
            </a:r>
            <a:endParaRPr kumimoji="1" lang="en-US" altLang="ja-JP" sz="2000" dirty="0"/>
          </a:p>
          <a:p>
            <a:pPr algn="ctr"/>
            <a:r>
              <a:rPr kumimoji="1" lang="en-US" altLang="ja-JP" sz="2000" dirty="0"/>
              <a:t>E-CS</a:t>
            </a:r>
            <a:r>
              <a:rPr lang="en-US" altLang="ja-JP" sz="2000" dirty="0"/>
              <a:t>T</a:t>
            </a:r>
            <a:r>
              <a:rPr lang="ja-JP" altLang="en-US" sz="2000" dirty="0"/>
              <a:t> パーサ</a:t>
            </a:r>
            <a:endParaRPr kumimoji="1" lang="ja-JP" altLang="en-US" sz="2000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3FFFA4D1-DAB2-A9D2-CA00-E7A415CA899E}"/>
              </a:ext>
            </a:extLst>
          </p:cNvPr>
          <p:cNvSpPr txBox="1"/>
          <p:nvPr/>
        </p:nvSpPr>
        <p:spPr>
          <a:xfrm>
            <a:off x="3958584" y="3899630"/>
            <a:ext cx="8467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E-</a:t>
            </a:r>
            <a:r>
              <a:rPr kumimoji="1" lang="en-US" altLang="ja-JP" sz="2000" dirty="0"/>
              <a:t>CST</a:t>
            </a:r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D3054C2E-EF7E-2B8B-EA3B-6A10DD496A93}"/>
              </a:ext>
            </a:extLst>
          </p:cNvPr>
          <p:cNvGrpSpPr/>
          <p:nvPr/>
        </p:nvGrpSpPr>
        <p:grpSpPr>
          <a:xfrm>
            <a:off x="3958584" y="4259319"/>
            <a:ext cx="950183" cy="720187"/>
            <a:chOff x="3914477" y="4362962"/>
            <a:chExt cx="950183" cy="720187"/>
          </a:xfrm>
        </p:grpSpPr>
        <p:pic>
          <p:nvPicPr>
            <p:cNvPr id="31" name="図 30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085FABB-A9AA-F766-C0CC-8C8A111C807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914477" y="4362962"/>
              <a:ext cx="846707" cy="720187"/>
            </a:xfrm>
            <a:prstGeom prst="rect">
              <a:avLst/>
            </a:prstGeom>
          </p:spPr>
        </p:pic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8C52D4BB-C0FC-AE62-278B-63C529B510E0}"/>
                </a:ext>
              </a:extLst>
            </p:cNvPr>
            <p:cNvSpPr/>
            <p:nvPr/>
          </p:nvSpPr>
          <p:spPr>
            <a:xfrm>
              <a:off x="4651176" y="4428007"/>
              <a:ext cx="213484" cy="400110"/>
            </a:xfrm>
            <a:prstGeom prst="rect">
              <a:avLst/>
            </a:prstGeom>
            <a:solidFill>
              <a:schemeClr val="bg1"/>
            </a:solidFill>
            <a:ln w="28575"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 lIns="72000" tIns="72000" rIns="72000" bIns="72000" rtlCol="0" anchor="t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en-US" altLang="ja-JP" sz="2800" u="sng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E768A403-0DBF-7A37-70C4-A57E970DFE4A}"/>
              </a:ext>
            </a:extLst>
          </p:cNvPr>
          <p:cNvSpPr/>
          <p:nvPr/>
        </p:nvSpPr>
        <p:spPr>
          <a:xfrm>
            <a:off x="5385225" y="4259319"/>
            <a:ext cx="1773545" cy="600075"/>
          </a:xfrm>
          <a:prstGeom prst="rect">
            <a:avLst/>
          </a:prstGeom>
          <a:ln w="57150">
            <a:solidFill>
              <a:srgbClr val="0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6F3072E6-7D67-77E0-E6C8-4CAA4F45E0F2}"/>
              </a:ext>
            </a:extLst>
          </p:cNvPr>
          <p:cNvCxnSpPr>
            <a:cxnSpLocks/>
            <a:endCxn id="33" idx="1"/>
          </p:cNvCxnSpPr>
          <p:nvPr/>
        </p:nvCxnSpPr>
        <p:spPr>
          <a:xfrm>
            <a:off x="4874290" y="4549548"/>
            <a:ext cx="510935" cy="98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36460FE1-E58E-D489-38F4-27AC27A8E127}"/>
              </a:ext>
            </a:extLst>
          </p:cNvPr>
          <p:cNvCxnSpPr>
            <a:cxnSpLocks/>
            <a:stCxn id="33" idx="3"/>
          </p:cNvCxnSpPr>
          <p:nvPr/>
        </p:nvCxnSpPr>
        <p:spPr>
          <a:xfrm flipV="1">
            <a:off x="7158770" y="4549548"/>
            <a:ext cx="437698" cy="98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5DBF21AE-87B4-28DA-E64D-5B0ABBD35994}"/>
              </a:ext>
            </a:extLst>
          </p:cNvPr>
          <p:cNvSpPr txBox="1"/>
          <p:nvPr/>
        </p:nvSpPr>
        <p:spPr>
          <a:xfrm>
            <a:off x="7560267" y="4354313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解析結果</a:t>
            </a:r>
            <a:endParaRPr kumimoji="1" lang="en-US" altLang="ja-JP" sz="2000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FAD49C46-B2FC-9EE2-0F72-D9C01E23B390}"/>
              </a:ext>
            </a:extLst>
          </p:cNvPr>
          <p:cNvSpPr txBox="1"/>
          <p:nvPr/>
        </p:nvSpPr>
        <p:spPr>
          <a:xfrm>
            <a:off x="5460519" y="4340802"/>
            <a:ext cx="1634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dirty="0"/>
              <a:t>E-CST Visitor</a:t>
            </a:r>
            <a:endParaRPr kumimoji="1" lang="en-US" altLang="ja-JP" sz="2000" dirty="0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28A89B6C-80FE-D74C-60C0-31A184D4D69B}"/>
              </a:ext>
            </a:extLst>
          </p:cNvPr>
          <p:cNvSpPr/>
          <p:nvPr/>
        </p:nvSpPr>
        <p:spPr>
          <a:xfrm>
            <a:off x="5152743" y="5361103"/>
            <a:ext cx="2250552" cy="600075"/>
          </a:xfrm>
          <a:prstGeom prst="rect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0987A1CC-6190-8167-4858-ADF6E13270BB}"/>
              </a:ext>
            </a:extLst>
          </p:cNvPr>
          <p:cNvSpPr txBox="1"/>
          <p:nvPr/>
        </p:nvSpPr>
        <p:spPr>
          <a:xfrm>
            <a:off x="5141661" y="5461085"/>
            <a:ext cx="22505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dirty="0"/>
              <a:t>REPFINDER Visitor</a:t>
            </a:r>
            <a:endParaRPr kumimoji="1" lang="en-US" altLang="ja-JP" sz="2000" dirty="0"/>
          </a:p>
        </p:txBody>
      </p:sp>
      <p:sp>
        <p:nvSpPr>
          <p:cNvPr id="40" name="二等辺三角形 39">
            <a:extLst>
              <a:ext uri="{FF2B5EF4-FFF2-40B4-BE49-F238E27FC236}">
                <a16:creationId xmlns:a16="http://schemas.microsoft.com/office/drawing/2014/main" id="{7150B966-10C2-9603-B374-5410124622A9}"/>
              </a:ext>
            </a:extLst>
          </p:cNvPr>
          <p:cNvSpPr/>
          <p:nvPr/>
        </p:nvSpPr>
        <p:spPr>
          <a:xfrm>
            <a:off x="6208070" y="4905109"/>
            <a:ext cx="117734" cy="101495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FC3BAA5C-4B0F-F163-E7A7-7AC440B53764}"/>
              </a:ext>
            </a:extLst>
          </p:cNvPr>
          <p:cNvCxnSpPr>
            <a:cxnSpLocks/>
            <a:stCxn id="38" idx="0"/>
            <a:endCxn id="40" idx="3"/>
          </p:cNvCxnSpPr>
          <p:nvPr/>
        </p:nvCxnSpPr>
        <p:spPr>
          <a:xfrm flipH="1" flipV="1">
            <a:off x="6266937" y="5006604"/>
            <a:ext cx="11082" cy="354499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89529FE9-67AE-62B3-224C-FC025CA255B1}"/>
              </a:ext>
            </a:extLst>
          </p:cNvPr>
          <p:cNvSpPr txBox="1"/>
          <p:nvPr/>
        </p:nvSpPr>
        <p:spPr>
          <a:xfrm>
            <a:off x="6287379" y="4955843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継承</a:t>
            </a:r>
            <a:endParaRPr kumimoji="1" lang="en-US" altLang="ja-JP" sz="2000" dirty="0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C03EB2E5-1FC7-0D07-346C-3B1B43FD631E}"/>
              </a:ext>
            </a:extLst>
          </p:cNvPr>
          <p:cNvSpPr/>
          <p:nvPr/>
        </p:nvSpPr>
        <p:spPr>
          <a:xfrm>
            <a:off x="856591" y="1786211"/>
            <a:ext cx="1773545" cy="435437"/>
          </a:xfrm>
          <a:prstGeom prst="rect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BB0D6F0-D1BF-48F5-528A-A019E72CF577}"/>
              </a:ext>
            </a:extLst>
          </p:cNvPr>
          <p:cNvSpPr txBox="1"/>
          <p:nvPr/>
        </p:nvSpPr>
        <p:spPr>
          <a:xfrm>
            <a:off x="5097386" y="2898905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solidFill>
                  <a:srgbClr val="FF0000"/>
                </a:solidFill>
              </a:rPr>
              <a:t>言語独立部分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8AF40F7-290D-0383-D0A8-97C344039714}"/>
              </a:ext>
            </a:extLst>
          </p:cNvPr>
          <p:cNvSpPr/>
          <p:nvPr/>
        </p:nvSpPr>
        <p:spPr>
          <a:xfrm>
            <a:off x="1381251" y="5408025"/>
            <a:ext cx="1873855" cy="985801"/>
          </a:xfrm>
          <a:prstGeom prst="rect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5EE2A74-9770-E0FC-26A1-F9857B75D265}"/>
              </a:ext>
            </a:extLst>
          </p:cNvPr>
          <p:cNvSpPr txBox="1"/>
          <p:nvPr/>
        </p:nvSpPr>
        <p:spPr>
          <a:xfrm>
            <a:off x="92588" y="6254868"/>
            <a:ext cx="982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Python</a:t>
            </a:r>
            <a:endParaRPr kumimoji="1" lang="ja-JP" altLang="en-US" sz="2000" dirty="0"/>
          </a:p>
        </p:txBody>
      </p:sp>
      <p:pic>
        <p:nvPicPr>
          <p:cNvPr id="13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872937B4-2897-B9EB-C35A-911AFB0DC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266" y="5546827"/>
            <a:ext cx="708772" cy="70877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51E3284D-0F43-5637-CA5E-F26C703A93AF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3255106" y="5274645"/>
            <a:ext cx="537248" cy="62628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DA245CB-F2FF-7215-967E-33E08CCBD62C}"/>
              </a:ext>
            </a:extLst>
          </p:cNvPr>
          <p:cNvSpPr txBox="1"/>
          <p:nvPr/>
        </p:nvSpPr>
        <p:spPr>
          <a:xfrm>
            <a:off x="1474838" y="5557638"/>
            <a:ext cx="16866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/>
              <a:t>Python </a:t>
            </a:r>
            <a:r>
              <a:rPr kumimoji="1" lang="ja-JP" altLang="en-US" sz="2000" dirty="0"/>
              <a:t>用</a:t>
            </a:r>
            <a:endParaRPr kumimoji="1" lang="en-US" altLang="ja-JP" sz="2000" dirty="0"/>
          </a:p>
          <a:p>
            <a:pPr algn="ctr"/>
            <a:r>
              <a:rPr kumimoji="1" lang="en-US" altLang="ja-JP" sz="2000" dirty="0"/>
              <a:t>E-CS</a:t>
            </a:r>
            <a:r>
              <a:rPr lang="en-US" altLang="ja-JP" sz="2000" dirty="0"/>
              <a:t>T</a:t>
            </a:r>
            <a:r>
              <a:rPr lang="ja-JP" altLang="en-US" sz="2000" dirty="0"/>
              <a:t> パーサ</a:t>
            </a:r>
            <a:endParaRPr kumimoji="1" lang="ja-JP" altLang="en-US" sz="2000" dirty="0"/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81B1376D-9235-7F1F-E14D-A284B025EA71}"/>
              </a:ext>
            </a:extLst>
          </p:cNvPr>
          <p:cNvCxnSpPr>
            <a:cxnSpLocks/>
            <a:stCxn id="13" idx="3"/>
            <a:endCxn id="10" idx="1"/>
          </p:cNvCxnSpPr>
          <p:nvPr/>
        </p:nvCxnSpPr>
        <p:spPr>
          <a:xfrm flipV="1">
            <a:off x="938038" y="5900926"/>
            <a:ext cx="443213" cy="28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86E8443-1537-8CB1-F085-35401030AAFF}"/>
              </a:ext>
            </a:extLst>
          </p:cNvPr>
          <p:cNvSpPr txBox="1"/>
          <p:nvPr/>
        </p:nvSpPr>
        <p:spPr>
          <a:xfrm>
            <a:off x="286898" y="4900618"/>
            <a:ext cx="651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Java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260117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705CFD-6DD8-7B3F-96A8-1A3AC24C7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静的解析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1B5256-A394-2315-DFDA-DDB7755BA3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b="1" dirty="0"/>
              <a:t>実行せずに</a:t>
            </a:r>
            <a:r>
              <a:rPr kumimoji="1" lang="ja-JP" altLang="en-US" dirty="0"/>
              <a:t>ソースコード</a:t>
            </a:r>
            <a:r>
              <a:rPr lang="ja-JP" altLang="en-US" dirty="0"/>
              <a:t>を解析すること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構文解析 </a:t>
            </a:r>
            <a:r>
              <a:rPr lang="en-US" altLang="ja-JP" dirty="0"/>
              <a:t>(</a:t>
            </a:r>
            <a:r>
              <a:rPr lang="en-US" altLang="ja-JP" dirty="0" err="1"/>
              <a:t>ESLint</a:t>
            </a:r>
            <a:r>
              <a:rPr lang="en-US" altLang="ja-JP" dirty="0"/>
              <a:t>, flake8 </a:t>
            </a:r>
            <a:r>
              <a:rPr lang="ja-JP" altLang="en-US" dirty="0"/>
              <a:t>など</a:t>
            </a:r>
            <a:r>
              <a:rPr lang="en-US" altLang="ja-JP" dirty="0"/>
              <a:t>)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制御フロー解析 </a:t>
            </a:r>
            <a:r>
              <a:rPr lang="en-US" altLang="ja-JP" dirty="0"/>
              <a:t>(</a:t>
            </a:r>
            <a:r>
              <a:rPr kumimoji="1" lang="en-US" altLang="ja-JP" dirty="0" err="1"/>
              <a:t>CodeQL</a:t>
            </a:r>
            <a:r>
              <a:rPr lang="en-US" altLang="ja-JP" dirty="0"/>
              <a:t>, </a:t>
            </a:r>
            <a:r>
              <a:rPr kumimoji="1" lang="en-US" altLang="ja-JP" dirty="0"/>
              <a:t>Frama-C </a:t>
            </a:r>
            <a:r>
              <a:rPr kumimoji="1" lang="ja-JP" altLang="en-US" dirty="0"/>
              <a:t>など</a:t>
            </a:r>
            <a:r>
              <a:rPr kumimoji="1" lang="en-US" altLang="ja-JP" dirty="0"/>
              <a:t>)</a:t>
            </a:r>
          </a:p>
          <a:p>
            <a:pPr lvl="1"/>
            <a:r>
              <a:rPr lang="ja-JP" altLang="en-US" dirty="0"/>
              <a:t>リファクタ検出 </a:t>
            </a:r>
            <a:r>
              <a:rPr lang="en-US" altLang="ja-JP" dirty="0"/>
              <a:t>(</a:t>
            </a:r>
            <a:r>
              <a:rPr lang="en-US" altLang="ja-JP" dirty="0" err="1"/>
              <a:t>RefDiff</a:t>
            </a:r>
            <a:r>
              <a:rPr lang="en-US" altLang="ja-JP" dirty="0"/>
              <a:t>, PYREF </a:t>
            </a:r>
            <a:r>
              <a:rPr lang="ja-JP" altLang="en-US" dirty="0"/>
              <a:t>など）</a:t>
            </a:r>
            <a:endParaRPr lang="en-US" altLang="ja-JP" dirty="0"/>
          </a:p>
          <a:p>
            <a:pPr lvl="1"/>
            <a:endParaRPr kumimoji="1" lang="en-US" altLang="ja-JP" dirty="0"/>
          </a:p>
          <a:p>
            <a:r>
              <a:rPr lang="ja-JP" altLang="en-US" dirty="0"/>
              <a:t>解析に応じて様々</a:t>
            </a:r>
            <a:r>
              <a:rPr kumimoji="1" lang="ja-JP" altLang="en-US" dirty="0"/>
              <a:t>なデータ構造が</a:t>
            </a:r>
            <a:r>
              <a:rPr lang="ja-JP" altLang="en-US" dirty="0"/>
              <a:t>用いられる</a:t>
            </a:r>
            <a:endParaRPr kumimoji="1" lang="en-US" altLang="ja-JP" dirty="0"/>
          </a:p>
          <a:p>
            <a:pPr lvl="1"/>
            <a:r>
              <a:rPr lang="ja-JP" altLang="en-US" dirty="0"/>
              <a:t>制御フローグラフ </a:t>
            </a:r>
            <a:r>
              <a:rPr lang="en-US" altLang="ja-JP" dirty="0"/>
              <a:t>: </a:t>
            </a:r>
            <a:r>
              <a:rPr lang="ja-JP" altLang="en-US" dirty="0"/>
              <a:t>制御の流れを表現したグラフ</a:t>
            </a:r>
            <a:endParaRPr lang="en-US" altLang="ja-JP" dirty="0">
              <a:solidFill>
                <a:srgbClr val="FF0000"/>
              </a:solidFill>
            </a:endParaRPr>
          </a:p>
          <a:p>
            <a:pPr lvl="1"/>
            <a:r>
              <a:rPr lang="ja-JP" altLang="en-US" dirty="0">
                <a:solidFill>
                  <a:srgbClr val="FF0000"/>
                </a:solidFill>
              </a:rPr>
              <a:t>抽象構文木 </a:t>
            </a:r>
            <a:r>
              <a:rPr lang="en-US" altLang="ja-JP" dirty="0">
                <a:solidFill>
                  <a:srgbClr val="FF0000"/>
                </a:solidFill>
              </a:rPr>
              <a:t>: </a:t>
            </a:r>
            <a:r>
              <a:rPr lang="ja-JP" altLang="en-US" dirty="0">
                <a:solidFill>
                  <a:srgbClr val="FF0000"/>
                </a:solidFill>
              </a:rPr>
              <a:t>構文を抽象的に表現した木構造</a:t>
            </a:r>
            <a:endParaRPr lang="en-US" altLang="ja-JP" dirty="0">
              <a:solidFill>
                <a:srgbClr val="FF0000"/>
              </a:solidFill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2D6842F-54F8-C0CF-DE3A-6F8F1FFF1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828359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194C43-9D9E-9234-0555-8DC3825E5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本フレームワークの限界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FA5E3FE-83F6-A0D4-1C9B-28D381E9F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AST </a:t>
            </a:r>
            <a:r>
              <a:rPr kumimoji="1" lang="ja-JP" altLang="en-US" dirty="0"/>
              <a:t>ベースの</a:t>
            </a:r>
            <a:r>
              <a:rPr kumimoji="1" lang="ja-JP" altLang="en-US" b="1" dirty="0"/>
              <a:t>静的解析</a:t>
            </a:r>
            <a:r>
              <a:rPr lang="ja-JP" altLang="en-US" b="1" dirty="0"/>
              <a:t>に特化</a:t>
            </a:r>
            <a:r>
              <a:rPr lang="ja-JP" altLang="en-US" dirty="0"/>
              <a:t>している</a:t>
            </a:r>
            <a:endParaRPr kumimoji="1" lang="en-US" altLang="ja-JP" dirty="0"/>
          </a:p>
          <a:p>
            <a:pPr lvl="1"/>
            <a:r>
              <a:rPr lang="ja-JP" altLang="en-US" dirty="0"/>
              <a:t>制御フローグラフ </a:t>
            </a:r>
            <a:r>
              <a:rPr lang="en-US" altLang="ja-JP" dirty="0"/>
              <a:t>(</a:t>
            </a:r>
            <a:r>
              <a:rPr kumimoji="1" lang="en-US" altLang="ja-JP" dirty="0"/>
              <a:t>CFG) </a:t>
            </a:r>
            <a:r>
              <a:rPr kumimoji="1" lang="ja-JP" altLang="en-US" dirty="0"/>
              <a:t>ベースの</a:t>
            </a:r>
            <a:r>
              <a:rPr lang="ja-JP" altLang="en-US" dirty="0"/>
              <a:t>静的解析には適用困難</a:t>
            </a:r>
            <a:endParaRPr kumimoji="1" lang="en-US" altLang="ja-JP" dirty="0"/>
          </a:p>
          <a:p>
            <a:pPr lvl="1"/>
            <a:endParaRPr lang="en-US" altLang="ja-JP" dirty="0"/>
          </a:p>
          <a:p>
            <a:r>
              <a:rPr kumimoji="1" lang="en-US" altLang="ja-JP" dirty="0"/>
              <a:t>E-CST </a:t>
            </a:r>
            <a:r>
              <a:rPr kumimoji="1" lang="ja-JP" altLang="en-US" dirty="0"/>
              <a:t>は</a:t>
            </a:r>
            <a:r>
              <a:rPr kumimoji="1" lang="ja-JP" altLang="en-US" b="1" dirty="0"/>
              <a:t>手続き型言語向け</a:t>
            </a:r>
            <a:endParaRPr kumimoji="1" lang="en-US" altLang="ja-JP" b="1" dirty="0"/>
          </a:p>
          <a:p>
            <a:pPr lvl="1"/>
            <a:r>
              <a:rPr kumimoji="1" lang="ja-JP" altLang="en-US" dirty="0"/>
              <a:t>関数型言語や論理型言語には拡張困難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7B2D965-1569-2DCD-EA8F-079528981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600418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D4026B-2C2E-9F41-8602-5ED008ED0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まとめ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2112D17-8C4F-E2E8-5A24-CCC9B6AEA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b="1" dirty="0"/>
              <a:t>E-CST </a:t>
            </a:r>
            <a:r>
              <a:rPr kumimoji="1" lang="ja-JP" altLang="en-US" b="1" dirty="0"/>
              <a:t>を用いたフレームワーク</a:t>
            </a:r>
            <a:r>
              <a:rPr kumimoji="1" lang="ja-JP" altLang="en-US" dirty="0"/>
              <a:t>を提案した</a:t>
            </a:r>
            <a:endParaRPr kumimoji="1" lang="en-US" altLang="ja-JP" dirty="0"/>
          </a:p>
          <a:p>
            <a:pPr lvl="1"/>
            <a:r>
              <a:rPr lang="en-US" altLang="ja-JP" dirty="0"/>
              <a:t>AST </a:t>
            </a:r>
            <a:r>
              <a:rPr lang="ja-JP" altLang="en-US" dirty="0"/>
              <a:t>ベースの静的解析ツールを低コストで多言語拡張可能</a:t>
            </a:r>
            <a:endParaRPr lang="en-US" altLang="ja-JP" dirty="0"/>
          </a:p>
          <a:p>
            <a:endParaRPr lang="en-US" altLang="ja-JP" dirty="0"/>
          </a:p>
          <a:p>
            <a:r>
              <a:rPr kumimoji="1" lang="ja-JP" altLang="en-US" dirty="0"/>
              <a:t>フレームワークの適用例を示した</a:t>
            </a:r>
            <a:endParaRPr lang="en-US" altLang="ja-JP" dirty="0"/>
          </a:p>
          <a:p>
            <a:pPr lvl="1"/>
            <a:r>
              <a:rPr kumimoji="1" lang="en-US" altLang="ja-JP" dirty="0"/>
              <a:t>PYREF (</a:t>
            </a:r>
            <a:r>
              <a:rPr kumimoji="1" lang="ja-JP" altLang="en-US" dirty="0"/>
              <a:t>リファクタ検出ツール</a:t>
            </a:r>
            <a:r>
              <a:rPr kumimoji="1" lang="en-US" altLang="ja-JP" dirty="0"/>
              <a:t>)</a:t>
            </a:r>
          </a:p>
          <a:p>
            <a:pPr lvl="1"/>
            <a:r>
              <a:rPr kumimoji="1" lang="en-US" altLang="ja-JP" dirty="0"/>
              <a:t>REPFINDER (</a:t>
            </a:r>
            <a:r>
              <a:rPr kumimoji="1" lang="ja-JP" altLang="en-US" dirty="0"/>
              <a:t>代替 </a:t>
            </a:r>
            <a:r>
              <a:rPr kumimoji="1" lang="en-US" altLang="ja-JP" dirty="0"/>
              <a:t>API </a:t>
            </a:r>
            <a:r>
              <a:rPr kumimoji="1" lang="ja-JP" altLang="en-US" dirty="0"/>
              <a:t>推薦ツール</a:t>
            </a:r>
            <a:r>
              <a:rPr kumimoji="1" lang="en-US" altLang="ja-JP" dirty="0"/>
              <a:t>)</a:t>
            </a:r>
            <a:endParaRPr lang="en-US" altLang="ja-JP" dirty="0"/>
          </a:p>
          <a:p>
            <a:pPr lvl="1"/>
            <a:endParaRPr lang="en-US" altLang="ja-JP" dirty="0"/>
          </a:p>
          <a:p>
            <a:r>
              <a:rPr kumimoji="1" lang="ja-JP" altLang="en-US" dirty="0"/>
              <a:t>今後の</a:t>
            </a:r>
            <a:r>
              <a:rPr lang="ja-JP" altLang="en-US" dirty="0"/>
              <a:t>課題</a:t>
            </a:r>
            <a:endParaRPr kumimoji="1" lang="en-US" altLang="ja-JP" dirty="0"/>
          </a:p>
          <a:p>
            <a:pPr lvl="1"/>
            <a:r>
              <a:rPr lang="en-US" altLang="ja-JP" dirty="0"/>
              <a:t>E-CST</a:t>
            </a:r>
            <a:r>
              <a:rPr lang="ja-JP" altLang="en-US" dirty="0"/>
              <a:t> パーサを実装</a:t>
            </a:r>
            <a:endParaRPr lang="en-US" altLang="ja-JP" dirty="0"/>
          </a:p>
          <a:p>
            <a:pPr lvl="1"/>
            <a:r>
              <a:rPr lang="en-US" altLang="ja-JP" dirty="0"/>
              <a:t>REPFINDER </a:t>
            </a:r>
            <a:r>
              <a:rPr lang="ja-JP" altLang="en-US" dirty="0"/>
              <a:t>や </a:t>
            </a:r>
            <a:r>
              <a:rPr lang="en-US" altLang="ja-JP" dirty="0"/>
              <a:t>PYREF </a:t>
            </a:r>
            <a:r>
              <a:rPr lang="ja-JP" altLang="en-US" dirty="0"/>
              <a:t>を多言語拡張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57D05DD-3E2C-D7BE-4EC5-AB62863D8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037381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768BC0-9456-0233-0815-ED6691DF07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C7A64D-F15E-3635-7002-D9269E4B8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付録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4920DF7-1F8C-3E88-D16C-0730DEB65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999" y="1300480"/>
            <a:ext cx="8493423" cy="5162880"/>
          </a:xfrm>
        </p:spPr>
        <p:txBody>
          <a:bodyPr/>
          <a:lstStyle/>
          <a:p>
            <a:pPr>
              <a:buNone/>
            </a:pPr>
            <a:r>
              <a:rPr lang="ja-JP" altLang="en-US" dirty="0"/>
              <a:t>以降は付録ページ</a:t>
            </a:r>
            <a:endParaRPr lang="en-US" altLang="ja-JP" dirty="0"/>
          </a:p>
          <a:p>
            <a:pPr lvl="2"/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AEAC762-0E43-27AB-8BF7-86BFF9C3D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66917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B3B027-6DE4-3CA5-83E0-7177AC7E0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関連研究：</a:t>
            </a:r>
            <a:r>
              <a:rPr lang="en-US" altLang="ja-JP" dirty="0"/>
              <a:t> </a:t>
            </a:r>
            <a:r>
              <a:rPr lang="en-US" altLang="ja-JP" dirty="0" err="1"/>
              <a:t>LiSA</a:t>
            </a:r>
            <a:r>
              <a:rPr lang="en-US" altLang="ja-JP" baseline="30000" dirty="0"/>
              <a:t>[4]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9F53E8B-3EF1-42ED-E00C-8C4AFF739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dirty="0" err="1"/>
              <a:t>LiSA</a:t>
            </a:r>
            <a:r>
              <a:rPr lang="ja-JP" altLang="en-US" dirty="0"/>
              <a:t>（</a:t>
            </a:r>
            <a:r>
              <a:rPr lang="en-US" altLang="ja-JP" dirty="0"/>
              <a:t>Library for Static Analysis</a:t>
            </a:r>
            <a:r>
              <a:rPr lang="ja-JP" altLang="en-US" dirty="0"/>
              <a:t>）</a:t>
            </a:r>
            <a:endParaRPr lang="en-US" altLang="ja-JP" dirty="0"/>
          </a:p>
          <a:p>
            <a:pPr lvl="1"/>
            <a:r>
              <a:rPr lang="en-US" altLang="ja-JP" b="1" dirty="0"/>
              <a:t>CFG</a:t>
            </a:r>
            <a:r>
              <a:rPr kumimoji="1" lang="en-US" altLang="ja-JP" b="1" dirty="0"/>
              <a:t> </a:t>
            </a:r>
            <a:r>
              <a:rPr kumimoji="1" lang="ja-JP" altLang="en-US" b="1" dirty="0"/>
              <a:t>ベース</a:t>
            </a:r>
            <a:r>
              <a:rPr kumimoji="1" lang="ja-JP" altLang="en-US" dirty="0"/>
              <a:t>の静的解析ツールを対象とした</a:t>
            </a:r>
            <a:br>
              <a:rPr kumimoji="1" lang="en-US" altLang="ja-JP" dirty="0"/>
            </a:br>
            <a:r>
              <a:rPr kumimoji="1" lang="ja-JP" altLang="en-US" b="1" dirty="0"/>
              <a:t>多言語拡張可能</a:t>
            </a:r>
            <a:r>
              <a:rPr kumimoji="1" lang="ja-JP" altLang="en-US" dirty="0"/>
              <a:t>なフレームワーク</a:t>
            </a:r>
            <a:endParaRPr lang="en-US" altLang="ja-JP" dirty="0"/>
          </a:p>
          <a:p>
            <a:pPr lvl="1"/>
            <a:r>
              <a:rPr lang="ja-JP" altLang="en-US" dirty="0"/>
              <a:t>対象言語：</a:t>
            </a:r>
            <a:r>
              <a:rPr lang="en-US" altLang="ja-JP" dirty="0"/>
              <a:t>Java, Python, Go</a:t>
            </a:r>
          </a:p>
          <a:p>
            <a:pPr>
              <a:buNone/>
            </a:pPr>
            <a:endParaRPr kumimoji="1" lang="en-US" altLang="ja-JP" dirty="0"/>
          </a:p>
          <a:p>
            <a:pPr>
              <a:buNone/>
            </a:pPr>
            <a:r>
              <a:rPr lang="ja-JP" altLang="en-US" dirty="0">
                <a:solidFill>
                  <a:srgbClr val="FF0000"/>
                </a:solidFill>
              </a:rPr>
              <a:t>言語独立な </a:t>
            </a:r>
            <a:r>
              <a:rPr lang="en-US" altLang="ja-JP" dirty="0">
                <a:solidFill>
                  <a:srgbClr val="FF0000"/>
                </a:solidFill>
              </a:rPr>
              <a:t>CFG </a:t>
            </a:r>
            <a:r>
              <a:rPr lang="ja-JP" altLang="en-US" dirty="0"/>
              <a:t>によってデータフロー解析などが可能</a:t>
            </a:r>
            <a:endParaRPr kumimoji="1" lang="en-US" altLang="ja-JP" dirty="0"/>
          </a:p>
          <a:p>
            <a:pPr>
              <a:buNone/>
            </a:pPr>
            <a:endParaRPr lang="en-US" altLang="ja-JP" dirty="0"/>
          </a:p>
          <a:p>
            <a:r>
              <a:rPr lang="en-US" altLang="ja-JP" dirty="0"/>
              <a:t>CFG </a:t>
            </a:r>
            <a:r>
              <a:rPr lang="ja-JP" altLang="en-US" dirty="0"/>
              <a:t>ベースのフレームワークは存在するが</a:t>
            </a:r>
            <a:br>
              <a:rPr lang="en-US" altLang="ja-JP" dirty="0"/>
            </a:br>
            <a:r>
              <a:rPr lang="ja-JP" altLang="en-US" dirty="0"/>
              <a:t> </a:t>
            </a:r>
            <a:r>
              <a:rPr lang="en-US" altLang="ja-JP" dirty="0"/>
              <a:t>AST </a:t>
            </a:r>
            <a:r>
              <a:rPr lang="ja-JP" altLang="en-US" dirty="0"/>
              <a:t>ベースのフレームワークは未発展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3EB9CDA-C024-F68B-6BA4-69F9DF342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22</a:t>
            </a:fld>
            <a:endParaRPr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0908FBB-94DB-718C-5340-0B57E11FAEF5}"/>
              </a:ext>
            </a:extLst>
          </p:cNvPr>
          <p:cNvSpPr txBox="1"/>
          <p:nvPr/>
        </p:nvSpPr>
        <p:spPr>
          <a:xfrm>
            <a:off x="598441" y="6221001"/>
            <a:ext cx="86330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altLang="ja-JP" sz="1200" dirty="0"/>
              <a:t>[4]</a:t>
            </a:r>
            <a:r>
              <a:rPr lang="en-US" altLang="ja-JP" sz="1200" dirty="0"/>
              <a:t> P. Ferrara, et al., “Static Analysis for Dummies: Experiencing </a:t>
            </a:r>
            <a:r>
              <a:rPr lang="en-US" altLang="ja-JP" sz="1200" dirty="0" err="1"/>
              <a:t>LiSA</a:t>
            </a:r>
            <a:r>
              <a:rPr lang="en-US" altLang="ja-JP" sz="1200" dirty="0"/>
              <a:t>”, </a:t>
            </a:r>
            <a:r>
              <a:rPr lang="en-US" altLang="ja-JP" sz="1200" i="1" dirty="0"/>
              <a:t>In Proc. of SOAP</a:t>
            </a:r>
            <a:r>
              <a:rPr lang="en-US" altLang="ja-JP" sz="1200" dirty="0"/>
              <a:t>, 2021.</a:t>
            </a:r>
            <a:endParaRPr lang="en" altLang="ja-JP" sz="1200" dirty="0"/>
          </a:p>
        </p:txBody>
      </p:sp>
    </p:spTree>
    <p:extLst>
      <p:ext uri="{BB962C8B-B14F-4D97-AF65-F5344CB8AC3E}">
        <p14:creationId xmlns:p14="http://schemas.microsoft.com/office/powerpoint/2010/main" val="9344202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A7D751-8CEA-335B-28DE-C26755CA3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抽象構文木</a:t>
            </a:r>
            <a:r>
              <a:rPr kumimoji="1" lang="en-US" altLang="ja-JP" dirty="0"/>
              <a:t>(AST)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495F772-0D11-85A0-DF69-DFFE992B8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400" dirty="0"/>
              <a:t>ソースコードの構文構造を木構造で表現したデータ構造</a:t>
            </a:r>
            <a:endParaRPr kumimoji="1" lang="ja-JP" altLang="en-US" sz="24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2D6AC65-B28A-ED1B-EB04-1D581FCA8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23</a:t>
            </a:fld>
            <a:endParaRPr lang="ja-JP" altLang="en-US"/>
          </a:p>
        </p:txBody>
      </p:sp>
      <p:sp>
        <p:nvSpPr>
          <p:cNvPr id="6" name="角丸四角形 5">
            <a:extLst>
              <a:ext uri="{FF2B5EF4-FFF2-40B4-BE49-F238E27FC236}">
                <a16:creationId xmlns:a16="http://schemas.microsoft.com/office/drawing/2014/main" id="{511E6DD1-7067-4C1A-69B3-E791A603C0C2}"/>
              </a:ext>
            </a:extLst>
          </p:cNvPr>
          <p:cNvSpPr/>
          <p:nvPr/>
        </p:nvSpPr>
        <p:spPr>
          <a:xfrm>
            <a:off x="6129926" y="2993730"/>
            <a:ext cx="681124" cy="290178"/>
          </a:xfrm>
          <a:prstGeom prst="roundRect">
            <a:avLst/>
          </a:prstGeom>
          <a:solidFill>
            <a:srgbClr val="FFE500">
              <a:alpha val="50196"/>
            </a:srgbClr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7000" tIns="27000" rIns="27000" bIns="27000" rtlCol="0" anchor="ctr">
            <a:spAutoFit/>
          </a:bodyPr>
          <a:lstStyle/>
          <a:p>
            <a:pPr algn="ctr"/>
            <a:endParaRPr lang="ja-JP" altLang="en-US" sz="1350">
              <a:solidFill>
                <a:schemeClr val="tx1"/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D3E5DA0-40B1-168F-9704-90B48B3A4C96}"/>
              </a:ext>
            </a:extLst>
          </p:cNvPr>
          <p:cNvSpPr/>
          <p:nvPr/>
        </p:nvSpPr>
        <p:spPr>
          <a:xfrm>
            <a:off x="6974430" y="2993730"/>
            <a:ext cx="1873586" cy="29017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54000" tIns="54000" rIns="54000" bIns="54000" rtlCol="0" anchor="t"/>
          <a:lstStyle/>
          <a:p>
            <a:pPr>
              <a:lnSpc>
                <a:spcPct val="90000"/>
              </a:lnSpc>
              <a:spcBef>
                <a:spcPts val="225"/>
              </a:spcBef>
              <a:spcAft>
                <a:spcPts val="75"/>
              </a:spcAft>
            </a:pPr>
            <a:r>
              <a:rPr lang="ja-JP" altLang="en-US" sz="1500" spc="83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葉ノード，斜体は値</a:t>
            </a:r>
            <a:endParaRPr lang="ja-JP" altLang="en-US" sz="1500" spc="83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35" name="図 34">
            <a:extLst>
              <a:ext uri="{FF2B5EF4-FFF2-40B4-BE49-F238E27FC236}">
                <a16:creationId xmlns:a16="http://schemas.microsoft.com/office/drawing/2014/main" id="{2D4F539D-4AD3-2482-BC74-F5E3476159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289" y="2080633"/>
            <a:ext cx="5782533" cy="4513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1580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E3F7DEBB-CB6C-73B3-B33F-676719C8C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89451D-EB83-CDA1-1CB6-460A28607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本研究の流れ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157DB9-50B3-55B9-0694-B8BAB7757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①既存手法を調査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②言語独立な </a:t>
            </a:r>
            <a:r>
              <a:rPr lang="en-US" altLang="ja-JP" dirty="0"/>
              <a:t>AST </a:t>
            </a:r>
            <a:r>
              <a:rPr lang="ja-JP" altLang="en-US" dirty="0"/>
              <a:t>を設計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③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AFB74D3-5BA0-1AEB-4169-D13FD09ED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14930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C9A7B07A-BF50-D785-17C2-3B34862BD408}"/>
              </a:ext>
            </a:extLst>
          </p:cNvPr>
          <p:cNvSpPr/>
          <p:nvPr/>
        </p:nvSpPr>
        <p:spPr>
          <a:xfrm>
            <a:off x="175246" y="1626669"/>
            <a:ext cx="4242750" cy="4967410"/>
          </a:xfrm>
          <a:prstGeom prst="roundRect">
            <a:avLst/>
          </a:prstGeom>
          <a:ln w="38100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7BD54CC-E11A-C250-4C95-F3F17013C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言語独立な </a:t>
            </a:r>
            <a:r>
              <a:rPr lang="en-US" altLang="ja-JP" dirty="0"/>
              <a:t>AST</a:t>
            </a:r>
            <a:r>
              <a:rPr lang="ja-JP" altLang="en-US" dirty="0"/>
              <a:t> の設計</a:t>
            </a:r>
            <a:r>
              <a:rPr lang="en-US" altLang="ja-JP" dirty="0"/>
              <a:t> 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DB3F961-13AB-4C55-82AD-A2979C385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25</a:t>
            </a:fld>
            <a:endParaRPr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A050DCD-D146-9155-D3C9-07D3C8C56B14}"/>
              </a:ext>
            </a:extLst>
          </p:cNvPr>
          <p:cNvSpPr/>
          <p:nvPr/>
        </p:nvSpPr>
        <p:spPr>
          <a:xfrm>
            <a:off x="1769219" y="1357316"/>
            <a:ext cx="1054803" cy="53870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800" u="sng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CST</a:t>
            </a:r>
            <a:endParaRPr kumimoji="1" lang="en-US" altLang="ja-JP" sz="2800" u="sng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7A1800EC-3635-87BF-8619-1BD6E1C092CA}"/>
              </a:ext>
            </a:extLst>
          </p:cNvPr>
          <p:cNvSpPr/>
          <p:nvPr/>
        </p:nvSpPr>
        <p:spPr>
          <a:xfrm>
            <a:off x="4726004" y="1612855"/>
            <a:ext cx="4242750" cy="4967410"/>
          </a:xfrm>
          <a:prstGeom prst="roundRect">
            <a:avLst/>
          </a:prstGeom>
          <a:ln w="38100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FC6CDC2-68CD-AD93-F2E1-7D0888B02816}"/>
              </a:ext>
            </a:extLst>
          </p:cNvPr>
          <p:cNvSpPr/>
          <p:nvPr/>
        </p:nvSpPr>
        <p:spPr>
          <a:xfrm>
            <a:off x="6319978" y="1343502"/>
            <a:ext cx="1054803" cy="53870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800" u="sng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E-CST</a:t>
            </a:r>
            <a:endParaRPr kumimoji="1" lang="en-US" altLang="ja-JP" sz="2800" u="sng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9D743B5-6A3E-B911-6ED6-C51B20193EF4}"/>
              </a:ext>
            </a:extLst>
          </p:cNvPr>
          <p:cNvSpPr txBox="1"/>
          <p:nvPr/>
        </p:nvSpPr>
        <p:spPr>
          <a:xfrm>
            <a:off x="0" y="3429810"/>
            <a:ext cx="595322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ja-JP" altLang="en-US" sz="2800" dirty="0"/>
              <a:t>〇 言語独立</a:t>
            </a:r>
            <a:endParaRPr lang="en-US" altLang="ja-JP" sz="2800" dirty="0"/>
          </a:p>
          <a:p>
            <a:pPr lvl="1"/>
            <a:r>
              <a:rPr lang="ja-JP" altLang="en-US" sz="2800" dirty="0"/>
              <a:t>△ リファクタ検出特化</a:t>
            </a:r>
            <a:endParaRPr lang="en-US" altLang="ja-JP" sz="2800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B1339B6-642A-1C05-9F70-9C0AAD9C79BB}"/>
              </a:ext>
            </a:extLst>
          </p:cNvPr>
          <p:cNvSpPr txBox="1"/>
          <p:nvPr/>
        </p:nvSpPr>
        <p:spPr>
          <a:xfrm>
            <a:off x="5384339" y="3406639"/>
            <a:ext cx="292608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ja-JP" altLang="en-US" sz="2800" b="1" dirty="0"/>
              <a:t>〇 言語独立</a:t>
            </a:r>
            <a:endParaRPr lang="en-US" altLang="ja-JP" sz="2800" b="1" dirty="0"/>
          </a:p>
          <a:p>
            <a:pPr lvl="1"/>
            <a:r>
              <a:rPr lang="ja-JP" altLang="en-US" sz="2800" b="1" dirty="0"/>
              <a:t>〇 多用途</a:t>
            </a:r>
            <a:endParaRPr lang="en-US" altLang="ja-JP" sz="2800" b="1" dirty="0"/>
          </a:p>
        </p:txBody>
      </p:sp>
      <p:sp>
        <p:nvSpPr>
          <p:cNvPr id="17" name="矢印: 下カーブ 16">
            <a:extLst>
              <a:ext uri="{FF2B5EF4-FFF2-40B4-BE49-F238E27FC236}">
                <a16:creationId xmlns:a16="http://schemas.microsoft.com/office/drawing/2014/main" id="{76E84653-5A03-5270-0B17-801BD0FD8C34}"/>
              </a:ext>
            </a:extLst>
          </p:cNvPr>
          <p:cNvSpPr/>
          <p:nvPr/>
        </p:nvSpPr>
        <p:spPr>
          <a:xfrm>
            <a:off x="3743755" y="1245991"/>
            <a:ext cx="1964498" cy="1103913"/>
          </a:xfrm>
          <a:prstGeom prst="curvedDownArrow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171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60330EB5-C6A0-069B-83C1-66434769A5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BBB1AB-3807-2D39-8BD3-72165AC40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言語独立な </a:t>
            </a:r>
            <a:r>
              <a:rPr kumimoji="1" lang="en-US" altLang="ja-JP" dirty="0"/>
              <a:t>AST </a:t>
            </a:r>
            <a:r>
              <a:rPr kumimoji="1" lang="ja-JP" altLang="en-US" dirty="0"/>
              <a:t>の設計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CB5AD5D-170E-9D77-065E-11EBF5E8ED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b="1" dirty="0"/>
              <a:t>保持する情報</a:t>
            </a:r>
            <a:endParaRPr lang="en-US" altLang="ja-JP" dirty="0"/>
          </a:p>
          <a:p>
            <a:pPr lvl="1"/>
            <a:r>
              <a:rPr lang="ja-JP" altLang="en-US" dirty="0"/>
              <a:t>ノードの識別子</a:t>
            </a:r>
            <a:endParaRPr lang="en-US" altLang="ja-JP" dirty="0"/>
          </a:p>
          <a:p>
            <a:pPr lvl="1"/>
            <a:r>
              <a:rPr lang="ja-JP" altLang="en-US" dirty="0"/>
              <a:t>名前空間</a:t>
            </a:r>
            <a:endParaRPr lang="en-US" altLang="ja-JP" dirty="0"/>
          </a:p>
          <a:p>
            <a:pPr lvl="1"/>
            <a:r>
              <a:rPr lang="ja-JP" altLang="en-US" dirty="0"/>
              <a:t>メソッドの引数・返り値</a:t>
            </a:r>
            <a:endParaRPr lang="en-US" altLang="ja-JP" dirty="0"/>
          </a:p>
          <a:p>
            <a:pPr lvl="1"/>
            <a:r>
              <a:rPr lang="ja-JP" altLang="en-US" dirty="0"/>
              <a:t>元ソースコード</a:t>
            </a:r>
            <a:endParaRPr lang="en-US" altLang="ja-JP" dirty="0"/>
          </a:p>
          <a:p>
            <a:pPr lvl="1"/>
            <a:r>
              <a:rPr lang="ja-JP" altLang="en-US" dirty="0"/>
              <a:t>非推奨メッセージ </a:t>
            </a:r>
            <a:r>
              <a:rPr lang="en-US" altLang="ja-JP" dirty="0"/>
              <a:t>(Use xxx instead. </a:t>
            </a:r>
            <a:r>
              <a:rPr lang="ja-JP" altLang="en-US" dirty="0"/>
              <a:t>など</a:t>
            </a:r>
            <a:r>
              <a:rPr lang="en-US" altLang="ja-JP" dirty="0"/>
              <a:t>)</a:t>
            </a:r>
          </a:p>
          <a:p>
            <a:pPr>
              <a:buNone/>
            </a:pPr>
            <a:endParaRPr lang="en-US" altLang="ja-JP" dirty="0"/>
          </a:p>
          <a:p>
            <a:r>
              <a:rPr lang="ja-JP" altLang="en-US" b="1" dirty="0"/>
              <a:t>提供する操作</a:t>
            </a:r>
            <a:endParaRPr lang="en-US" altLang="ja-JP" b="1" dirty="0"/>
          </a:p>
          <a:p>
            <a:pPr lvl="1"/>
            <a:r>
              <a:rPr lang="ja-JP" altLang="en-US" dirty="0"/>
              <a:t>木の走査 </a:t>
            </a:r>
            <a:r>
              <a:rPr lang="en-US" altLang="ja-JP" dirty="0"/>
              <a:t>(AST Visitor </a:t>
            </a:r>
            <a:r>
              <a:rPr lang="ja-JP" altLang="en-US" dirty="0"/>
              <a:t>など</a:t>
            </a:r>
            <a:r>
              <a:rPr lang="en-US" altLang="ja-JP" dirty="0"/>
              <a:t>)</a:t>
            </a:r>
          </a:p>
          <a:p>
            <a:pPr lvl="1"/>
            <a:r>
              <a:rPr lang="ja-JP" altLang="en-US" dirty="0"/>
              <a:t>元ソースコードの復元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837C661-F01C-159B-F2EC-F7ABBABF1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598450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00DB52-A7A8-A25F-7267-688975CA7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CST </a:t>
            </a:r>
            <a:r>
              <a:rPr lang="ja-JP" altLang="en-US" dirty="0"/>
              <a:t>（</a:t>
            </a:r>
            <a:r>
              <a:rPr lang="en-US" altLang="ja-JP" dirty="0"/>
              <a:t>Code Structure Tree</a:t>
            </a:r>
            <a:r>
              <a:rPr lang="ja-JP" altLang="en-US" dirty="0"/>
              <a:t>）</a:t>
            </a:r>
            <a:br>
              <a:rPr lang="en-US" altLang="ja-JP" dirty="0"/>
            </a:b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961BBC2-2CEB-EDB9-2A92-5ABAE9D82C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000" y="1059750"/>
            <a:ext cx="8352000" cy="5438250"/>
          </a:xfrm>
        </p:spPr>
        <p:txBody>
          <a:bodyPr/>
          <a:lstStyle/>
          <a:p>
            <a:r>
              <a:rPr lang="ja-JP" altLang="en-US" dirty="0"/>
              <a:t>リファクタ検出に特化した</a:t>
            </a:r>
            <a:r>
              <a:rPr lang="ja-JP" altLang="en-US" dirty="0">
                <a:solidFill>
                  <a:srgbClr val="FF0000"/>
                </a:solidFill>
              </a:rPr>
              <a:t>言語独立な </a:t>
            </a:r>
            <a:r>
              <a:rPr lang="en-US" altLang="ja-JP" dirty="0">
                <a:solidFill>
                  <a:srgbClr val="FF0000"/>
                </a:solidFill>
              </a:rPr>
              <a:t>AST</a:t>
            </a:r>
          </a:p>
          <a:p>
            <a:pPr lvl="1"/>
            <a:r>
              <a:rPr lang="ja-JP" altLang="en-US" dirty="0"/>
              <a:t>対象：</a:t>
            </a:r>
            <a:r>
              <a:rPr lang="en-US" altLang="ja-JP" dirty="0"/>
              <a:t>Java, JavaScript, C</a:t>
            </a:r>
          </a:p>
          <a:p>
            <a:pPr lvl="1"/>
            <a:endParaRPr lang="en-US" altLang="ja-JP" sz="1000" dirty="0">
              <a:solidFill>
                <a:srgbClr val="FF0000"/>
              </a:solidFill>
            </a:endParaRPr>
          </a:p>
          <a:p>
            <a:r>
              <a:rPr lang="en-US" altLang="ja-JP" dirty="0"/>
              <a:t>CST </a:t>
            </a:r>
            <a:r>
              <a:rPr lang="ja-JP" altLang="en-US" dirty="0"/>
              <a:t>の特徴</a:t>
            </a:r>
            <a:endParaRPr lang="en-US" altLang="ja-JP" dirty="0"/>
          </a:p>
          <a:p>
            <a:pPr lvl="1"/>
            <a:r>
              <a:rPr lang="ja-JP" altLang="en-US" dirty="0"/>
              <a:t>意味的関係グラフ</a:t>
            </a:r>
            <a:endParaRPr lang="en-US" altLang="ja-JP" dirty="0"/>
          </a:p>
          <a:p>
            <a:pPr lvl="2"/>
            <a:r>
              <a:rPr lang="ja-JP" altLang="en-US" dirty="0"/>
              <a:t>ノード </a:t>
            </a:r>
            <a:r>
              <a:rPr lang="en-US" altLang="ja-JP" dirty="0"/>
              <a:t>A </a:t>
            </a:r>
            <a:r>
              <a:rPr lang="ja-JP" altLang="en-US" dirty="0"/>
              <a:t>がノード </a:t>
            </a:r>
            <a:r>
              <a:rPr lang="en-US" altLang="ja-JP" dirty="0"/>
              <a:t>B </a:t>
            </a:r>
            <a:r>
              <a:rPr lang="ja-JP" altLang="en-US" dirty="0"/>
              <a:t>を呼び出す </a:t>
            </a:r>
            <a:r>
              <a:rPr lang="en-US" altLang="ja-JP" dirty="0"/>
              <a:t>/ </a:t>
            </a:r>
            <a:r>
              <a:rPr lang="ja-JP" altLang="en-US" dirty="0"/>
              <a:t>使用する</a:t>
            </a:r>
            <a:endParaRPr lang="en-US" altLang="ja-JP" dirty="0"/>
          </a:p>
          <a:p>
            <a:pPr lvl="2"/>
            <a:r>
              <a:rPr lang="ja-JP" altLang="en-US" dirty="0"/>
              <a:t>ノード </a:t>
            </a:r>
            <a:r>
              <a:rPr lang="en-US" altLang="ja-JP" dirty="0"/>
              <a:t>A </a:t>
            </a:r>
            <a:r>
              <a:rPr lang="ja-JP" altLang="en-US" dirty="0"/>
              <a:t>がノード </a:t>
            </a:r>
            <a:r>
              <a:rPr lang="en-US" altLang="ja-JP" dirty="0"/>
              <a:t>B </a:t>
            </a:r>
            <a:r>
              <a:rPr lang="ja-JP" altLang="en-US" dirty="0"/>
              <a:t>を継承する</a:t>
            </a:r>
            <a:endParaRPr lang="en-US" altLang="ja-JP" dirty="0"/>
          </a:p>
          <a:p>
            <a:pPr lvl="1"/>
            <a:r>
              <a:rPr lang="ja-JP" altLang="en-US" dirty="0"/>
              <a:t>名前空間</a:t>
            </a:r>
            <a:endParaRPr lang="en-US" altLang="ja-JP" dirty="0"/>
          </a:p>
          <a:p>
            <a:pPr lvl="2"/>
            <a:r>
              <a:rPr lang="ja-JP" altLang="en-US" dirty="0"/>
              <a:t>各ノードが完全修飾名を持つ（</a:t>
            </a:r>
            <a:r>
              <a:rPr lang="en-US" altLang="ja-JP" dirty="0" err="1"/>
              <a:t>java.hoge.max</a:t>
            </a:r>
            <a:r>
              <a:rPr lang="en-US" altLang="ja-JP" dirty="0"/>
              <a:t>(int)</a:t>
            </a:r>
            <a:r>
              <a:rPr lang="ja-JP" altLang="en-US" dirty="0"/>
              <a:t>など）</a:t>
            </a:r>
            <a:endParaRPr lang="en-US" altLang="ja-JP" dirty="0"/>
          </a:p>
          <a:p>
            <a:pPr lvl="1"/>
            <a:r>
              <a:rPr lang="ja-JP" altLang="en-US" dirty="0"/>
              <a:t>ノードの役割・意味</a:t>
            </a:r>
            <a:endParaRPr lang="en-US" altLang="ja-JP" dirty="0"/>
          </a:p>
          <a:p>
            <a:pPr lvl="2"/>
            <a:r>
              <a:rPr lang="ja-JP" altLang="en-US" dirty="0"/>
              <a:t>抽象クラス</a:t>
            </a:r>
            <a:r>
              <a:rPr lang="en-US" altLang="ja-JP" dirty="0"/>
              <a:t>/</a:t>
            </a:r>
            <a:r>
              <a:rPr lang="ja-JP" altLang="en-US" dirty="0"/>
              <a:t>メソッドか？ </a:t>
            </a:r>
            <a:r>
              <a:rPr lang="en-US" altLang="ja-JP" dirty="0"/>
              <a:t>Deprecated </a:t>
            </a:r>
            <a:r>
              <a:rPr lang="ja-JP" altLang="en-US" dirty="0"/>
              <a:t>か？</a:t>
            </a:r>
            <a:r>
              <a:rPr lang="en-US" altLang="ja-JP" dirty="0"/>
              <a:t> </a:t>
            </a:r>
            <a:r>
              <a:rPr lang="ja-JP" altLang="en-US" dirty="0"/>
              <a:t>など</a:t>
            </a:r>
            <a:endParaRPr lang="en-US" altLang="ja-JP" dirty="0"/>
          </a:p>
          <a:p>
            <a:pPr lvl="1"/>
            <a:r>
              <a:rPr lang="ja-JP" altLang="en-US" dirty="0"/>
              <a:t>トークン化されたソースコード</a:t>
            </a:r>
            <a:endParaRPr lang="en-US" altLang="ja-JP" dirty="0"/>
          </a:p>
          <a:p>
            <a:pPr lvl="2"/>
            <a:r>
              <a:rPr lang="ja-JP" altLang="en-US" dirty="0"/>
              <a:t>類似度計算に使用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65BCF2B-0D65-5FAB-810A-9A1A0521A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63506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79C612B6-ED73-FCB3-3F5B-37CF624B7C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730D7E9B-0BAC-E353-A8C3-60D9C8FB10E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867"/>
          <a:stretch>
            <a:fillRect/>
          </a:stretch>
        </p:blipFill>
        <p:spPr>
          <a:xfrm>
            <a:off x="818694" y="2237232"/>
            <a:ext cx="7678325" cy="3760435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9F128D08-B6FF-219A-521D-3B146509C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CST(Code Structure Tree)</a:t>
            </a:r>
            <a:br>
              <a:rPr lang="en-US" altLang="ja-JP" dirty="0"/>
            </a:b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07667A-26F1-1509-7744-4EE65FCB9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000" y="1059750"/>
            <a:ext cx="8352000" cy="5438250"/>
          </a:xfrm>
        </p:spPr>
        <p:txBody>
          <a:bodyPr/>
          <a:lstStyle/>
          <a:p>
            <a:r>
              <a:rPr lang="ja-JP" altLang="en-US" dirty="0"/>
              <a:t>リファクタ検出に特化した</a:t>
            </a:r>
            <a:r>
              <a:rPr lang="ja-JP" altLang="en-US" dirty="0">
                <a:solidFill>
                  <a:srgbClr val="FF0000"/>
                </a:solidFill>
              </a:rPr>
              <a:t>言語独立な </a:t>
            </a:r>
            <a:r>
              <a:rPr lang="en-US" altLang="ja-JP" dirty="0">
                <a:solidFill>
                  <a:srgbClr val="FF0000"/>
                </a:solidFill>
              </a:rPr>
              <a:t>AST</a:t>
            </a:r>
          </a:p>
          <a:p>
            <a:pPr lvl="1"/>
            <a:r>
              <a:rPr lang="ja-JP" altLang="en-US" dirty="0"/>
              <a:t>対象：</a:t>
            </a:r>
            <a:r>
              <a:rPr lang="en-US" altLang="ja-JP" dirty="0"/>
              <a:t>Java, JavaScript, C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428A20F-1832-D288-F5F7-31FAA5EDD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28</a:t>
            </a:fld>
            <a:endParaRPr lang="ja-JP" altLang="en-US"/>
          </a:p>
        </p:txBody>
      </p:sp>
      <p:sp>
        <p:nvSpPr>
          <p:cNvPr id="9" name="吹き出し: 角を丸めた四角形 8">
            <a:extLst>
              <a:ext uri="{FF2B5EF4-FFF2-40B4-BE49-F238E27FC236}">
                <a16:creationId xmlns:a16="http://schemas.microsoft.com/office/drawing/2014/main" id="{B0482428-3ACA-1EC5-D398-FF77DF1BF970}"/>
              </a:ext>
            </a:extLst>
          </p:cNvPr>
          <p:cNvSpPr/>
          <p:nvPr/>
        </p:nvSpPr>
        <p:spPr>
          <a:xfrm>
            <a:off x="5454701" y="6219515"/>
            <a:ext cx="2672197" cy="458485"/>
          </a:xfrm>
          <a:prstGeom prst="wedgeRoundRectCallout">
            <a:avLst>
              <a:gd name="adj1" fmla="val -38286"/>
              <a:gd name="adj2" fmla="val -213796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呼び出し関係グラフ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吹き出し: 角を丸めた四角形 9">
            <a:extLst>
              <a:ext uri="{FF2B5EF4-FFF2-40B4-BE49-F238E27FC236}">
                <a16:creationId xmlns:a16="http://schemas.microsoft.com/office/drawing/2014/main" id="{5D047037-54D4-5B78-E44F-4450534DBB8D}"/>
              </a:ext>
            </a:extLst>
          </p:cNvPr>
          <p:cNvSpPr/>
          <p:nvPr/>
        </p:nvSpPr>
        <p:spPr>
          <a:xfrm>
            <a:off x="940211" y="2970515"/>
            <a:ext cx="1268152" cy="458485"/>
          </a:xfrm>
          <a:prstGeom prst="wedgeRoundRectCallout">
            <a:avLst>
              <a:gd name="adj1" fmla="val 54906"/>
              <a:gd name="adj2" fmla="val 230239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名前空間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吹き出し: 角を丸めた四角形 10">
            <a:extLst>
              <a:ext uri="{FF2B5EF4-FFF2-40B4-BE49-F238E27FC236}">
                <a16:creationId xmlns:a16="http://schemas.microsoft.com/office/drawing/2014/main" id="{EE93CF7D-CB3B-9733-5DB8-D0FDA40B9735}"/>
              </a:ext>
            </a:extLst>
          </p:cNvPr>
          <p:cNvSpPr/>
          <p:nvPr/>
        </p:nvSpPr>
        <p:spPr>
          <a:xfrm>
            <a:off x="5731404" y="1598747"/>
            <a:ext cx="3153804" cy="458485"/>
          </a:xfrm>
          <a:prstGeom prst="wedgeRoundRectCallout">
            <a:avLst>
              <a:gd name="adj1" fmla="val -39059"/>
              <a:gd name="adj2" fmla="val 179438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トークン化ソースコード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吹き出し: 角を丸めた四角形 11">
            <a:extLst>
              <a:ext uri="{FF2B5EF4-FFF2-40B4-BE49-F238E27FC236}">
                <a16:creationId xmlns:a16="http://schemas.microsoft.com/office/drawing/2014/main" id="{B7FCD224-D160-B111-F5EB-C9BDF7EAC623}"/>
              </a:ext>
            </a:extLst>
          </p:cNvPr>
          <p:cNvSpPr/>
          <p:nvPr/>
        </p:nvSpPr>
        <p:spPr>
          <a:xfrm>
            <a:off x="741804" y="6219515"/>
            <a:ext cx="1466560" cy="458485"/>
          </a:xfrm>
          <a:prstGeom prst="wedgeRoundRectCallout">
            <a:avLst>
              <a:gd name="adj1" fmla="val 55694"/>
              <a:gd name="adj2" fmla="val -134772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引数リスト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吹き出し: 角を丸めた四角形 12">
            <a:extLst>
              <a:ext uri="{FF2B5EF4-FFF2-40B4-BE49-F238E27FC236}">
                <a16:creationId xmlns:a16="http://schemas.microsoft.com/office/drawing/2014/main" id="{D29469C5-0B36-C47E-911C-BE83D6AEADB0}"/>
              </a:ext>
            </a:extLst>
          </p:cNvPr>
          <p:cNvSpPr/>
          <p:nvPr/>
        </p:nvSpPr>
        <p:spPr>
          <a:xfrm>
            <a:off x="940228" y="4147997"/>
            <a:ext cx="1069711" cy="458485"/>
          </a:xfrm>
          <a:prstGeom prst="wedgeRoundRectCallout">
            <a:avLst>
              <a:gd name="adj1" fmla="val -12852"/>
              <a:gd name="adj2" fmla="val 177558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識別子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989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6A0939-155C-27E7-8B7F-7F77B332D7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B4083E-B5F2-7EF0-36AB-7019DFE2A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抽象構文木 </a:t>
            </a:r>
            <a:r>
              <a:rPr kumimoji="1" lang="en-US" altLang="ja-JP" dirty="0"/>
              <a:t>(AST </a:t>
            </a:r>
            <a:r>
              <a:rPr lang="en-US" altLang="ja-JP" dirty="0"/>
              <a:t>: </a:t>
            </a:r>
            <a:r>
              <a:rPr kumimoji="1" lang="en-US" altLang="ja-JP" dirty="0"/>
              <a:t>A</a:t>
            </a:r>
            <a:r>
              <a:rPr lang="en-US" altLang="ja-JP" dirty="0"/>
              <a:t>bstract Syntax Tree)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3F1E62-C9B9-E57B-84B5-CE112E2F3B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b="1" dirty="0"/>
              <a:t>構文を抽象的に表現した木構造</a:t>
            </a:r>
            <a:endParaRPr kumimoji="1" lang="en-US" altLang="ja-JP" b="1" dirty="0"/>
          </a:p>
          <a:p>
            <a:pPr lvl="1"/>
            <a:r>
              <a:rPr lang="ja-JP" altLang="en-US" dirty="0"/>
              <a:t>構文解析によって得られる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構文に着目</a:t>
            </a:r>
            <a:r>
              <a:rPr lang="ja-JP" altLang="en-US" dirty="0"/>
              <a:t>する</a:t>
            </a:r>
            <a:r>
              <a:rPr kumimoji="1" lang="ja-JP" altLang="en-US" dirty="0"/>
              <a:t>静的解析で用いられる</a:t>
            </a:r>
            <a:endParaRPr kumimoji="1" lang="en-US" altLang="ja-JP" dirty="0"/>
          </a:p>
          <a:p>
            <a:pPr lvl="1"/>
            <a:r>
              <a:rPr kumimoji="1" lang="en-US" altLang="ja-JP" dirty="0">
                <a:solidFill>
                  <a:srgbClr val="FF0000"/>
                </a:solidFill>
              </a:rPr>
              <a:t>AST </a:t>
            </a:r>
            <a:r>
              <a:rPr kumimoji="1" lang="ja-JP" altLang="en-US" dirty="0">
                <a:solidFill>
                  <a:srgbClr val="FF0000"/>
                </a:solidFill>
              </a:rPr>
              <a:t>はプログラミング言語ごとに異なる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B18BA4B-7BF4-BC2D-EE80-8C9F27FE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</a:t>
            </a:fld>
            <a:endParaRPr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73EC659-1BC0-989D-88A2-14AEF37E2E75}"/>
              </a:ext>
            </a:extLst>
          </p:cNvPr>
          <p:cNvSpPr/>
          <p:nvPr/>
        </p:nvSpPr>
        <p:spPr>
          <a:xfrm>
            <a:off x="4095167" y="3342177"/>
            <a:ext cx="1488509" cy="734407"/>
          </a:xfrm>
          <a:prstGeom prst="rect">
            <a:avLst/>
          </a:prstGeom>
          <a:ln w="28575">
            <a:solidFill>
              <a:srgbClr val="0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Package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java.hoge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BB393EE-E655-1416-246C-B8621F4D219C}"/>
              </a:ext>
            </a:extLst>
          </p:cNvPr>
          <p:cNvSpPr/>
          <p:nvPr/>
        </p:nvSpPr>
        <p:spPr>
          <a:xfrm>
            <a:off x="2217777" y="4528832"/>
            <a:ext cx="1488508" cy="734407"/>
          </a:xfrm>
          <a:prstGeom prst="rect">
            <a:avLst/>
          </a:prstGeom>
          <a:ln w="28575">
            <a:solidFill>
              <a:srgbClr val="0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Class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Main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015496E-1FD2-EBAA-73B4-7AB37924F3CB}"/>
              </a:ext>
            </a:extLst>
          </p:cNvPr>
          <p:cNvSpPr/>
          <p:nvPr/>
        </p:nvSpPr>
        <p:spPr>
          <a:xfrm>
            <a:off x="4770411" y="4528833"/>
            <a:ext cx="1488508" cy="734407"/>
          </a:xfrm>
          <a:prstGeom prst="rect">
            <a:avLst/>
          </a:prstGeom>
          <a:ln w="28575">
            <a:solidFill>
              <a:srgbClr val="0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Class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foo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8BF1ED8-224D-9255-9C49-1265CDB240E3}"/>
              </a:ext>
            </a:extLst>
          </p:cNvPr>
          <p:cNvSpPr/>
          <p:nvPr/>
        </p:nvSpPr>
        <p:spPr>
          <a:xfrm>
            <a:off x="4102354" y="5962807"/>
            <a:ext cx="1488508" cy="734407"/>
          </a:xfrm>
          <a:prstGeom prst="rect">
            <a:avLst/>
          </a:prstGeom>
          <a:ln w="28575">
            <a:solidFill>
              <a:srgbClr val="0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Method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fuga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5737EFC-35C1-0397-C052-4213CECC23BB}"/>
              </a:ext>
            </a:extLst>
          </p:cNvPr>
          <p:cNvSpPr/>
          <p:nvPr/>
        </p:nvSpPr>
        <p:spPr>
          <a:xfrm>
            <a:off x="333200" y="5955194"/>
            <a:ext cx="1488508" cy="734407"/>
          </a:xfrm>
          <a:prstGeom prst="rect">
            <a:avLst/>
          </a:prstGeom>
          <a:ln w="28575">
            <a:solidFill>
              <a:srgbClr val="0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Method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main 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B4E4531-791E-9B70-6ECD-33BB8E99881E}"/>
              </a:ext>
            </a:extLst>
          </p:cNvPr>
          <p:cNvSpPr/>
          <p:nvPr/>
        </p:nvSpPr>
        <p:spPr>
          <a:xfrm>
            <a:off x="7323045" y="4528835"/>
            <a:ext cx="1488509" cy="734407"/>
          </a:xfrm>
          <a:prstGeom prst="rect">
            <a:avLst/>
          </a:prstGeom>
          <a:ln w="28575">
            <a:solidFill>
              <a:srgbClr val="0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Class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bar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258AA9B-995D-F6B8-59B5-1F3034C428EF}"/>
              </a:ext>
            </a:extLst>
          </p:cNvPr>
          <p:cNvSpPr/>
          <p:nvPr/>
        </p:nvSpPr>
        <p:spPr>
          <a:xfrm>
            <a:off x="2217777" y="5962807"/>
            <a:ext cx="1488508" cy="734407"/>
          </a:xfrm>
          <a:prstGeom prst="rect">
            <a:avLst/>
          </a:prstGeom>
          <a:ln w="28575">
            <a:solidFill>
              <a:srgbClr val="0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Method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hoge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A9E128F3-03AD-5B2A-099A-5A7B1327F8F4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>
          <a:xfrm>
            <a:off x="4839422" y="4076584"/>
            <a:ext cx="675243" cy="452249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1E3E57BA-A867-CCC7-84A3-651E38011821}"/>
              </a:ext>
            </a:extLst>
          </p:cNvPr>
          <p:cNvCxnSpPr>
            <a:cxnSpLocks/>
            <a:stCxn id="7" idx="2"/>
            <a:endCxn id="13" idx="0"/>
          </p:cNvCxnSpPr>
          <p:nvPr/>
        </p:nvCxnSpPr>
        <p:spPr>
          <a:xfrm>
            <a:off x="4839422" y="4076584"/>
            <a:ext cx="3227878" cy="452251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FE5D8877-278E-DA47-D23F-5779BF632797}"/>
              </a:ext>
            </a:extLst>
          </p:cNvPr>
          <p:cNvCxnSpPr>
            <a:cxnSpLocks/>
            <a:stCxn id="8" idx="0"/>
            <a:endCxn id="7" idx="2"/>
          </p:cNvCxnSpPr>
          <p:nvPr/>
        </p:nvCxnSpPr>
        <p:spPr>
          <a:xfrm flipV="1">
            <a:off x="2962031" y="4076584"/>
            <a:ext cx="1877391" cy="45224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86C8702A-1320-7296-1BC6-0C1770BB3EFA}"/>
              </a:ext>
            </a:extLst>
          </p:cNvPr>
          <p:cNvCxnSpPr>
            <a:cxnSpLocks/>
            <a:stCxn id="11" idx="0"/>
            <a:endCxn id="8" idx="2"/>
          </p:cNvCxnSpPr>
          <p:nvPr/>
        </p:nvCxnSpPr>
        <p:spPr>
          <a:xfrm flipV="1">
            <a:off x="1077454" y="5263239"/>
            <a:ext cx="1884577" cy="691955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83FC922E-D25B-3724-0890-74C6C0ABD994}"/>
              </a:ext>
            </a:extLst>
          </p:cNvPr>
          <p:cNvCxnSpPr>
            <a:cxnSpLocks/>
            <a:stCxn id="15" idx="0"/>
            <a:endCxn id="8" idx="2"/>
          </p:cNvCxnSpPr>
          <p:nvPr/>
        </p:nvCxnSpPr>
        <p:spPr>
          <a:xfrm flipV="1">
            <a:off x="2962031" y="5263239"/>
            <a:ext cx="0" cy="69956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ACE57823-6BAF-A7E4-E1C3-DA3D72CCFF61}"/>
              </a:ext>
            </a:extLst>
          </p:cNvPr>
          <p:cNvCxnSpPr>
            <a:cxnSpLocks/>
            <a:stCxn id="10" idx="0"/>
            <a:endCxn id="8" idx="2"/>
          </p:cNvCxnSpPr>
          <p:nvPr/>
        </p:nvCxnSpPr>
        <p:spPr>
          <a:xfrm flipH="1" flipV="1">
            <a:off x="2962031" y="5263239"/>
            <a:ext cx="1884577" cy="69956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99143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0DE48049-E920-87D0-A83B-81D90B0D6B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DE3064-4636-41EE-7AB2-0CED2895D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CST </a:t>
            </a:r>
            <a:r>
              <a:rPr lang="ja-JP" altLang="en-US" dirty="0"/>
              <a:t>（</a:t>
            </a:r>
            <a:r>
              <a:rPr lang="en-US" altLang="ja-JP" dirty="0"/>
              <a:t>Code Structure Tree</a:t>
            </a:r>
            <a:r>
              <a:rPr lang="ja-JP" altLang="en-US" dirty="0"/>
              <a:t>）</a:t>
            </a:r>
            <a:br>
              <a:rPr lang="en-US" altLang="ja-JP" dirty="0"/>
            </a:b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C873C8-4CD9-A1F4-B868-00B6BF87D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000" y="1059750"/>
            <a:ext cx="8352000" cy="5438250"/>
          </a:xfrm>
        </p:spPr>
        <p:txBody>
          <a:bodyPr/>
          <a:lstStyle/>
          <a:p>
            <a:r>
              <a:rPr lang="ja-JP" altLang="en-US" dirty="0"/>
              <a:t>リファクタ検出に特化した</a:t>
            </a:r>
            <a:r>
              <a:rPr lang="ja-JP" altLang="en-US" dirty="0">
                <a:solidFill>
                  <a:srgbClr val="FF0000"/>
                </a:solidFill>
              </a:rPr>
              <a:t>言語独立な </a:t>
            </a:r>
            <a:r>
              <a:rPr lang="en-US" altLang="ja-JP" dirty="0">
                <a:solidFill>
                  <a:srgbClr val="FF0000"/>
                </a:solidFill>
              </a:rPr>
              <a:t>AST</a:t>
            </a:r>
          </a:p>
          <a:p>
            <a:pPr lvl="1"/>
            <a:r>
              <a:rPr lang="ja-JP" altLang="en-US" dirty="0"/>
              <a:t>対象：</a:t>
            </a:r>
            <a:r>
              <a:rPr lang="en-US" altLang="ja-JP" dirty="0"/>
              <a:t>Java, JavaScript, C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93CAB0-E656-8D13-9217-70D91C1CA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29</a:t>
            </a:fld>
            <a:endParaRPr lang="ja-JP" altLang="en-US"/>
          </a:p>
        </p:txBody>
      </p:sp>
      <p:pic>
        <p:nvPicPr>
          <p:cNvPr id="6" name="図 5" descr="テキスト, 手紙&#10;&#10;AI 生成コンテンツは誤りを含む可能性があります。">
            <a:extLst>
              <a:ext uri="{FF2B5EF4-FFF2-40B4-BE49-F238E27FC236}">
                <a16:creationId xmlns:a16="http://schemas.microsoft.com/office/drawing/2014/main" id="{FC3A4D0F-2399-6570-52A2-F5E3C18D61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6288" y="2024056"/>
            <a:ext cx="3805306" cy="1800539"/>
          </a:xfrm>
          <a:prstGeom prst="rect">
            <a:avLst/>
          </a:prstGeom>
          <a:ln w="19050">
            <a:solidFill>
              <a:srgbClr val="000000"/>
            </a:solidFill>
          </a:ln>
        </p:spPr>
      </p:pic>
      <p:pic>
        <p:nvPicPr>
          <p:cNvPr id="8" name="図 7" descr="テキスト, 手紙&#10;&#10;AI 生成コンテンツは誤りを含む可能性があります。">
            <a:extLst>
              <a:ext uri="{FF2B5EF4-FFF2-40B4-BE49-F238E27FC236}">
                <a16:creationId xmlns:a16="http://schemas.microsoft.com/office/drawing/2014/main" id="{FCE104D9-5D16-3858-BE7B-284DB5C65C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464" y="3564936"/>
            <a:ext cx="3821818" cy="3113064"/>
          </a:xfrm>
          <a:prstGeom prst="rect">
            <a:avLst/>
          </a:prstGeom>
          <a:ln w="19050"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15424863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6555DF90-41FE-9723-0549-68391CC05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9D50EA-0A57-0B09-5164-CFF00FC9D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多言語拡張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CCF48D7-DC3E-9CF9-BE5B-050F404AE4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単一言語ツールを多言語に拡張するのは高コスト</a:t>
            </a:r>
            <a:endParaRPr lang="en-US" altLang="ja-JP" dirty="0"/>
          </a:p>
          <a:p>
            <a:pPr lvl="1"/>
            <a:r>
              <a:rPr kumimoji="1" lang="ja-JP" altLang="en-US" b="1" dirty="0"/>
              <a:t>解析処理が対象言語に依存</a:t>
            </a:r>
            <a:r>
              <a:rPr kumimoji="1" lang="ja-JP" altLang="en-US" dirty="0"/>
              <a:t>している</a:t>
            </a:r>
            <a:endParaRPr lang="en-US" altLang="ja-JP" dirty="0"/>
          </a:p>
          <a:p>
            <a:pPr lvl="1"/>
            <a:r>
              <a:rPr kumimoji="1" lang="ja-JP" altLang="en-US" b="1" dirty="0"/>
              <a:t>使いまわせる部分が少ない</a:t>
            </a:r>
            <a:endParaRPr kumimoji="1" lang="en-US" altLang="ja-JP" b="1" dirty="0"/>
          </a:p>
          <a:p>
            <a:pPr lvl="1"/>
            <a:endParaRPr lang="en-US" altLang="ja-JP" dirty="0"/>
          </a:p>
          <a:p>
            <a:r>
              <a:rPr kumimoji="1" lang="ja-JP" altLang="en-US" dirty="0"/>
              <a:t>対象言語に依存しない</a:t>
            </a:r>
            <a:r>
              <a:rPr kumimoji="1" lang="ja-JP" altLang="en-US" dirty="0">
                <a:solidFill>
                  <a:srgbClr val="FF0000"/>
                </a:solidFill>
              </a:rPr>
              <a:t>言語独立部分</a:t>
            </a:r>
            <a:r>
              <a:rPr kumimoji="1" lang="ja-JP" altLang="en-US" dirty="0"/>
              <a:t>を切り出せばよい</a:t>
            </a:r>
            <a:endParaRPr kumimoji="1" lang="en-US" altLang="ja-JP" dirty="0"/>
          </a:p>
          <a:p>
            <a:pPr lvl="1"/>
            <a:r>
              <a:rPr lang="en-US" altLang="ja-JP" dirty="0"/>
              <a:t>ex.</a:t>
            </a:r>
            <a:r>
              <a:rPr lang="ja-JP" altLang="en-US" dirty="0"/>
              <a:t> コンパイラ基盤（</a:t>
            </a:r>
            <a:r>
              <a:rPr lang="en-US" altLang="ja-JP" b="1" dirty="0"/>
              <a:t>LLVM</a:t>
            </a:r>
            <a:r>
              <a:rPr lang="en-US" altLang="ja-JP" dirty="0"/>
              <a:t> </a:t>
            </a:r>
            <a:r>
              <a:rPr lang="ja-JP" altLang="en-US" dirty="0"/>
              <a:t>など）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84A1F8A-263B-1141-16DA-072306D3A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30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50650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F8F30A-7B53-1F47-EF9D-7BE2D4DAB0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16C2F7-540F-21D0-AF91-D013D9E96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静的解析ツールの多言語拡張 </a:t>
            </a:r>
            <a:r>
              <a:rPr kumimoji="1" lang="en-US" altLang="ja-JP" dirty="0"/>
              <a:t>(1/2)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89F60C-D140-73C2-ED41-B04A73BE4E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対象言語を増やすことを考える</a:t>
            </a:r>
            <a:endParaRPr kumimoji="1" lang="en-US" altLang="ja-JP" dirty="0"/>
          </a:p>
          <a:p>
            <a:pPr lvl="1"/>
            <a:r>
              <a:rPr lang="ja-JP" altLang="en-US" dirty="0"/>
              <a:t>例）</a:t>
            </a:r>
            <a:r>
              <a:rPr lang="en-US" altLang="ja-JP" dirty="0"/>
              <a:t>Java </a:t>
            </a:r>
            <a:r>
              <a:rPr lang="ja-JP" altLang="en-US" dirty="0"/>
              <a:t>専用ツールを </a:t>
            </a:r>
            <a:r>
              <a:rPr lang="en-US" altLang="ja-JP" dirty="0"/>
              <a:t>Java, C++ </a:t>
            </a:r>
            <a:r>
              <a:rPr lang="ja-JP" altLang="en-US" dirty="0"/>
              <a:t>用ツールに拡張</a:t>
            </a:r>
            <a:endParaRPr kumimoji="1" lang="en-US" altLang="ja-JP" dirty="0"/>
          </a:p>
          <a:p>
            <a:endParaRPr lang="en-US" altLang="ja-JP" dirty="0"/>
          </a:p>
          <a:p>
            <a:r>
              <a:rPr lang="en-US" altLang="ja-JP" dirty="0"/>
              <a:t>Before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A3DF4E9-480E-F24D-B324-B562991B6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3</a:t>
            </a:fld>
            <a:endParaRPr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1FF0883-4321-D157-E054-4B0E0F7A7D2C}"/>
              </a:ext>
            </a:extLst>
          </p:cNvPr>
          <p:cNvSpPr txBox="1"/>
          <p:nvPr/>
        </p:nvSpPr>
        <p:spPr>
          <a:xfrm>
            <a:off x="190653" y="4712825"/>
            <a:ext cx="651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Java</a:t>
            </a:r>
            <a:endParaRPr kumimoji="1" lang="ja-JP" altLang="en-US" sz="2000" dirty="0"/>
          </a:p>
        </p:txBody>
      </p:sp>
      <p:pic>
        <p:nvPicPr>
          <p:cNvPr id="7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119A9445-00C0-8E13-1FF4-D851069D1F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837" y="3969413"/>
            <a:ext cx="708772" cy="70877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DEFB9AC-5C88-61D2-B833-09ED0417899A}"/>
              </a:ext>
            </a:extLst>
          </p:cNvPr>
          <p:cNvSpPr/>
          <p:nvPr/>
        </p:nvSpPr>
        <p:spPr>
          <a:xfrm>
            <a:off x="1360073" y="3826355"/>
            <a:ext cx="1873855" cy="985801"/>
          </a:xfrm>
          <a:prstGeom prst="rect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AD43A360-81B9-28EF-D42C-E4C64433FFC2}"/>
              </a:ext>
            </a:extLst>
          </p:cNvPr>
          <p:cNvCxnSpPr>
            <a:cxnSpLocks/>
            <a:stCxn id="7" idx="3"/>
            <a:endCxn id="10" idx="1"/>
          </p:cNvCxnSpPr>
          <p:nvPr/>
        </p:nvCxnSpPr>
        <p:spPr>
          <a:xfrm flipV="1">
            <a:off x="870609" y="4319256"/>
            <a:ext cx="489464" cy="454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BC0D390-F340-CFEC-159A-28DFDEAA4013}"/>
              </a:ext>
            </a:extLst>
          </p:cNvPr>
          <p:cNvSpPr txBox="1"/>
          <p:nvPr/>
        </p:nvSpPr>
        <p:spPr>
          <a:xfrm>
            <a:off x="3881230" y="4648889"/>
            <a:ext cx="11576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Java AST</a:t>
            </a:r>
            <a:endParaRPr kumimoji="1" lang="en-US" altLang="ja-JP" sz="2000" dirty="0"/>
          </a:p>
        </p:txBody>
      </p: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3F96CA9F-F757-F8E5-D55C-9728EC845662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3233928" y="4315091"/>
            <a:ext cx="730763" cy="416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658AE988-ADE1-358F-6AFC-0BC227987BF9}"/>
              </a:ext>
            </a:extLst>
          </p:cNvPr>
          <p:cNvSpPr/>
          <p:nvPr/>
        </p:nvSpPr>
        <p:spPr>
          <a:xfrm>
            <a:off x="5541051" y="3863657"/>
            <a:ext cx="1700306" cy="985801"/>
          </a:xfrm>
          <a:prstGeom prst="rect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解析処理</a:t>
            </a:r>
          </a:p>
        </p:txBody>
      </p: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22E3DD17-F9B0-C527-23FA-8753290C2B42}"/>
              </a:ext>
            </a:extLst>
          </p:cNvPr>
          <p:cNvCxnSpPr>
            <a:cxnSpLocks/>
            <a:endCxn id="18" idx="1"/>
          </p:cNvCxnSpPr>
          <p:nvPr/>
        </p:nvCxnSpPr>
        <p:spPr>
          <a:xfrm>
            <a:off x="5030115" y="4356557"/>
            <a:ext cx="510936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90A95E09-6331-CD13-9035-267E6820D23E}"/>
              </a:ext>
            </a:extLst>
          </p:cNvPr>
          <p:cNvCxnSpPr>
            <a:cxnSpLocks/>
            <a:stCxn id="18" idx="3"/>
          </p:cNvCxnSpPr>
          <p:nvPr/>
        </p:nvCxnSpPr>
        <p:spPr>
          <a:xfrm flipV="1">
            <a:off x="7241357" y="4356557"/>
            <a:ext cx="510936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F436EC52-5904-68F8-C99C-A9A79DC88738}"/>
              </a:ext>
            </a:extLst>
          </p:cNvPr>
          <p:cNvSpPr txBox="1"/>
          <p:nvPr/>
        </p:nvSpPr>
        <p:spPr>
          <a:xfrm>
            <a:off x="7900684" y="4183734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解析結果</a:t>
            </a:r>
            <a:endParaRPr kumimoji="1" lang="en-US" altLang="ja-JP" sz="2000" dirty="0"/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0A56A5B2-8CFE-5EB2-AFD5-A2F2047C4CB4}"/>
              </a:ext>
            </a:extLst>
          </p:cNvPr>
          <p:cNvGrpSpPr/>
          <p:nvPr/>
        </p:nvGrpSpPr>
        <p:grpSpPr>
          <a:xfrm>
            <a:off x="4071482" y="3863657"/>
            <a:ext cx="950183" cy="720187"/>
            <a:chOff x="3914477" y="4362962"/>
            <a:chExt cx="950183" cy="720187"/>
          </a:xfrm>
        </p:grpSpPr>
        <p:pic>
          <p:nvPicPr>
            <p:cNvPr id="25" name="図 24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EB0477B8-5386-B317-DAEF-52D9C9E9BF4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914477" y="4362962"/>
              <a:ext cx="846707" cy="720187"/>
            </a:xfrm>
            <a:prstGeom prst="rect">
              <a:avLst/>
            </a:prstGeom>
          </p:spPr>
        </p:pic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A2BD8C11-22E5-4300-39E0-B7430D36D468}"/>
                </a:ext>
              </a:extLst>
            </p:cNvPr>
            <p:cNvSpPr/>
            <p:nvPr/>
          </p:nvSpPr>
          <p:spPr>
            <a:xfrm>
              <a:off x="4651176" y="4428007"/>
              <a:ext cx="213484" cy="400110"/>
            </a:xfrm>
            <a:prstGeom prst="rect">
              <a:avLst/>
            </a:prstGeom>
            <a:solidFill>
              <a:schemeClr val="bg1"/>
            </a:solidFill>
            <a:ln w="28575"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 lIns="72000" tIns="72000" rIns="72000" bIns="72000" rtlCol="0" anchor="t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en-US" altLang="ja-JP" sz="2800" u="sng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E96FEC-F47B-DA1F-65A0-BC9B70C72A53}"/>
              </a:ext>
            </a:extLst>
          </p:cNvPr>
          <p:cNvSpPr txBox="1"/>
          <p:nvPr/>
        </p:nvSpPr>
        <p:spPr>
          <a:xfrm>
            <a:off x="1517299" y="4007743"/>
            <a:ext cx="1559402" cy="6976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Java </a:t>
            </a:r>
            <a:r>
              <a:rPr lang="ja-JP" altLang="en-US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用</a:t>
            </a:r>
            <a:endParaRPr lang="en-US" altLang="ja-JP" sz="2000" spc="11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AST </a:t>
            </a:r>
            <a:r>
              <a:rPr lang="ja-JP" altLang="en-US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パーサ</a:t>
            </a:r>
          </a:p>
        </p:txBody>
      </p:sp>
    </p:spTree>
    <p:extLst>
      <p:ext uri="{BB962C8B-B14F-4D97-AF65-F5344CB8AC3E}">
        <p14:creationId xmlns:p14="http://schemas.microsoft.com/office/powerpoint/2010/main" val="2281702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4BFA1E-577D-F9B1-8A27-78E553554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静的解析ツールの多言語拡張 </a:t>
            </a:r>
            <a:r>
              <a:rPr kumimoji="1" lang="en-US" altLang="ja-JP" dirty="0"/>
              <a:t>(2/2)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08C77A8-495F-C74E-D3B2-20BEB17C1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対象言語を増やすことを考える</a:t>
            </a:r>
            <a:endParaRPr lang="en-US" altLang="ja-JP" dirty="0"/>
          </a:p>
          <a:p>
            <a:pPr lvl="1"/>
            <a:r>
              <a:rPr lang="ja-JP" altLang="en-US" dirty="0"/>
              <a:t>例）</a:t>
            </a:r>
            <a:r>
              <a:rPr lang="en-US" altLang="ja-JP" dirty="0"/>
              <a:t>Java </a:t>
            </a:r>
            <a:r>
              <a:rPr lang="ja-JP" altLang="en-US" dirty="0"/>
              <a:t>専用ツールを </a:t>
            </a:r>
            <a:r>
              <a:rPr lang="en-US" altLang="ja-JP" dirty="0"/>
              <a:t>Java, C++ </a:t>
            </a:r>
            <a:r>
              <a:rPr lang="ja-JP" altLang="en-US" dirty="0"/>
              <a:t>用ツールに拡張</a:t>
            </a:r>
            <a:endParaRPr kumimoji="1" lang="en-US" altLang="ja-JP" dirty="0"/>
          </a:p>
          <a:p>
            <a:endParaRPr lang="en-US" altLang="ja-JP" dirty="0"/>
          </a:p>
          <a:p>
            <a:r>
              <a:rPr lang="en-US" altLang="ja-JP" dirty="0"/>
              <a:t>After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1E0EEF-8174-7E40-E3F7-3862841B9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4</a:t>
            </a:fld>
            <a:endParaRPr lang="ja-JP" altLang="en-US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430C148-CE4F-C846-9D82-A8B26E273C48}"/>
              </a:ext>
            </a:extLst>
          </p:cNvPr>
          <p:cNvSpPr txBox="1"/>
          <p:nvPr/>
        </p:nvSpPr>
        <p:spPr>
          <a:xfrm>
            <a:off x="203765" y="6316217"/>
            <a:ext cx="692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C++</a:t>
            </a:r>
            <a:endParaRPr kumimoji="1" lang="ja-JP" altLang="en-US" sz="2000" dirty="0"/>
          </a:p>
        </p:txBody>
      </p:sp>
      <p:pic>
        <p:nvPicPr>
          <p:cNvPr id="43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BE5E4F2C-C3F5-CB3D-7423-1623E9B692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837" y="5581363"/>
            <a:ext cx="708772" cy="708772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09B19EFE-1D94-3A45-4F41-349F4DB1EAC8}"/>
              </a:ext>
            </a:extLst>
          </p:cNvPr>
          <p:cNvSpPr/>
          <p:nvPr/>
        </p:nvSpPr>
        <p:spPr>
          <a:xfrm>
            <a:off x="1360073" y="5438305"/>
            <a:ext cx="1873855" cy="985801"/>
          </a:xfrm>
          <a:prstGeom prst="rect">
            <a:avLst/>
          </a:prstGeom>
          <a:ln w="57150">
            <a:solidFill>
              <a:schemeClr val="accent4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31B5BA3F-9262-6A8F-F1A6-D20515E8A5DD}"/>
              </a:ext>
            </a:extLst>
          </p:cNvPr>
          <p:cNvCxnSpPr>
            <a:cxnSpLocks/>
            <a:stCxn id="43" idx="3"/>
            <a:endCxn id="44" idx="1"/>
          </p:cNvCxnSpPr>
          <p:nvPr/>
        </p:nvCxnSpPr>
        <p:spPr>
          <a:xfrm flipV="1">
            <a:off x="870609" y="5931206"/>
            <a:ext cx="489464" cy="454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D288E782-801C-EF76-1CED-A0962D5636BE}"/>
              </a:ext>
            </a:extLst>
          </p:cNvPr>
          <p:cNvSpPr txBox="1"/>
          <p:nvPr/>
        </p:nvSpPr>
        <p:spPr>
          <a:xfrm>
            <a:off x="3895151" y="6251093"/>
            <a:ext cx="11993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C++ AST</a:t>
            </a:r>
            <a:endParaRPr kumimoji="1" lang="en-US" altLang="ja-JP" sz="2000" dirty="0"/>
          </a:p>
        </p:txBody>
      </p:sp>
      <p:cxnSp>
        <p:nvCxnSpPr>
          <p:cNvPr id="47" name="直線矢印コネクタ 46">
            <a:extLst>
              <a:ext uri="{FF2B5EF4-FFF2-40B4-BE49-F238E27FC236}">
                <a16:creationId xmlns:a16="http://schemas.microsoft.com/office/drawing/2014/main" id="{2244FBC2-CCCC-D143-D1B0-86BAD8E3CC5E}"/>
              </a:ext>
            </a:extLst>
          </p:cNvPr>
          <p:cNvCxnSpPr>
            <a:cxnSpLocks/>
            <a:stCxn id="44" idx="3"/>
          </p:cNvCxnSpPr>
          <p:nvPr/>
        </p:nvCxnSpPr>
        <p:spPr>
          <a:xfrm flipV="1">
            <a:off x="3233928" y="5927041"/>
            <a:ext cx="730763" cy="416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52C65A82-14B4-2AE5-D362-0E119ADD5828}"/>
              </a:ext>
            </a:extLst>
          </p:cNvPr>
          <p:cNvSpPr/>
          <p:nvPr/>
        </p:nvSpPr>
        <p:spPr>
          <a:xfrm>
            <a:off x="5541051" y="5475607"/>
            <a:ext cx="1700306" cy="985801"/>
          </a:xfrm>
          <a:prstGeom prst="rect">
            <a:avLst/>
          </a:prstGeom>
          <a:ln w="57150">
            <a:solidFill>
              <a:schemeClr val="accent4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解析処理</a:t>
            </a:r>
          </a:p>
        </p:txBody>
      </p: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57D43B62-B417-9BB6-ACF4-816890AFAE48}"/>
              </a:ext>
            </a:extLst>
          </p:cNvPr>
          <p:cNvCxnSpPr>
            <a:cxnSpLocks/>
            <a:endCxn id="48" idx="1"/>
          </p:cNvCxnSpPr>
          <p:nvPr/>
        </p:nvCxnSpPr>
        <p:spPr>
          <a:xfrm>
            <a:off x="5030115" y="5968507"/>
            <a:ext cx="510936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矢印コネクタ 49">
            <a:extLst>
              <a:ext uri="{FF2B5EF4-FFF2-40B4-BE49-F238E27FC236}">
                <a16:creationId xmlns:a16="http://schemas.microsoft.com/office/drawing/2014/main" id="{F6876037-A93A-7347-7680-3F2ABA59EF4A}"/>
              </a:ext>
            </a:extLst>
          </p:cNvPr>
          <p:cNvCxnSpPr>
            <a:cxnSpLocks/>
            <a:stCxn id="48" idx="3"/>
          </p:cNvCxnSpPr>
          <p:nvPr/>
        </p:nvCxnSpPr>
        <p:spPr>
          <a:xfrm flipV="1">
            <a:off x="7241357" y="5968507"/>
            <a:ext cx="510936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3CA99010-660C-D2DA-F5B9-C7E818505530}"/>
              </a:ext>
            </a:extLst>
          </p:cNvPr>
          <p:cNvSpPr txBox="1"/>
          <p:nvPr/>
        </p:nvSpPr>
        <p:spPr>
          <a:xfrm>
            <a:off x="7900684" y="5795684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解析結果</a:t>
            </a:r>
            <a:endParaRPr kumimoji="1" lang="en-US" altLang="ja-JP" sz="2000" dirty="0"/>
          </a:p>
        </p:txBody>
      </p:sp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id="{9543EC44-3520-EB41-E985-FAC96BB23628}"/>
              </a:ext>
            </a:extLst>
          </p:cNvPr>
          <p:cNvGrpSpPr/>
          <p:nvPr/>
        </p:nvGrpSpPr>
        <p:grpSpPr>
          <a:xfrm>
            <a:off x="4071482" y="5475607"/>
            <a:ext cx="950183" cy="720187"/>
            <a:chOff x="3914477" y="4362962"/>
            <a:chExt cx="950183" cy="720187"/>
          </a:xfrm>
        </p:grpSpPr>
        <p:pic>
          <p:nvPicPr>
            <p:cNvPr id="53" name="図 52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992498A-07FE-AADF-5000-2F4B372ECA9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914477" y="4362962"/>
              <a:ext cx="846707" cy="720187"/>
            </a:xfrm>
            <a:prstGeom prst="rect">
              <a:avLst/>
            </a:prstGeom>
          </p:spPr>
        </p:pic>
        <p:sp>
          <p:nvSpPr>
            <p:cNvPr id="54" name="正方形/長方形 53">
              <a:extLst>
                <a:ext uri="{FF2B5EF4-FFF2-40B4-BE49-F238E27FC236}">
                  <a16:creationId xmlns:a16="http://schemas.microsoft.com/office/drawing/2014/main" id="{2C67ED84-3446-2B05-869A-26D7B052C629}"/>
                </a:ext>
              </a:extLst>
            </p:cNvPr>
            <p:cNvSpPr/>
            <p:nvPr/>
          </p:nvSpPr>
          <p:spPr>
            <a:xfrm>
              <a:off x="4651176" y="4428007"/>
              <a:ext cx="213484" cy="400110"/>
            </a:xfrm>
            <a:prstGeom prst="rect">
              <a:avLst/>
            </a:prstGeom>
            <a:solidFill>
              <a:schemeClr val="bg1"/>
            </a:solidFill>
            <a:ln w="28575"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 lIns="72000" tIns="72000" rIns="72000" bIns="72000" rtlCol="0" anchor="t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en-US" altLang="ja-JP" sz="2800" u="sng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64403B6-6778-30E5-4722-08DB392C8FBB}"/>
              </a:ext>
            </a:extLst>
          </p:cNvPr>
          <p:cNvSpPr txBox="1"/>
          <p:nvPr/>
        </p:nvSpPr>
        <p:spPr>
          <a:xfrm>
            <a:off x="190653" y="4712825"/>
            <a:ext cx="651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Java</a:t>
            </a:r>
            <a:endParaRPr kumimoji="1" lang="ja-JP" altLang="en-US" sz="2000" dirty="0"/>
          </a:p>
        </p:txBody>
      </p:sp>
      <p:pic>
        <p:nvPicPr>
          <p:cNvPr id="6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13F1A326-2791-027F-9183-B0BA87046B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837" y="3969413"/>
            <a:ext cx="708772" cy="708772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E8F4967-0EC0-E895-6DB4-A034677BD732}"/>
              </a:ext>
            </a:extLst>
          </p:cNvPr>
          <p:cNvSpPr/>
          <p:nvPr/>
        </p:nvSpPr>
        <p:spPr>
          <a:xfrm>
            <a:off x="1360073" y="3826355"/>
            <a:ext cx="1873855" cy="985801"/>
          </a:xfrm>
          <a:prstGeom prst="rect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A275CE50-A9DD-DE03-2F0D-42C3B463B235}"/>
              </a:ext>
            </a:extLst>
          </p:cNvPr>
          <p:cNvCxnSpPr>
            <a:cxnSpLocks/>
            <a:stCxn id="6" idx="3"/>
            <a:endCxn id="7" idx="1"/>
          </p:cNvCxnSpPr>
          <p:nvPr/>
        </p:nvCxnSpPr>
        <p:spPr>
          <a:xfrm flipV="1">
            <a:off x="870609" y="4319256"/>
            <a:ext cx="489464" cy="454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57E35D3-0953-08D6-7468-021827BA969F}"/>
              </a:ext>
            </a:extLst>
          </p:cNvPr>
          <p:cNvSpPr txBox="1"/>
          <p:nvPr/>
        </p:nvSpPr>
        <p:spPr>
          <a:xfrm>
            <a:off x="3881230" y="4648889"/>
            <a:ext cx="11576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Java AST</a:t>
            </a:r>
            <a:endParaRPr kumimoji="1" lang="en-US" altLang="ja-JP" sz="2000" dirty="0"/>
          </a:p>
        </p:txBody>
      </p: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72AE4061-4547-7027-9746-856D212ED4DE}"/>
              </a:ext>
            </a:extLst>
          </p:cNvPr>
          <p:cNvCxnSpPr>
            <a:cxnSpLocks/>
            <a:stCxn id="7" idx="3"/>
          </p:cNvCxnSpPr>
          <p:nvPr/>
        </p:nvCxnSpPr>
        <p:spPr>
          <a:xfrm flipV="1">
            <a:off x="3233928" y="4315091"/>
            <a:ext cx="730763" cy="416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9930B84-9823-EAEC-B6B1-99547E92BD58}"/>
              </a:ext>
            </a:extLst>
          </p:cNvPr>
          <p:cNvSpPr/>
          <p:nvPr/>
        </p:nvSpPr>
        <p:spPr>
          <a:xfrm>
            <a:off x="5541051" y="3863657"/>
            <a:ext cx="1700306" cy="985801"/>
          </a:xfrm>
          <a:prstGeom prst="rect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解析処理</a:t>
            </a:r>
          </a:p>
        </p:txBody>
      </p: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6540EAD8-D4F5-709D-265D-EE60C58DBC2F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5030115" y="4356557"/>
            <a:ext cx="510936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1816CFB1-3A77-B8FB-03ED-1E94903FAF3A}"/>
              </a:ext>
            </a:extLst>
          </p:cNvPr>
          <p:cNvCxnSpPr>
            <a:cxnSpLocks/>
            <a:stCxn id="11" idx="3"/>
          </p:cNvCxnSpPr>
          <p:nvPr/>
        </p:nvCxnSpPr>
        <p:spPr>
          <a:xfrm flipV="1">
            <a:off x="7241357" y="4356557"/>
            <a:ext cx="510936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3DF6BD9-D848-328D-D568-EB99D132F4D6}"/>
              </a:ext>
            </a:extLst>
          </p:cNvPr>
          <p:cNvSpPr txBox="1"/>
          <p:nvPr/>
        </p:nvSpPr>
        <p:spPr>
          <a:xfrm>
            <a:off x="7900684" y="4183734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解析結果</a:t>
            </a:r>
            <a:endParaRPr kumimoji="1" lang="en-US" altLang="ja-JP" sz="2000" dirty="0"/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CBDB04F7-A7A3-7CBA-419B-70D4D520C4B9}"/>
              </a:ext>
            </a:extLst>
          </p:cNvPr>
          <p:cNvGrpSpPr/>
          <p:nvPr/>
        </p:nvGrpSpPr>
        <p:grpSpPr>
          <a:xfrm>
            <a:off x="4071482" y="3863657"/>
            <a:ext cx="950183" cy="720187"/>
            <a:chOff x="3914477" y="4362962"/>
            <a:chExt cx="950183" cy="720187"/>
          </a:xfrm>
        </p:grpSpPr>
        <p:pic>
          <p:nvPicPr>
            <p:cNvPr id="16" name="図 15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493BAD1-E31B-1808-0EFF-48864426FE9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914477" y="4362962"/>
              <a:ext cx="846707" cy="720187"/>
            </a:xfrm>
            <a:prstGeom prst="rect">
              <a:avLst/>
            </a:prstGeom>
          </p:spPr>
        </p:pic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6B0F25A7-08E4-54EB-590D-34A4CF1D8216}"/>
                </a:ext>
              </a:extLst>
            </p:cNvPr>
            <p:cNvSpPr/>
            <p:nvPr/>
          </p:nvSpPr>
          <p:spPr>
            <a:xfrm>
              <a:off x="4651176" y="4428007"/>
              <a:ext cx="213484" cy="400110"/>
            </a:xfrm>
            <a:prstGeom prst="rect">
              <a:avLst/>
            </a:prstGeom>
            <a:solidFill>
              <a:schemeClr val="bg1"/>
            </a:solidFill>
            <a:ln w="28575"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 lIns="72000" tIns="72000" rIns="72000" bIns="72000" rtlCol="0" anchor="t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en-US" altLang="ja-JP" sz="2800" u="sng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5D817D8-766D-1E4E-A1A2-4DC52AC899D2}"/>
              </a:ext>
            </a:extLst>
          </p:cNvPr>
          <p:cNvSpPr txBox="1"/>
          <p:nvPr/>
        </p:nvSpPr>
        <p:spPr>
          <a:xfrm>
            <a:off x="1517299" y="4007743"/>
            <a:ext cx="1559402" cy="6976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Java </a:t>
            </a:r>
            <a:r>
              <a:rPr lang="ja-JP" altLang="en-US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用</a:t>
            </a:r>
            <a:endParaRPr lang="en-US" altLang="ja-JP" sz="2000" spc="11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AST </a:t>
            </a:r>
            <a:r>
              <a:rPr lang="ja-JP" altLang="en-US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パーサ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6337AC1-6B86-2169-2E85-426A295C1711}"/>
              </a:ext>
            </a:extLst>
          </p:cNvPr>
          <p:cNvSpPr txBox="1"/>
          <p:nvPr/>
        </p:nvSpPr>
        <p:spPr>
          <a:xfrm>
            <a:off x="1517299" y="5592260"/>
            <a:ext cx="1559402" cy="6976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C++ </a:t>
            </a:r>
            <a:r>
              <a:rPr lang="ja-JP" altLang="en-US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用</a:t>
            </a:r>
            <a:endParaRPr lang="en-US" altLang="ja-JP" sz="2000" spc="11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AST </a:t>
            </a:r>
            <a:r>
              <a:rPr lang="ja-JP" altLang="en-US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パーサ</a:t>
            </a:r>
          </a:p>
        </p:txBody>
      </p:sp>
      <p:sp>
        <p:nvSpPr>
          <p:cNvPr id="21" name="矢印: 下 20">
            <a:extLst>
              <a:ext uri="{FF2B5EF4-FFF2-40B4-BE49-F238E27FC236}">
                <a16:creationId xmlns:a16="http://schemas.microsoft.com/office/drawing/2014/main" id="{8284DA15-5221-456E-8401-9F93C9430927}"/>
              </a:ext>
            </a:extLst>
          </p:cNvPr>
          <p:cNvSpPr/>
          <p:nvPr/>
        </p:nvSpPr>
        <p:spPr>
          <a:xfrm>
            <a:off x="6141048" y="4951562"/>
            <a:ext cx="484632" cy="465314"/>
          </a:xfrm>
          <a:prstGeom prst="downArrow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062F6B7A-DEBD-A7FE-9672-293E3A91997A}"/>
              </a:ext>
            </a:extLst>
          </p:cNvPr>
          <p:cNvSpPr txBox="1"/>
          <p:nvPr/>
        </p:nvSpPr>
        <p:spPr>
          <a:xfrm>
            <a:off x="6648705" y="4925682"/>
            <a:ext cx="1444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solidFill>
                  <a:srgbClr val="FF0000"/>
                </a:solidFill>
              </a:rPr>
              <a:t>再利用 ✖</a:t>
            </a:r>
            <a:endParaRPr kumimoji="1" lang="en-US" altLang="ja-JP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082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角丸四角形 5">
            <a:extLst>
              <a:ext uri="{FF2B5EF4-FFF2-40B4-BE49-F238E27FC236}">
                <a16:creationId xmlns:a16="http://schemas.microsoft.com/office/drawing/2014/main" id="{8C2A9968-DF77-4146-85C5-29846C2966A9}"/>
              </a:ext>
            </a:extLst>
          </p:cNvPr>
          <p:cNvSpPr/>
          <p:nvPr/>
        </p:nvSpPr>
        <p:spPr>
          <a:xfrm>
            <a:off x="772064" y="4345756"/>
            <a:ext cx="7599872" cy="2402460"/>
          </a:xfrm>
          <a:prstGeom prst="roundRect">
            <a:avLst/>
          </a:prstGeom>
          <a:solidFill>
            <a:schemeClr val="bg1">
              <a:alpha val="50196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>
            <a:spAutoFit/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AFF4F4BB-DB08-2B6D-3460-9709129CB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多言語拡張の課題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470FAFF-CBE6-9A52-0754-AF5246411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064" y="5165360"/>
            <a:ext cx="8352000" cy="951014"/>
          </a:xfrm>
        </p:spPr>
        <p:txBody>
          <a:bodyPr/>
          <a:lstStyle/>
          <a:p>
            <a:r>
              <a:rPr kumimoji="1" lang="ja-JP" altLang="en-US" dirty="0"/>
              <a:t>対象言語に依存しない</a:t>
            </a:r>
            <a:r>
              <a:rPr kumimoji="1" lang="ja-JP" altLang="en-US" dirty="0">
                <a:solidFill>
                  <a:srgbClr val="FF0000"/>
                </a:solidFill>
              </a:rPr>
              <a:t>言語独立部分</a:t>
            </a:r>
            <a:r>
              <a:rPr kumimoji="1" lang="ja-JP" altLang="en-US" dirty="0"/>
              <a:t>を切り出す</a:t>
            </a:r>
            <a:endParaRPr kumimoji="1" lang="en-US" altLang="ja-JP" dirty="0"/>
          </a:p>
          <a:p>
            <a:pPr lvl="1"/>
            <a:r>
              <a:rPr lang="ja-JP" altLang="en-US" dirty="0"/>
              <a:t>例）コンパイラ基盤 </a:t>
            </a:r>
            <a:r>
              <a:rPr lang="en-US" altLang="ja-JP" dirty="0"/>
              <a:t>(</a:t>
            </a:r>
            <a:r>
              <a:rPr lang="en-US" altLang="ja-JP" b="1" dirty="0"/>
              <a:t>LLVM</a:t>
            </a:r>
            <a:r>
              <a:rPr lang="en-US" altLang="ja-JP" dirty="0"/>
              <a:t> </a:t>
            </a:r>
            <a:r>
              <a:rPr lang="ja-JP" altLang="en-US" dirty="0"/>
              <a:t>など</a:t>
            </a:r>
            <a:r>
              <a:rPr lang="en-US" altLang="ja-JP" dirty="0"/>
              <a:t>)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08E5410-5B65-3DC6-A017-DD2486417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5</a:t>
            </a:fld>
            <a:endParaRPr lang="ja-JP" altLang="en-US"/>
          </a:p>
        </p:txBody>
      </p:sp>
      <p:sp>
        <p:nvSpPr>
          <p:cNvPr id="5" name="角丸四角形 5">
            <a:extLst>
              <a:ext uri="{FF2B5EF4-FFF2-40B4-BE49-F238E27FC236}">
                <a16:creationId xmlns:a16="http://schemas.microsoft.com/office/drawing/2014/main" id="{8C496BA6-122D-FF4E-8697-AB75608C8825}"/>
              </a:ext>
            </a:extLst>
          </p:cNvPr>
          <p:cNvSpPr/>
          <p:nvPr/>
        </p:nvSpPr>
        <p:spPr>
          <a:xfrm>
            <a:off x="772064" y="1347019"/>
            <a:ext cx="7599872" cy="2402460"/>
          </a:xfrm>
          <a:prstGeom prst="roundRect">
            <a:avLst/>
          </a:prstGeom>
          <a:solidFill>
            <a:schemeClr val="bg1">
              <a:alpha val="50196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>
            <a:spAutoFit/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619790B0-7322-B5D9-8159-6CFAF6A0776C}"/>
              </a:ext>
            </a:extLst>
          </p:cNvPr>
          <p:cNvSpPr txBox="1">
            <a:spLocks/>
          </p:cNvSpPr>
          <p:nvPr/>
        </p:nvSpPr>
        <p:spPr>
          <a:xfrm>
            <a:off x="1199071" y="1831453"/>
            <a:ext cx="6745857" cy="1721640"/>
          </a:xfrm>
          <a:prstGeom prst="rect">
            <a:avLst/>
          </a:prstGeom>
          <a:noFill/>
          <a:ln>
            <a:noFill/>
          </a:ln>
        </p:spPr>
        <p:txBody>
          <a:bodyPr vert="horz" wrap="none" lIns="54000" tIns="54000" rIns="54000" bIns="5400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2800" kern="1200" spc="0" baseline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36000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2400" kern="1200" spc="0" baseline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72000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2000" kern="1200" spc="0" baseline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00800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1800" kern="1200" spc="0" baseline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12600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1600" kern="1200" spc="0" baseline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静的解析ツールの多言語拡張は高コスト</a:t>
            </a:r>
            <a:endParaRPr lang="en-US" altLang="ja-JP" dirty="0"/>
          </a:p>
          <a:p>
            <a:pPr lvl="1"/>
            <a:r>
              <a:rPr lang="ja-JP" altLang="en-US" dirty="0"/>
              <a:t>解析処理が</a:t>
            </a:r>
            <a:r>
              <a:rPr lang="ja-JP" altLang="en-US" b="1" dirty="0"/>
              <a:t>対象言語 </a:t>
            </a:r>
            <a:r>
              <a:rPr lang="en-US" altLang="ja-JP" b="1" dirty="0"/>
              <a:t>(</a:t>
            </a:r>
            <a:r>
              <a:rPr lang="ja-JP" altLang="en-US" b="1" dirty="0"/>
              <a:t>の</a:t>
            </a:r>
            <a:r>
              <a:rPr lang="en-US" altLang="ja-JP" b="1" dirty="0"/>
              <a:t>AST)</a:t>
            </a:r>
            <a:r>
              <a:rPr lang="ja-JP" altLang="en-US" b="1" dirty="0"/>
              <a:t> に依存</a:t>
            </a:r>
            <a:r>
              <a:rPr lang="ja-JP" altLang="en-US" dirty="0"/>
              <a:t>している</a:t>
            </a:r>
            <a:endParaRPr lang="en-US" altLang="ja-JP" dirty="0"/>
          </a:p>
          <a:p>
            <a:pPr lvl="1"/>
            <a:r>
              <a:rPr lang="ja-JP" altLang="en-US" b="1" dirty="0"/>
              <a:t>使いまわせる部分が少ない</a:t>
            </a:r>
            <a:endParaRPr lang="en-US" altLang="ja-JP" b="1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4C47A94-5B20-0F3D-51EC-9F06F3091899}"/>
              </a:ext>
            </a:extLst>
          </p:cNvPr>
          <p:cNvSpPr/>
          <p:nvPr/>
        </p:nvSpPr>
        <p:spPr>
          <a:xfrm>
            <a:off x="1058668" y="1096363"/>
            <a:ext cx="1054803" cy="53870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ja-JP" altLang="en-US" sz="2800" u="sng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課題</a:t>
            </a:r>
            <a:endParaRPr kumimoji="1" lang="en-US" altLang="ja-JP" sz="2800" u="sng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F5ABE01-CC82-F0C1-F703-3FA9876FBFB8}"/>
              </a:ext>
            </a:extLst>
          </p:cNvPr>
          <p:cNvSpPr/>
          <p:nvPr/>
        </p:nvSpPr>
        <p:spPr>
          <a:xfrm>
            <a:off x="1058668" y="4095100"/>
            <a:ext cx="1356728" cy="53870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800" u="sng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解決策</a:t>
            </a:r>
            <a:endParaRPr kumimoji="1" lang="en-US" altLang="ja-JP" sz="2800" u="sng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8555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5461E7-96C3-D3C0-53EF-D6779EB86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四角形: 角を丸くする 85">
            <a:extLst>
              <a:ext uri="{FF2B5EF4-FFF2-40B4-BE49-F238E27FC236}">
                <a16:creationId xmlns:a16="http://schemas.microsoft.com/office/drawing/2014/main" id="{0E8EFF37-F985-940F-AE48-AACE60EA3971}"/>
              </a:ext>
            </a:extLst>
          </p:cNvPr>
          <p:cNvSpPr/>
          <p:nvPr/>
        </p:nvSpPr>
        <p:spPr>
          <a:xfrm>
            <a:off x="3602934" y="3386407"/>
            <a:ext cx="5332344" cy="2772761"/>
          </a:xfrm>
          <a:prstGeom prst="roundRect">
            <a:avLst/>
          </a:prstGeom>
          <a:ln w="38100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07DCAA50-76CD-7B6C-BBA1-B8F39A0E1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LLVM </a:t>
            </a:r>
            <a:r>
              <a:rPr lang="ja-JP" altLang="en-US" dirty="0"/>
              <a:t>のアイデア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5CFAD4B-570F-81E1-8636-B00BCDB14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コンパイラ基盤 </a:t>
            </a:r>
            <a:r>
              <a:rPr kumimoji="1" lang="en-US" altLang="ja-JP" dirty="0"/>
              <a:t>(LLVM</a:t>
            </a:r>
            <a:r>
              <a:rPr lang="en-US" altLang="ja-JP" dirty="0"/>
              <a:t>) </a:t>
            </a:r>
            <a:r>
              <a:rPr kumimoji="1" lang="ja-JP" altLang="en-US" dirty="0"/>
              <a:t>の場合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新</a:t>
            </a:r>
            <a:r>
              <a:rPr lang="ja-JP" altLang="en-US" dirty="0"/>
              <a:t>言語を追加する際は</a:t>
            </a:r>
            <a:r>
              <a:rPr lang="ja-JP" altLang="en-US" b="1" dirty="0"/>
              <a:t>言語依存処理のみ開発→低コスト</a:t>
            </a:r>
            <a:endParaRPr kumimoji="1" lang="ja-JP" altLang="en-US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F4EA95A-8A7F-7D61-E45E-367C8447D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6</a:t>
            </a:fld>
            <a:endParaRPr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93AA392-85C7-3CEE-5B5D-FF82FF5D9362}"/>
              </a:ext>
            </a:extLst>
          </p:cNvPr>
          <p:cNvSpPr txBox="1"/>
          <p:nvPr/>
        </p:nvSpPr>
        <p:spPr>
          <a:xfrm>
            <a:off x="190653" y="4272877"/>
            <a:ext cx="651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Java</a:t>
            </a:r>
            <a:endParaRPr kumimoji="1" lang="ja-JP" altLang="en-US" sz="2000" dirty="0"/>
          </a:p>
        </p:txBody>
      </p:sp>
      <p:pic>
        <p:nvPicPr>
          <p:cNvPr id="12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302CCF58-2C0E-3BDD-B66B-A622E585E2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837" y="3529465"/>
            <a:ext cx="708772" cy="708772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F9DB597-18A2-C8E8-924B-0C907AC0DEF9}"/>
              </a:ext>
            </a:extLst>
          </p:cNvPr>
          <p:cNvSpPr txBox="1"/>
          <p:nvPr/>
        </p:nvSpPr>
        <p:spPr>
          <a:xfrm>
            <a:off x="190653" y="6063250"/>
            <a:ext cx="692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C++</a:t>
            </a:r>
            <a:endParaRPr kumimoji="1" lang="ja-JP" altLang="en-US" sz="2000" dirty="0"/>
          </a:p>
        </p:txBody>
      </p:sp>
      <p:pic>
        <p:nvPicPr>
          <p:cNvPr id="15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0B1CF1B4-58A5-3DB3-AE0D-47EC805248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837" y="5319838"/>
            <a:ext cx="708772" cy="708772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5717FBE6-A635-8842-24C9-89E9574381F7}"/>
              </a:ext>
            </a:extLst>
          </p:cNvPr>
          <p:cNvSpPr/>
          <p:nvPr/>
        </p:nvSpPr>
        <p:spPr>
          <a:xfrm>
            <a:off x="1360073" y="3386407"/>
            <a:ext cx="1873855" cy="985801"/>
          </a:xfrm>
          <a:prstGeom prst="rect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Java </a:t>
            </a:r>
            <a:r>
              <a: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依存処理</a:t>
            </a: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8BD5E2CC-9607-46E8-D76E-920D7F9FBE54}"/>
              </a:ext>
            </a:extLst>
          </p:cNvPr>
          <p:cNvCxnSpPr>
            <a:cxnSpLocks/>
            <a:stCxn id="12" idx="3"/>
            <a:endCxn id="16" idx="1"/>
          </p:cNvCxnSpPr>
          <p:nvPr/>
        </p:nvCxnSpPr>
        <p:spPr>
          <a:xfrm flipV="1">
            <a:off x="870609" y="3879308"/>
            <a:ext cx="489464" cy="454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B1052659-99FC-9E49-AB5B-6782446D3D17}"/>
              </a:ext>
            </a:extLst>
          </p:cNvPr>
          <p:cNvSpPr/>
          <p:nvPr/>
        </p:nvSpPr>
        <p:spPr>
          <a:xfrm>
            <a:off x="1360073" y="5173367"/>
            <a:ext cx="1873855" cy="985801"/>
          </a:xfrm>
          <a:prstGeom prst="rect">
            <a:avLst/>
          </a:prstGeom>
          <a:ln w="57150">
            <a:solidFill>
              <a:schemeClr val="accent4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C++ </a:t>
            </a:r>
            <a:r>
              <a: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依存処理</a:t>
            </a: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C49DE7A9-7304-05CF-8584-983B0638DBEF}"/>
              </a:ext>
            </a:extLst>
          </p:cNvPr>
          <p:cNvCxnSpPr>
            <a:cxnSpLocks/>
            <a:stCxn id="15" idx="3"/>
            <a:endCxn id="24" idx="1"/>
          </p:cNvCxnSpPr>
          <p:nvPr/>
        </p:nvCxnSpPr>
        <p:spPr>
          <a:xfrm flipV="1">
            <a:off x="870609" y="5666268"/>
            <a:ext cx="489464" cy="795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1A818150-EBF2-8A5A-CAE1-88A050FBA0C4}"/>
              </a:ext>
            </a:extLst>
          </p:cNvPr>
          <p:cNvSpPr txBox="1"/>
          <p:nvPr/>
        </p:nvSpPr>
        <p:spPr>
          <a:xfrm>
            <a:off x="3795020" y="4948747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中間</a:t>
            </a:r>
            <a:r>
              <a:rPr kumimoji="1" lang="ja-JP" altLang="en-US" sz="2000" dirty="0"/>
              <a:t>コード</a:t>
            </a:r>
            <a:endParaRPr kumimoji="1" lang="en-US" altLang="ja-JP" sz="2000" dirty="0"/>
          </a:p>
        </p:txBody>
      </p:sp>
      <p:pic>
        <p:nvPicPr>
          <p:cNvPr id="39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C30CBDB9-9E5A-D3D2-AACC-A9002E724F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4168" y="4192554"/>
            <a:ext cx="708772" cy="70877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61CBB063-88C6-ACE7-C1B8-8CA980DBAD30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233928" y="3879308"/>
            <a:ext cx="659278" cy="31324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05E65C7A-780D-D490-9F38-1B94200268DA}"/>
              </a:ext>
            </a:extLst>
          </p:cNvPr>
          <p:cNvCxnSpPr>
            <a:cxnSpLocks/>
            <a:stCxn id="24" idx="3"/>
          </p:cNvCxnSpPr>
          <p:nvPr/>
        </p:nvCxnSpPr>
        <p:spPr>
          <a:xfrm flipV="1">
            <a:off x="3233928" y="5262619"/>
            <a:ext cx="647302" cy="40364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995403C8-3302-0607-C1A0-0B740350E94D}"/>
              </a:ext>
            </a:extLst>
          </p:cNvPr>
          <p:cNvSpPr/>
          <p:nvPr/>
        </p:nvSpPr>
        <p:spPr>
          <a:xfrm>
            <a:off x="5542218" y="4150643"/>
            <a:ext cx="1700306" cy="985801"/>
          </a:xfrm>
          <a:prstGeom prst="rect">
            <a:avLst/>
          </a:prstGeom>
          <a:ln w="57150">
            <a:solidFill>
              <a:srgbClr val="0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最適化</a:t>
            </a: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CE8CE3C7-ED1D-9402-D7D3-688208004D9A}"/>
              </a:ext>
            </a:extLst>
          </p:cNvPr>
          <p:cNvCxnSpPr>
            <a:cxnSpLocks/>
            <a:endCxn id="53" idx="1"/>
          </p:cNvCxnSpPr>
          <p:nvPr/>
        </p:nvCxnSpPr>
        <p:spPr>
          <a:xfrm>
            <a:off x="5031282" y="4643543"/>
            <a:ext cx="510936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>
            <a:extLst>
              <a:ext uri="{FF2B5EF4-FFF2-40B4-BE49-F238E27FC236}">
                <a16:creationId xmlns:a16="http://schemas.microsoft.com/office/drawing/2014/main" id="{6CF84FBE-1B96-9E3B-3DC0-9246591B82D0}"/>
              </a:ext>
            </a:extLst>
          </p:cNvPr>
          <p:cNvCxnSpPr>
            <a:cxnSpLocks/>
            <a:stCxn id="53" idx="3"/>
          </p:cNvCxnSpPr>
          <p:nvPr/>
        </p:nvCxnSpPr>
        <p:spPr>
          <a:xfrm flipV="1">
            <a:off x="7242524" y="4643543"/>
            <a:ext cx="510936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09B40AC9-72E3-B5B0-7F99-46975C7B4E0A}"/>
              </a:ext>
            </a:extLst>
          </p:cNvPr>
          <p:cNvSpPr txBox="1"/>
          <p:nvPr/>
        </p:nvSpPr>
        <p:spPr>
          <a:xfrm>
            <a:off x="7850168" y="4932307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機械語</a:t>
            </a:r>
            <a:endParaRPr kumimoji="1" lang="en-US" altLang="ja-JP" sz="2000" dirty="0"/>
          </a:p>
        </p:txBody>
      </p:sp>
      <p:pic>
        <p:nvPicPr>
          <p:cNvPr id="82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DF3DE0E0-0401-5639-54B3-EC405CE03D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3287" y="4177140"/>
            <a:ext cx="708772" cy="708772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B602645C-712C-02A4-D6EC-4AAC8163C542}"/>
              </a:ext>
            </a:extLst>
          </p:cNvPr>
          <p:cNvSpPr txBox="1"/>
          <p:nvPr/>
        </p:nvSpPr>
        <p:spPr>
          <a:xfrm>
            <a:off x="5158890" y="2827013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solidFill>
                  <a:srgbClr val="FF0000"/>
                </a:solidFill>
              </a:rPr>
              <a:t>言語独立部分</a:t>
            </a:r>
          </a:p>
        </p:txBody>
      </p:sp>
    </p:spTree>
    <p:extLst>
      <p:ext uri="{BB962C8B-B14F-4D97-AF65-F5344CB8AC3E}">
        <p14:creationId xmlns:p14="http://schemas.microsoft.com/office/powerpoint/2010/main" val="3776638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52D173-C772-97CE-EA65-B14BBED91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四角形: 角を丸くする 85">
            <a:extLst>
              <a:ext uri="{FF2B5EF4-FFF2-40B4-BE49-F238E27FC236}">
                <a16:creationId xmlns:a16="http://schemas.microsoft.com/office/drawing/2014/main" id="{2DCD944F-7B6B-4958-2766-9E1B786EB0C1}"/>
              </a:ext>
            </a:extLst>
          </p:cNvPr>
          <p:cNvSpPr/>
          <p:nvPr/>
        </p:nvSpPr>
        <p:spPr>
          <a:xfrm>
            <a:off x="3602934" y="3386407"/>
            <a:ext cx="5332344" cy="2772761"/>
          </a:xfrm>
          <a:prstGeom prst="roundRect">
            <a:avLst/>
          </a:prstGeom>
          <a:ln w="38100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3B4B1233-6EF5-0A7F-9967-BBB5FA5DC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本研究</a:t>
            </a:r>
            <a:r>
              <a:rPr kumimoji="1" lang="ja-JP" altLang="en-US" dirty="0"/>
              <a:t>のアイデア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309A487-D361-59D7-B16E-6DB5FDAF44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b="1" dirty="0"/>
              <a:t>言語独立な </a:t>
            </a:r>
            <a:r>
              <a:rPr lang="en-US" altLang="ja-JP" b="1" dirty="0"/>
              <a:t>AST </a:t>
            </a:r>
            <a:r>
              <a:rPr lang="ja-JP" altLang="en-US" dirty="0"/>
              <a:t>を導入する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新</a:t>
            </a:r>
            <a:r>
              <a:rPr lang="ja-JP" altLang="en-US" dirty="0"/>
              <a:t>言語を追加する際は</a:t>
            </a:r>
            <a:r>
              <a:rPr lang="ja-JP" altLang="en-US" b="1" dirty="0"/>
              <a:t>言語依存処理のみ開発→低コスト</a:t>
            </a:r>
            <a:endParaRPr kumimoji="1" lang="ja-JP" altLang="en-US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2CA0B12-E890-577F-3C9D-26FBF7EE5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7</a:t>
            </a:fld>
            <a:endParaRPr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5556B32-FAC6-AE92-50D7-3B714F726318}"/>
              </a:ext>
            </a:extLst>
          </p:cNvPr>
          <p:cNvSpPr txBox="1"/>
          <p:nvPr/>
        </p:nvSpPr>
        <p:spPr>
          <a:xfrm>
            <a:off x="190653" y="4272877"/>
            <a:ext cx="651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Java</a:t>
            </a:r>
            <a:endParaRPr kumimoji="1" lang="ja-JP" altLang="en-US" sz="2000" dirty="0"/>
          </a:p>
        </p:txBody>
      </p:sp>
      <p:pic>
        <p:nvPicPr>
          <p:cNvPr id="12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8401B9C6-BEFB-26B0-3E42-6FE8DF7572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837" y="3529465"/>
            <a:ext cx="708772" cy="708772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780D022-CCFD-1503-54FE-34039C584B2E}"/>
              </a:ext>
            </a:extLst>
          </p:cNvPr>
          <p:cNvSpPr txBox="1"/>
          <p:nvPr/>
        </p:nvSpPr>
        <p:spPr>
          <a:xfrm>
            <a:off x="190653" y="6063250"/>
            <a:ext cx="692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C++</a:t>
            </a:r>
            <a:endParaRPr kumimoji="1" lang="ja-JP" altLang="en-US" sz="2000" dirty="0"/>
          </a:p>
        </p:txBody>
      </p:sp>
      <p:pic>
        <p:nvPicPr>
          <p:cNvPr id="15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9BAFE5E8-FDB2-E90E-52F3-EF55C1BCA7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837" y="5319838"/>
            <a:ext cx="708772" cy="708772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250B2700-E23F-5212-3704-02391F9B79EA}"/>
              </a:ext>
            </a:extLst>
          </p:cNvPr>
          <p:cNvSpPr/>
          <p:nvPr/>
        </p:nvSpPr>
        <p:spPr>
          <a:xfrm>
            <a:off x="1360073" y="3386407"/>
            <a:ext cx="1873855" cy="985801"/>
          </a:xfrm>
          <a:prstGeom prst="rect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Java </a:t>
            </a:r>
            <a:r>
              <a: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依存処理</a:t>
            </a: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655BDB07-3F6B-58E1-57C1-75B880C7E53F}"/>
              </a:ext>
            </a:extLst>
          </p:cNvPr>
          <p:cNvCxnSpPr>
            <a:cxnSpLocks/>
            <a:stCxn id="12" idx="3"/>
            <a:endCxn id="16" idx="1"/>
          </p:cNvCxnSpPr>
          <p:nvPr/>
        </p:nvCxnSpPr>
        <p:spPr>
          <a:xfrm flipV="1">
            <a:off x="870609" y="3879308"/>
            <a:ext cx="489464" cy="454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9FA82065-0B6D-5250-D6FC-DD9A81D63389}"/>
              </a:ext>
            </a:extLst>
          </p:cNvPr>
          <p:cNvSpPr/>
          <p:nvPr/>
        </p:nvSpPr>
        <p:spPr>
          <a:xfrm>
            <a:off x="1360073" y="5173367"/>
            <a:ext cx="1873855" cy="985801"/>
          </a:xfrm>
          <a:prstGeom prst="rect">
            <a:avLst/>
          </a:prstGeom>
          <a:ln w="57150">
            <a:solidFill>
              <a:schemeClr val="accent4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C++ </a:t>
            </a:r>
            <a:r>
              <a: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依存処理</a:t>
            </a: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83495453-9DA5-B4E6-44F1-C6B861C90017}"/>
              </a:ext>
            </a:extLst>
          </p:cNvPr>
          <p:cNvCxnSpPr>
            <a:cxnSpLocks/>
            <a:stCxn id="15" idx="3"/>
            <a:endCxn id="24" idx="1"/>
          </p:cNvCxnSpPr>
          <p:nvPr/>
        </p:nvCxnSpPr>
        <p:spPr>
          <a:xfrm flipV="1">
            <a:off x="870609" y="5666268"/>
            <a:ext cx="489464" cy="795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A594C90C-4710-214D-C3C4-EF8285774614}"/>
              </a:ext>
            </a:extLst>
          </p:cNvPr>
          <p:cNvSpPr txBox="1"/>
          <p:nvPr/>
        </p:nvSpPr>
        <p:spPr>
          <a:xfrm>
            <a:off x="3881230" y="5187166"/>
            <a:ext cx="1210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000" dirty="0"/>
              <a:t>言語独立</a:t>
            </a:r>
            <a:endParaRPr kumimoji="1" lang="en-US" altLang="ja-JP" sz="2000" dirty="0"/>
          </a:p>
          <a:p>
            <a:pPr algn="ctr"/>
            <a:r>
              <a:rPr kumimoji="1" lang="en-US" altLang="ja-JP" sz="2000" dirty="0"/>
              <a:t>AST</a:t>
            </a:r>
          </a:p>
        </p:txBody>
      </p: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4C1F175B-2E26-1ECE-0883-26E14BBC1D98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233928" y="3879308"/>
            <a:ext cx="659278" cy="31324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E9F79456-0325-F6C1-5D82-FFEF46CE06A1}"/>
              </a:ext>
            </a:extLst>
          </p:cNvPr>
          <p:cNvCxnSpPr>
            <a:cxnSpLocks/>
            <a:stCxn id="24" idx="3"/>
          </p:cNvCxnSpPr>
          <p:nvPr/>
        </p:nvCxnSpPr>
        <p:spPr>
          <a:xfrm flipV="1">
            <a:off x="3233928" y="5262619"/>
            <a:ext cx="647302" cy="40364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80E4CD5B-5DEE-EB59-9C08-A08367CA1516}"/>
              </a:ext>
            </a:extLst>
          </p:cNvPr>
          <p:cNvSpPr/>
          <p:nvPr/>
        </p:nvSpPr>
        <p:spPr>
          <a:xfrm>
            <a:off x="5542218" y="4150643"/>
            <a:ext cx="1700306" cy="985801"/>
          </a:xfrm>
          <a:prstGeom prst="rect">
            <a:avLst/>
          </a:prstGeom>
          <a:ln w="57150">
            <a:solidFill>
              <a:srgbClr val="0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静的解析</a:t>
            </a:r>
          </a:p>
        </p:txBody>
      </p: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CB123322-F4CD-DFCA-BC9D-D0DE231E70FF}"/>
              </a:ext>
            </a:extLst>
          </p:cNvPr>
          <p:cNvCxnSpPr>
            <a:cxnSpLocks/>
            <a:endCxn id="53" idx="1"/>
          </p:cNvCxnSpPr>
          <p:nvPr/>
        </p:nvCxnSpPr>
        <p:spPr>
          <a:xfrm>
            <a:off x="5031282" y="4643543"/>
            <a:ext cx="510936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>
            <a:extLst>
              <a:ext uri="{FF2B5EF4-FFF2-40B4-BE49-F238E27FC236}">
                <a16:creationId xmlns:a16="http://schemas.microsoft.com/office/drawing/2014/main" id="{AC761767-B156-2D18-849C-DE77E9B6A75A}"/>
              </a:ext>
            </a:extLst>
          </p:cNvPr>
          <p:cNvCxnSpPr>
            <a:cxnSpLocks/>
            <a:stCxn id="53" idx="3"/>
          </p:cNvCxnSpPr>
          <p:nvPr/>
        </p:nvCxnSpPr>
        <p:spPr>
          <a:xfrm flipV="1">
            <a:off x="7242524" y="4643543"/>
            <a:ext cx="510936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8EB073BA-BCFB-DE61-3D67-17DE81310A24}"/>
              </a:ext>
            </a:extLst>
          </p:cNvPr>
          <p:cNvSpPr txBox="1"/>
          <p:nvPr/>
        </p:nvSpPr>
        <p:spPr>
          <a:xfrm>
            <a:off x="7732242" y="4472932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解析結果</a:t>
            </a:r>
            <a:endParaRPr kumimoji="1" lang="en-US" altLang="ja-JP" sz="2000" dirty="0"/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229AF7E5-8107-898C-F681-2D8CC94FE1AE}"/>
              </a:ext>
            </a:extLst>
          </p:cNvPr>
          <p:cNvSpPr txBox="1"/>
          <p:nvPr/>
        </p:nvSpPr>
        <p:spPr>
          <a:xfrm>
            <a:off x="5158890" y="2817112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solidFill>
                  <a:srgbClr val="FF0000"/>
                </a:solidFill>
              </a:rPr>
              <a:t>言語独立部分</a:t>
            </a: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8F61AEC5-0C5C-D1CB-FEB3-F98B0D882513}"/>
              </a:ext>
            </a:extLst>
          </p:cNvPr>
          <p:cNvSpPr/>
          <p:nvPr/>
        </p:nvSpPr>
        <p:spPr>
          <a:xfrm>
            <a:off x="4021553" y="4190015"/>
            <a:ext cx="907055" cy="907055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B600F9A-C9F1-3E84-F0DB-B2F14412B556}"/>
              </a:ext>
            </a:extLst>
          </p:cNvPr>
          <p:cNvSpPr txBox="1"/>
          <p:nvPr/>
        </p:nvSpPr>
        <p:spPr>
          <a:xfrm>
            <a:off x="4151914" y="432037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/>
              <a:t>？</a:t>
            </a:r>
            <a:endParaRPr kumimoji="1"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1338829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9B0E63-DA7B-273F-ECFF-DECDD7A24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本研究の概要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9D403F-04FE-B189-0613-E5ABCEF73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目的</a:t>
            </a:r>
            <a:endParaRPr kumimoji="1" lang="en-US" altLang="ja-JP" dirty="0"/>
          </a:p>
          <a:p>
            <a:pPr lvl="1"/>
            <a:r>
              <a:rPr lang="en-US" altLang="ja-JP" b="1" dirty="0"/>
              <a:t>AST </a:t>
            </a:r>
            <a:r>
              <a:rPr lang="ja-JP" altLang="en-US" b="1" dirty="0"/>
              <a:t>ベースの静的解析を低コストで多言語拡張する</a:t>
            </a:r>
            <a:endParaRPr lang="en-US" altLang="ja-JP" b="1" dirty="0"/>
          </a:p>
          <a:p>
            <a:pPr lvl="2"/>
            <a:endParaRPr lang="en-US" altLang="ja-JP" dirty="0"/>
          </a:p>
          <a:p>
            <a:r>
              <a:rPr lang="ja-JP" altLang="en-US" dirty="0"/>
              <a:t>方法</a:t>
            </a:r>
            <a:endParaRPr kumimoji="1" lang="en-US" altLang="ja-JP" dirty="0"/>
          </a:p>
          <a:p>
            <a:pPr lvl="1"/>
            <a:r>
              <a:rPr lang="ja-JP" altLang="en-US" dirty="0"/>
              <a:t>言語独立な </a:t>
            </a:r>
            <a:r>
              <a:rPr lang="en-US" altLang="ja-JP" dirty="0"/>
              <a:t>AST </a:t>
            </a:r>
            <a:r>
              <a:rPr lang="ja-JP" altLang="en-US" dirty="0"/>
              <a:t>を用いるフレームワークを提案する</a:t>
            </a:r>
            <a:br>
              <a:rPr lang="en-US" altLang="ja-JP" dirty="0"/>
            </a:br>
            <a:endParaRPr kumimoji="1" lang="en-US" altLang="ja-JP" dirty="0"/>
          </a:p>
          <a:p>
            <a:r>
              <a:rPr lang="ja-JP" altLang="en-US" dirty="0"/>
              <a:t>貢献</a:t>
            </a:r>
            <a:endParaRPr lang="en-US" altLang="ja-JP" dirty="0"/>
          </a:p>
          <a:p>
            <a:pPr lvl="1"/>
            <a:r>
              <a:rPr lang="ja-JP" altLang="en-US" dirty="0"/>
              <a:t>静的解析ツールを</a:t>
            </a:r>
            <a:r>
              <a:rPr lang="ja-JP" altLang="en-US" b="1" dirty="0"/>
              <a:t>低コスト</a:t>
            </a:r>
            <a:r>
              <a:rPr lang="ja-JP" altLang="en-US" dirty="0"/>
              <a:t>で多言語拡張できる</a:t>
            </a:r>
            <a:endParaRPr lang="en-US" altLang="ja-JP" dirty="0"/>
          </a:p>
          <a:p>
            <a:pPr lvl="1"/>
            <a:r>
              <a:rPr lang="ja-JP" altLang="en-US" dirty="0"/>
              <a:t>言語依存部分（</a:t>
            </a:r>
            <a:r>
              <a:rPr lang="ja-JP" altLang="en-US" b="1" dirty="0"/>
              <a:t>前処理</a:t>
            </a:r>
            <a:r>
              <a:rPr lang="ja-JP" altLang="en-US" dirty="0"/>
              <a:t>）と言語独立部分（</a:t>
            </a:r>
            <a:r>
              <a:rPr lang="ja-JP" altLang="en-US" b="1" dirty="0"/>
              <a:t>本処理</a:t>
            </a:r>
            <a:r>
              <a:rPr lang="ja-JP" altLang="en-US" dirty="0"/>
              <a:t>）を</a:t>
            </a:r>
            <a:br>
              <a:rPr lang="en-US" altLang="ja-JP" dirty="0"/>
            </a:br>
            <a:r>
              <a:rPr lang="en-US" altLang="ja-JP" dirty="0"/>
              <a:t> </a:t>
            </a:r>
            <a:r>
              <a:rPr lang="ja-JP" altLang="en-US" dirty="0"/>
              <a:t>それぞれ最適化できる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BFA7900-54AF-7893-F2C6-BAF654A23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26370273"/>
      </p:ext>
    </p:extLst>
  </p:cSld>
  <p:clrMapOvr>
    <a:masterClrMapping/>
  </p:clrMapOvr>
</p:sld>
</file>

<file path=ppt/theme/theme1.xml><?xml version="1.0" encoding="utf-8"?>
<a:theme xmlns:a="http://schemas.openxmlformats.org/drawingml/2006/main" name="higolab-modern2-modified">
  <a:themeElements>
    <a:clrScheme name="higolab1">
      <a:dk1>
        <a:srgbClr val="2F4F4F"/>
      </a:dk1>
      <a:lt1>
        <a:srgbClr val="F5F5F5"/>
      </a:lt1>
      <a:dk2>
        <a:srgbClr val="696969"/>
      </a:dk2>
      <a:lt2>
        <a:srgbClr val="DCDCDC"/>
      </a:lt2>
      <a:accent1>
        <a:srgbClr val="304A9E"/>
      </a:accent1>
      <a:accent2>
        <a:srgbClr val="136EAB"/>
      </a:accent2>
      <a:accent3>
        <a:srgbClr val="D59533"/>
      </a:accent3>
      <a:accent4>
        <a:srgbClr val="009353"/>
      </a:accent4>
      <a:accent5>
        <a:srgbClr val="CA4683"/>
      </a:accent5>
      <a:accent6>
        <a:srgbClr val="CB4828"/>
      </a:accent6>
      <a:hlink>
        <a:srgbClr val="0000CC"/>
      </a:hlink>
      <a:folHlink>
        <a:srgbClr val="551A8B"/>
      </a:folHlink>
    </a:clrScheme>
    <a:fontScheme name="sel_new">
      <a:majorFont>
        <a:latin typeface="Segoe UI"/>
        <a:ea typeface="游ゴシック"/>
        <a:cs typeface=""/>
      </a:majorFont>
      <a:minorFont>
        <a:latin typeface="Segoe UI"/>
        <a:ea typeface="游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8100">
          <a:solidFill>
            <a:schemeClr val="tx1"/>
          </a:solidFill>
        </a:ln>
      </a:spPr>
      <a:bodyPr wrap="none" lIns="72000" tIns="72000" rIns="72000" bIns="72000" rtlCol="0" anchor="t"/>
      <a:lstStyle>
        <a:defPPr algn="l">
          <a:lnSpc>
            <a:spcPct val="90000"/>
          </a:lnSpc>
          <a:spcBef>
            <a:spcPts val="300"/>
          </a:spcBef>
          <a:spcAft>
            <a:spcPts val="100"/>
          </a:spcAft>
          <a:defRPr kumimoji="1" sz="2000" spc="110" baseline="0" dirty="0">
            <a:solidFill>
              <a:schemeClr val="tx1"/>
            </a:solidFill>
            <a:latin typeface="Segoe UI" panose="020B0502040204020203" pitchFamily="34" charset="0"/>
            <a:cs typeface="Segoe UI" panose="020B0502040204020203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higolab-modern2-modified" id="{57FE2CD2-ACBD-4B5E-8742-09FCDE1B9C6D}" vid="{B9556AB3-EC96-4D4C-AEC3-23A85AE45D3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higolab-modern2-modified</Template>
  <TotalTime>25759</TotalTime>
  <Words>1987</Words>
  <Application>Microsoft Office PowerPoint</Application>
  <PresentationFormat>画面に合わせる (4:3)</PresentationFormat>
  <Paragraphs>388</Paragraphs>
  <Slides>31</Slides>
  <Notes>10</Notes>
  <HiddenSlides>8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31</vt:i4>
      </vt:variant>
    </vt:vector>
  </HeadingPairs>
  <TitlesOfParts>
    <vt:vector size="35" baseType="lpstr">
      <vt:lpstr>游ゴシック</vt:lpstr>
      <vt:lpstr>Arial</vt:lpstr>
      <vt:lpstr>Segoe UI</vt:lpstr>
      <vt:lpstr>higolab-modern2-modified</vt:lpstr>
      <vt:lpstr>AST ベースの静的解析ツールを対象とした 多言語拡張可能なフレームワークの提案</vt:lpstr>
      <vt:lpstr>静的解析</vt:lpstr>
      <vt:lpstr>抽象構文木 (AST : Abstract Syntax Tree)</vt:lpstr>
      <vt:lpstr>静的解析ツールの多言語拡張 (1/2)</vt:lpstr>
      <vt:lpstr>静的解析ツールの多言語拡張 (2/2)</vt:lpstr>
      <vt:lpstr>多言語拡張の課題</vt:lpstr>
      <vt:lpstr>LLVM のアイデア</vt:lpstr>
      <vt:lpstr>本研究のアイデア</vt:lpstr>
      <vt:lpstr>本研究の概要</vt:lpstr>
      <vt:lpstr>言語独立な AST の設計 </vt:lpstr>
      <vt:lpstr>CST の拡張</vt:lpstr>
      <vt:lpstr>E-CST が保持する情報 </vt:lpstr>
      <vt:lpstr>E-CST が提供する操作</vt:lpstr>
      <vt:lpstr>提案フレームワーク</vt:lpstr>
      <vt:lpstr>フレームワークの適用例：PYREF (1/2)</vt:lpstr>
      <vt:lpstr>フレームワークの適用例：PYREF (2/2)</vt:lpstr>
      <vt:lpstr>フレームワークの適用例：REPFINDER (1/3)</vt:lpstr>
      <vt:lpstr>フレームワークの適用例：REPFINDER (2/3)</vt:lpstr>
      <vt:lpstr>フレームワークの適用例：REPFINDER (3/3)</vt:lpstr>
      <vt:lpstr>本フレームワークの限界</vt:lpstr>
      <vt:lpstr>まとめ</vt:lpstr>
      <vt:lpstr>付録</vt:lpstr>
      <vt:lpstr>関連研究： LiSA[4]</vt:lpstr>
      <vt:lpstr>抽象構文木(AST)</vt:lpstr>
      <vt:lpstr>本研究の流れ</vt:lpstr>
      <vt:lpstr>言語独立な AST の設計 </vt:lpstr>
      <vt:lpstr>言語独立な AST の設計</vt:lpstr>
      <vt:lpstr>CST （Code Structure Tree） </vt:lpstr>
      <vt:lpstr>CST(Code Structure Tree) </vt:lpstr>
      <vt:lpstr>CST （Code Structure Tree） </vt:lpstr>
      <vt:lpstr>多言語拡張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肥後研究室用 スライドテンプレートの使い方</dc:title>
  <dc:creator>TSURU Tomoaki</dc:creator>
  <cp:lastModifiedBy>ISHIMURA Ryosuke</cp:lastModifiedBy>
  <cp:revision>388</cp:revision>
  <cp:lastPrinted>2025-09-25T03:40:48Z</cp:lastPrinted>
  <dcterms:created xsi:type="dcterms:W3CDTF">2023-02-24T03:37:54Z</dcterms:created>
  <dcterms:modified xsi:type="dcterms:W3CDTF">2026-03-01T11:09:06Z</dcterms:modified>
</cp:coreProperties>
</file>