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57" r:id="rId1"/>
  </p:sldMasterIdLst>
  <p:notesMasterIdLst>
    <p:notesMasterId r:id="rId17"/>
  </p:notesMasterIdLst>
  <p:sldIdLst>
    <p:sldId id="256" r:id="rId2"/>
    <p:sldId id="295" r:id="rId3"/>
    <p:sldId id="296" r:id="rId4"/>
    <p:sldId id="298" r:id="rId5"/>
    <p:sldId id="297" r:id="rId6"/>
    <p:sldId id="299" r:id="rId7"/>
    <p:sldId id="300" r:id="rId8"/>
    <p:sldId id="302" r:id="rId9"/>
    <p:sldId id="303" r:id="rId10"/>
    <p:sldId id="304" r:id="rId11"/>
    <p:sldId id="305" r:id="rId12"/>
    <p:sldId id="306" r:id="rId13"/>
    <p:sldId id="307" r:id="rId14"/>
    <p:sldId id="309" r:id="rId15"/>
    <p:sldId id="310" r:id="rId16"/>
  </p:sldIdLst>
  <p:sldSz cx="12192000" cy="6858000"/>
  <p:notesSz cx="9939338" cy="68072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EEDE12"/>
    <a:srgbClr val="ECCFCD"/>
    <a:srgbClr val="D38F35"/>
    <a:srgbClr val="FF6363"/>
    <a:srgbClr val="E8CA18"/>
    <a:srgbClr val="EFCF11"/>
    <a:srgbClr val="D27136"/>
    <a:srgbClr val="F5F5F5"/>
    <a:srgbClr val="4DD35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307" autoAdjust="0"/>
    <p:restoredTop sz="80011" autoAdjust="0"/>
  </p:normalViewPr>
  <p:slideViewPr>
    <p:cSldViewPr snapToGrid="0">
      <p:cViewPr varScale="1">
        <p:scale>
          <a:sx n="126" d="100"/>
          <a:sy n="126" d="100"/>
        </p:scale>
        <p:origin x="848" y="192"/>
      </p:cViewPr>
      <p:guideLst/>
    </p:cSldViewPr>
  </p:slideViewPr>
  <p:outlineViewPr>
    <p:cViewPr>
      <p:scale>
        <a:sx n="33" d="100"/>
        <a:sy n="33" d="100"/>
      </p:scale>
      <p:origin x="0" y="0"/>
    </p:cViewPr>
  </p:outlineViewPr>
  <p:notesTextViewPr>
    <p:cViewPr>
      <p:scale>
        <a:sx n="125" d="100"/>
        <a:sy n="125"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4307047" cy="341542"/>
          </a:xfrm>
          <a:prstGeom prst="rect">
            <a:avLst/>
          </a:prstGeom>
        </p:spPr>
        <p:txBody>
          <a:bodyPr vert="horz" lIns="91440" tIns="45720" rIns="91440" bIns="45720" rtlCol="0"/>
          <a:lstStyle>
            <a:lvl1pPr algn="l">
              <a:defRPr sz="1200">
                <a:ea typeface="Hiragino Kaku Gothic Pro W6" panose="020B0300000000000000"/>
              </a:defRPr>
            </a:lvl1pPr>
          </a:lstStyle>
          <a:p>
            <a:endParaRPr lang="ja-JP" altLang="en-US"/>
          </a:p>
        </p:txBody>
      </p:sp>
      <p:sp>
        <p:nvSpPr>
          <p:cNvPr id="3" name="日付プレースホルダー 2"/>
          <p:cNvSpPr>
            <a:spLocks noGrp="1"/>
          </p:cNvSpPr>
          <p:nvPr>
            <p:ph type="dt" idx="1"/>
          </p:nvPr>
        </p:nvSpPr>
        <p:spPr>
          <a:xfrm>
            <a:off x="5629992" y="0"/>
            <a:ext cx="4307047" cy="341542"/>
          </a:xfrm>
          <a:prstGeom prst="rect">
            <a:avLst/>
          </a:prstGeom>
        </p:spPr>
        <p:txBody>
          <a:bodyPr vert="horz" lIns="91440" tIns="45720" rIns="91440" bIns="45720" rtlCol="0"/>
          <a:lstStyle>
            <a:lvl1pPr algn="r">
              <a:defRPr sz="1200">
                <a:ea typeface="Hiragino Kaku Gothic Pro W6" panose="020B0300000000000000"/>
              </a:defRPr>
            </a:lvl1pPr>
          </a:lstStyle>
          <a:p>
            <a:fld id="{D0503449-CFD1-411B-86E0-43C36FA515D5}" type="datetimeFigureOut">
              <a:rPr lang="ja-JP" altLang="en-US" smtClean="0"/>
              <a:pPr/>
              <a:t>2026/7/26</a:t>
            </a:fld>
            <a:endParaRPr lang="ja-JP" altLang="en-US"/>
          </a:p>
        </p:txBody>
      </p:sp>
      <p:sp>
        <p:nvSpPr>
          <p:cNvPr id="4" name="スライド イメージ プレースホルダー 3"/>
          <p:cNvSpPr>
            <a:spLocks noGrp="1" noRot="1" noChangeAspect="1"/>
          </p:cNvSpPr>
          <p:nvPr>
            <p:ph type="sldImg" idx="2"/>
          </p:nvPr>
        </p:nvSpPr>
        <p:spPr>
          <a:xfrm>
            <a:off x="2928938" y="850900"/>
            <a:ext cx="4081462" cy="2297113"/>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993934" y="3275965"/>
            <a:ext cx="7951470" cy="2680335"/>
          </a:xfrm>
          <a:prstGeom prst="rect">
            <a:avLst/>
          </a:prstGeom>
        </p:spPr>
        <p:txBody>
          <a:bodyPr vert="horz" lIns="91440" tIns="45720" rIns="91440" bIns="45720" rtlCol="0"/>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6" name="フッター プレースホルダー 5"/>
          <p:cNvSpPr>
            <a:spLocks noGrp="1"/>
          </p:cNvSpPr>
          <p:nvPr>
            <p:ph type="ftr" sz="quarter" idx="4"/>
          </p:nvPr>
        </p:nvSpPr>
        <p:spPr>
          <a:xfrm>
            <a:off x="1" y="6465659"/>
            <a:ext cx="4307047" cy="341541"/>
          </a:xfrm>
          <a:prstGeom prst="rect">
            <a:avLst/>
          </a:prstGeom>
        </p:spPr>
        <p:txBody>
          <a:bodyPr vert="horz" lIns="91440" tIns="45720" rIns="91440" bIns="45720" rtlCol="0" anchor="b"/>
          <a:lstStyle>
            <a:lvl1pPr algn="l">
              <a:defRPr sz="1200">
                <a:ea typeface="Hiragino Kaku Gothic Pro W6" panose="020B0300000000000000"/>
              </a:defRPr>
            </a:lvl1pPr>
          </a:lstStyle>
          <a:p>
            <a:endParaRPr lang="ja-JP" altLang="en-US"/>
          </a:p>
        </p:txBody>
      </p:sp>
      <p:sp>
        <p:nvSpPr>
          <p:cNvPr id="7" name="スライド番号プレースホルダー 6"/>
          <p:cNvSpPr>
            <a:spLocks noGrp="1"/>
          </p:cNvSpPr>
          <p:nvPr>
            <p:ph type="sldNum" sz="quarter" idx="5"/>
          </p:nvPr>
        </p:nvSpPr>
        <p:spPr>
          <a:xfrm>
            <a:off x="5629992" y="6465659"/>
            <a:ext cx="4307047" cy="341541"/>
          </a:xfrm>
          <a:prstGeom prst="rect">
            <a:avLst/>
          </a:prstGeom>
        </p:spPr>
        <p:txBody>
          <a:bodyPr vert="horz" lIns="91440" tIns="45720" rIns="91440" bIns="45720" rtlCol="0" anchor="b"/>
          <a:lstStyle>
            <a:lvl1pPr algn="r">
              <a:defRPr sz="1200">
                <a:ea typeface="Hiragino Kaku Gothic Pro W6" panose="020B0300000000000000"/>
              </a:defRPr>
            </a:lvl1pPr>
          </a:lstStyle>
          <a:p>
            <a:fld id="{793FCBC2-AD3F-4669-B24D-E7FEFD81591C}" type="slidenum">
              <a:rPr lang="ja-JP" altLang="en-US" smtClean="0"/>
              <a:pPr/>
              <a:t>‹#›</a:t>
            </a:fld>
            <a:endParaRPr lang="ja-JP" altLang="en-US"/>
          </a:p>
        </p:txBody>
      </p:sp>
    </p:spTree>
    <p:extLst>
      <p:ext uri="{BB962C8B-B14F-4D97-AF65-F5344CB8AC3E}">
        <p14:creationId xmlns:p14="http://schemas.microsoft.com/office/powerpoint/2010/main" val="308469144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Hiragino Kaku Gothic Pro W6" panose="020B0300000000000000"/>
        <a:cs typeface="+mn-cs"/>
      </a:defRPr>
    </a:lvl1pPr>
    <a:lvl2pPr marL="457200" algn="l" defTabSz="914400" rtl="0" eaLnBrk="1" latinLnBrk="0" hangingPunct="1">
      <a:defRPr kumimoji="1" sz="1200" kern="1200">
        <a:solidFill>
          <a:schemeClr val="tx1"/>
        </a:solidFill>
        <a:latin typeface="+mn-lt"/>
        <a:ea typeface="Hiragino Kaku Gothic Pro W6" panose="020B0300000000000000"/>
        <a:cs typeface="+mn-cs"/>
      </a:defRPr>
    </a:lvl2pPr>
    <a:lvl3pPr marL="914400" algn="l" defTabSz="914400" rtl="0" eaLnBrk="1" latinLnBrk="0" hangingPunct="1">
      <a:defRPr kumimoji="1" sz="1200" kern="1200">
        <a:solidFill>
          <a:schemeClr val="tx1"/>
        </a:solidFill>
        <a:latin typeface="+mn-lt"/>
        <a:ea typeface="Hiragino Kaku Gothic Pro W6" panose="020B0300000000000000"/>
        <a:cs typeface="+mn-cs"/>
      </a:defRPr>
    </a:lvl3pPr>
    <a:lvl4pPr marL="1371600" algn="l" defTabSz="914400" rtl="0" eaLnBrk="1" latinLnBrk="0" hangingPunct="1">
      <a:defRPr kumimoji="1" sz="1200" kern="1200">
        <a:solidFill>
          <a:schemeClr val="tx1"/>
        </a:solidFill>
        <a:latin typeface="+mn-lt"/>
        <a:ea typeface="Hiragino Kaku Gothic Pro W6" panose="020B0300000000000000"/>
        <a:cs typeface="+mn-cs"/>
      </a:defRPr>
    </a:lvl4pPr>
    <a:lvl5pPr marL="1828800" algn="l" defTabSz="914400" rtl="0" eaLnBrk="1" latinLnBrk="0" hangingPunct="1">
      <a:defRPr kumimoji="1" sz="1200" kern="1200">
        <a:solidFill>
          <a:schemeClr val="tx1"/>
        </a:solidFill>
        <a:latin typeface="+mn-lt"/>
        <a:ea typeface="Hiragino Kaku Gothic Pro W6" panose="020B0300000000000000"/>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txBody>
          <a:bodyPr/>
          <a:lstStyle/>
          <a:p>
            <a:endParaRPr lang="ja-JP" altLang="en-US"/>
          </a:p>
        </p:txBody>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793FCBC2-AD3F-4669-B24D-E7FEFD81591C}" type="slidenum">
              <a:rPr lang="ja-JP" altLang="en-US" smtClean="0"/>
              <a:pPr/>
              <a:t>0</a:t>
            </a:fld>
            <a:endParaRPr lang="ja-JP" altLang="en-US"/>
          </a:p>
        </p:txBody>
      </p:sp>
    </p:spTree>
    <p:extLst>
      <p:ext uri="{BB962C8B-B14F-4D97-AF65-F5344CB8AC3E}">
        <p14:creationId xmlns:p14="http://schemas.microsoft.com/office/powerpoint/2010/main" val="1006807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txBody>
          <a:bodyPr/>
          <a:lstStyle/>
          <a:p>
            <a:endParaRPr lang="ja-JP" altLang="en-US"/>
          </a:p>
        </p:txBody>
      </p:sp>
      <p:sp>
        <p:nvSpPr>
          <p:cNvPr id="3" name="ノート プレースホルダー 2"/>
          <p:cNvSpPr>
            <a:spLocks noGrp="1"/>
          </p:cNvSpPr>
          <p:nvPr>
            <p:ph type="body" idx="1"/>
          </p:nvPr>
        </p:nvSpPr>
        <p:spPr/>
        <p:txBody>
          <a:bodyPr/>
          <a:lstStyle/>
          <a:p>
            <a:r>
              <a:rPr kumimoji="1" lang="en-US" altLang="ja-JP"/>
              <a:t>[1:00]</a:t>
            </a:r>
          </a:p>
          <a:p>
            <a:r>
              <a:rPr kumimoji="1" lang="ja-JP" altLang="en-US"/>
              <a:t>バグの予防，修正には発生要因の分析が重要になる</a:t>
            </a:r>
            <a:endParaRPr kumimoji="1" lang="en-US" altLang="ja-JP"/>
          </a:p>
          <a:p>
            <a:r>
              <a:rPr kumimoji="1" lang="ja-JP" altLang="en-US"/>
              <a:t>課題として，バグ修正には多くの時間がかかるとされてきた</a:t>
            </a:r>
            <a:endParaRPr kumimoji="1" lang="en-US" altLang="ja-JP"/>
          </a:p>
          <a:p>
            <a:r>
              <a:rPr kumimoji="1" lang="ja-JP" altLang="en-US"/>
              <a:t>それを解決するために，ソフトウェア工学分野ではバグの発生要因を理解して予防・検出・修正を容易にするための取り組みが為されてきた</a:t>
            </a:r>
            <a:endParaRPr kumimoji="1" lang="en-US" altLang="ja-JP"/>
          </a:p>
          <a:p>
            <a:r>
              <a:rPr kumimoji="1" lang="ja-JP" altLang="en-US"/>
              <a:t>その発生要因を理解するために，バグ混入コミットの分析が実施される</a:t>
            </a:r>
            <a:endParaRPr kumimoji="1" lang="en-US" altLang="ja-JP"/>
          </a:p>
          <a:p>
            <a:r>
              <a:rPr kumimoji="1" lang="ja-JP" altLang="en-US"/>
              <a:t>バグ混入コミットはバグを入れた変更で，コミットの履歴上だと以下のように表される</a:t>
            </a:r>
            <a:endParaRPr kumimoji="1" lang="en-US" altLang="ja-JP"/>
          </a:p>
          <a:p>
            <a:r>
              <a:rPr kumimoji="1" lang="ja-JP" altLang="en-US"/>
              <a:t>複数の変更，例えば機能を追加する変更やリファクタリングをする変更などがある中でバグを入れてしまう変更がある</a:t>
            </a:r>
            <a:endParaRPr kumimoji="1" lang="en-US" altLang="ja-JP"/>
          </a:p>
          <a:p>
            <a:r>
              <a:rPr kumimoji="1" lang="ja-JP" altLang="en-US"/>
              <a:t>この分析が広く実施されている</a:t>
            </a:r>
            <a:endParaRPr kumimoji="1" lang="en-US" altLang="ja-JP"/>
          </a:p>
        </p:txBody>
      </p:sp>
      <p:sp>
        <p:nvSpPr>
          <p:cNvPr id="4" name="スライド番号プレースホルダー 3"/>
          <p:cNvSpPr>
            <a:spLocks noGrp="1"/>
          </p:cNvSpPr>
          <p:nvPr>
            <p:ph type="sldNum" sz="quarter" idx="5"/>
          </p:nvPr>
        </p:nvSpPr>
        <p:spPr/>
        <p:txBody>
          <a:bodyPr/>
          <a:lstStyle/>
          <a:p>
            <a:fld id="{793FCBC2-AD3F-4669-B24D-E7FEFD81591C}" type="slidenum">
              <a:rPr lang="ja-JP" altLang="en-US" smtClean="0"/>
              <a:pPr/>
              <a:t>1</a:t>
            </a:fld>
            <a:endParaRPr lang="ja-JP" altLang="en-US"/>
          </a:p>
        </p:txBody>
      </p:sp>
    </p:spTree>
    <p:extLst>
      <p:ext uri="{BB962C8B-B14F-4D97-AF65-F5344CB8AC3E}">
        <p14:creationId xmlns:p14="http://schemas.microsoft.com/office/powerpoint/2010/main" val="29228727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a:t>[0:30]</a:t>
            </a:r>
          </a:p>
          <a:p>
            <a:r>
              <a:rPr kumimoji="1" lang="ja-JP" altLang="en-US"/>
              <a:t>ここで，既存研究では変更差分の情報やメタ情報が広く分析されてきました．</a:t>
            </a:r>
            <a:endParaRPr kumimoji="1" lang="en-US" altLang="ja-JP"/>
          </a:p>
          <a:p>
            <a:r>
              <a:rPr kumimoji="1" lang="ja-JP" altLang="en-US"/>
              <a:t>例えば，何行</a:t>
            </a:r>
            <a:r>
              <a:rPr kumimoji="1" lang="en-US" altLang="ja-JP"/>
              <a:t>〜〜〜</a:t>
            </a:r>
            <a:r>
              <a:rPr kumimoji="1" lang="ja-JP" altLang="en-US"/>
              <a:t>です．</a:t>
            </a:r>
            <a:endParaRPr kumimoji="1" lang="en-US" altLang="ja-JP"/>
          </a:p>
          <a:p>
            <a:r>
              <a:rPr kumimoji="1" lang="ja-JP" altLang="en-US"/>
              <a:t>しかし，このような変更内容だけではバグの原因が説明できない場合があると考えています．</a:t>
            </a:r>
            <a:endParaRPr kumimoji="1" lang="en-US" altLang="ja-JP"/>
          </a:p>
        </p:txBody>
      </p:sp>
      <p:sp>
        <p:nvSpPr>
          <p:cNvPr id="4" name="スライド番号プレースホルダー 3"/>
          <p:cNvSpPr>
            <a:spLocks noGrp="1"/>
          </p:cNvSpPr>
          <p:nvPr>
            <p:ph type="sldNum" sz="quarter" idx="5"/>
          </p:nvPr>
        </p:nvSpPr>
        <p:spPr/>
        <p:txBody>
          <a:bodyPr/>
          <a:lstStyle/>
          <a:p>
            <a:fld id="{793FCBC2-AD3F-4669-B24D-E7FEFD81591C}" type="slidenum">
              <a:rPr lang="ja-JP" altLang="en-US" smtClean="0"/>
              <a:pPr/>
              <a:t>2</a:t>
            </a:fld>
            <a:endParaRPr lang="ja-JP" altLang="en-US"/>
          </a:p>
        </p:txBody>
      </p:sp>
    </p:spTree>
    <p:extLst>
      <p:ext uri="{BB962C8B-B14F-4D97-AF65-F5344CB8AC3E}">
        <p14:creationId xmlns:p14="http://schemas.microsoft.com/office/powerpoint/2010/main" val="8537041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a:t>[1:30]</a:t>
            </a:r>
          </a:p>
          <a:p>
            <a:r>
              <a:rPr kumimoji="1" lang="ja-JP" altLang="en-US"/>
              <a:t>変更内容だけではバグの原因を説明できない例としてこのような状況があると考えられます</a:t>
            </a:r>
            <a:endParaRPr kumimoji="1" lang="en-US" altLang="ja-JP"/>
          </a:p>
          <a:p>
            <a:r>
              <a:rPr kumimoji="1" lang="ja-JP" altLang="en-US"/>
              <a:t>まず，</a:t>
            </a:r>
            <a:r>
              <a:rPr kumimoji="1" lang="en-US" altLang="ja-JP"/>
              <a:t>BIC</a:t>
            </a:r>
            <a:r>
              <a:rPr kumimoji="1" lang="ja-JP" altLang="en-US"/>
              <a:t>以前は</a:t>
            </a:r>
            <a:r>
              <a:rPr kumimoji="1" lang="en-US" altLang="ja-JP"/>
              <a:t>〜〜</a:t>
            </a:r>
            <a:r>
              <a:rPr kumimoji="1" lang="ja-JP" altLang="en-US"/>
              <a:t>のように順に実行される</a:t>
            </a:r>
            <a:endParaRPr kumimoji="1" lang="en-US" altLang="ja-JP"/>
          </a:p>
          <a:p>
            <a:r>
              <a:rPr kumimoji="1" lang="en-US" altLang="ja-JP"/>
              <a:t>BIC</a:t>
            </a:r>
            <a:r>
              <a:rPr kumimoji="1" lang="ja-JP" altLang="en-US"/>
              <a:t>では最適化処理を別スレッドかすることで，別スレッドで最適化が設定を読んでいる途中で設定が破棄されてしまうことがある</a:t>
            </a:r>
            <a:endParaRPr kumimoji="1" lang="en-US" altLang="ja-JP"/>
          </a:p>
          <a:p>
            <a:r>
              <a:rPr kumimoji="1" lang="ja-JP" altLang="en-US"/>
              <a:t>変更差分を見ると最適化を別スレッドにする実装だけをしているため，正しい変更になるに見える</a:t>
            </a:r>
            <a:endParaRPr kumimoji="1" lang="en-US" altLang="ja-JP"/>
          </a:p>
          <a:p>
            <a:r>
              <a:rPr kumimoji="1" lang="ja-JP" altLang="en-US"/>
              <a:t>しかし，最適化処理の後で実施される設定を破棄するコードまで読むとバグになるとわかり原因が判明する</a:t>
            </a:r>
          </a:p>
        </p:txBody>
      </p:sp>
      <p:sp>
        <p:nvSpPr>
          <p:cNvPr id="4" name="スライド番号プレースホルダー 3"/>
          <p:cNvSpPr>
            <a:spLocks noGrp="1"/>
          </p:cNvSpPr>
          <p:nvPr>
            <p:ph type="sldNum" sz="quarter" idx="5"/>
          </p:nvPr>
        </p:nvSpPr>
        <p:spPr/>
        <p:txBody>
          <a:bodyPr/>
          <a:lstStyle/>
          <a:p>
            <a:fld id="{793FCBC2-AD3F-4669-B24D-E7FEFD81591C}" type="slidenum">
              <a:rPr lang="ja-JP" altLang="en-US" smtClean="0"/>
              <a:pPr/>
              <a:t>3</a:t>
            </a:fld>
            <a:endParaRPr lang="ja-JP" altLang="en-US"/>
          </a:p>
        </p:txBody>
      </p:sp>
    </p:spTree>
    <p:extLst>
      <p:ext uri="{BB962C8B-B14F-4D97-AF65-F5344CB8AC3E}">
        <p14:creationId xmlns:p14="http://schemas.microsoft.com/office/powerpoint/2010/main" val="7568942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txBody>
          <a:bodyPr/>
          <a:lstStyle/>
          <a:p>
            <a:endParaRPr lang="ja-JP" altLang="en-US"/>
          </a:p>
        </p:txBody>
      </p:sp>
      <p:sp>
        <p:nvSpPr>
          <p:cNvPr id="3" name="ノート プレースホルダー 2"/>
          <p:cNvSpPr>
            <a:spLocks noGrp="1"/>
          </p:cNvSpPr>
          <p:nvPr>
            <p:ph type="body" idx="1"/>
          </p:nvPr>
        </p:nvSpPr>
        <p:spPr/>
        <p:txBody>
          <a:bodyPr/>
          <a:lstStyle/>
          <a:p>
            <a:r>
              <a:rPr kumimoji="1" lang="ja-JP" altLang="en-US"/>
              <a:t>そこで，本研究では，原因を分析するための調査対象としてバグ混入コミットで違反された制約に着目します</a:t>
            </a:r>
            <a:endParaRPr kumimoji="1" lang="en-US" altLang="ja-JP"/>
          </a:p>
          <a:p>
            <a:r>
              <a:rPr kumimoji="1" lang="ja-JP" altLang="en-US"/>
              <a:t>制約というのは</a:t>
            </a:r>
            <a:r>
              <a:rPr kumimoji="1" lang="en-US" altLang="ja-JP"/>
              <a:t>〜</a:t>
            </a:r>
            <a:r>
              <a:rPr kumimoji="1" lang="ja-JP" altLang="en-US"/>
              <a:t>でこれが破られることでバグになるものと定義します</a:t>
            </a:r>
            <a:endParaRPr kumimoji="1" lang="en-US" altLang="ja-JP"/>
          </a:p>
          <a:p>
            <a:r>
              <a:rPr kumimoji="1" lang="ja-JP" altLang="en-US"/>
              <a:t>さらに，今回対象とする過去制約は以下の</a:t>
            </a:r>
            <a:r>
              <a:rPr kumimoji="1" lang="en-US" altLang="ja-JP"/>
              <a:t>2</a:t>
            </a:r>
            <a:r>
              <a:rPr kumimoji="1" lang="ja-JP" altLang="en-US"/>
              <a:t>つの条件を満たします</a:t>
            </a:r>
            <a:endParaRPr kumimoji="1" lang="en-US" altLang="ja-JP"/>
          </a:p>
          <a:p>
            <a:r>
              <a:rPr kumimoji="1" lang="ja-JP" altLang="en-US"/>
              <a:t>一つ目が制約が</a:t>
            </a:r>
            <a:r>
              <a:rPr kumimoji="1" lang="en-US" altLang="ja-JP"/>
              <a:t>BIC</a:t>
            </a:r>
            <a:r>
              <a:rPr kumimoji="1" lang="ja-JP" altLang="en-US"/>
              <a:t>より前に確立されているということ</a:t>
            </a:r>
            <a:endParaRPr kumimoji="1" lang="en-US" altLang="ja-JP"/>
          </a:p>
          <a:p>
            <a:r>
              <a:rPr kumimoji="1" lang="ja-JP" altLang="en-US"/>
              <a:t>二つ目が制約は</a:t>
            </a:r>
            <a:r>
              <a:rPr kumimoji="1" lang="en-US" altLang="ja-JP"/>
              <a:t>BIC</a:t>
            </a:r>
            <a:r>
              <a:rPr kumimoji="1" lang="ja-JP" altLang="en-US"/>
              <a:t>の</a:t>
            </a:r>
            <a:r>
              <a:rPr kumimoji="1" lang="en-US" altLang="ja-JP"/>
              <a:t>diff</a:t>
            </a:r>
            <a:r>
              <a:rPr kumimoji="1" lang="ja-JP" altLang="en-US"/>
              <a:t>単体には現れず，その周囲のコードとの関係によって説明できるもの</a:t>
            </a:r>
          </a:p>
        </p:txBody>
      </p:sp>
      <p:sp>
        <p:nvSpPr>
          <p:cNvPr id="4" name="スライド番号プレースホルダー 3"/>
          <p:cNvSpPr>
            <a:spLocks noGrp="1"/>
          </p:cNvSpPr>
          <p:nvPr>
            <p:ph type="sldNum" sz="quarter" idx="5"/>
          </p:nvPr>
        </p:nvSpPr>
        <p:spPr/>
        <p:txBody>
          <a:bodyPr/>
          <a:lstStyle/>
          <a:p>
            <a:fld id="{793FCBC2-AD3F-4669-B24D-E7FEFD81591C}" type="slidenum">
              <a:rPr lang="ja-JP" altLang="en-US" smtClean="0"/>
              <a:pPr/>
              <a:t>4</a:t>
            </a:fld>
            <a:endParaRPr lang="ja-JP" altLang="en-US"/>
          </a:p>
        </p:txBody>
      </p:sp>
    </p:spTree>
    <p:extLst>
      <p:ext uri="{BB962C8B-B14F-4D97-AF65-F5344CB8AC3E}">
        <p14:creationId xmlns:p14="http://schemas.microsoft.com/office/powerpoint/2010/main" val="31409150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違反された過去制約について，その特徴，履歴上の位置，明示度を明らかにします</a:t>
            </a:r>
            <a:endParaRPr kumimoji="1" lang="en-US" altLang="ja-JP"/>
          </a:p>
          <a:p>
            <a:r>
              <a:rPr kumimoji="1" lang="en-US" altLang="ja-JP"/>
              <a:t>RQ1</a:t>
            </a:r>
            <a:r>
              <a:rPr kumimoji="1" lang="ja-JP" altLang="en-US"/>
              <a:t>は</a:t>
            </a:r>
            <a:r>
              <a:rPr kumimoji="1" lang="en-US" altLang="ja-JP"/>
              <a:t>〜〜</a:t>
            </a:r>
            <a:r>
              <a:rPr kumimoji="1" lang="ja-JP" altLang="en-US"/>
              <a:t>．</a:t>
            </a:r>
            <a:endParaRPr kumimoji="1" lang="en-US" altLang="ja-JP"/>
          </a:p>
          <a:p>
            <a:endParaRPr kumimoji="1" lang="ja-JP" altLang="en-US"/>
          </a:p>
        </p:txBody>
      </p:sp>
      <p:sp>
        <p:nvSpPr>
          <p:cNvPr id="4" name="スライド番号プレースホルダー 3"/>
          <p:cNvSpPr>
            <a:spLocks noGrp="1"/>
          </p:cNvSpPr>
          <p:nvPr>
            <p:ph type="sldNum" sz="quarter" idx="5"/>
          </p:nvPr>
        </p:nvSpPr>
        <p:spPr/>
        <p:txBody>
          <a:bodyPr/>
          <a:lstStyle/>
          <a:p>
            <a:fld id="{793FCBC2-AD3F-4669-B24D-E7FEFD81591C}" type="slidenum">
              <a:rPr lang="ja-JP" altLang="en-US" smtClean="0"/>
              <a:pPr/>
              <a:t>5</a:t>
            </a:fld>
            <a:endParaRPr lang="ja-JP" altLang="en-US"/>
          </a:p>
        </p:txBody>
      </p:sp>
    </p:spTree>
    <p:extLst>
      <p:ext uri="{BB962C8B-B14F-4D97-AF65-F5344CB8AC3E}">
        <p14:creationId xmlns:p14="http://schemas.microsoft.com/office/powerpoint/2010/main" val="12143331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開発者情報付きのデータセットを利用する</a:t>
            </a:r>
          </a:p>
        </p:txBody>
      </p:sp>
      <p:sp>
        <p:nvSpPr>
          <p:cNvPr id="4" name="スライド番号プレースホルダー 3"/>
          <p:cNvSpPr>
            <a:spLocks noGrp="1"/>
          </p:cNvSpPr>
          <p:nvPr>
            <p:ph type="sldNum" sz="quarter" idx="5"/>
          </p:nvPr>
        </p:nvSpPr>
        <p:spPr/>
        <p:txBody>
          <a:bodyPr/>
          <a:lstStyle/>
          <a:p>
            <a:fld id="{793FCBC2-AD3F-4669-B24D-E7FEFD81591C}" type="slidenum">
              <a:rPr lang="ja-JP" altLang="en-US" smtClean="0"/>
              <a:pPr/>
              <a:t>6</a:t>
            </a:fld>
            <a:endParaRPr lang="ja-JP" altLang="en-US"/>
          </a:p>
        </p:txBody>
      </p:sp>
    </p:spTree>
    <p:extLst>
      <p:ext uri="{BB962C8B-B14F-4D97-AF65-F5344CB8AC3E}">
        <p14:creationId xmlns:p14="http://schemas.microsoft.com/office/powerpoint/2010/main" val="16497518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793FCBC2-AD3F-4669-B24D-E7FEFD81591C}" type="slidenum">
              <a:rPr lang="ja-JP" altLang="en-US" smtClean="0"/>
              <a:pPr/>
              <a:t>9</a:t>
            </a:fld>
            <a:endParaRPr lang="ja-JP" altLang="en-US"/>
          </a:p>
        </p:txBody>
      </p:sp>
    </p:spTree>
    <p:extLst>
      <p:ext uri="{BB962C8B-B14F-4D97-AF65-F5344CB8AC3E}">
        <p14:creationId xmlns:p14="http://schemas.microsoft.com/office/powerpoint/2010/main" val="3868052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793FCBC2-AD3F-4669-B24D-E7FEFD81591C}" type="slidenum">
              <a:rPr lang="ja-JP" altLang="en-US" smtClean="0"/>
              <a:pPr/>
              <a:t>13</a:t>
            </a:fld>
            <a:endParaRPr lang="ja-JP" altLang="en-US"/>
          </a:p>
        </p:txBody>
      </p:sp>
    </p:spTree>
    <p:extLst>
      <p:ext uri="{BB962C8B-B14F-4D97-AF65-F5344CB8AC3E}">
        <p14:creationId xmlns:p14="http://schemas.microsoft.com/office/powerpoint/2010/main" val="42443671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38CC1D60-8C10-F54F-9744-27FADB8B0425}"/>
              </a:ext>
            </a:extLst>
          </p:cNvPr>
          <p:cNvSpPr/>
          <p:nvPr/>
        </p:nvSpPr>
        <p:spPr>
          <a:xfrm>
            <a:off x="-24000" y="-18000"/>
            <a:ext cx="12240000" cy="3834000"/>
          </a:xfrm>
          <a:prstGeom prst="rect">
            <a:avLst/>
          </a:prstGeom>
          <a:solidFill>
            <a:schemeClr val="accent1"/>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72000" tIns="72000" rIns="72000" bIns="72000" rtlCol="0" anchor="t"/>
          <a:lstStyle/>
          <a:p>
            <a:pPr algn="l">
              <a:lnSpc>
                <a:spcPct val="90000"/>
              </a:lnSpc>
              <a:spcBef>
                <a:spcPts val="300"/>
              </a:spcBef>
              <a:spcAft>
                <a:spcPts val="100"/>
              </a:spcAft>
            </a:pPr>
            <a:endParaRPr kumimoji="1" lang="ja-JP" altLang="en-US" sz="1800" spc="120" baseline="0">
              <a:solidFill>
                <a:schemeClr val="bg1"/>
              </a:solidFill>
              <a:latin typeface="Segoe UI" panose="020B0502040204020203" pitchFamily="34" charset="0"/>
              <a:ea typeface="Hiragino Kaku Gothic Pro W6" panose="020B0300000000000000"/>
              <a:cs typeface="Segoe UI" panose="020B0502040204020203" pitchFamily="34" charset="0"/>
            </a:endParaRPr>
          </a:p>
        </p:txBody>
      </p:sp>
      <p:sp>
        <p:nvSpPr>
          <p:cNvPr id="2" name="タイトル 1">
            <a:extLst>
              <a:ext uri="{FF2B5EF4-FFF2-40B4-BE49-F238E27FC236}">
                <a16:creationId xmlns:a16="http://schemas.microsoft.com/office/drawing/2014/main" id="{7F2A6178-EC09-7A47-93D5-683FC0911D87}"/>
              </a:ext>
            </a:extLst>
          </p:cNvPr>
          <p:cNvSpPr>
            <a:spLocks noGrp="1"/>
          </p:cNvSpPr>
          <p:nvPr>
            <p:ph type="ctrTitle"/>
          </p:nvPr>
        </p:nvSpPr>
        <p:spPr>
          <a:xfrm>
            <a:off x="528000" y="396000"/>
            <a:ext cx="11136000" cy="3024000"/>
          </a:xfrm>
        </p:spPr>
        <p:txBody>
          <a:bodyPr lIns="72000" tIns="72000" rIns="72000" bIns="72000" anchor="b"/>
          <a:lstStyle>
            <a:lvl1pPr algn="l">
              <a:defRPr sz="3200" baseline="0">
                <a:solidFill>
                  <a:schemeClr val="bg1"/>
                </a:solidFill>
                <a:latin typeface="Segoe UI" panose="020B0502040204020203" pitchFamily="34" charset="0"/>
                <a:cs typeface="Segoe UI" panose="020B0502040204020203" pitchFamily="34" charset="0"/>
              </a:defRPr>
            </a:lvl1pPr>
          </a:lstStyle>
          <a:p>
            <a:r>
              <a:rPr kumimoji="1" lang="ja-JP" altLang="en-US" dirty="0"/>
              <a:t>マスター タイトルの書式設定</a:t>
            </a:r>
          </a:p>
        </p:txBody>
      </p:sp>
      <p:sp>
        <p:nvSpPr>
          <p:cNvPr id="3" name="字幕 2">
            <a:extLst>
              <a:ext uri="{FF2B5EF4-FFF2-40B4-BE49-F238E27FC236}">
                <a16:creationId xmlns:a16="http://schemas.microsoft.com/office/drawing/2014/main" id="{BFF7058C-A42B-6345-913F-3B9602CBB0D8}"/>
              </a:ext>
            </a:extLst>
          </p:cNvPr>
          <p:cNvSpPr>
            <a:spLocks noGrp="1"/>
          </p:cNvSpPr>
          <p:nvPr>
            <p:ph type="subTitle" idx="1"/>
          </p:nvPr>
        </p:nvSpPr>
        <p:spPr>
          <a:xfrm>
            <a:off x="528000" y="4229999"/>
            <a:ext cx="11136000" cy="1800000"/>
          </a:xfrm>
        </p:spPr>
        <p:txBody>
          <a:bodyPr lIns="72000" tIns="72000" rIns="72000" bIns="72000"/>
          <a:lstStyle>
            <a:lvl1pPr marL="0" indent="0" algn="l">
              <a:spcBef>
                <a:spcPts val="800"/>
              </a:spcBef>
              <a:buNone/>
              <a:defRPr sz="24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dirty="0"/>
              <a:t>マスター サブタイトルの書式設定</a:t>
            </a:r>
            <a:endParaRPr kumimoji="1" lang="en-US" altLang="ja-JP" dirty="0"/>
          </a:p>
        </p:txBody>
      </p:sp>
      <p:sp>
        <p:nvSpPr>
          <p:cNvPr id="8" name="正方形/長方形 7">
            <a:extLst>
              <a:ext uri="{FF2B5EF4-FFF2-40B4-BE49-F238E27FC236}">
                <a16:creationId xmlns:a16="http://schemas.microsoft.com/office/drawing/2014/main" id="{F6F9618A-4F09-8440-B7F9-166C8C215B50}"/>
              </a:ext>
            </a:extLst>
          </p:cNvPr>
          <p:cNvSpPr/>
          <p:nvPr/>
        </p:nvSpPr>
        <p:spPr>
          <a:xfrm>
            <a:off x="936000" y="6309626"/>
            <a:ext cx="11328000" cy="566374"/>
          </a:xfrm>
          <a:prstGeom prst="rect">
            <a:avLst/>
          </a:prstGeom>
          <a:solidFill>
            <a:schemeClr val="accent1"/>
          </a:solidFill>
          <a:ln w="38100">
            <a:noFill/>
          </a:ln>
        </p:spPr>
        <p:style>
          <a:lnRef idx="2">
            <a:schemeClr val="accent1">
              <a:shade val="50000"/>
            </a:schemeClr>
          </a:lnRef>
          <a:fillRef idx="1">
            <a:schemeClr val="accent1"/>
          </a:fillRef>
          <a:effectRef idx="0">
            <a:schemeClr val="accent1"/>
          </a:effectRef>
          <a:fontRef idx="minor">
            <a:schemeClr val="lt1"/>
          </a:fontRef>
        </p:style>
        <p:txBody>
          <a:bodyPr wrap="none" lIns="72000" tIns="72000" rIns="72000" bIns="72000" rtlCol="0" anchor="ctr"/>
          <a:lstStyle/>
          <a:p>
            <a:pPr algn="l">
              <a:lnSpc>
                <a:spcPct val="100000"/>
              </a:lnSpc>
              <a:spcBef>
                <a:spcPts val="600"/>
              </a:spcBef>
              <a:spcAft>
                <a:spcPts val="100"/>
              </a:spcAft>
            </a:pPr>
            <a:r>
              <a:rPr kumimoji="1" lang="en-US" altLang="ja-JP" sz="1350" spc="0" baseline="0">
                <a:solidFill>
                  <a:schemeClr val="bg1"/>
                </a:solidFill>
                <a:latin typeface="Segoe UI" panose="020B0502040204020203" pitchFamily="34" charset="0"/>
                <a:ea typeface="Hiragino Kaku Gothic Pro W6" panose="020B0300000000000000"/>
                <a:cs typeface="Segoe UI" panose="020B0502040204020203" pitchFamily="34" charset="0"/>
              </a:rPr>
              <a:t>Department of Computer Science, Graduate School of Information Science and Technology, The</a:t>
            </a:r>
            <a:r>
              <a:rPr kumimoji="1" lang="ja-JP" altLang="en-US" sz="1350" spc="0" baseline="0">
                <a:solidFill>
                  <a:schemeClr val="bg1"/>
                </a:solidFill>
                <a:latin typeface="Segoe UI" panose="020B0502040204020203" pitchFamily="34" charset="0"/>
                <a:ea typeface="Hiragino Kaku Gothic Pro W6" panose="020B0300000000000000"/>
                <a:cs typeface="Segoe UI" panose="020B0502040204020203" pitchFamily="34" charset="0"/>
              </a:rPr>
              <a:t> </a:t>
            </a:r>
            <a:r>
              <a:rPr kumimoji="1" lang="en-US" altLang="ja-JP" sz="1350" spc="0" baseline="0">
                <a:solidFill>
                  <a:schemeClr val="bg1"/>
                </a:solidFill>
                <a:latin typeface="Segoe UI" panose="020B0502040204020203" pitchFamily="34" charset="0"/>
                <a:ea typeface="Hiragino Kaku Gothic Pro W6" panose="020B0300000000000000"/>
                <a:cs typeface="Segoe UI" panose="020B0502040204020203" pitchFamily="34" charset="0"/>
              </a:rPr>
              <a:t>University of Osaka.</a:t>
            </a:r>
            <a:br>
              <a:rPr kumimoji="1" lang="en-US" altLang="ja-JP" sz="1350" spc="0" baseline="0">
                <a:solidFill>
                  <a:schemeClr val="bg1"/>
                </a:solidFill>
                <a:latin typeface="Segoe UI" panose="020B0502040204020203" pitchFamily="34" charset="0"/>
                <a:ea typeface="Hiragino Kaku Gothic Pro W6" panose="020B0300000000000000"/>
                <a:cs typeface="Segoe UI" panose="020B0502040204020203" pitchFamily="34" charset="0"/>
              </a:rPr>
            </a:br>
            <a:r>
              <a:rPr kumimoji="1" lang="en-US" altLang="ja-JP" sz="1350" spc="0" baseline="0">
                <a:solidFill>
                  <a:schemeClr val="bg1"/>
                </a:solidFill>
                <a:latin typeface="Segoe UI" panose="020B0502040204020203" pitchFamily="34" charset="0"/>
                <a:ea typeface="Hiragino Kaku Gothic Pro W6" panose="020B0300000000000000"/>
                <a:cs typeface="Segoe UI" panose="020B0502040204020203" pitchFamily="34" charset="0"/>
              </a:rPr>
              <a:t>Software Engineering Laboratory. - https://sel.ist.osaka-u.ac.jp</a:t>
            </a:r>
            <a:endParaRPr kumimoji="1" lang="ja-JP" altLang="en-US" sz="1350" spc="0" baseline="0">
              <a:solidFill>
                <a:schemeClr val="bg1"/>
              </a:solidFill>
              <a:latin typeface="Segoe UI" panose="020B0502040204020203" pitchFamily="34" charset="0"/>
              <a:ea typeface="Hiragino Kaku Gothic Pro W6" panose="020B0300000000000000"/>
              <a:cs typeface="Segoe UI" panose="020B0502040204020203" pitchFamily="34" charset="0"/>
            </a:endParaRPr>
          </a:p>
        </p:txBody>
      </p:sp>
      <p:grpSp>
        <p:nvGrpSpPr>
          <p:cNvPr id="6" name="グラフィックス 4">
            <a:extLst>
              <a:ext uri="{FF2B5EF4-FFF2-40B4-BE49-F238E27FC236}">
                <a16:creationId xmlns:a16="http://schemas.microsoft.com/office/drawing/2014/main" id="{3C1BCF52-A644-8F07-BDF3-B95E476C120A}"/>
              </a:ext>
            </a:extLst>
          </p:cNvPr>
          <p:cNvGrpSpPr>
            <a:grpSpLocks noChangeAspect="1"/>
          </p:cNvGrpSpPr>
          <p:nvPr/>
        </p:nvGrpSpPr>
        <p:grpSpPr>
          <a:xfrm>
            <a:off x="231126" y="6369592"/>
            <a:ext cx="593749" cy="446443"/>
            <a:chOff x="125091" y="6161694"/>
            <a:chExt cx="567879" cy="569322"/>
          </a:xfrm>
        </p:grpSpPr>
        <p:sp>
          <p:nvSpPr>
            <p:cNvPr id="9" name="フリーフォーム: 図形 8">
              <a:extLst>
                <a:ext uri="{FF2B5EF4-FFF2-40B4-BE49-F238E27FC236}">
                  <a16:creationId xmlns:a16="http://schemas.microsoft.com/office/drawing/2014/main" id="{C42F1B19-C8AC-290C-5935-C47287B65CAC}"/>
                </a:ext>
              </a:extLst>
            </p:cNvPr>
            <p:cNvSpPr/>
            <p:nvPr/>
          </p:nvSpPr>
          <p:spPr>
            <a:xfrm>
              <a:off x="125091" y="6161694"/>
              <a:ext cx="567879" cy="569322"/>
            </a:xfrm>
            <a:custGeom>
              <a:avLst/>
              <a:gdLst>
                <a:gd name="connsiteX0" fmla="*/ 33428 w 567879"/>
                <a:gd name="connsiteY0" fmla="*/ -303 h 569322"/>
                <a:gd name="connsiteX1" fmla="*/ 24 w 567879"/>
                <a:gd name="connsiteY1" fmla="*/ 33083 h 569322"/>
                <a:gd name="connsiteX2" fmla="*/ 24 w 567879"/>
                <a:gd name="connsiteY2" fmla="*/ 33083 h 569322"/>
                <a:gd name="connsiteX3" fmla="*/ 24 w 567879"/>
                <a:gd name="connsiteY3" fmla="*/ 535608 h 569322"/>
                <a:gd name="connsiteX4" fmla="*/ 33428 w 567879"/>
                <a:gd name="connsiteY4" fmla="*/ 569020 h 569322"/>
                <a:gd name="connsiteX5" fmla="*/ 33428 w 567879"/>
                <a:gd name="connsiteY5" fmla="*/ 569020 h 569322"/>
                <a:gd name="connsiteX6" fmla="*/ 534527 w 567879"/>
                <a:gd name="connsiteY6" fmla="*/ 569020 h 569322"/>
                <a:gd name="connsiteX7" fmla="*/ 567904 w 567879"/>
                <a:gd name="connsiteY7" fmla="*/ 535608 h 569322"/>
                <a:gd name="connsiteX8" fmla="*/ 567904 w 567879"/>
                <a:gd name="connsiteY8" fmla="*/ 535608 h 569322"/>
                <a:gd name="connsiteX9" fmla="*/ 567904 w 567879"/>
                <a:gd name="connsiteY9" fmla="*/ 33083 h 569322"/>
                <a:gd name="connsiteX10" fmla="*/ 534527 w 567879"/>
                <a:gd name="connsiteY10" fmla="*/ -303 h 569322"/>
                <a:gd name="connsiteX11" fmla="*/ 534527 w 567879"/>
                <a:gd name="connsiteY11" fmla="*/ -303 h 569322"/>
                <a:gd name="connsiteX12" fmla="*/ 33428 w 567879"/>
                <a:gd name="connsiteY12" fmla="*/ -303 h 569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67879" h="569322">
                  <a:moveTo>
                    <a:pt x="33428" y="-303"/>
                  </a:moveTo>
                  <a:cubicBezTo>
                    <a:pt x="15075" y="-303"/>
                    <a:pt x="24" y="14722"/>
                    <a:pt x="24" y="33083"/>
                  </a:cubicBezTo>
                  <a:lnTo>
                    <a:pt x="24" y="33083"/>
                  </a:lnTo>
                  <a:lnTo>
                    <a:pt x="24" y="535608"/>
                  </a:lnTo>
                  <a:cubicBezTo>
                    <a:pt x="24" y="553980"/>
                    <a:pt x="15075" y="569020"/>
                    <a:pt x="33428" y="569020"/>
                  </a:cubicBezTo>
                  <a:lnTo>
                    <a:pt x="33428" y="569020"/>
                  </a:lnTo>
                  <a:lnTo>
                    <a:pt x="534527" y="569020"/>
                  </a:lnTo>
                  <a:cubicBezTo>
                    <a:pt x="552882" y="569020"/>
                    <a:pt x="567904" y="553980"/>
                    <a:pt x="567904" y="535608"/>
                  </a:cubicBezTo>
                  <a:lnTo>
                    <a:pt x="567904" y="535608"/>
                  </a:lnTo>
                  <a:lnTo>
                    <a:pt x="567904" y="33083"/>
                  </a:lnTo>
                  <a:cubicBezTo>
                    <a:pt x="567904" y="14722"/>
                    <a:pt x="552882" y="-303"/>
                    <a:pt x="534527" y="-303"/>
                  </a:cubicBezTo>
                  <a:lnTo>
                    <a:pt x="534527" y="-303"/>
                  </a:lnTo>
                  <a:lnTo>
                    <a:pt x="33428" y="-303"/>
                  </a:lnTo>
                  <a:close/>
                </a:path>
              </a:pathLst>
            </a:custGeom>
            <a:gradFill>
              <a:gsLst>
                <a:gs pos="0">
                  <a:srgbClr val="208BC1"/>
                </a:gs>
                <a:gs pos="50000">
                  <a:srgbClr val="286AAF">
                    <a:alpha val="97647"/>
                  </a:srgbClr>
                </a:gs>
                <a:gs pos="100000">
                  <a:srgbClr val="314A9E">
                    <a:alpha val="95294"/>
                  </a:srgbClr>
                </a:gs>
              </a:gsLst>
              <a:lin ang="6791777" scaled="1"/>
            </a:gradFill>
            <a:ln w="2898" cap="flat">
              <a:noFill/>
              <a:prstDash val="solid"/>
              <a:miter/>
            </a:ln>
          </p:spPr>
          <p:txBody>
            <a:bodyPr rtlCol="0" anchor="ctr"/>
            <a:lstStyle/>
            <a:p>
              <a:endParaRPr lang="ja-JP" altLang="en-US" sz="1800">
                <a:ea typeface="Hiragino Kaku Gothic Pro W6" panose="020B0300000000000000"/>
              </a:endParaRPr>
            </a:p>
          </p:txBody>
        </p:sp>
        <p:grpSp>
          <p:nvGrpSpPr>
            <p:cNvPr id="11" name="グラフィックス 4">
              <a:extLst>
                <a:ext uri="{FF2B5EF4-FFF2-40B4-BE49-F238E27FC236}">
                  <a16:creationId xmlns:a16="http://schemas.microsoft.com/office/drawing/2014/main" id="{57364A74-599C-F90E-7DB3-2BA2B1E68645}"/>
                </a:ext>
              </a:extLst>
            </p:cNvPr>
            <p:cNvGrpSpPr/>
            <p:nvPr/>
          </p:nvGrpSpPr>
          <p:grpSpPr>
            <a:xfrm>
              <a:off x="180304" y="6202778"/>
              <a:ext cx="451746" cy="490004"/>
              <a:chOff x="180304" y="6202778"/>
              <a:chExt cx="451746" cy="490004"/>
            </a:xfrm>
            <a:solidFill>
              <a:srgbClr val="FFFFFF"/>
            </a:solidFill>
          </p:grpSpPr>
          <p:sp>
            <p:nvSpPr>
              <p:cNvPr id="12" name="フリーフォーム: 図形 11">
                <a:extLst>
                  <a:ext uri="{FF2B5EF4-FFF2-40B4-BE49-F238E27FC236}">
                    <a16:creationId xmlns:a16="http://schemas.microsoft.com/office/drawing/2014/main" id="{FBEB5F79-347F-42BD-55CB-42D945D1BC07}"/>
                  </a:ext>
                </a:extLst>
              </p:cNvPr>
              <p:cNvSpPr/>
              <p:nvPr/>
            </p:nvSpPr>
            <p:spPr>
              <a:xfrm>
                <a:off x="180304" y="6379929"/>
                <a:ext cx="114843" cy="18845"/>
              </a:xfrm>
              <a:custGeom>
                <a:avLst/>
                <a:gdLst>
                  <a:gd name="connsiteX0" fmla="*/ 115170 w 114843"/>
                  <a:gd name="connsiteY0" fmla="*/ 9763 h 18845"/>
                  <a:gd name="connsiteX1" fmla="*/ 105151 w 114843"/>
                  <a:gd name="connsiteY1" fmla="*/ 19193 h 18845"/>
                  <a:gd name="connsiteX2" fmla="*/ 10352 w 114843"/>
                  <a:gd name="connsiteY2" fmla="*/ 19193 h 18845"/>
                  <a:gd name="connsiteX3" fmla="*/ 327 w 114843"/>
                  <a:gd name="connsiteY3" fmla="*/ 9763 h 18845"/>
                  <a:gd name="connsiteX4" fmla="*/ 10352 w 114843"/>
                  <a:gd name="connsiteY4" fmla="*/ 347 h 18845"/>
                  <a:gd name="connsiteX5" fmla="*/ 105151 w 114843"/>
                  <a:gd name="connsiteY5" fmla="*/ 347 h 18845"/>
                  <a:gd name="connsiteX6" fmla="*/ 115170 w 114843"/>
                  <a:gd name="connsiteY6" fmla="*/ 9763 h 18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843" h="18845">
                    <a:moveTo>
                      <a:pt x="115170" y="9763"/>
                    </a:moveTo>
                    <a:cubicBezTo>
                      <a:pt x="115170" y="14943"/>
                      <a:pt x="110670" y="19193"/>
                      <a:pt x="105151" y="19193"/>
                    </a:cubicBezTo>
                    <a:lnTo>
                      <a:pt x="10352" y="19193"/>
                    </a:lnTo>
                    <a:cubicBezTo>
                      <a:pt x="4841" y="19193"/>
                      <a:pt x="327" y="14946"/>
                      <a:pt x="327" y="9763"/>
                    </a:cubicBezTo>
                    <a:cubicBezTo>
                      <a:pt x="327" y="4580"/>
                      <a:pt x="4839" y="347"/>
                      <a:pt x="10352" y="347"/>
                    </a:cubicBezTo>
                    <a:lnTo>
                      <a:pt x="105151" y="347"/>
                    </a:lnTo>
                    <a:cubicBezTo>
                      <a:pt x="110673" y="347"/>
                      <a:pt x="115170" y="4583"/>
                      <a:pt x="115170" y="9763"/>
                    </a:cubicBezTo>
                  </a:path>
                </a:pathLst>
              </a:custGeom>
              <a:solidFill>
                <a:srgbClr val="FFFFFF"/>
              </a:solidFill>
              <a:ln w="2898" cap="flat">
                <a:noFill/>
                <a:prstDash val="solid"/>
                <a:miter/>
              </a:ln>
            </p:spPr>
            <p:txBody>
              <a:bodyPr rtlCol="0" anchor="ctr"/>
              <a:lstStyle/>
              <a:p>
                <a:endParaRPr lang="ja-JP" altLang="en-US" sz="1800">
                  <a:ea typeface="Hiragino Kaku Gothic Pro W6" panose="020B0300000000000000"/>
                </a:endParaRPr>
              </a:p>
            </p:txBody>
          </p:sp>
          <p:sp>
            <p:nvSpPr>
              <p:cNvPr id="13" name="フリーフォーム: 図形 12">
                <a:extLst>
                  <a:ext uri="{FF2B5EF4-FFF2-40B4-BE49-F238E27FC236}">
                    <a16:creationId xmlns:a16="http://schemas.microsoft.com/office/drawing/2014/main" id="{62D0B54E-1B61-AFCA-CD18-BD85CC87FEC0}"/>
                  </a:ext>
                </a:extLst>
              </p:cNvPr>
              <p:cNvSpPr/>
              <p:nvPr/>
            </p:nvSpPr>
            <p:spPr>
              <a:xfrm>
                <a:off x="180304" y="6438377"/>
                <a:ext cx="114843" cy="18845"/>
              </a:xfrm>
              <a:custGeom>
                <a:avLst/>
                <a:gdLst>
                  <a:gd name="connsiteX0" fmla="*/ 115170 w 114843"/>
                  <a:gd name="connsiteY0" fmla="*/ 9719 h 18845"/>
                  <a:gd name="connsiteX1" fmla="*/ 105151 w 114843"/>
                  <a:gd name="connsiteY1" fmla="*/ 19144 h 18845"/>
                  <a:gd name="connsiteX2" fmla="*/ 10352 w 114843"/>
                  <a:gd name="connsiteY2" fmla="*/ 19144 h 18845"/>
                  <a:gd name="connsiteX3" fmla="*/ 327 w 114843"/>
                  <a:gd name="connsiteY3" fmla="*/ 9719 h 18845"/>
                  <a:gd name="connsiteX4" fmla="*/ 10352 w 114843"/>
                  <a:gd name="connsiteY4" fmla="*/ 298 h 18845"/>
                  <a:gd name="connsiteX5" fmla="*/ 105151 w 114843"/>
                  <a:gd name="connsiteY5" fmla="*/ 298 h 18845"/>
                  <a:gd name="connsiteX6" fmla="*/ 115170 w 114843"/>
                  <a:gd name="connsiteY6" fmla="*/ 9719 h 18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843" h="18845">
                    <a:moveTo>
                      <a:pt x="115170" y="9719"/>
                    </a:moveTo>
                    <a:cubicBezTo>
                      <a:pt x="115170" y="14905"/>
                      <a:pt x="110670" y="19144"/>
                      <a:pt x="105151" y="19144"/>
                    </a:cubicBezTo>
                    <a:lnTo>
                      <a:pt x="10352" y="19144"/>
                    </a:lnTo>
                    <a:cubicBezTo>
                      <a:pt x="4841" y="19144"/>
                      <a:pt x="327" y="14905"/>
                      <a:pt x="327" y="9719"/>
                    </a:cubicBezTo>
                    <a:cubicBezTo>
                      <a:pt x="327" y="4542"/>
                      <a:pt x="4839" y="298"/>
                      <a:pt x="10352" y="298"/>
                    </a:cubicBezTo>
                    <a:lnTo>
                      <a:pt x="105151" y="298"/>
                    </a:lnTo>
                    <a:cubicBezTo>
                      <a:pt x="110673" y="301"/>
                      <a:pt x="115170" y="4545"/>
                      <a:pt x="115170" y="9719"/>
                    </a:cubicBezTo>
                  </a:path>
                </a:pathLst>
              </a:custGeom>
              <a:solidFill>
                <a:srgbClr val="FFFFFF"/>
              </a:solidFill>
              <a:ln w="2898" cap="flat">
                <a:noFill/>
                <a:prstDash val="solid"/>
                <a:miter/>
              </a:ln>
            </p:spPr>
            <p:txBody>
              <a:bodyPr rtlCol="0" anchor="ctr"/>
              <a:lstStyle/>
              <a:p>
                <a:endParaRPr lang="ja-JP" altLang="en-US" sz="1800">
                  <a:ea typeface="Hiragino Kaku Gothic Pro W6" panose="020B0300000000000000"/>
                </a:endParaRPr>
              </a:p>
            </p:txBody>
          </p:sp>
          <p:sp>
            <p:nvSpPr>
              <p:cNvPr id="14" name="フリーフォーム: 図形 13">
                <a:extLst>
                  <a:ext uri="{FF2B5EF4-FFF2-40B4-BE49-F238E27FC236}">
                    <a16:creationId xmlns:a16="http://schemas.microsoft.com/office/drawing/2014/main" id="{1C8CFC7F-B1C9-F3A8-9146-64C8A29B1F4A}"/>
                  </a:ext>
                </a:extLst>
              </p:cNvPr>
              <p:cNvSpPr/>
              <p:nvPr/>
            </p:nvSpPr>
            <p:spPr>
              <a:xfrm>
                <a:off x="180304" y="6497458"/>
                <a:ext cx="114843" cy="18848"/>
              </a:xfrm>
              <a:custGeom>
                <a:avLst/>
                <a:gdLst>
                  <a:gd name="connsiteX0" fmla="*/ 115170 w 114843"/>
                  <a:gd name="connsiteY0" fmla="*/ 9689 h 18848"/>
                  <a:gd name="connsiteX1" fmla="*/ 105151 w 114843"/>
                  <a:gd name="connsiteY1" fmla="*/ 19096 h 18848"/>
                  <a:gd name="connsiteX2" fmla="*/ 10352 w 114843"/>
                  <a:gd name="connsiteY2" fmla="*/ 19096 h 18848"/>
                  <a:gd name="connsiteX3" fmla="*/ 327 w 114843"/>
                  <a:gd name="connsiteY3" fmla="*/ 9689 h 18848"/>
                  <a:gd name="connsiteX4" fmla="*/ 10352 w 114843"/>
                  <a:gd name="connsiteY4" fmla="*/ 247 h 18848"/>
                  <a:gd name="connsiteX5" fmla="*/ 105151 w 114843"/>
                  <a:gd name="connsiteY5" fmla="*/ 247 h 18848"/>
                  <a:gd name="connsiteX6" fmla="*/ 115170 w 114843"/>
                  <a:gd name="connsiteY6" fmla="*/ 9689 h 18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843" h="18848">
                    <a:moveTo>
                      <a:pt x="115170" y="9689"/>
                    </a:moveTo>
                    <a:cubicBezTo>
                      <a:pt x="115170" y="14878"/>
                      <a:pt x="110670" y="19096"/>
                      <a:pt x="105151" y="19096"/>
                    </a:cubicBezTo>
                    <a:lnTo>
                      <a:pt x="10352" y="19096"/>
                    </a:lnTo>
                    <a:cubicBezTo>
                      <a:pt x="4841" y="19096"/>
                      <a:pt x="327" y="14878"/>
                      <a:pt x="327" y="9689"/>
                    </a:cubicBezTo>
                    <a:cubicBezTo>
                      <a:pt x="327" y="4501"/>
                      <a:pt x="4839" y="247"/>
                      <a:pt x="10352" y="247"/>
                    </a:cubicBezTo>
                    <a:lnTo>
                      <a:pt x="105151" y="247"/>
                    </a:lnTo>
                    <a:cubicBezTo>
                      <a:pt x="110673" y="247"/>
                      <a:pt x="115170" y="4501"/>
                      <a:pt x="115170" y="9689"/>
                    </a:cubicBezTo>
                  </a:path>
                </a:pathLst>
              </a:custGeom>
              <a:solidFill>
                <a:srgbClr val="FFFFFF"/>
              </a:solidFill>
              <a:ln w="2898" cap="flat">
                <a:noFill/>
                <a:prstDash val="solid"/>
                <a:miter/>
              </a:ln>
            </p:spPr>
            <p:txBody>
              <a:bodyPr rtlCol="0" anchor="ctr"/>
              <a:lstStyle/>
              <a:p>
                <a:endParaRPr lang="ja-JP" altLang="en-US" sz="1800">
                  <a:ea typeface="Hiragino Kaku Gothic Pro W6" panose="020B0300000000000000"/>
                </a:endParaRPr>
              </a:p>
            </p:txBody>
          </p:sp>
          <p:sp>
            <p:nvSpPr>
              <p:cNvPr id="15" name="フリーフォーム: 図形 14">
                <a:extLst>
                  <a:ext uri="{FF2B5EF4-FFF2-40B4-BE49-F238E27FC236}">
                    <a16:creationId xmlns:a16="http://schemas.microsoft.com/office/drawing/2014/main" id="{971C17AD-6512-A84D-239E-675DDDDA9EC8}"/>
                  </a:ext>
                </a:extLst>
              </p:cNvPr>
              <p:cNvSpPr/>
              <p:nvPr/>
            </p:nvSpPr>
            <p:spPr>
              <a:xfrm>
                <a:off x="180304" y="6379928"/>
                <a:ext cx="18845" cy="77296"/>
              </a:xfrm>
              <a:custGeom>
                <a:avLst/>
                <a:gdLst>
                  <a:gd name="connsiteX0" fmla="*/ 9659 w 18845"/>
                  <a:gd name="connsiteY0" fmla="*/ 77587 h 77296"/>
                  <a:gd name="connsiteX1" fmla="*/ 237 w 18845"/>
                  <a:gd name="connsiteY1" fmla="*/ 67561 h 77296"/>
                  <a:gd name="connsiteX2" fmla="*/ 237 w 18845"/>
                  <a:gd name="connsiteY2" fmla="*/ 10306 h 77296"/>
                  <a:gd name="connsiteX3" fmla="*/ 9659 w 18845"/>
                  <a:gd name="connsiteY3" fmla="*/ 290 h 77296"/>
                  <a:gd name="connsiteX4" fmla="*/ 19083 w 18845"/>
                  <a:gd name="connsiteY4" fmla="*/ 10306 h 77296"/>
                  <a:gd name="connsiteX5" fmla="*/ 19083 w 18845"/>
                  <a:gd name="connsiteY5" fmla="*/ 67561 h 77296"/>
                  <a:gd name="connsiteX6" fmla="*/ 9659 w 18845"/>
                  <a:gd name="connsiteY6" fmla="*/ 77587 h 772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45" h="77296">
                    <a:moveTo>
                      <a:pt x="9659" y="77587"/>
                    </a:moveTo>
                    <a:cubicBezTo>
                      <a:pt x="4482" y="77587"/>
                      <a:pt x="237" y="73075"/>
                      <a:pt x="237" y="67561"/>
                    </a:cubicBezTo>
                    <a:lnTo>
                      <a:pt x="237" y="10306"/>
                    </a:lnTo>
                    <a:cubicBezTo>
                      <a:pt x="237" y="4799"/>
                      <a:pt x="4482" y="290"/>
                      <a:pt x="9659" y="290"/>
                    </a:cubicBezTo>
                    <a:cubicBezTo>
                      <a:pt x="14835" y="290"/>
                      <a:pt x="19083" y="4799"/>
                      <a:pt x="19083" y="10306"/>
                    </a:cubicBezTo>
                    <a:lnTo>
                      <a:pt x="19083" y="67561"/>
                    </a:lnTo>
                    <a:cubicBezTo>
                      <a:pt x="19083" y="73072"/>
                      <a:pt x="14833" y="77587"/>
                      <a:pt x="9659" y="77587"/>
                    </a:cubicBezTo>
                  </a:path>
                </a:pathLst>
              </a:custGeom>
              <a:solidFill>
                <a:srgbClr val="FFFFFF"/>
              </a:solidFill>
              <a:ln w="2898" cap="flat">
                <a:noFill/>
                <a:prstDash val="solid"/>
                <a:miter/>
              </a:ln>
            </p:spPr>
            <p:txBody>
              <a:bodyPr rtlCol="0" anchor="ctr"/>
              <a:lstStyle/>
              <a:p>
                <a:endParaRPr lang="ja-JP" altLang="en-US" sz="1800">
                  <a:ea typeface="Hiragino Kaku Gothic Pro W6" panose="020B0300000000000000"/>
                </a:endParaRPr>
              </a:p>
            </p:txBody>
          </p:sp>
          <p:sp>
            <p:nvSpPr>
              <p:cNvPr id="16" name="フリーフォーム: 図形 15">
                <a:extLst>
                  <a:ext uri="{FF2B5EF4-FFF2-40B4-BE49-F238E27FC236}">
                    <a16:creationId xmlns:a16="http://schemas.microsoft.com/office/drawing/2014/main" id="{6E45E59D-5C5F-29DB-A50A-081693D9699E}"/>
                  </a:ext>
                </a:extLst>
              </p:cNvPr>
              <p:cNvSpPr/>
              <p:nvPr/>
            </p:nvSpPr>
            <p:spPr>
              <a:xfrm>
                <a:off x="180304" y="6439027"/>
                <a:ext cx="18845" cy="77279"/>
              </a:xfrm>
              <a:custGeom>
                <a:avLst/>
                <a:gdLst>
                  <a:gd name="connsiteX0" fmla="*/ 9659 w 18845"/>
                  <a:gd name="connsiteY0" fmla="*/ 77519 h 77279"/>
                  <a:gd name="connsiteX1" fmla="*/ 237 w 18845"/>
                  <a:gd name="connsiteY1" fmla="*/ 67517 h 77279"/>
                  <a:gd name="connsiteX2" fmla="*/ 237 w 18845"/>
                  <a:gd name="connsiteY2" fmla="*/ 10256 h 77279"/>
                  <a:gd name="connsiteX3" fmla="*/ 9659 w 18845"/>
                  <a:gd name="connsiteY3" fmla="*/ 239 h 77279"/>
                  <a:gd name="connsiteX4" fmla="*/ 19083 w 18845"/>
                  <a:gd name="connsiteY4" fmla="*/ 10256 h 77279"/>
                  <a:gd name="connsiteX5" fmla="*/ 19083 w 18845"/>
                  <a:gd name="connsiteY5" fmla="*/ 67514 h 77279"/>
                  <a:gd name="connsiteX6" fmla="*/ 9659 w 18845"/>
                  <a:gd name="connsiteY6" fmla="*/ 77519 h 77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45" h="77279">
                    <a:moveTo>
                      <a:pt x="9659" y="77519"/>
                    </a:moveTo>
                    <a:cubicBezTo>
                      <a:pt x="4482" y="77519"/>
                      <a:pt x="237" y="73027"/>
                      <a:pt x="237" y="67517"/>
                    </a:cubicBezTo>
                    <a:lnTo>
                      <a:pt x="237" y="10256"/>
                    </a:lnTo>
                    <a:cubicBezTo>
                      <a:pt x="237" y="4746"/>
                      <a:pt x="4482" y="239"/>
                      <a:pt x="9659" y="239"/>
                    </a:cubicBezTo>
                    <a:cubicBezTo>
                      <a:pt x="14835" y="239"/>
                      <a:pt x="19083" y="4743"/>
                      <a:pt x="19083" y="10256"/>
                    </a:cubicBezTo>
                    <a:lnTo>
                      <a:pt x="19083" y="67514"/>
                    </a:lnTo>
                    <a:cubicBezTo>
                      <a:pt x="19083" y="73027"/>
                      <a:pt x="14833" y="77519"/>
                      <a:pt x="9659" y="77519"/>
                    </a:cubicBezTo>
                  </a:path>
                </a:pathLst>
              </a:custGeom>
              <a:solidFill>
                <a:srgbClr val="FFFFFF"/>
              </a:solidFill>
              <a:ln w="2898" cap="flat">
                <a:noFill/>
                <a:prstDash val="solid"/>
                <a:miter/>
              </a:ln>
            </p:spPr>
            <p:txBody>
              <a:bodyPr rtlCol="0" anchor="ctr"/>
              <a:lstStyle/>
              <a:p>
                <a:endParaRPr lang="ja-JP" altLang="en-US" sz="1800">
                  <a:ea typeface="Hiragino Kaku Gothic Pro W6" panose="020B0300000000000000"/>
                </a:endParaRPr>
              </a:p>
            </p:txBody>
          </p:sp>
          <p:sp>
            <p:nvSpPr>
              <p:cNvPr id="17" name="フリーフォーム: 図形 16">
                <a:extLst>
                  <a:ext uri="{FF2B5EF4-FFF2-40B4-BE49-F238E27FC236}">
                    <a16:creationId xmlns:a16="http://schemas.microsoft.com/office/drawing/2014/main" id="{E90EB8C0-0E7C-1B1E-854A-BF753E09D8D3}"/>
                  </a:ext>
                </a:extLst>
              </p:cNvPr>
              <p:cNvSpPr/>
              <p:nvPr/>
            </p:nvSpPr>
            <p:spPr>
              <a:xfrm>
                <a:off x="180304" y="6222003"/>
                <a:ext cx="114843" cy="18845"/>
              </a:xfrm>
              <a:custGeom>
                <a:avLst/>
                <a:gdLst>
                  <a:gd name="connsiteX0" fmla="*/ 115170 w 114843"/>
                  <a:gd name="connsiteY0" fmla="*/ 9906 h 18845"/>
                  <a:gd name="connsiteX1" fmla="*/ 105151 w 114843"/>
                  <a:gd name="connsiteY1" fmla="*/ 19327 h 18845"/>
                  <a:gd name="connsiteX2" fmla="*/ 10352 w 114843"/>
                  <a:gd name="connsiteY2" fmla="*/ 19327 h 18845"/>
                  <a:gd name="connsiteX3" fmla="*/ 327 w 114843"/>
                  <a:gd name="connsiteY3" fmla="*/ 9906 h 18845"/>
                  <a:gd name="connsiteX4" fmla="*/ 10352 w 114843"/>
                  <a:gd name="connsiteY4" fmla="*/ 481 h 18845"/>
                  <a:gd name="connsiteX5" fmla="*/ 105151 w 114843"/>
                  <a:gd name="connsiteY5" fmla="*/ 481 h 18845"/>
                  <a:gd name="connsiteX6" fmla="*/ 115170 w 114843"/>
                  <a:gd name="connsiteY6" fmla="*/ 9906 h 18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843" h="18845">
                    <a:moveTo>
                      <a:pt x="115170" y="9906"/>
                    </a:moveTo>
                    <a:cubicBezTo>
                      <a:pt x="115170" y="15085"/>
                      <a:pt x="110670" y="19327"/>
                      <a:pt x="105151" y="19327"/>
                    </a:cubicBezTo>
                    <a:lnTo>
                      <a:pt x="10352" y="19327"/>
                    </a:lnTo>
                    <a:cubicBezTo>
                      <a:pt x="4841" y="19327"/>
                      <a:pt x="327" y="15088"/>
                      <a:pt x="327" y="9906"/>
                    </a:cubicBezTo>
                    <a:cubicBezTo>
                      <a:pt x="327" y="4717"/>
                      <a:pt x="4839" y="481"/>
                      <a:pt x="10352" y="481"/>
                    </a:cubicBezTo>
                    <a:lnTo>
                      <a:pt x="105151" y="481"/>
                    </a:lnTo>
                    <a:cubicBezTo>
                      <a:pt x="110673" y="481"/>
                      <a:pt x="115170" y="4717"/>
                      <a:pt x="115170" y="9906"/>
                    </a:cubicBezTo>
                  </a:path>
                </a:pathLst>
              </a:custGeom>
              <a:solidFill>
                <a:srgbClr val="FFFFFF"/>
              </a:solidFill>
              <a:ln w="2898" cap="flat">
                <a:noFill/>
                <a:prstDash val="solid"/>
                <a:miter/>
              </a:ln>
            </p:spPr>
            <p:txBody>
              <a:bodyPr rtlCol="0" anchor="ctr"/>
              <a:lstStyle/>
              <a:p>
                <a:endParaRPr lang="ja-JP" altLang="en-US" sz="1800">
                  <a:ea typeface="Hiragino Kaku Gothic Pro W6" panose="020B0300000000000000"/>
                </a:endParaRPr>
              </a:p>
            </p:txBody>
          </p:sp>
          <p:sp>
            <p:nvSpPr>
              <p:cNvPr id="18" name="フリーフォーム: 図形 17">
                <a:extLst>
                  <a:ext uri="{FF2B5EF4-FFF2-40B4-BE49-F238E27FC236}">
                    <a16:creationId xmlns:a16="http://schemas.microsoft.com/office/drawing/2014/main" id="{6B370827-B6B0-F586-CBF7-8050E3EA849E}"/>
                  </a:ext>
                </a:extLst>
              </p:cNvPr>
              <p:cNvSpPr/>
              <p:nvPr/>
            </p:nvSpPr>
            <p:spPr>
              <a:xfrm>
                <a:off x="180304" y="6280781"/>
                <a:ext cx="114843" cy="18840"/>
              </a:xfrm>
              <a:custGeom>
                <a:avLst/>
                <a:gdLst>
                  <a:gd name="connsiteX0" fmla="*/ 115170 w 114843"/>
                  <a:gd name="connsiteY0" fmla="*/ 9856 h 18840"/>
                  <a:gd name="connsiteX1" fmla="*/ 105151 w 114843"/>
                  <a:gd name="connsiteY1" fmla="*/ 19272 h 18840"/>
                  <a:gd name="connsiteX2" fmla="*/ 10352 w 114843"/>
                  <a:gd name="connsiteY2" fmla="*/ 19272 h 18840"/>
                  <a:gd name="connsiteX3" fmla="*/ 327 w 114843"/>
                  <a:gd name="connsiteY3" fmla="*/ 9856 h 18840"/>
                  <a:gd name="connsiteX4" fmla="*/ 10352 w 114843"/>
                  <a:gd name="connsiteY4" fmla="*/ 431 h 18840"/>
                  <a:gd name="connsiteX5" fmla="*/ 105151 w 114843"/>
                  <a:gd name="connsiteY5" fmla="*/ 431 h 18840"/>
                  <a:gd name="connsiteX6" fmla="*/ 115170 w 114843"/>
                  <a:gd name="connsiteY6" fmla="*/ 9856 h 18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843" h="18840">
                    <a:moveTo>
                      <a:pt x="115170" y="9856"/>
                    </a:moveTo>
                    <a:cubicBezTo>
                      <a:pt x="115170" y="15027"/>
                      <a:pt x="110670" y="19272"/>
                      <a:pt x="105151" y="19272"/>
                    </a:cubicBezTo>
                    <a:lnTo>
                      <a:pt x="10352" y="19272"/>
                    </a:lnTo>
                    <a:cubicBezTo>
                      <a:pt x="4841" y="19272"/>
                      <a:pt x="327" y="15027"/>
                      <a:pt x="327" y="9856"/>
                    </a:cubicBezTo>
                    <a:cubicBezTo>
                      <a:pt x="327" y="4662"/>
                      <a:pt x="4839" y="431"/>
                      <a:pt x="10352" y="431"/>
                    </a:cubicBezTo>
                    <a:lnTo>
                      <a:pt x="105151" y="431"/>
                    </a:lnTo>
                    <a:cubicBezTo>
                      <a:pt x="110673" y="431"/>
                      <a:pt x="115170" y="4662"/>
                      <a:pt x="115170" y="9856"/>
                    </a:cubicBezTo>
                  </a:path>
                </a:pathLst>
              </a:custGeom>
              <a:solidFill>
                <a:srgbClr val="FFFFFF"/>
              </a:solidFill>
              <a:ln w="2898" cap="flat">
                <a:noFill/>
                <a:prstDash val="solid"/>
                <a:miter/>
              </a:ln>
            </p:spPr>
            <p:txBody>
              <a:bodyPr rtlCol="0" anchor="ctr"/>
              <a:lstStyle/>
              <a:p>
                <a:endParaRPr lang="ja-JP" altLang="en-US" sz="1800">
                  <a:ea typeface="Hiragino Kaku Gothic Pro W6" panose="020B0300000000000000"/>
                </a:endParaRPr>
              </a:p>
            </p:txBody>
          </p:sp>
          <p:sp>
            <p:nvSpPr>
              <p:cNvPr id="19" name="フリーフォーム: 図形 18">
                <a:extLst>
                  <a:ext uri="{FF2B5EF4-FFF2-40B4-BE49-F238E27FC236}">
                    <a16:creationId xmlns:a16="http://schemas.microsoft.com/office/drawing/2014/main" id="{D174E952-EEB2-1BDD-CB08-6E05DAE58375}"/>
                  </a:ext>
                </a:extLst>
              </p:cNvPr>
              <p:cNvSpPr/>
              <p:nvPr/>
            </p:nvSpPr>
            <p:spPr>
              <a:xfrm>
                <a:off x="180304" y="6339547"/>
                <a:ext cx="114843" cy="18842"/>
              </a:xfrm>
              <a:custGeom>
                <a:avLst/>
                <a:gdLst>
                  <a:gd name="connsiteX0" fmla="*/ 115170 w 114843"/>
                  <a:gd name="connsiteY0" fmla="*/ 9803 h 18842"/>
                  <a:gd name="connsiteX1" fmla="*/ 105151 w 114843"/>
                  <a:gd name="connsiteY1" fmla="*/ 19225 h 18842"/>
                  <a:gd name="connsiteX2" fmla="*/ 10352 w 114843"/>
                  <a:gd name="connsiteY2" fmla="*/ 19225 h 18842"/>
                  <a:gd name="connsiteX3" fmla="*/ 327 w 114843"/>
                  <a:gd name="connsiteY3" fmla="*/ 9803 h 18842"/>
                  <a:gd name="connsiteX4" fmla="*/ 10352 w 114843"/>
                  <a:gd name="connsiteY4" fmla="*/ 382 h 18842"/>
                  <a:gd name="connsiteX5" fmla="*/ 105151 w 114843"/>
                  <a:gd name="connsiteY5" fmla="*/ 382 h 18842"/>
                  <a:gd name="connsiteX6" fmla="*/ 115170 w 114843"/>
                  <a:gd name="connsiteY6" fmla="*/ 9803 h 18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843" h="18842">
                    <a:moveTo>
                      <a:pt x="115170" y="9803"/>
                    </a:moveTo>
                    <a:cubicBezTo>
                      <a:pt x="115170" y="14980"/>
                      <a:pt x="110670" y="19225"/>
                      <a:pt x="105151" y="19225"/>
                    </a:cubicBezTo>
                    <a:lnTo>
                      <a:pt x="10352" y="19225"/>
                    </a:lnTo>
                    <a:cubicBezTo>
                      <a:pt x="4841" y="19225"/>
                      <a:pt x="327" y="14980"/>
                      <a:pt x="327" y="9803"/>
                    </a:cubicBezTo>
                    <a:cubicBezTo>
                      <a:pt x="327" y="4623"/>
                      <a:pt x="4839" y="382"/>
                      <a:pt x="10352" y="382"/>
                    </a:cubicBezTo>
                    <a:lnTo>
                      <a:pt x="105151" y="382"/>
                    </a:lnTo>
                    <a:cubicBezTo>
                      <a:pt x="110673" y="382"/>
                      <a:pt x="115170" y="4623"/>
                      <a:pt x="115170" y="9803"/>
                    </a:cubicBezTo>
                  </a:path>
                </a:pathLst>
              </a:custGeom>
              <a:solidFill>
                <a:srgbClr val="FFFFFF"/>
              </a:solidFill>
              <a:ln w="2898" cap="flat">
                <a:noFill/>
                <a:prstDash val="solid"/>
                <a:miter/>
              </a:ln>
            </p:spPr>
            <p:txBody>
              <a:bodyPr rtlCol="0" anchor="ctr"/>
              <a:lstStyle/>
              <a:p>
                <a:endParaRPr lang="ja-JP" altLang="en-US" sz="1800">
                  <a:ea typeface="Hiragino Kaku Gothic Pro W6" panose="020B0300000000000000"/>
                </a:endParaRPr>
              </a:p>
            </p:txBody>
          </p:sp>
          <p:sp>
            <p:nvSpPr>
              <p:cNvPr id="20" name="フリーフォーム: 図形 19">
                <a:extLst>
                  <a:ext uri="{FF2B5EF4-FFF2-40B4-BE49-F238E27FC236}">
                    <a16:creationId xmlns:a16="http://schemas.microsoft.com/office/drawing/2014/main" id="{FD6B6DF0-FFB5-4FC1-F0B3-FCD6E2C1A44B}"/>
                  </a:ext>
                </a:extLst>
              </p:cNvPr>
              <p:cNvSpPr/>
              <p:nvPr/>
            </p:nvSpPr>
            <p:spPr>
              <a:xfrm>
                <a:off x="180304" y="6222004"/>
                <a:ext cx="18845" cy="77616"/>
              </a:xfrm>
              <a:custGeom>
                <a:avLst/>
                <a:gdLst>
                  <a:gd name="connsiteX0" fmla="*/ 9659 w 18845"/>
                  <a:gd name="connsiteY0" fmla="*/ 78040 h 77616"/>
                  <a:gd name="connsiteX1" fmla="*/ 237 w 18845"/>
                  <a:gd name="connsiteY1" fmla="*/ 68020 h 77616"/>
                  <a:gd name="connsiteX2" fmla="*/ 237 w 18845"/>
                  <a:gd name="connsiteY2" fmla="*/ 10443 h 77616"/>
                  <a:gd name="connsiteX3" fmla="*/ 9659 w 18845"/>
                  <a:gd name="connsiteY3" fmla="*/ 423 h 77616"/>
                  <a:gd name="connsiteX4" fmla="*/ 19083 w 18845"/>
                  <a:gd name="connsiteY4" fmla="*/ 10443 h 77616"/>
                  <a:gd name="connsiteX5" fmla="*/ 19083 w 18845"/>
                  <a:gd name="connsiteY5" fmla="*/ 68020 h 77616"/>
                  <a:gd name="connsiteX6" fmla="*/ 9659 w 18845"/>
                  <a:gd name="connsiteY6" fmla="*/ 78040 h 77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45" h="77616">
                    <a:moveTo>
                      <a:pt x="9659" y="78040"/>
                    </a:moveTo>
                    <a:cubicBezTo>
                      <a:pt x="4482" y="78040"/>
                      <a:pt x="237" y="73537"/>
                      <a:pt x="237" y="68020"/>
                    </a:cubicBezTo>
                    <a:lnTo>
                      <a:pt x="237" y="10443"/>
                    </a:lnTo>
                    <a:cubicBezTo>
                      <a:pt x="237" y="4932"/>
                      <a:pt x="4482" y="423"/>
                      <a:pt x="9659" y="423"/>
                    </a:cubicBezTo>
                    <a:cubicBezTo>
                      <a:pt x="14835" y="423"/>
                      <a:pt x="19083" y="4932"/>
                      <a:pt x="19083" y="10443"/>
                    </a:cubicBezTo>
                    <a:lnTo>
                      <a:pt x="19083" y="68020"/>
                    </a:lnTo>
                    <a:cubicBezTo>
                      <a:pt x="19083" y="73537"/>
                      <a:pt x="14833" y="78040"/>
                      <a:pt x="9659" y="78040"/>
                    </a:cubicBezTo>
                  </a:path>
                </a:pathLst>
              </a:custGeom>
              <a:solidFill>
                <a:srgbClr val="FFFFFF"/>
              </a:solidFill>
              <a:ln w="2898" cap="flat">
                <a:noFill/>
                <a:prstDash val="solid"/>
                <a:miter/>
              </a:ln>
            </p:spPr>
            <p:txBody>
              <a:bodyPr rtlCol="0" anchor="ctr"/>
              <a:lstStyle/>
              <a:p>
                <a:endParaRPr lang="ja-JP" altLang="en-US" sz="1800">
                  <a:ea typeface="Hiragino Kaku Gothic Pro W6" panose="020B0300000000000000"/>
                </a:endParaRPr>
              </a:p>
            </p:txBody>
          </p:sp>
          <p:sp>
            <p:nvSpPr>
              <p:cNvPr id="21" name="フリーフォーム: 図形 20">
                <a:extLst>
                  <a:ext uri="{FF2B5EF4-FFF2-40B4-BE49-F238E27FC236}">
                    <a16:creationId xmlns:a16="http://schemas.microsoft.com/office/drawing/2014/main" id="{8769BF83-3BC7-A992-1C7A-299A6ECBFF9A}"/>
                  </a:ext>
                </a:extLst>
              </p:cNvPr>
              <p:cNvSpPr/>
              <p:nvPr/>
            </p:nvSpPr>
            <p:spPr>
              <a:xfrm>
                <a:off x="276316" y="6280776"/>
                <a:ext cx="18834" cy="77610"/>
              </a:xfrm>
              <a:custGeom>
                <a:avLst/>
                <a:gdLst>
                  <a:gd name="connsiteX0" fmla="*/ 9731 w 18834"/>
                  <a:gd name="connsiteY0" fmla="*/ 77984 h 77610"/>
                  <a:gd name="connsiteX1" fmla="*/ 319 w 18834"/>
                  <a:gd name="connsiteY1" fmla="*/ 67967 h 77610"/>
                  <a:gd name="connsiteX2" fmla="*/ 319 w 18834"/>
                  <a:gd name="connsiteY2" fmla="*/ 10384 h 77610"/>
                  <a:gd name="connsiteX3" fmla="*/ 9731 w 18834"/>
                  <a:gd name="connsiteY3" fmla="*/ 374 h 77610"/>
                  <a:gd name="connsiteX4" fmla="*/ 19153 w 18834"/>
                  <a:gd name="connsiteY4" fmla="*/ 10384 h 77610"/>
                  <a:gd name="connsiteX5" fmla="*/ 19153 w 18834"/>
                  <a:gd name="connsiteY5" fmla="*/ 67967 h 77610"/>
                  <a:gd name="connsiteX6" fmla="*/ 9731 w 18834"/>
                  <a:gd name="connsiteY6" fmla="*/ 77984 h 77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34" h="77610">
                    <a:moveTo>
                      <a:pt x="9731" y="77984"/>
                    </a:moveTo>
                    <a:cubicBezTo>
                      <a:pt x="4555" y="77984"/>
                      <a:pt x="319" y="73484"/>
                      <a:pt x="319" y="67967"/>
                    </a:cubicBezTo>
                    <a:lnTo>
                      <a:pt x="319" y="10384"/>
                    </a:lnTo>
                    <a:cubicBezTo>
                      <a:pt x="319" y="4880"/>
                      <a:pt x="4555" y="374"/>
                      <a:pt x="9731" y="374"/>
                    </a:cubicBezTo>
                    <a:cubicBezTo>
                      <a:pt x="14908" y="374"/>
                      <a:pt x="19153" y="4883"/>
                      <a:pt x="19153" y="10384"/>
                    </a:cubicBezTo>
                    <a:lnTo>
                      <a:pt x="19153" y="67967"/>
                    </a:lnTo>
                    <a:cubicBezTo>
                      <a:pt x="19150" y="73487"/>
                      <a:pt x="14905" y="77984"/>
                      <a:pt x="9731" y="77984"/>
                    </a:cubicBezTo>
                  </a:path>
                </a:pathLst>
              </a:custGeom>
              <a:solidFill>
                <a:srgbClr val="FFFFFF"/>
              </a:solidFill>
              <a:ln w="2898" cap="flat">
                <a:noFill/>
                <a:prstDash val="solid"/>
                <a:miter/>
              </a:ln>
            </p:spPr>
            <p:txBody>
              <a:bodyPr rtlCol="0" anchor="ctr"/>
              <a:lstStyle/>
              <a:p>
                <a:endParaRPr lang="ja-JP" altLang="en-US" sz="1800">
                  <a:ea typeface="Hiragino Kaku Gothic Pro W6" panose="020B0300000000000000"/>
                </a:endParaRPr>
              </a:p>
            </p:txBody>
          </p:sp>
          <p:sp>
            <p:nvSpPr>
              <p:cNvPr id="22" name="フリーフォーム: 図形 21">
                <a:extLst>
                  <a:ext uri="{FF2B5EF4-FFF2-40B4-BE49-F238E27FC236}">
                    <a16:creationId xmlns:a16="http://schemas.microsoft.com/office/drawing/2014/main" id="{152AE0ED-AF0B-2087-A52E-3768613113B4}"/>
                  </a:ext>
                </a:extLst>
              </p:cNvPr>
              <p:cNvSpPr/>
              <p:nvPr/>
            </p:nvSpPr>
            <p:spPr>
              <a:xfrm>
                <a:off x="180304" y="6202778"/>
                <a:ext cx="18845" cy="37741"/>
              </a:xfrm>
              <a:custGeom>
                <a:avLst/>
                <a:gdLst>
                  <a:gd name="connsiteX0" fmla="*/ 9659 w 18845"/>
                  <a:gd name="connsiteY0" fmla="*/ 38215 h 37741"/>
                  <a:gd name="connsiteX1" fmla="*/ 237 w 18845"/>
                  <a:gd name="connsiteY1" fmla="*/ 28195 h 37741"/>
                  <a:gd name="connsiteX2" fmla="*/ 237 w 18845"/>
                  <a:gd name="connsiteY2" fmla="*/ 10484 h 37741"/>
                  <a:gd name="connsiteX3" fmla="*/ 9659 w 18845"/>
                  <a:gd name="connsiteY3" fmla="*/ 474 h 37741"/>
                  <a:gd name="connsiteX4" fmla="*/ 19083 w 18845"/>
                  <a:gd name="connsiteY4" fmla="*/ 10484 h 37741"/>
                  <a:gd name="connsiteX5" fmla="*/ 19083 w 18845"/>
                  <a:gd name="connsiteY5" fmla="*/ 28195 h 37741"/>
                  <a:gd name="connsiteX6" fmla="*/ 9659 w 18845"/>
                  <a:gd name="connsiteY6" fmla="*/ 38215 h 3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45" h="37741">
                    <a:moveTo>
                      <a:pt x="9659" y="38215"/>
                    </a:moveTo>
                    <a:cubicBezTo>
                      <a:pt x="4482" y="38215"/>
                      <a:pt x="237" y="33715"/>
                      <a:pt x="237" y="28195"/>
                    </a:cubicBezTo>
                    <a:lnTo>
                      <a:pt x="237" y="10484"/>
                    </a:lnTo>
                    <a:cubicBezTo>
                      <a:pt x="237" y="4980"/>
                      <a:pt x="4482" y="474"/>
                      <a:pt x="9659" y="474"/>
                    </a:cubicBezTo>
                    <a:cubicBezTo>
                      <a:pt x="14835" y="474"/>
                      <a:pt x="19083" y="4983"/>
                      <a:pt x="19083" y="10484"/>
                    </a:cubicBezTo>
                    <a:lnTo>
                      <a:pt x="19083" y="28195"/>
                    </a:lnTo>
                    <a:cubicBezTo>
                      <a:pt x="19083" y="33717"/>
                      <a:pt x="14833" y="38215"/>
                      <a:pt x="9659" y="38215"/>
                    </a:cubicBezTo>
                  </a:path>
                </a:pathLst>
              </a:custGeom>
              <a:solidFill>
                <a:srgbClr val="FFFFFF"/>
              </a:solidFill>
              <a:ln w="2898" cap="flat">
                <a:noFill/>
                <a:prstDash val="solid"/>
                <a:miter/>
              </a:ln>
            </p:spPr>
            <p:txBody>
              <a:bodyPr rtlCol="0" anchor="ctr"/>
              <a:lstStyle/>
              <a:p>
                <a:endParaRPr lang="ja-JP" altLang="en-US" sz="1800">
                  <a:ea typeface="Hiragino Kaku Gothic Pro W6" panose="020B0300000000000000"/>
                </a:endParaRPr>
              </a:p>
            </p:txBody>
          </p:sp>
          <p:sp>
            <p:nvSpPr>
              <p:cNvPr id="23" name="フリーフォーム: 図形 22">
                <a:extLst>
                  <a:ext uri="{FF2B5EF4-FFF2-40B4-BE49-F238E27FC236}">
                    <a16:creationId xmlns:a16="http://schemas.microsoft.com/office/drawing/2014/main" id="{58E044B7-456E-B820-E7B6-6AE5C2927202}"/>
                  </a:ext>
                </a:extLst>
              </p:cNvPr>
              <p:cNvSpPr/>
              <p:nvPr/>
            </p:nvSpPr>
            <p:spPr>
              <a:xfrm>
                <a:off x="276316" y="6261899"/>
                <a:ext cx="18834" cy="37755"/>
              </a:xfrm>
              <a:custGeom>
                <a:avLst/>
                <a:gdLst>
                  <a:gd name="connsiteX0" fmla="*/ 9731 w 18834"/>
                  <a:gd name="connsiteY0" fmla="*/ 38179 h 37755"/>
                  <a:gd name="connsiteX1" fmla="*/ 319 w 18834"/>
                  <a:gd name="connsiteY1" fmla="*/ 28154 h 37755"/>
                  <a:gd name="connsiteX2" fmla="*/ 319 w 18834"/>
                  <a:gd name="connsiteY2" fmla="*/ 10440 h 37755"/>
                  <a:gd name="connsiteX3" fmla="*/ 9731 w 18834"/>
                  <a:gd name="connsiteY3" fmla="*/ 423 h 37755"/>
                  <a:gd name="connsiteX4" fmla="*/ 19153 w 18834"/>
                  <a:gd name="connsiteY4" fmla="*/ 10440 h 37755"/>
                  <a:gd name="connsiteX5" fmla="*/ 19153 w 18834"/>
                  <a:gd name="connsiteY5" fmla="*/ 28154 h 37755"/>
                  <a:gd name="connsiteX6" fmla="*/ 9731 w 18834"/>
                  <a:gd name="connsiteY6" fmla="*/ 38179 h 37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34" h="37755">
                    <a:moveTo>
                      <a:pt x="9731" y="38179"/>
                    </a:moveTo>
                    <a:cubicBezTo>
                      <a:pt x="4555" y="38179"/>
                      <a:pt x="319" y="33661"/>
                      <a:pt x="319" y="28154"/>
                    </a:cubicBezTo>
                    <a:lnTo>
                      <a:pt x="319" y="10440"/>
                    </a:lnTo>
                    <a:cubicBezTo>
                      <a:pt x="319" y="4929"/>
                      <a:pt x="4555" y="423"/>
                      <a:pt x="9731" y="423"/>
                    </a:cubicBezTo>
                    <a:cubicBezTo>
                      <a:pt x="14908" y="423"/>
                      <a:pt x="19153" y="4927"/>
                      <a:pt x="19153" y="10440"/>
                    </a:cubicBezTo>
                    <a:lnTo>
                      <a:pt x="19153" y="28154"/>
                    </a:lnTo>
                    <a:cubicBezTo>
                      <a:pt x="19150" y="33661"/>
                      <a:pt x="14905" y="38179"/>
                      <a:pt x="9731" y="38179"/>
                    </a:cubicBezTo>
                  </a:path>
                </a:pathLst>
              </a:custGeom>
              <a:solidFill>
                <a:srgbClr val="FFFFFF"/>
              </a:solidFill>
              <a:ln w="2898" cap="flat">
                <a:noFill/>
                <a:prstDash val="solid"/>
                <a:miter/>
              </a:ln>
            </p:spPr>
            <p:txBody>
              <a:bodyPr rtlCol="0" anchor="ctr"/>
              <a:lstStyle/>
              <a:p>
                <a:endParaRPr lang="ja-JP" altLang="en-US" sz="1800">
                  <a:ea typeface="Hiragino Kaku Gothic Pro W6" panose="020B0300000000000000"/>
                </a:endParaRPr>
              </a:p>
            </p:txBody>
          </p:sp>
          <p:sp>
            <p:nvSpPr>
              <p:cNvPr id="24" name="フリーフォーム: 図形 23">
                <a:extLst>
                  <a:ext uri="{FF2B5EF4-FFF2-40B4-BE49-F238E27FC236}">
                    <a16:creationId xmlns:a16="http://schemas.microsoft.com/office/drawing/2014/main" id="{D15291D4-9440-5C37-3F50-B29F34AA78DD}"/>
                  </a:ext>
                </a:extLst>
              </p:cNvPr>
              <p:cNvSpPr/>
              <p:nvPr/>
            </p:nvSpPr>
            <p:spPr>
              <a:xfrm>
                <a:off x="180304" y="6537861"/>
                <a:ext cx="18845" cy="136386"/>
              </a:xfrm>
              <a:custGeom>
                <a:avLst/>
                <a:gdLst>
                  <a:gd name="connsiteX0" fmla="*/ 9659 w 18845"/>
                  <a:gd name="connsiteY0" fmla="*/ 136492 h 136386"/>
                  <a:gd name="connsiteX1" fmla="*/ 237 w 18845"/>
                  <a:gd name="connsiteY1" fmla="*/ 126464 h 136386"/>
                  <a:gd name="connsiteX2" fmla="*/ 237 w 18845"/>
                  <a:gd name="connsiteY2" fmla="*/ 10116 h 136386"/>
                  <a:gd name="connsiteX3" fmla="*/ 9659 w 18845"/>
                  <a:gd name="connsiteY3" fmla="*/ 105 h 136386"/>
                  <a:gd name="connsiteX4" fmla="*/ 19083 w 18845"/>
                  <a:gd name="connsiteY4" fmla="*/ 10116 h 136386"/>
                  <a:gd name="connsiteX5" fmla="*/ 19083 w 18845"/>
                  <a:gd name="connsiteY5" fmla="*/ 126461 h 136386"/>
                  <a:gd name="connsiteX6" fmla="*/ 9659 w 18845"/>
                  <a:gd name="connsiteY6" fmla="*/ 136492 h 136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45" h="136386">
                    <a:moveTo>
                      <a:pt x="9659" y="136492"/>
                    </a:moveTo>
                    <a:cubicBezTo>
                      <a:pt x="4482" y="136492"/>
                      <a:pt x="237" y="131983"/>
                      <a:pt x="237" y="126464"/>
                    </a:cubicBezTo>
                    <a:lnTo>
                      <a:pt x="237" y="10116"/>
                    </a:lnTo>
                    <a:cubicBezTo>
                      <a:pt x="237" y="4611"/>
                      <a:pt x="4482" y="105"/>
                      <a:pt x="9659" y="105"/>
                    </a:cubicBezTo>
                    <a:cubicBezTo>
                      <a:pt x="14835" y="105"/>
                      <a:pt x="19083" y="4614"/>
                      <a:pt x="19083" y="10116"/>
                    </a:cubicBezTo>
                    <a:lnTo>
                      <a:pt x="19083" y="126461"/>
                    </a:lnTo>
                    <a:cubicBezTo>
                      <a:pt x="19083" y="131983"/>
                      <a:pt x="14833" y="136492"/>
                      <a:pt x="9659" y="136492"/>
                    </a:cubicBezTo>
                  </a:path>
                </a:pathLst>
              </a:custGeom>
              <a:solidFill>
                <a:srgbClr val="FFFFFF"/>
              </a:solidFill>
              <a:ln w="2898" cap="flat">
                <a:noFill/>
                <a:prstDash val="solid"/>
                <a:miter/>
              </a:ln>
            </p:spPr>
            <p:txBody>
              <a:bodyPr rtlCol="0" anchor="ctr"/>
              <a:lstStyle/>
              <a:p>
                <a:endParaRPr lang="ja-JP" altLang="en-US" sz="1800">
                  <a:ea typeface="Hiragino Kaku Gothic Pro W6" panose="020B0300000000000000"/>
                </a:endParaRPr>
              </a:p>
            </p:txBody>
          </p:sp>
          <p:sp>
            <p:nvSpPr>
              <p:cNvPr id="25" name="フリーフォーム: 図形 24">
                <a:extLst>
                  <a:ext uri="{FF2B5EF4-FFF2-40B4-BE49-F238E27FC236}">
                    <a16:creationId xmlns:a16="http://schemas.microsoft.com/office/drawing/2014/main" id="{CE85C598-47E9-8E3C-8A66-099844392E5D}"/>
                  </a:ext>
                </a:extLst>
              </p:cNvPr>
              <p:cNvSpPr/>
              <p:nvPr/>
            </p:nvSpPr>
            <p:spPr>
              <a:xfrm>
                <a:off x="180305" y="6655398"/>
                <a:ext cx="320531" cy="18848"/>
              </a:xfrm>
              <a:custGeom>
                <a:avLst/>
                <a:gdLst>
                  <a:gd name="connsiteX0" fmla="*/ 321032 w 320531"/>
                  <a:gd name="connsiteY0" fmla="*/ 9547 h 18848"/>
                  <a:gd name="connsiteX1" fmla="*/ 311030 w 320531"/>
                  <a:gd name="connsiteY1" fmla="*/ 18962 h 18848"/>
                  <a:gd name="connsiteX2" fmla="*/ 10527 w 320531"/>
                  <a:gd name="connsiteY2" fmla="*/ 18962 h 18848"/>
                  <a:gd name="connsiteX3" fmla="*/ 501 w 320531"/>
                  <a:gd name="connsiteY3" fmla="*/ 9547 h 18848"/>
                  <a:gd name="connsiteX4" fmla="*/ 10527 w 320531"/>
                  <a:gd name="connsiteY4" fmla="*/ 113 h 18848"/>
                  <a:gd name="connsiteX5" fmla="*/ 311030 w 320531"/>
                  <a:gd name="connsiteY5" fmla="*/ 113 h 18848"/>
                  <a:gd name="connsiteX6" fmla="*/ 321032 w 320531"/>
                  <a:gd name="connsiteY6" fmla="*/ 9547 h 18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0531" h="18848">
                    <a:moveTo>
                      <a:pt x="321032" y="9547"/>
                    </a:moveTo>
                    <a:cubicBezTo>
                      <a:pt x="321032" y="14709"/>
                      <a:pt x="316541" y="18962"/>
                      <a:pt x="311030" y="18962"/>
                    </a:cubicBezTo>
                    <a:lnTo>
                      <a:pt x="10527" y="18962"/>
                    </a:lnTo>
                    <a:cubicBezTo>
                      <a:pt x="5016" y="18962"/>
                      <a:pt x="501" y="14709"/>
                      <a:pt x="501" y="9547"/>
                    </a:cubicBezTo>
                    <a:cubicBezTo>
                      <a:pt x="501" y="4358"/>
                      <a:pt x="5013" y="113"/>
                      <a:pt x="10527" y="113"/>
                    </a:cubicBezTo>
                    <a:lnTo>
                      <a:pt x="311030" y="113"/>
                    </a:lnTo>
                    <a:cubicBezTo>
                      <a:pt x="316541" y="113"/>
                      <a:pt x="321032" y="4355"/>
                      <a:pt x="321032" y="9547"/>
                    </a:cubicBezTo>
                  </a:path>
                </a:pathLst>
              </a:custGeom>
              <a:solidFill>
                <a:srgbClr val="FFFFFF"/>
              </a:solidFill>
              <a:ln w="2898" cap="flat">
                <a:noFill/>
                <a:prstDash val="solid"/>
                <a:miter/>
              </a:ln>
            </p:spPr>
            <p:txBody>
              <a:bodyPr rtlCol="0" anchor="ctr"/>
              <a:lstStyle/>
              <a:p>
                <a:endParaRPr lang="ja-JP" altLang="en-US" sz="1800">
                  <a:ea typeface="Hiragino Kaku Gothic Pro W6" panose="020B0300000000000000"/>
                </a:endParaRPr>
              </a:p>
            </p:txBody>
          </p:sp>
          <p:sp>
            <p:nvSpPr>
              <p:cNvPr id="26" name="フリーフォーム: 図形 25">
                <a:extLst>
                  <a:ext uri="{FF2B5EF4-FFF2-40B4-BE49-F238E27FC236}">
                    <a16:creationId xmlns:a16="http://schemas.microsoft.com/office/drawing/2014/main" id="{FC9B8FA4-F68E-6A9E-822A-ACDCBC47AA83}"/>
                  </a:ext>
                </a:extLst>
              </p:cNvPr>
              <p:cNvSpPr/>
              <p:nvPr/>
            </p:nvSpPr>
            <p:spPr>
              <a:xfrm>
                <a:off x="311036" y="6261899"/>
                <a:ext cx="18837" cy="37755"/>
              </a:xfrm>
              <a:custGeom>
                <a:avLst/>
                <a:gdLst>
                  <a:gd name="connsiteX0" fmla="*/ 9778 w 18837"/>
                  <a:gd name="connsiteY0" fmla="*/ 38179 h 37755"/>
                  <a:gd name="connsiteX1" fmla="*/ 348 w 18837"/>
                  <a:gd name="connsiteY1" fmla="*/ 28154 h 37755"/>
                  <a:gd name="connsiteX2" fmla="*/ 348 w 18837"/>
                  <a:gd name="connsiteY2" fmla="*/ 10440 h 37755"/>
                  <a:gd name="connsiteX3" fmla="*/ 9778 w 18837"/>
                  <a:gd name="connsiteY3" fmla="*/ 423 h 37755"/>
                  <a:gd name="connsiteX4" fmla="*/ 19185 w 18837"/>
                  <a:gd name="connsiteY4" fmla="*/ 10440 h 37755"/>
                  <a:gd name="connsiteX5" fmla="*/ 19185 w 18837"/>
                  <a:gd name="connsiteY5" fmla="*/ 28154 h 37755"/>
                  <a:gd name="connsiteX6" fmla="*/ 9778 w 18837"/>
                  <a:gd name="connsiteY6" fmla="*/ 38179 h 37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37" h="37755">
                    <a:moveTo>
                      <a:pt x="9778" y="38179"/>
                    </a:moveTo>
                    <a:cubicBezTo>
                      <a:pt x="4590" y="38179"/>
                      <a:pt x="348" y="33661"/>
                      <a:pt x="348" y="28154"/>
                    </a:cubicBezTo>
                    <a:lnTo>
                      <a:pt x="348" y="10440"/>
                    </a:lnTo>
                    <a:cubicBezTo>
                      <a:pt x="348" y="4929"/>
                      <a:pt x="4587" y="423"/>
                      <a:pt x="9778" y="423"/>
                    </a:cubicBezTo>
                    <a:cubicBezTo>
                      <a:pt x="14949" y="423"/>
                      <a:pt x="19185" y="4927"/>
                      <a:pt x="19185" y="10440"/>
                    </a:cubicBezTo>
                    <a:lnTo>
                      <a:pt x="19185" y="28154"/>
                    </a:lnTo>
                    <a:cubicBezTo>
                      <a:pt x="19185" y="33661"/>
                      <a:pt x="14949" y="38179"/>
                      <a:pt x="9778" y="38179"/>
                    </a:cubicBezTo>
                  </a:path>
                </a:pathLst>
              </a:custGeom>
              <a:solidFill>
                <a:srgbClr val="FFFFFF"/>
              </a:solidFill>
              <a:ln w="2898" cap="flat">
                <a:noFill/>
                <a:prstDash val="solid"/>
                <a:miter/>
              </a:ln>
            </p:spPr>
            <p:txBody>
              <a:bodyPr rtlCol="0" anchor="ctr"/>
              <a:lstStyle/>
              <a:p>
                <a:endParaRPr lang="ja-JP" altLang="en-US" sz="1800">
                  <a:ea typeface="Hiragino Kaku Gothic Pro W6" panose="020B0300000000000000"/>
                </a:endParaRPr>
              </a:p>
            </p:txBody>
          </p:sp>
          <p:sp>
            <p:nvSpPr>
              <p:cNvPr id="27" name="フリーフォーム: 図形 26">
                <a:extLst>
                  <a:ext uri="{FF2B5EF4-FFF2-40B4-BE49-F238E27FC236}">
                    <a16:creationId xmlns:a16="http://schemas.microsoft.com/office/drawing/2014/main" id="{8544859C-7A6F-F291-5972-578D0F551B5C}"/>
                  </a:ext>
                </a:extLst>
              </p:cNvPr>
              <p:cNvSpPr/>
              <p:nvPr/>
            </p:nvSpPr>
            <p:spPr>
              <a:xfrm>
                <a:off x="311036" y="6280777"/>
                <a:ext cx="18837" cy="48623"/>
              </a:xfrm>
              <a:custGeom>
                <a:avLst/>
                <a:gdLst>
                  <a:gd name="connsiteX0" fmla="*/ 9778 w 18837"/>
                  <a:gd name="connsiteY0" fmla="*/ 49021 h 48623"/>
                  <a:gd name="connsiteX1" fmla="*/ 348 w 18837"/>
                  <a:gd name="connsiteY1" fmla="*/ 39005 h 48623"/>
                  <a:gd name="connsiteX2" fmla="*/ 348 w 18837"/>
                  <a:gd name="connsiteY2" fmla="*/ 10415 h 48623"/>
                  <a:gd name="connsiteX3" fmla="*/ 9778 w 18837"/>
                  <a:gd name="connsiteY3" fmla="*/ 398 h 48623"/>
                  <a:gd name="connsiteX4" fmla="*/ 19185 w 18837"/>
                  <a:gd name="connsiteY4" fmla="*/ 10415 h 48623"/>
                  <a:gd name="connsiteX5" fmla="*/ 19185 w 18837"/>
                  <a:gd name="connsiteY5" fmla="*/ 39005 h 48623"/>
                  <a:gd name="connsiteX6" fmla="*/ 9778 w 18837"/>
                  <a:gd name="connsiteY6" fmla="*/ 49021 h 48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37" h="48623">
                    <a:moveTo>
                      <a:pt x="9778" y="49021"/>
                    </a:moveTo>
                    <a:cubicBezTo>
                      <a:pt x="4590" y="49021"/>
                      <a:pt x="348" y="44518"/>
                      <a:pt x="348" y="39005"/>
                    </a:cubicBezTo>
                    <a:lnTo>
                      <a:pt x="348" y="10415"/>
                    </a:lnTo>
                    <a:cubicBezTo>
                      <a:pt x="348" y="4907"/>
                      <a:pt x="4587" y="398"/>
                      <a:pt x="9778" y="398"/>
                    </a:cubicBezTo>
                    <a:cubicBezTo>
                      <a:pt x="14949" y="398"/>
                      <a:pt x="19185" y="4907"/>
                      <a:pt x="19185" y="10415"/>
                    </a:cubicBezTo>
                    <a:lnTo>
                      <a:pt x="19185" y="39005"/>
                    </a:lnTo>
                    <a:cubicBezTo>
                      <a:pt x="19185" y="44518"/>
                      <a:pt x="14949" y="49021"/>
                      <a:pt x="9778" y="49021"/>
                    </a:cubicBezTo>
                  </a:path>
                </a:pathLst>
              </a:custGeom>
              <a:solidFill>
                <a:srgbClr val="FFFFFF"/>
              </a:solidFill>
              <a:ln w="2898" cap="flat">
                <a:noFill/>
                <a:prstDash val="solid"/>
                <a:miter/>
              </a:ln>
            </p:spPr>
            <p:txBody>
              <a:bodyPr rtlCol="0" anchor="ctr"/>
              <a:lstStyle/>
              <a:p>
                <a:endParaRPr lang="ja-JP" altLang="en-US" sz="1800">
                  <a:ea typeface="Hiragino Kaku Gothic Pro W6" panose="020B0300000000000000"/>
                </a:endParaRPr>
              </a:p>
            </p:txBody>
          </p:sp>
          <p:sp>
            <p:nvSpPr>
              <p:cNvPr id="28" name="フリーフォーム: 図形 27">
                <a:extLst>
                  <a:ext uri="{FF2B5EF4-FFF2-40B4-BE49-F238E27FC236}">
                    <a16:creationId xmlns:a16="http://schemas.microsoft.com/office/drawing/2014/main" id="{1E2FA127-4D9A-F35E-6386-8668F732B276}"/>
                  </a:ext>
                </a:extLst>
              </p:cNvPr>
              <p:cNvSpPr/>
              <p:nvPr/>
            </p:nvSpPr>
            <p:spPr>
              <a:xfrm>
                <a:off x="311036" y="6280781"/>
                <a:ext cx="123495" cy="18840"/>
              </a:xfrm>
              <a:custGeom>
                <a:avLst/>
                <a:gdLst>
                  <a:gd name="connsiteX0" fmla="*/ 123941 w 123495"/>
                  <a:gd name="connsiteY0" fmla="*/ 9856 h 18840"/>
                  <a:gd name="connsiteX1" fmla="*/ 113912 w 123495"/>
                  <a:gd name="connsiteY1" fmla="*/ 19272 h 18840"/>
                  <a:gd name="connsiteX2" fmla="*/ 10470 w 123495"/>
                  <a:gd name="connsiteY2" fmla="*/ 19272 h 18840"/>
                  <a:gd name="connsiteX3" fmla="*/ 445 w 123495"/>
                  <a:gd name="connsiteY3" fmla="*/ 9856 h 18840"/>
                  <a:gd name="connsiteX4" fmla="*/ 10470 w 123495"/>
                  <a:gd name="connsiteY4" fmla="*/ 431 h 18840"/>
                  <a:gd name="connsiteX5" fmla="*/ 113912 w 123495"/>
                  <a:gd name="connsiteY5" fmla="*/ 431 h 18840"/>
                  <a:gd name="connsiteX6" fmla="*/ 123941 w 123495"/>
                  <a:gd name="connsiteY6" fmla="*/ 9856 h 18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3495" h="18840">
                    <a:moveTo>
                      <a:pt x="123941" y="9856"/>
                    </a:moveTo>
                    <a:cubicBezTo>
                      <a:pt x="123941" y="15027"/>
                      <a:pt x="119406" y="19272"/>
                      <a:pt x="113912" y="19272"/>
                    </a:cubicBezTo>
                    <a:lnTo>
                      <a:pt x="10470" y="19272"/>
                    </a:lnTo>
                    <a:cubicBezTo>
                      <a:pt x="4951" y="19272"/>
                      <a:pt x="445" y="15027"/>
                      <a:pt x="445" y="9856"/>
                    </a:cubicBezTo>
                    <a:cubicBezTo>
                      <a:pt x="445" y="4662"/>
                      <a:pt x="4948" y="431"/>
                      <a:pt x="10470" y="431"/>
                    </a:cubicBezTo>
                    <a:lnTo>
                      <a:pt x="113912" y="431"/>
                    </a:lnTo>
                    <a:cubicBezTo>
                      <a:pt x="119408" y="431"/>
                      <a:pt x="123941" y="4662"/>
                      <a:pt x="123941" y="9856"/>
                    </a:cubicBezTo>
                  </a:path>
                </a:pathLst>
              </a:custGeom>
              <a:solidFill>
                <a:srgbClr val="FFFFFF"/>
              </a:solidFill>
              <a:ln w="2898" cap="flat">
                <a:noFill/>
                <a:prstDash val="solid"/>
                <a:miter/>
              </a:ln>
            </p:spPr>
            <p:txBody>
              <a:bodyPr rtlCol="0" anchor="ctr"/>
              <a:lstStyle/>
              <a:p>
                <a:endParaRPr lang="ja-JP" altLang="en-US" sz="1800">
                  <a:ea typeface="Hiragino Kaku Gothic Pro W6" panose="020B0300000000000000"/>
                </a:endParaRPr>
              </a:p>
            </p:txBody>
          </p:sp>
          <p:sp>
            <p:nvSpPr>
              <p:cNvPr id="29" name="フリーフォーム: 図形 28">
                <a:extLst>
                  <a:ext uri="{FF2B5EF4-FFF2-40B4-BE49-F238E27FC236}">
                    <a16:creationId xmlns:a16="http://schemas.microsoft.com/office/drawing/2014/main" id="{566AF522-467E-4242-EAFC-953DBC227486}"/>
                  </a:ext>
                </a:extLst>
              </p:cNvPr>
              <p:cNvSpPr/>
              <p:nvPr/>
            </p:nvSpPr>
            <p:spPr>
              <a:xfrm>
                <a:off x="378597" y="6280906"/>
                <a:ext cx="18834" cy="117671"/>
              </a:xfrm>
              <a:custGeom>
                <a:avLst/>
                <a:gdLst>
                  <a:gd name="connsiteX0" fmla="*/ 9827 w 18834"/>
                  <a:gd name="connsiteY0" fmla="*/ 118011 h 117671"/>
                  <a:gd name="connsiteX1" fmla="*/ 406 w 18834"/>
                  <a:gd name="connsiteY1" fmla="*/ 107994 h 117671"/>
                  <a:gd name="connsiteX2" fmla="*/ 406 w 18834"/>
                  <a:gd name="connsiteY2" fmla="*/ 10359 h 117671"/>
                  <a:gd name="connsiteX3" fmla="*/ 9827 w 18834"/>
                  <a:gd name="connsiteY3" fmla="*/ 339 h 117671"/>
                  <a:gd name="connsiteX4" fmla="*/ 19240 w 18834"/>
                  <a:gd name="connsiteY4" fmla="*/ 10359 h 117671"/>
                  <a:gd name="connsiteX5" fmla="*/ 19240 w 18834"/>
                  <a:gd name="connsiteY5" fmla="*/ 107994 h 117671"/>
                  <a:gd name="connsiteX6" fmla="*/ 9827 w 18834"/>
                  <a:gd name="connsiteY6" fmla="*/ 118011 h 117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34" h="117671">
                    <a:moveTo>
                      <a:pt x="9827" y="118011"/>
                    </a:moveTo>
                    <a:cubicBezTo>
                      <a:pt x="4647" y="118011"/>
                      <a:pt x="406" y="113502"/>
                      <a:pt x="406" y="107994"/>
                    </a:cubicBezTo>
                    <a:lnTo>
                      <a:pt x="406" y="10359"/>
                    </a:lnTo>
                    <a:cubicBezTo>
                      <a:pt x="406" y="4848"/>
                      <a:pt x="4644" y="339"/>
                      <a:pt x="9827" y="339"/>
                    </a:cubicBezTo>
                    <a:cubicBezTo>
                      <a:pt x="15004" y="339"/>
                      <a:pt x="19240" y="4848"/>
                      <a:pt x="19240" y="10359"/>
                    </a:cubicBezTo>
                    <a:lnTo>
                      <a:pt x="19240" y="107994"/>
                    </a:lnTo>
                    <a:cubicBezTo>
                      <a:pt x="19237" y="113505"/>
                      <a:pt x="15001" y="118011"/>
                      <a:pt x="9827" y="118011"/>
                    </a:cubicBezTo>
                  </a:path>
                </a:pathLst>
              </a:custGeom>
              <a:solidFill>
                <a:srgbClr val="FFFFFF"/>
              </a:solidFill>
              <a:ln w="2898" cap="flat">
                <a:noFill/>
                <a:prstDash val="solid"/>
                <a:miter/>
              </a:ln>
            </p:spPr>
            <p:txBody>
              <a:bodyPr rtlCol="0" anchor="ctr"/>
              <a:lstStyle/>
              <a:p>
                <a:endParaRPr lang="ja-JP" altLang="en-US" sz="1800">
                  <a:ea typeface="Hiragino Kaku Gothic Pro W6" panose="020B0300000000000000"/>
                </a:endParaRPr>
              </a:p>
            </p:txBody>
          </p:sp>
          <p:sp>
            <p:nvSpPr>
              <p:cNvPr id="30" name="フリーフォーム: 図形 29">
                <a:extLst>
                  <a:ext uri="{FF2B5EF4-FFF2-40B4-BE49-F238E27FC236}">
                    <a16:creationId xmlns:a16="http://schemas.microsoft.com/office/drawing/2014/main" id="{B368C650-3D41-218D-182B-FD2F36E1D389}"/>
                  </a:ext>
                </a:extLst>
              </p:cNvPr>
              <p:cNvSpPr/>
              <p:nvPr/>
            </p:nvSpPr>
            <p:spPr>
              <a:xfrm>
                <a:off x="415787" y="6361080"/>
                <a:ext cx="37482" cy="18848"/>
              </a:xfrm>
              <a:custGeom>
                <a:avLst/>
                <a:gdLst>
                  <a:gd name="connsiteX0" fmla="*/ 37944 w 37482"/>
                  <a:gd name="connsiteY0" fmla="*/ 9788 h 18848"/>
                  <a:gd name="connsiteX1" fmla="*/ 27924 w 37482"/>
                  <a:gd name="connsiteY1" fmla="*/ 19212 h 18848"/>
                  <a:gd name="connsiteX2" fmla="*/ 10486 w 37482"/>
                  <a:gd name="connsiteY2" fmla="*/ 19212 h 18848"/>
                  <a:gd name="connsiteX3" fmla="*/ 461 w 37482"/>
                  <a:gd name="connsiteY3" fmla="*/ 9788 h 18848"/>
                  <a:gd name="connsiteX4" fmla="*/ 10486 w 37482"/>
                  <a:gd name="connsiteY4" fmla="*/ 363 h 18848"/>
                  <a:gd name="connsiteX5" fmla="*/ 27924 w 37482"/>
                  <a:gd name="connsiteY5" fmla="*/ 363 h 18848"/>
                  <a:gd name="connsiteX6" fmla="*/ 37944 w 37482"/>
                  <a:gd name="connsiteY6" fmla="*/ 9788 h 18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482" h="18848">
                    <a:moveTo>
                      <a:pt x="37944" y="9788"/>
                    </a:moveTo>
                    <a:cubicBezTo>
                      <a:pt x="37944" y="14967"/>
                      <a:pt x="33435" y="19212"/>
                      <a:pt x="27924" y="19212"/>
                    </a:cubicBezTo>
                    <a:lnTo>
                      <a:pt x="10486" y="19212"/>
                    </a:lnTo>
                    <a:cubicBezTo>
                      <a:pt x="4976" y="19212"/>
                      <a:pt x="461" y="14967"/>
                      <a:pt x="461" y="9788"/>
                    </a:cubicBezTo>
                    <a:cubicBezTo>
                      <a:pt x="461" y="4611"/>
                      <a:pt x="4973" y="363"/>
                      <a:pt x="10486" y="363"/>
                    </a:cubicBezTo>
                    <a:lnTo>
                      <a:pt x="27924" y="363"/>
                    </a:lnTo>
                    <a:cubicBezTo>
                      <a:pt x="33438" y="363"/>
                      <a:pt x="37944" y="4611"/>
                      <a:pt x="37944" y="9788"/>
                    </a:cubicBezTo>
                  </a:path>
                </a:pathLst>
              </a:custGeom>
              <a:solidFill>
                <a:srgbClr val="FFFFFF"/>
              </a:solidFill>
              <a:ln w="2898" cap="flat">
                <a:noFill/>
                <a:prstDash val="solid"/>
                <a:miter/>
              </a:ln>
            </p:spPr>
            <p:txBody>
              <a:bodyPr rtlCol="0" anchor="ctr"/>
              <a:lstStyle/>
              <a:p>
                <a:endParaRPr lang="ja-JP" altLang="en-US" sz="1800">
                  <a:ea typeface="Hiragino Kaku Gothic Pro W6" panose="020B0300000000000000"/>
                </a:endParaRPr>
              </a:p>
            </p:txBody>
          </p:sp>
          <p:sp>
            <p:nvSpPr>
              <p:cNvPr id="31" name="フリーフォーム: 図形 30">
                <a:extLst>
                  <a:ext uri="{FF2B5EF4-FFF2-40B4-BE49-F238E27FC236}">
                    <a16:creationId xmlns:a16="http://schemas.microsoft.com/office/drawing/2014/main" id="{C5B0BA95-7A93-0819-17C2-B208F59A52DF}"/>
                  </a:ext>
                </a:extLst>
              </p:cNvPr>
              <p:cNvSpPr/>
              <p:nvPr/>
            </p:nvSpPr>
            <p:spPr>
              <a:xfrm>
                <a:off x="482464" y="6339546"/>
                <a:ext cx="18857" cy="118237"/>
              </a:xfrm>
              <a:custGeom>
                <a:avLst/>
                <a:gdLst>
                  <a:gd name="connsiteX0" fmla="*/ 9935 w 18857"/>
                  <a:gd name="connsiteY0" fmla="*/ 118527 h 118237"/>
                  <a:gd name="connsiteX1" fmla="*/ 494 w 18857"/>
                  <a:gd name="connsiteY1" fmla="*/ 108501 h 118237"/>
                  <a:gd name="connsiteX2" fmla="*/ 494 w 18857"/>
                  <a:gd name="connsiteY2" fmla="*/ 10309 h 118237"/>
                  <a:gd name="connsiteX3" fmla="*/ 9935 w 18857"/>
                  <a:gd name="connsiteY3" fmla="*/ 289 h 118237"/>
                  <a:gd name="connsiteX4" fmla="*/ 19351 w 18857"/>
                  <a:gd name="connsiteY4" fmla="*/ 10309 h 118237"/>
                  <a:gd name="connsiteX5" fmla="*/ 19351 w 18857"/>
                  <a:gd name="connsiteY5" fmla="*/ 108501 h 118237"/>
                  <a:gd name="connsiteX6" fmla="*/ 9935 w 18857"/>
                  <a:gd name="connsiteY6" fmla="*/ 118527 h 118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57" h="118237">
                    <a:moveTo>
                      <a:pt x="9935" y="118527"/>
                    </a:moveTo>
                    <a:cubicBezTo>
                      <a:pt x="4730" y="118527"/>
                      <a:pt x="494" y="114009"/>
                      <a:pt x="494" y="108501"/>
                    </a:cubicBezTo>
                    <a:lnTo>
                      <a:pt x="494" y="10309"/>
                    </a:lnTo>
                    <a:cubicBezTo>
                      <a:pt x="494" y="4798"/>
                      <a:pt x="4730" y="289"/>
                      <a:pt x="9935" y="289"/>
                    </a:cubicBezTo>
                    <a:cubicBezTo>
                      <a:pt x="15106" y="289"/>
                      <a:pt x="19351" y="4798"/>
                      <a:pt x="19351" y="10309"/>
                    </a:cubicBezTo>
                    <a:lnTo>
                      <a:pt x="19351" y="108501"/>
                    </a:lnTo>
                    <a:cubicBezTo>
                      <a:pt x="19351" y="114012"/>
                      <a:pt x="15106" y="118527"/>
                      <a:pt x="9935" y="118527"/>
                    </a:cubicBezTo>
                  </a:path>
                </a:pathLst>
              </a:custGeom>
              <a:solidFill>
                <a:srgbClr val="FFFFFF"/>
              </a:solidFill>
              <a:ln w="2898" cap="flat">
                <a:noFill/>
                <a:prstDash val="solid"/>
                <a:miter/>
              </a:ln>
            </p:spPr>
            <p:txBody>
              <a:bodyPr rtlCol="0" anchor="ctr"/>
              <a:lstStyle/>
              <a:p>
                <a:endParaRPr lang="ja-JP" altLang="en-US" sz="1800">
                  <a:ea typeface="Hiragino Kaku Gothic Pro W6" panose="020B0300000000000000"/>
                </a:endParaRPr>
              </a:p>
            </p:txBody>
          </p:sp>
          <p:sp>
            <p:nvSpPr>
              <p:cNvPr id="32" name="フリーフォーム: 図形 31">
                <a:extLst>
                  <a:ext uri="{FF2B5EF4-FFF2-40B4-BE49-F238E27FC236}">
                    <a16:creationId xmlns:a16="http://schemas.microsoft.com/office/drawing/2014/main" id="{24067FD9-6B97-E82A-CF48-A047B6E5C87E}"/>
                  </a:ext>
                </a:extLst>
              </p:cNvPr>
              <p:cNvSpPr/>
              <p:nvPr/>
            </p:nvSpPr>
            <p:spPr>
              <a:xfrm>
                <a:off x="415787" y="6438377"/>
                <a:ext cx="85048" cy="18845"/>
              </a:xfrm>
              <a:custGeom>
                <a:avLst/>
                <a:gdLst>
                  <a:gd name="connsiteX0" fmla="*/ 85550 w 85048"/>
                  <a:gd name="connsiteY0" fmla="*/ 9719 h 18845"/>
                  <a:gd name="connsiteX1" fmla="*/ 75548 w 85048"/>
                  <a:gd name="connsiteY1" fmla="*/ 19144 h 18845"/>
                  <a:gd name="connsiteX2" fmla="*/ 10527 w 85048"/>
                  <a:gd name="connsiteY2" fmla="*/ 19144 h 18845"/>
                  <a:gd name="connsiteX3" fmla="*/ 501 w 85048"/>
                  <a:gd name="connsiteY3" fmla="*/ 9719 h 18845"/>
                  <a:gd name="connsiteX4" fmla="*/ 10527 w 85048"/>
                  <a:gd name="connsiteY4" fmla="*/ 298 h 18845"/>
                  <a:gd name="connsiteX5" fmla="*/ 75548 w 85048"/>
                  <a:gd name="connsiteY5" fmla="*/ 298 h 18845"/>
                  <a:gd name="connsiteX6" fmla="*/ 85550 w 85048"/>
                  <a:gd name="connsiteY6" fmla="*/ 9719 h 18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048" h="18845">
                    <a:moveTo>
                      <a:pt x="85550" y="9719"/>
                    </a:moveTo>
                    <a:cubicBezTo>
                      <a:pt x="85550" y="14905"/>
                      <a:pt x="81059" y="19144"/>
                      <a:pt x="75548" y="19144"/>
                    </a:cubicBezTo>
                    <a:lnTo>
                      <a:pt x="10527" y="19144"/>
                    </a:lnTo>
                    <a:cubicBezTo>
                      <a:pt x="5016" y="19144"/>
                      <a:pt x="501" y="14905"/>
                      <a:pt x="501" y="9719"/>
                    </a:cubicBezTo>
                    <a:cubicBezTo>
                      <a:pt x="501" y="4542"/>
                      <a:pt x="5013" y="298"/>
                      <a:pt x="10527" y="298"/>
                    </a:cubicBezTo>
                    <a:lnTo>
                      <a:pt x="75548" y="298"/>
                    </a:lnTo>
                    <a:cubicBezTo>
                      <a:pt x="81059" y="301"/>
                      <a:pt x="85550" y="4545"/>
                      <a:pt x="85550" y="9719"/>
                    </a:cubicBezTo>
                  </a:path>
                </a:pathLst>
              </a:custGeom>
              <a:solidFill>
                <a:srgbClr val="FFFFFF"/>
              </a:solidFill>
              <a:ln w="2898" cap="flat">
                <a:noFill/>
                <a:prstDash val="solid"/>
                <a:miter/>
              </a:ln>
            </p:spPr>
            <p:txBody>
              <a:bodyPr rtlCol="0" anchor="ctr"/>
              <a:lstStyle/>
              <a:p>
                <a:endParaRPr lang="ja-JP" altLang="en-US" sz="1800">
                  <a:ea typeface="Hiragino Kaku Gothic Pro W6" panose="020B0300000000000000"/>
                </a:endParaRPr>
              </a:p>
            </p:txBody>
          </p:sp>
          <p:sp>
            <p:nvSpPr>
              <p:cNvPr id="33" name="フリーフォーム: 図形 32">
                <a:extLst>
                  <a:ext uri="{FF2B5EF4-FFF2-40B4-BE49-F238E27FC236}">
                    <a16:creationId xmlns:a16="http://schemas.microsoft.com/office/drawing/2014/main" id="{4DF16DC5-9968-A995-7CB3-85DBD9A67E72}"/>
                  </a:ext>
                </a:extLst>
              </p:cNvPr>
              <p:cNvSpPr/>
              <p:nvPr/>
            </p:nvSpPr>
            <p:spPr>
              <a:xfrm>
                <a:off x="517201" y="6497134"/>
                <a:ext cx="114846" cy="18857"/>
              </a:xfrm>
              <a:custGeom>
                <a:avLst/>
                <a:gdLst>
                  <a:gd name="connsiteX0" fmla="*/ 515 w 114846"/>
                  <a:gd name="connsiteY0" fmla="*/ 9690 h 18857"/>
                  <a:gd name="connsiteX1" fmla="*/ 10517 w 114846"/>
                  <a:gd name="connsiteY1" fmla="*/ 248 h 18857"/>
                  <a:gd name="connsiteX2" fmla="*/ 105325 w 114846"/>
                  <a:gd name="connsiteY2" fmla="*/ 248 h 18857"/>
                  <a:gd name="connsiteX3" fmla="*/ 115362 w 114846"/>
                  <a:gd name="connsiteY3" fmla="*/ 9690 h 18857"/>
                  <a:gd name="connsiteX4" fmla="*/ 105325 w 114846"/>
                  <a:gd name="connsiteY4" fmla="*/ 19105 h 18857"/>
                  <a:gd name="connsiteX5" fmla="*/ 10517 w 114846"/>
                  <a:gd name="connsiteY5" fmla="*/ 19105 h 18857"/>
                  <a:gd name="connsiteX6" fmla="*/ 515 w 114846"/>
                  <a:gd name="connsiteY6" fmla="*/ 9690 h 18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846" h="18857">
                    <a:moveTo>
                      <a:pt x="515" y="9690"/>
                    </a:moveTo>
                    <a:cubicBezTo>
                      <a:pt x="515" y="4501"/>
                      <a:pt x="5007" y="248"/>
                      <a:pt x="10517" y="248"/>
                    </a:cubicBezTo>
                    <a:lnTo>
                      <a:pt x="105325" y="248"/>
                    </a:lnTo>
                    <a:cubicBezTo>
                      <a:pt x="110835" y="248"/>
                      <a:pt x="115362" y="4501"/>
                      <a:pt x="115362" y="9690"/>
                    </a:cubicBezTo>
                    <a:cubicBezTo>
                      <a:pt x="115362" y="14878"/>
                      <a:pt x="110835" y="19105"/>
                      <a:pt x="105325" y="19105"/>
                    </a:cubicBezTo>
                    <a:lnTo>
                      <a:pt x="10517" y="19105"/>
                    </a:lnTo>
                    <a:cubicBezTo>
                      <a:pt x="5007" y="19105"/>
                      <a:pt x="515" y="14878"/>
                      <a:pt x="515" y="9690"/>
                    </a:cubicBezTo>
                  </a:path>
                </a:pathLst>
              </a:custGeom>
              <a:solidFill>
                <a:srgbClr val="FFFFFF"/>
              </a:solidFill>
              <a:ln w="2898" cap="flat">
                <a:noFill/>
                <a:prstDash val="solid"/>
                <a:miter/>
              </a:ln>
            </p:spPr>
            <p:txBody>
              <a:bodyPr rtlCol="0" anchor="ctr"/>
              <a:lstStyle/>
              <a:p>
                <a:endParaRPr lang="ja-JP" altLang="en-US" sz="1800">
                  <a:ea typeface="Hiragino Kaku Gothic Pro W6" panose="020B0300000000000000"/>
                </a:endParaRPr>
              </a:p>
            </p:txBody>
          </p:sp>
          <p:sp>
            <p:nvSpPr>
              <p:cNvPr id="34" name="フリーフォーム: 図形 33">
                <a:extLst>
                  <a:ext uri="{FF2B5EF4-FFF2-40B4-BE49-F238E27FC236}">
                    <a16:creationId xmlns:a16="http://schemas.microsoft.com/office/drawing/2014/main" id="{E29CEB3F-D143-E71F-B03D-C5FB18C8D51F}"/>
                  </a:ext>
                </a:extLst>
              </p:cNvPr>
              <p:cNvSpPr/>
              <p:nvPr/>
            </p:nvSpPr>
            <p:spPr>
              <a:xfrm>
                <a:off x="517201" y="6438377"/>
                <a:ext cx="114846" cy="18845"/>
              </a:xfrm>
              <a:custGeom>
                <a:avLst/>
                <a:gdLst>
                  <a:gd name="connsiteX0" fmla="*/ 515 w 114846"/>
                  <a:gd name="connsiteY0" fmla="*/ 9719 h 18845"/>
                  <a:gd name="connsiteX1" fmla="*/ 10517 w 114846"/>
                  <a:gd name="connsiteY1" fmla="*/ 298 h 18845"/>
                  <a:gd name="connsiteX2" fmla="*/ 105325 w 114846"/>
                  <a:gd name="connsiteY2" fmla="*/ 298 h 18845"/>
                  <a:gd name="connsiteX3" fmla="*/ 115362 w 114846"/>
                  <a:gd name="connsiteY3" fmla="*/ 9719 h 18845"/>
                  <a:gd name="connsiteX4" fmla="*/ 105325 w 114846"/>
                  <a:gd name="connsiteY4" fmla="*/ 19144 h 18845"/>
                  <a:gd name="connsiteX5" fmla="*/ 10517 w 114846"/>
                  <a:gd name="connsiteY5" fmla="*/ 19144 h 18845"/>
                  <a:gd name="connsiteX6" fmla="*/ 515 w 114846"/>
                  <a:gd name="connsiteY6" fmla="*/ 9719 h 18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846" h="18845">
                    <a:moveTo>
                      <a:pt x="515" y="9719"/>
                    </a:moveTo>
                    <a:cubicBezTo>
                      <a:pt x="515" y="4542"/>
                      <a:pt x="5007" y="298"/>
                      <a:pt x="10517" y="298"/>
                    </a:cubicBezTo>
                    <a:lnTo>
                      <a:pt x="105325" y="298"/>
                    </a:lnTo>
                    <a:cubicBezTo>
                      <a:pt x="110835" y="298"/>
                      <a:pt x="115362" y="4542"/>
                      <a:pt x="115362" y="9719"/>
                    </a:cubicBezTo>
                    <a:cubicBezTo>
                      <a:pt x="115362" y="14905"/>
                      <a:pt x="110835" y="19144"/>
                      <a:pt x="105325" y="19144"/>
                    </a:cubicBezTo>
                    <a:lnTo>
                      <a:pt x="10517" y="19144"/>
                    </a:lnTo>
                    <a:cubicBezTo>
                      <a:pt x="5007" y="19146"/>
                      <a:pt x="515" y="14905"/>
                      <a:pt x="515" y="9719"/>
                    </a:cubicBezTo>
                  </a:path>
                </a:pathLst>
              </a:custGeom>
              <a:solidFill>
                <a:srgbClr val="FFFFFF"/>
              </a:solidFill>
              <a:ln w="2898" cap="flat">
                <a:noFill/>
                <a:prstDash val="solid"/>
                <a:miter/>
              </a:ln>
            </p:spPr>
            <p:txBody>
              <a:bodyPr rtlCol="0" anchor="ctr"/>
              <a:lstStyle/>
              <a:p>
                <a:endParaRPr lang="ja-JP" altLang="en-US" sz="1800">
                  <a:ea typeface="Hiragino Kaku Gothic Pro W6" panose="020B0300000000000000"/>
                </a:endParaRPr>
              </a:p>
            </p:txBody>
          </p:sp>
          <p:sp>
            <p:nvSpPr>
              <p:cNvPr id="35" name="フリーフォーム: 図形 34">
                <a:extLst>
                  <a:ext uri="{FF2B5EF4-FFF2-40B4-BE49-F238E27FC236}">
                    <a16:creationId xmlns:a16="http://schemas.microsoft.com/office/drawing/2014/main" id="{58A37D52-86D5-9476-42D2-8631C8883336}"/>
                  </a:ext>
                </a:extLst>
              </p:cNvPr>
              <p:cNvSpPr/>
              <p:nvPr/>
            </p:nvSpPr>
            <p:spPr>
              <a:xfrm>
                <a:off x="517201" y="6379599"/>
                <a:ext cx="114846" cy="18854"/>
              </a:xfrm>
              <a:custGeom>
                <a:avLst/>
                <a:gdLst>
                  <a:gd name="connsiteX0" fmla="*/ 515 w 114846"/>
                  <a:gd name="connsiteY0" fmla="*/ 9772 h 18854"/>
                  <a:gd name="connsiteX1" fmla="*/ 10517 w 114846"/>
                  <a:gd name="connsiteY1" fmla="*/ 348 h 18854"/>
                  <a:gd name="connsiteX2" fmla="*/ 105325 w 114846"/>
                  <a:gd name="connsiteY2" fmla="*/ 348 h 18854"/>
                  <a:gd name="connsiteX3" fmla="*/ 115362 w 114846"/>
                  <a:gd name="connsiteY3" fmla="*/ 9772 h 18854"/>
                  <a:gd name="connsiteX4" fmla="*/ 105325 w 114846"/>
                  <a:gd name="connsiteY4" fmla="*/ 19202 h 18854"/>
                  <a:gd name="connsiteX5" fmla="*/ 10517 w 114846"/>
                  <a:gd name="connsiteY5" fmla="*/ 19202 h 18854"/>
                  <a:gd name="connsiteX6" fmla="*/ 515 w 114846"/>
                  <a:gd name="connsiteY6" fmla="*/ 9772 h 18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846" h="18854">
                    <a:moveTo>
                      <a:pt x="515" y="9772"/>
                    </a:moveTo>
                    <a:cubicBezTo>
                      <a:pt x="515" y="4595"/>
                      <a:pt x="5007" y="348"/>
                      <a:pt x="10517" y="348"/>
                    </a:cubicBezTo>
                    <a:lnTo>
                      <a:pt x="105325" y="348"/>
                    </a:lnTo>
                    <a:cubicBezTo>
                      <a:pt x="110835" y="348"/>
                      <a:pt x="115362" y="4595"/>
                      <a:pt x="115362" y="9772"/>
                    </a:cubicBezTo>
                    <a:cubicBezTo>
                      <a:pt x="115362" y="14957"/>
                      <a:pt x="110835" y="19202"/>
                      <a:pt x="105325" y="19202"/>
                    </a:cubicBezTo>
                    <a:lnTo>
                      <a:pt x="10517" y="19202"/>
                    </a:lnTo>
                    <a:cubicBezTo>
                      <a:pt x="5007" y="19199"/>
                      <a:pt x="515" y="14954"/>
                      <a:pt x="515" y="9772"/>
                    </a:cubicBezTo>
                  </a:path>
                </a:pathLst>
              </a:custGeom>
              <a:solidFill>
                <a:srgbClr val="FFFFFF"/>
              </a:solidFill>
              <a:ln w="2898" cap="flat">
                <a:noFill/>
                <a:prstDash val="solid"/>
                <a:miter/>
              </a:ln>
            </p:spPr>
            <p:txBody>
              <a:bodyPr rtlCol="0" anchor="ctr"/>
              <a:lstStyle/>
              <a:p>
                <a:endParaRPr lang="ja-JP" altLang="en-US" sz="1800">
                  <a:ea typeface="Hiragino Kaku Gothic Pro W6" panose="020B0300000000000000"/>
                </a:endParaRPr>
              </a:p>
            </p:txBody>
          </p:sp>
          <p:sp>
            <p:nvSpPr>
              <p:cNvPr id="36" name="フリーフォーム: 図形 35">
                <a:extLst>
                  <a:ext uri="{FF2B5EF4-FFF2-40B4-BE49-F238E27FC236}">
                    <a16:creationId xmlns:a16="http://schemas.microsoft.com/office/drawing/2014/main" id="{D35BEFFE-9C3C-28B8-74AE-64595E2A6B9D}"/>
                  </a:ext>
                </a:extLst>
              </p:cNvPr>
              <p:cNvSpPr/>
              <p:nvPr/>
            </p:nvSpPr>
            <p:spPr>
              <a:xfrm>
                <a:off x="613202" y="6438380"/>
                <a:ext cx="18848" cy="77613"/>
              </a:xfrm>
              <a:custGeom>
                <a:avLst/>
                <a:gdLst>
                  <a:gd name="connsiteX0" fmla="*/ 10029 w 18848"/>
                  <a:gd name="connsiteY0" fmla="*/ 306 h 77613"/>
                  <a:gd name="connsiteX1" fmla="*/ 19454 w 18848"/>
                  <a:gd name="connsiteY1" fmla="*/ 10317 h 77613"/>
                  <a:gd name="connsiteX2" fmla="*/ 19454 w 18848"/>
                  <a:gd name="connsiteY2" fmla="*/ 67899 h 77613"/>
                  <a:gd name="connsiteX3" fmla="*/ 10029 w 18848"/>
                  <a:gd name="connsiteY3" fmla="*/ 77919 h 77613"/>
                  <a:gd name="connsiteX4" fmla="*/ 605 w 18848"/>
                  <a:gd name="connsiteY4" fmla="*/ 67899 h 77613"/>
                  <a:gd name="connsiteX5" fmla="*/ 605 w 18848"/>
                  <a:gd name="connsiteY5" fmla="*/ 10317 h 77613"/>
                  <a:gd name="connsiteX6" fmla="*/ 10029 w 18848"/>
                  <a:gd name="connsiteY6" fmla="*/ 306 h 7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48" h="77613">
                    <a:moveTo>
                      <a:pt x="10029" y="306"/>
                    </a:moveTo>
                    <a:cubicBezTo>
                      <a:pt x="15217" y="306"/>
                      <a:pt x="19454" y="4806"/>
                      <a:pt x="19454" y="10317"/>
                    </a:cubicBezTo>
                    <a:lnTo>
                      <a:pt x="19454" y="67899"/>
                    </a:lnTo>
                    <a:cubicBezTo>
                      <a:pt x="19454" y="73404"/>
                      <a:pt x="15217" y="77919"/>
                      <a:pt x="10029" y="77919"/>
                    </a:cubicBezTo>
                    <a:cubicBezTo>
                      <a:pt x="4841" y="77919"/>
                      <a:pt x="605" y="73401"/>
                      <a:pt x="605" y="67899"/>
                    </a:cubicBezTo>
                    <a:lnTo>
                      <a:pt x="605" y="10317"/>
                    </a:lnTo>
                    <a:cubicBezTo>
                      <a:pt x="605" y="4806"/>
                      <a:pt x="4841" y="306"/>
                      <a:pt x="10029" y="306"/>
                    </a:cubicBezTo>
                  </a:path>
                </a:pathLst>
              </a:custGeom>
              <a:solidFill>
                <a:srgbClr val="FFFFFF"/>
              </a:solidFill>
              <a:ln w="2898" cap="flat">
                <a:noFill/>
                <a:prstDash val="solid"/>
                <a:miter/>
              </a:ln>
            </p:spPr>
            <p:txBody>
              <a:bodyPr rtlCol="0" anchor="ctr"/>
              <a:lstStyle/>
              <a:p>
                <a:endParaRPr lang="ja-JP" altLang="en-US" sz="1800">
                  <a:ea typeface="Hiragino Kaku Gothic Pro W6" panose="020B0300000000000000"/>
                </a:endParaRPr>
              </a:p>
            </p:txBody>
          </p:sp>
          <p:sp>
            <p:nvSpPr>
              <p:cNvPr id="37" name="フリーフォーム: 図形 36">
                <a:extLst>
                  <a:ext uri="{FF2B5EF4-FFF2-40B4-BE49-F238E27FC236}">
                    <a16:creationId xmlns:a16="http://schemas.microsoft.com/office/drawing/2014/main" id="{11E4E019-4F29-411F-7E9F-0603D233A564}"/>
                  </a:ext>
                </a:extLst>
              </p:cNvPr>
              <p:cNvSpPr/>
              <p:nvPr/>
            </p:nvSpPr>
            <p:spPr>
              <a:xfrm>
                <a:off x="613202" y="6379763"/>
                <a:ext cx="18848" cy="77622"/>
              </a:xfrm>
              <a:custGeom>
                <a:avLst/>
                <a:gdLst>
                  <a:gd name="connsiteX0" fmla="*/ 10029 w 18848"/>
                  <a:gd name="connsiteY0" fmla="*/ 355 h 77622"/>
                  <a:gd name="connsiteX1" fmla="*/ 19454 w 18848"/>
                  <a:gd name="connsiteY1" fmla="*/ 10372 h 77622"/>
                  <a:gd name="connsiteX2" fmla="*/ 19454 w 18848"/>
                  <a:gd name="connsiteY2" fmla="*/ 67958 h 77622"/>
                  <a:gd name="connsiteX3" fmla="*/ 10029 w 18848"/>
                  <a:gd name="connsiteY3" fmla="*/ 77978 h 77622"/>
                  <a:gd name="connsiteX4" fmla="*/ 605 w 18848"/>
                  <a:gd name="connsiteY4" fmla="*/ 67958 h 77622"/>
                  <a:gd name="connsiteX5" fmla="*/ 605 w 18848"/>
                  <a:gd name="connsiteY5" fmla="*/ 10372 h 77622"/>
                  <a:gd name="connsiteX6" fmla="*/ 10029 w 18848"/>
                  <a:gd name="connsiteY6" fmla="*/ 355 h 77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48" h="77622">
                    <a:moveTo>
                      <a:pt x="10029" y="355"/>
                    </a:moveTo>
                    <a:cubicBezTo>
                      <a:pt x="15217" y="355"/>
                      <a:pt x="19454" y="4867"/>
                      <a:pt x="19454" y="10372"/>
                    </a:cubicBezTo>
                    <a:lnTo>
                      <a:pt x="19454" y="67958"/>
                    </a:lnTo>
                    <a:cubicBezTo>
                      <a:pt x="19454" y="73469"/>
                      <a:pt x="15217" y="77978"/>
                      <a:pt x="10029" y="77978"/>
                    </a:cubicBezTo>
                    <a:cubicBezTo>
                      <a:pt x="4841" y="77978"/>
                      <a:pt x="605" y="73469"/>
                      <a:pt x="605" y="67958"/>
                    </a:cubicBezTo>
                    <a:lnTo>
                      <a:pt x="605" y="10372"/>
                    </a:lnTo>
                    <a:cubicBezTo>
                      <a:pt x="605" y="4870"/>
                      <a:pt x="4841" y="355"/>
                      <a:pt x="10029" y="355"/>
                    </a:cubicBezTo>
                  </a:path>
                </a:pathLst>
              </a:custGeom>
              <a:solidFill>
                <a:srgbClr val="FFFFFF"/>
              </a:solidFill>
              <a:ln w="2898" cap="flat">
                <a:noFill/>
                <a:prstDash val="solid"/>
                <a:miter/>
              </a:ln>
            </p:spPr>
            <p:txBody>
              <a:bodyPr rtlCol="0" anchor="ctr"/>
              <a:lstStyle/>
              <a:p>
                <a:endParaRPr lang="ja-JP" altLang="en-US" sz="1800">
                  <a:ea typeface="Hiragino Kaku Gothic Pro W6" panose="020B0300000000000000"/>
                </a:endParaRPr>
              </a:p>
            </p:txBody>
          </p:sp>
          <p:sp>
            <p:nvSpPr>
              <p:cNvPr id="38" name="フリーフォーム: 図形 37">
                <a:extLst>
                  <a:ext uri="{FF2B5EF4-FFF2-40B4-BE49-F238E27FC236}">
                    <a16:creationId xmlns:a16="http://schemas.microsoft.com/office/drawing/2014/main" id="{4C48189A-0CA4-C702-4934-91832FC765EB}"/>
                  </a:ext>
                </a:extLst>
              </p:cNvPr>
              <p:cNvSpPr/>
              <p:nvPr/>
            </p:nvSpPr>
            <p:spPr>
              <a:xfrm>
                <a:off x="613202" y="6221679"/>
                <a:ext cx="18848" cy="136395"/>
              </a:xfrm>
              <a:custGeom>
                <a:avLst/>
                <a:gdLst>
                  <a:gd name="connsiteX0" fmla="*/ 10029 w 18848"/>
                  <a:gd name="connsiteY0" fmla="*/ 490 h 136395"/>
                  <a:gd name="connsiteX1" fmla="*/ 19454 w 18848"/>
                  <a:gd name="connsiteY1" fmla="*/ 10501 h 136395"/>
                  <a:gd name="connsiteX2" fmla="*/ 19454 w 18848"/>
                  <a:gd name="connsiteY2" fmla="*/ 126851 h 136395"/>
                  <a:gd name="connsiteX3" fmla="*/ 10029 w 18848"/>
                  <a:gd name="connsiteY3" fmla="*/ 136885 h 136395"/>
                  <a:gd name="connsiteX4" fmla="*/ 605 w 18848"/>
                  <a:gd name="connsiteY4" fmla="*/ 126851 h 136395"/>
                  <a:gd name="connsiteX5" fmla="*/ 605 w 18848"/>
                  <a:gd name="connsiteY5" fmla="*/ 10501 h 136395"/>
                  <a:gd name="connsiteX6" fmla="*/ 10029 w 18848"/>
                  <a:gd name="connsiteY6" fmla="*/ 490 h 136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48" h="136395">
                    <a:moveTo>
                      <a:pt x="10029" y="490"/>
                    </a:moveTo>
                    <a:cubicBezTo>
                      <a:pt x="15217" y="490"/>
                      <a:pt x="19454" y="4993"/>
                      <a:pt x="19454" y="10501"/>
                    </a:cubicBezTo>
                    <a:lnTo>
                      <a:pt x="19454" y="126851"/>
                    </a:lnTo>
                    <a:cubicBezTo>
                      <a:pt x="19454" y="132362"/>
                      <a:pt x="15217" y="136885"/>
                      <a:pt x="10029" y="136885"/>
                    </a:cubicBezTo>
                    <a:cubicBezTo>
                      <a:pt x="4841" y="136885"/>
                      <a:pt x="605" y="132365"/>
                      <a:pt x="605" y="126851"/>
                    </a:cubicBezTo>
                    <a:lnTo>
                      <a:pt x="605" y="10501"/>
                    </a:lnTo>
                    <a:cubicBezTo>
                      <a:pt x="605" y="4993"/>
                      <a:pt x="4841" y="490"/>
                      <a:pt x="10029" y="490"/>
                    </a:cubicBezTo>
                  </a:path>
                </a:pathLst>
              </a:custGeom>
              <a:solidFill>
                <a:srgbClr val="FFFFFF"/>
              </a:solidFill>
              <a:ln w="2898" cap="flat">
                <a:noFill/>
                <a:prstDash val="solid"/>
                <a:miter/>
              </a:ln>
            </p:spPr>
            <p:txBody>
              <a:bodyPr rtlCol="0" anchor="ctr"/>
              <a:lstStyle/>
              <a:p>
                <a:endParaRPr lang="ja-JP" altLang="en-US" sz="1800">
                  <a:ea typeface="Hiragino Kaku Gothic Pro W6" panose="020B0300000000000000"/>
                </a:endParaRPr>
              </a:p>
            </p:txBody>
          </p:sp>
          <p:sp>
            <p:nvSpPr>
              <p:cNvPr id="39" name="フリーフォーム: 図形 38">
                <a:extLst>
                  <a:ext uri="{FF2B5EF4-FFF2-40B4-BE49-F238E27FC236}">
                    <a16:creationId xmlns:a16="http://schemas.microsoft.com/office/drawing/2014/main" id="{61D09146-E057-4D99-36AB-A1468033282E}"/>
                  </a:ext>
                </a:extLst>
              </p:cNvPr>
              <p:cNvSpPr/>
              <p:nvPr/>
            </p:nvSpPr>
            <p:spPr>
              <a:xfrm>
                <a:off x="310343" y="6221679"/>
                <a:ext cx="321707" cy="18843"/>
              </a:xfrm>
              <a:custGeom>
                <a:avLst/>
                <a:gdLst>
                  <a:gd name="connsiteX0" fmla="*/ 340 w 321707"/>
                  <a:gd name="connsiteY0" fmla="*/ 9912 h 18843"/>
                  <a:gd name="connsiteX1" fmla="*/ 10356 w 321707"/>
                  <a:gd name="connsiteY1" fmla="*/ 482 h 18843"/>
                  <a:gd name="connsiteX2" fmla="*/ 312010 w 321707"/>
                  <a:gd name="connsiteY2" fmla="*/ 482 h 18843"/>
                  <a:gd name="connsiteX3" fmla="*/ 322047 w 321707"/>
                  <a:gd name="connsiteY3" fmla="*/ 9912 h 18843"/>
                  <a:gd name="connsiteX4" fmla="*/ 312010 w 321707"/>
                  <a:gd name="connsiteY4" fmla="*/ 19325 h 18843"/>
                  <a:gd name="connsiteX5" fmla="*/ 10356 w 321707"/>
                  <a:gd name="connsiteY5" fmla="*/ 19325 h 18843"/>
                  <a:gd name="connsiteX6" fmla="*/ 340 w 321707"/>
                  <a:gd name="connsiteY6" fmla="*/ 9912 h 18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1707" h="18843">
                    <a:moveTo>
                      <a:pt x="340" y="9912"/>
                    </a:moveTo>
                    <a:cubicBezTo>
                      <a:pt x="340" y="4715"/>
                      <a:pt x="4849" y="482"/>
                      <a:pt x="10356" y="482"/>
                    </a:cubicBezTo>
                    <a:lnTo>
                      <a:pt x="312010" y="482"/>
                    </a:lnTo>
                    <a:cubicBezTo>
                      <a:pt x="317520" y="482"/>
                      <a:pt x="322047" y="4715"/>
                      <a:pt x="322047" y="9912"/>
                    </a:cubicBezTo>
                    <a:cubicBezTo>
                      <a:pt x="322047" y="15083"/>
                      <a:pt x="317520" y="19325"/>
                      <a:pt x="312010" y="19325"/>
                    </a:cubicBezTo>
                    <a:lnTo>
                      <a:pt x="10356" y="19325"/>
                    </a:lnTo>
                    <a:cubicBezTo>
                      <a:pt x="4849" y="19322"/>
                      <a:pt x="340" y="15083"/>
                      <a:pt x="340" y="9912"/>
                    </a:cubicBezTo>
                  </a:path>
                </a:pathLst>
              </a:custGeom>
              <a:solidFill>
                <a:srgbClr val="FFFFFF"/>
              </a:solidFill>
              <a:ln w="2898" cap="flat">
                <a:noFill/>
                <a:prstDash val="solid"/>
                <a:miter/>
              </a:ln>
            </p:spPr>
            <p:txBody>
              <a:bodyPr rtlCol="0" anchor="ctr"/>
              <a:lstStyle/>
              <a:p>
                <a:endParaRPr lang="ja-JP" altLang="en-US" sz="1800">
                  <a:ea typeface="Hiragino Kaku Gothic Pro W6" panose="020B0300000000000000"/>
                </a:endParaRPr>
              </a:p>
            </p:txBody>
          </p:sp>
          <p:sp>
            <p:nvSpPr>
              <p:cNvPr id="40" name="フリーフォーム: 図形 39">
                <a:extLst>
                  <a:ext uri="{FF2B5EF4-FFF2-40B4-BE49-F238E27FC236}">
                    <a16:creationId xmlns:a16="http://schemas.microsoft.com/office/drawing/2014/main" id="{D7F54D3B-8C9E-FC56-CDE5-5DFEAB060EA5}"/>
                  </a:ext>
                </a:extLst>
              </p:cNvPr>
              <p:cNvSpPr/>
              <p:nvPr/>
            </p:nvSpPr>
            <p:spPr>
              <a:xfrm>
                <a:off x="354252" y="6528104"/>
                <a:ext cx="37479" cy="18840"/>
              </a:xfrm>
              <a:custGeom>
                <a:avLst/>
                <a:gdLst>
                  <a:gd name="connsiteX0" fmla="*/ 377 w 37479"/>
                  <a:gd name="connsiteY0" fmla="*/ 9646 h 18840"/>
                  <a:gd name="connsiteX1" fmla="*/ 10388 w 37479"/>
                  <a:gd name="connsiteY1" fmla="*/ 221 h 18840"/>
                  <a:gd name="connsiteX2" fmla="*/ 27837 w 37479"/>
                  <a:gd name="connsiteY2" fmla="*/ 221 h 18840"/>
                  <a:gd name="connsiteX3" fmla="*/ 37857 w 37479"/>
                  <a:gd name="connsiteY3" fmla="*/ 9646 h 18840"/>
                  <a:gd name="connsiteX4" fmla="*/ 27837 w 37479"/>
                  <a:gd name="connsiteY4" fmla="*/ 19062 h 18840"/>
                  <a:gd name="connsiteX5" fmla="*/ 10388 w 37479"/>
                  <a:gd name="connsiteY5" fmla="*/ 19062 h 18840"/>
                  <a:gd name="connsiteX6" fmla="*/ 377 w 37479"/>
                  <a:gd name="connsiteY6" fmla="*/ 9646 h 18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479" h="18840">
                    <a:moveTo>
                      <a:pt x="377" y="9646"/>
                    </a:moveTo>
                    <a:cubicBezTo>
                      <a:pt x="377" y="4466"/>
                      <a:pt x="4880" y="221"/>
                      <a:pt x="10388" y="221"/>
                    </a:cubicBezTo>
                    <a:lnTo>
                      <a:pt x="27837" y="221"/>
                    </a:lnTo>
                    <a:cubicBezTo>
                      <a:pt x="33325" y="221"/>
                      <a:pt x="37857" y="4466"/>
                      <a:pt x="37857" y="9646"/>
                    </a:cubicBezTo>
                    <a:cubicBezTo>
                      <a:pt x="37857" y="14834"/>
                      <a:pt x="33322" y="19062"/>
                      <a:pt x="27837" y="19062"/>
                    </a:cubicBezTo>
                    <a:lnTo>
                      <a:pt x="10388" y="19062"/>
                    </a:lnTo>
                    <a:cubicBezTo>
                      <a:pt x="4880" y="19064"/>
                      <a:pt x="377" y="14837"/>
                      <a:pt x="377" y="9646"/>
                    </a:cubicBezTo>
                  </a:path>
                </a:pathLst>
              </a:custGeom>
              <a:solidFill>
                <a:srgbClr val="FFFFFF"/>
              </a:solidFill>
              <a:ln w="2898" cap="flat">
                <a:noFill/>
                <a:prstDash val="solid"/>
                <a:miter/>
              </a:ln>
            </p:spPr>
            <p:txBody>
              <a:bodyPr rtlCol="0" anchor="ctr"/>
              <a:lstStyle/>
              <a:p>
                <a:endParaRPr lang="ja-JP" altLang="en-US" sz="1800">
                  <a:ea typeface="Hiragino Kaku Gothic Pro W6" panose="020B0300000000000000"/>
                </a:endParaRPr>
              </a:p>
            </p:txBody>
          </p:sp>
          <p:sp>
            <p:nvSpPr>
              <p:cNvPr id="41" name="フリーフォーム: 図形 40">
                <a:extLst>
                  <a:ext uri="{FF2B5EF4-FFF2-40B4-BE49-F238E27FC236}">
                    <a16:creationId xmlns:a16="http://schemas.microsoft.com/office/drawing/2014/main" id="{F22D18CA-D340-236B-4CD4-70568BA99F5D}"/>
                  </a:ext>
                </a:extLst>
              </p:cNvPr>
              <p:cNvSpPr/>
              <p:nvPr/>
            </p:nvSpPr>
            <p:spPr>
              <a:xfrm>
                <a:off x="311036" y="6438380"/>
                <a:ext cx="18837" cy="117999"/>
              </a:xfrm>
              <a:custGeom>
                <a:avLst/>
                <a:gdLst>
                  <a:gd name="connsiteX0" fmla="*/ 9778 w 18837"/>
                  <a:gd name="connsiteY0" fmla="*/ 306 h 117999"/>
                  <a:gd name="connsiteX1" fmla="*/ 19185 w 18837"/>
                  <a:gd name="connsiteY1" fmla="*/ 10322 h 117999"/>
                  <a:gd name="connsiteX2" fmla="*/ 19185 w 18837"/>
                  <a:gd name="connsiteY2" fmla="*/ 108277 h 117999"/>
                  <a:gd name="connsiteX3" fmla="*/ 9778 w 18837"/>
                  <a:gd name="connsiteY3" fmla="*/ 118305 h 117999"/>
                  <a:gd name="connsiteX4" fmla="*/ 348 w 18837"/>
                  <a:gd name="connsiteY4" fmla="*/ 108277 h 117999"/>
                  <a:gd name="connsiteX5" fmla="*/ 348 w 18837"/>
                  <a:gd name="connsiteY5" fmla="*/ 10322 h 117999"/>
                  <a:gd name="connsiteX6" fmla="*/ 9778 w 18837"/>
                  <a:gd name="connsiteY6" fmla="*/ 306 h 11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37" h="117999">
                    <a:moveTo>
                      <a:pt x="9778" y="306"/>
                    </a:moveTo>
                    <a:cubicBezTo>
                      <a:pt x="14949" y="306"/>
                      <a:pt x="19185" y="4815"/>
                      <a:pt x="19185" y="10322"/>
                    </a:cubicBezTo>
                    <a:lnTo>
                      <a:pt x="19185" y="108277"/>
                    </a:lnTo>
                    <a:cubicBezTo>
                      <a:pt x="19185" y="113796"/>
                      <a:pt x="14949" y="118305"/>
                      <a:pt x="9778" y="118305"/>
                    </a:cubicBezTo>
                    <a:cubicBezTo>
                      <a:pt x="4590" y="118305"/>
                      <a:pt x="348" y="113796"/>
                      <a:pt x="348" y="108277"/>
                    </a:cubicBezTo>
                    <a:lnTo>
                      <a:pt x="348" y="10322"/>
                    </a:lnTo>
                    <a:cubicBezTo>
                      <a:pt x="348" y="4812"/>
                      <a:pt x="4590" y="306"/>
                      <a:pt x="9778" y="306"/>
                    </a:cubicBezTo>
                  </a:path>
                </a:pathLst>
              </a:custGeom>
              <a:solidFill>
                <a:srgbClr val="FFFFFF"/>
              </a:solidFill>
              <a:ln w="2898" cap="flat">
                <a:noFill/>
                <a:prstDash val="solid"/>
                <a:miter/>
              </a:ln>
            </p:spPr>
            <p:txBody>
              <a:bodyPr rtlCol="0" anchor="ctr"/>
              <a:lstStyle/>
              <a:p>
                <a:endParaRPr lang="ja-JP" altLang="en-US" sz="1800">
                  <a:ea typeface="Hiragino Kaku Gothic Pro W6" panose="020B0300000000000000"/>
                </a:endParaRPr>
              </a:p>
            </p:txBody>
          </p:sp>
          <p:sp>
            <p:nvSpPr>
              <p:cNvPr id="42" name="フリーフォーム: 図形 41">
                <a:extLst>
                  <a:ext uri="{FF2B5EF4-FFF2-40B4-BE49-F238E27FC236}">
                    <a16:creationId xmlns:a16="http://schemas.microsoft.com/office/drawing/2014/main" id="{B5B41703-5032-46C2-8D76-54733F3AAC46}"/>
                  </a:ext>
                </a:extLst>
              </p:cNvPr>
              <p:cNvSpPr/>
              <p:nvPr/>
            </p:nvSpPr>
            <p:spPr>
              <a:xfrm>
                <a:off x="311036" y="6438380"/>
                <a:ext cx="86393" cy="18845"/>
              </a:xfrm>
              <a:custGeom>
                <a:avLst/>
                <a:gdLst>
                  <a:gd name="connsiteX0" fmla="*/ 340 w 86393"/>
                  <a:gd name="connsiteY0" fmla="*/ 9722 h 18845"/>
                  <a:gd name="connsiteX1" fmla="*/ 10366 w 86393"/>
                  <a:gd name="connsiteY1" fmla="*/ 298 h 18845"/>
                  <a:gd name="connsiteX2" fmla="*/ 76717 w 86393"/>
                  <a:gd name="connsiteY2" fmla="*/ 298 h 18845"/>
                  <a:gd name="connsiteX3" fmla="*/ 86733 w 86393"/>
                  <a:gd name="connsiteY3" fmla="*/ 9722 h 18845"/>
                  <a:gd name="connsiteX4" fmla="*/ 76717 w 86393"/>
                  <a:gd name="connsiteY4" fmla="*/ 19144 h 18845"/>
                  <a:gd name="connsiteX5" fmla="*/ 10366 w 86393"/>
                  <a:gd name="connsiteY5" fmla="*/ 19144 h 18845"/>
                  <a:gd name="connsiteX6" fmla="*/ 340 w 86393"/>
                  <a:gd name="connsiteY6" fmla="*/ 9722 h 18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393" h="18845">
                    <a:moveTo>
                      <a:pt x="340" y="9722"/>
                    </a:moveTo>
                    <a:cubicBezTo>
                      <a:pt x="340" y="4542"/>
                      <a:pt x="4843" y="298"/>
                      <a:pt x="10366" y="298"/>
                    </a:cubicBezTo>
                    <a:lnTo>
                      <a:pt x="76717" y="298"/>
                    </a:lnTo>
                    <a:cubicBezTo>
                      <a:pt x="82233" y="298"/>
                      <a:pt x="86733" y="4542"/>
                      <a:pt x="86733" y="9722"/>
                    </a:cubicBezTo>
                    <a:cubicBezTo>
                      <a:pt x="86733" y="14902"/>
                      <a:pt x="82233" y="19144"/>
                      <a:pt x="76717" y="19144"/>
                    </a:cubicBezTo>
                    <a:lnTo>
                      <a:pt x="10366" y="19144"/>
                    </a:lnTo>
                    <a:cubicBezTo>
                      <a:pt x="4846" y="19141"/>
                      <a:pt x="340" y="14902"/>
                      <a:pt x="340" y="9722"/>
                    </a:cubicBezTo>
                  </a:path>
                </a:pathLst>
              </a:custGeom>
              <a:solidFill>
                <a:srgbClr val="FFFFFF"/>
              </a:solidFill>
              <a:ln w="2898" cap="flat">
                <a:noFill/>
                <a:prstDash val="solid"/>
                <a:miter/>
              </a:ln>
            </p:spPr>
            <p:txBody>
              <a:bodyPr rtlCol="0" anchor="ctr"/>
              <a:lstStyle/>
              <a:p>
                <a:endParaRPr lang="ja-JP" altLang="en-US" sz="1800">
                  <a:ea typeface="Hiragino Kaku Gothic Pro W6" panose="020B0300000000000000"/>
                </a:endParaRPr>
              </a:p>
            </p:txBody>
          </p:sp>
          <p:sp>
            <p:nvSpPr>
              <p:cNvPr id="43" name="フリーフォーム: 図形 42">
                <a:extLst>
                  <a:ext uri="{FF2B5EF4-FFF2-40B4-BE49-F238E27FC236}">
                    <a16:creationId xmlns:a16="http://schemas.microsoft.com/office/drawing/2014/main" id="{D316DFB9-D31D-AE6C-2684-447498324AF9}"/>
                  </a:ext>
                </a:extLst>
              </p:cNvPr>
              <p:cNvSpPr/>
              <p:nvPr/>
            </p:nvSpPr>
            <p:spPr>
              <a:xfrm>
                <a:off x="613202" y="6655041"/>
                <a:ext cx="18848" cy="37741"/>
              </a:xfrm>
              <a:custGeom>
                <a:avLst/>
                <a:gdLst>
                  <a:gd name="connsiteX0" fmla="*/ 10029 w 18848"/>
                  <a:gd name="connsiteY0" fmla="*/ 37831 h 37741"/>
                  <a:gd name="connsiteX1" fmla="*/ 605 w 18848"/>
                  <a:gd name="connsiteY1" fmla="*/ 27820 h 37741"/>
                  <a:gd name="connsiteX2" fmla="*/ 605 w 18848"/>
                  <a:gd name="connsiteY2" fmla="*/ 10118 h 37741"/>
                  <a:gd name="connsiteX3" fmla="*/ 10029 w 18848"/>
                  <a:gd name="connsiteY3" fmla="*/ 90 h 37741"/>
                  <a:gd name="connsiteX4" fmla="*/ 19454 w 18848"/>
                  <a:gd name="connsiteY4" fmla="*/ 10118 h 37741"/>
                  <a:gd name="connsiteX5" fmla="*/ 19454 w 18848"/>
                  <a:gd name="connsiteY5" fmla="*/ 27820 h 37741"/>
                  <a:gd name="connsiteX6" fmla="*/ 10029 w 18848"/>
                  <a:gd name="connsiteY6" fmla="*/ 37831 h 3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48" h="37741">
                    <a:moveTo>
                      <a:pt x="10029" y="37831"/>
                    </a:moveTo>
                    <a:cubicBezTo>
                      <a:pt x="4841" y="37831"/>
                      <a:pt x="605" y="33331"/>
                      <a:pt x="605" y="27820"/>
                    </a:cubicBezTo>
                    <a:lnTo>
                      <a:pt x="605" y="10118"/>
                    </a:lnTo>
                    <a:cubicBezTo>
                      <a:pt x="605" y="4613"/>
                      <a:pt x="4841" y="90"/>
                      <a:pt x="10029" y="90"/>
                    </a:cubicBezTo>
                    <a:cubicBezTo>
                      <a:pt x="15217" y="90"/>
                      <a:pt x="19454" y="4616"/>
                      <a:pt x="19454" y="10118"/>
                    </a:cubicBezTo>
                    <a:lnTo>
                      <a:pt x="19454" y="27820"/>
                    </a:lnTo>
                    <a:cubicBezTo>
                      <a:pt x="19454" y="33331"/>
                      <a:pt x="15217" y="37831"/>
                      <a:pt x="10029" y="37831"/>
                    </a:cubicBezTo>
                  </a:path>
                </a:pathLst>
              </a:custGeom>
              <a:solidFill>
                <a:srgbClr val="FFFFFF"/>
              </a:solidFill>
              <a:ln w="2898" cap="flat">
                <a:noFill/>
                <a:prstDash val="solid"/>
                <a:miter/>
              </a:ln>
            </p:spPr>
            <p:txBody>
              <a:bodyPr rtlCol="0" anchor="ctr"/>
              <a:lstStyle/>
              <a:p>
                <a:endParaRPr lang="ja-JP" altLang="en-US" sz="1800">
                  <a:ea typeface="Hiragino Kaku Gothic Pro W6" panose="020B0300000000000000"/>
                </a:endParaRPr>
              </a:p>
            </p:txBody>
          </p:sp>
          <p:sp>
            <p:nvSpPr>
              <p:cNvPr id="44" name="フリーフォーム: 図形 43">
                <a:extLst>
                  <a:ext uri="{FF2B5EF4-FFF2-40B4-BE49-F238E27FC236}">
                    <a16:creationId xmlns:a16="http://schemas.microsoft.com/office/drawing/2014/main" id="{5255DB4D-DD09-9348-652A-EE974F1AC7E8}"/>
                  </a:ext>
                </a:extLst>
              </p:cNvPr>
              <p:cNvSpPr/>
              <p:nvPr/>
            </p:nvSpPr>
            <p:spPr>
              <a:xfrm>
                <a:off x="517201" y="6655065"/>
                <a:ext cx="114846" cy="18840"/>
              </a:xfrm>
              <a:custGeom>
                <a:avLst/>
                <a:gdLst>
                  <a:gd name="connsiteX0" fmla="*/ 515 w 114846"/>
                  <a:gd name="connsiteY0" fmla="*/ 9529 h 18840"/>
                  <a:gd name="connsiteX1" fmla="*/ 10517 w 114846"/>
                  <a:gd name="connsiteY1" fmla="*/ 114 h 18840"/>
                  <a:gd name="connsiteX2" fmla="*/ 105325 w 114846"/>
                  <a:gd name="connsiteY2" fmla="*/ 114 h 18840"/>
                  <a:gd name="connsiteX3" fmla="*/ 115362 w 114846"/>
                  <a:gd name="connsiteY3" fmla="*/ 9529 h 18840"/>
                  <a:gd name="connsiteX4" fmla="*/ 105325 w 114846"/>
                  <a:gd name="connsiteY4" fmla="*/ 18954 h 18840"/>
                  <a:gd name="connsiteX5" fmla="*/ 10517 w 114846"/>
                  <a:gd name="connsiteY5" fmla="*/ 18954 h 18840"/>
                  <a:gd name="connsiteX6" fmla="*/ 515 w 114846"/>
                  <a:gd name="connsiteY6" fmla="*/ 9529 h 18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846" h="18840">
                    <a:moveTo>
                      <a:pt x="515" y="9529"/>
                    </a:moveTo>
                    <a:cubicBezTo>
                      <a:pt x="515" y="4367"/>
                      <a:pt x="5007" y="114"/>
                      <a:pt x="10517" y="114"/>
                    </a:cubicBezTo>
                    <a:lnTo>
                      <a:pt x="105325" y="114"/>
                    </a:lnTo>
                    <a:cubicBezTo>
                      <a:pt x="110835" y="114"/>
                      <a:pt x="115362" y="4367"/>
                      <a:pt x="115362" y="9529"/>
                    </a:cubicBezTo>
                    <a:cubicBezTo>
                      <a:pt x="115362" y="14726"/>
                      <a:pt x="110835" y="18954"/>
                      <a:pt x="105325" y="18954"/>
                    </a:cubicBezTo>
                    <a:lnTo>
                      <a:pt x="10517" y="18954"/>
                    </a:lnTo>
                    <a:cubicBezTo>
                      <a:pt x="5007" y="18954"/>
                      <a:pt x="515" y="14726"/>
                      <a:pt x="515" y="9529"/>
                    </a:cubicBezTo>
                  </a:path>
                </a:pathLst>
              </a:custGeom>
              <a:solidFill>
                <a:srgbClr val="FFFFFF"/>
              </a:solidFill>
              <a:ln w="2898" cap="flat">
                <a:noFill/>
                <a:prstDash val="solid"/>
                <a:miter/>
              </a:ln>
            </p:spPr>
            <p:txBody>
              <a:bodyPr rtlCol="0" anchor="ctr"/>
              <a:lstStyle/>
              <a:p>
                <a:endParaRPr lang="ja-JP" altLang="en-US" sz="1800">
                  <a:ea typeface="Hiragino Kaku Gothic Pro W6" panose="020B0300000000000000"/>
                </a:endParaRPr>
              </a:p>
            </p:txBody>
          </p:sp>
          <p:sp>
            <p:nvSpPr>
              <p:cNvPr id="45" name="フリーフォーム: 図形 44">
                <a:extLst>
                  <a:ext uri="{FF2B5EF4-FFF2-40B4-BE49-F238E27FC236}">
                    <a16:creationId xmlns:a16="http://schemas.microsoft.com/office/drawing/2014/main" id="{3CEAAB63-BDFB-37BF-6386-E4CE13134387}"/>
                  </a:ext>
                </a:extLst>
              </p:cNvPr>
              <p:cNvSpPr/>
              <p:nvPr/>
            </p:nvSpPr>
            <p:spPr>
              <a:xfrm>
                <a:off x="517201" y="6596297"/>
                <a:ext cx="114846" cy="18840"/>
              </a:xfrm>
              <a:custGeom>
                <a:avLst/>
                <a:gdLst>
                  <a:gd name="connsiteX0" fmla="*/ 515 w 114846"/>
                  <a:gd name="connsiteY0" fmla="*/ 9588 h 18840"/>
                  <a:gd name="connsiteX1" fmla="*/ 10517 w 114846"/>
                  <a:gd name="connsiteY1" fmla="*/ 164 h 18840"/>
                  <a:gd name="connsiteX2" fmla="*/ 105325 w 114846"/>
                  <a:gd name="connsiteY2" fmla="*/ 164 h 18840"/>
                  <a:gd name="connsiteX3" fmla="*/ 115362 w 114846"/>
                  <a:gd name="connsiteY3" fmla="*/ 9588 h 18840"/>
                  <a:gd name="connsiteX4" fmla="*/ 105325 w 114846"/>
                  <a:gd name="connsiteY4" fmla="*/ 19004 h 18840"/>
                  <a:gd name="connsiteX5" fmla="*/ 10517 w 114846"/>
                  <a:gd name="connsiteY5" fmla="*/ 19004 h 18840"/>
                  <a:gd name="connsiteX6" fmla="*/ 515 w 114846"/>
                  <a:gd name="connsiteY6" fmla="*/ 9588 h 18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846" h="18840">
                    <a:moveTo>
                      <a:pt x="515" y="9588"/>
                    </a:moveTo>
                    <a:cubicBezTo>
                      <a:pt x="515" y="4408"/>
                      <a:pt x="5007" y="164"/>
                      <a:pt x="10517" y="164"/>
                    </a:cubicBezTo>
                    <a:lnTo>
                      <a:pt x="105325" y="164"/>
                    </a:lnTo>
                    <a:cubicBezTo>
                      <a:pt x="110835" y="164"/>
                      <a:pt x="115362" y="4408"/>
                      <a:pt x="115362" y="9588"/>
                    </a:cubicBezTo>
                    <a:cubicBezTo>
                      <a:pt x="115362" y="14776"/>
                      <a:pt x="110835" y="19004"/>
                      <a:pt x="105325" y="19004"/>
                    </a:cubicBezTo>
                    <a:lnTo>
                      <a:pt x="10517" y="19004"/>
                    </a:lnTo>
                    <a:cubicBezTo>
                      <a:pt x="5007" y="19007"/>
                      <a:pt x="515" y="14779"/>
                      <a:pt x="515" y="9588"/>
                    </a:cubicBezTo>
                  </a:path>
                </a:pathLst>
              </a:custGeom>
              <a:solidFill>
                <a:srgbClr val="FFFFFF"/>
              </a:solidFill>
              <a:ln w="2898" cap="flat">
                <a:noFill/>
                <a:prstDash val="solid"/>
                <a:miter/>
              </a:ln>
            </p:spPr>
            <p:txBody>
              <a:bodyPr rtlCol="0" anchor="ctr"/>
              <a:lstStyle/>
              <a:p>
                <a:endParaRPr lang="ja-JP" altLang="en-US" sz="1800">
                  <a:ea typeface="Hiragino Kaku Gothic Pro W6" panose="020B0300000000000000"/>
                </a:endParaRPr>
              </a:p>
            </p:txBody>
          </p:sp>
          <p:sp>
            <p:nvSpPr>
              <p:cNvPr id="46" name="フリーフォーム: 図形 45">
                <a:extLst>
                  <a:ext uri="{FF2B5EF4-FFF2-40B4-BE49-F238E27FC236}">
                    <a16:creationId xmlns:a16="http://schemas.microsoft.com/office/drawing/2014/main" id="{A4B96D0C-8454-18EA-14CE-C8B572CB8927}"/>
                  </a:ext>
                </a:extLst>
              </p:cNvPr>
              <p:cNvSpPr/>
              <p:nvPr/>
            </p:nvSpPr>
            <p:spPr>
              <a:xfrm>
                <a:off x="517201" y="6537531"/>
                <a:ext cx="114846" cy="18848"/>
              </a:xfrm>
              <a:custGeom>
                <a:avLst/>
                <a:gdLst>
                  <a:gd name="connsiteX0" fmla="*/ 515 w 114846"/>
                  <a:gd name="connsiteY0" fmla="*/ 9629 h 18848"/>
                  <a:gd name="connsiteX1" fmla="*/ 10517 w 114846"/>
                  <a:gd name="connsiteY1" fmla="*/ 213 h 18848"/>
                  <a:gd name="connsiteX2" fmla="*/ 105325 w 114846"/>
                  <a:gd name="connsiteY2" fmla="*/ 213 h 18848"/>
                  <a:gd name="connsiteX3" fmla="*/ 115362 w 114846"/>
                  <a:gd name="connsiteY3" fmla="*/ 9629 h 18848"/>
                  <a:gd name="connsiteX4" fmla="*/ 105325 w 114846"/>
                  <a:gd name="connsiteY4" fmla="*/ 19062 h 18848"/>
                  <a:gd name="connsiteX5" fmla="*/ 10517 w 114846"/>
                  <a:gd name="connsiteY5" fmla="*/ 19062 h 18848"/>
                  <a:gd name="connsiteX6" fmla="*/ 515 w 114846"/>
                  <a:gd name="connsiteY6" fmla="*/ 9629 h 18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846" h="18848">
                    <a:moveTo>
                      <a:pt x="515" y="9629"/>
                    </a:moveTo>
                    <a:cubicBezTo>
                      <a:pt x="515" y="4458"/>
                      <a:pt x="5007" y="213"/>
                      <a:pt x="10517" y="213"/>
                    </a:cubicBezTo>
                    <a:lnTo>
                      <a:pt x="105325" y="213"/>
                    </a:lnTo>
                    <a:cubicBezTo>
                      <a:pt x="110835" y="213"/>
                      <a:pt x="115362" y="4458"/>
                      <a:pt x="115362" y="9629"/>
                    </a:cubicBezTo>
                    <a:cubicBezTo>
                      <a:pt x="115362" y="14809"/>
                      <a:pt x="110835" y="19062"/>
                      <a:pt x="105325" y="19062"/>
                    </a:cubicBezTo>
                    <a:lnTo>
                      <a:pt x="10517" y="19062"/>
                    </a:lnTo>
                    <a:cubicBezTo>
                      <a:pt x="5007" y="19062"/>
                      <a:pt x="515" y="14809"/>
                      <a:pt x="515" y="9629"/>
                    </a:cubicBezTo>
                  </a:path>
                </a:pathLst>
              </a:custGeom>
              <a:solidFill>
                <a:srgbClr val="FFFFFF"/>
              </a:solidFill>
              <a:ln w="2898" cap="flat">
                <a:noFill/>
                <a:prstDash val="solid"/>
                <a:miter/>
              </a:ln>
            </p:spPr>
            <p:txBody>
              <a:bodyPr rtlCol="0" anchor="ctr"/>
              <a:lstStyle/>
              <a:p>
                <a:endParaRPr lang="ja-JP" altLang="en-US" sz="1800">
                  <a:ea typeface="Hiragino Kaku Gothic Pro W6" panose="020B0300000000000000"/>
                </a:endParaRPr>
              </a:p>
            </p:txBody>
          </p:sp>
          <p:sp>
            <p:nvSpPr>
              <p:cNvPr id="47" name="フリーフォーム: 図形 46">
                <a:extLst>
                  <a:ext uri="{FF2B5EF4-FFF2-40B4-BE49-F238E27FC236}">
                    <a16:creationId xmlns:a16="http://schemas.microsoft.com/office/drawing/2014/main" id="{48897C9C-DAB0-6853-FB84-D4B0CC5FF636}"/>
                  </a:ext>
                </a:extLst>
              </p:cNvPr>
              <p:cNvSpPr/>
              <p:nvPr/>
            </p:nvSpPr>
            <p:spPr>
              <a:xfrm>
                <a:off x="613202" y="6596297"/>
                <a:ext cx="18848" cy="77642"/>
              </a:xfrm>
              <a:custGeom>
                <a:avLst/>
                <a:gdLst>
                  <a:gd name="connsiteX0" fmla="*/ 10029 w 18848"/>
                  <a:gd name="connsiteY0" fmla="*/ 172 h 77642"/>
                  <a:gd name="connsiteX1" fmla="*/ 19454 w 18848"/>
                  <a:gd name="connsiteY1" fmla="*/ 10191 h 77642"/>
                  <a:gd name="connsiteX2" fmla="*/ 19454 w 18848"/>
                  <a:gd name="connsiteY2" fmla="*/ 67794 h 77642"/>
                  <a:gd name="connsiteX3" fmla="*/ 10029 w 18848"/>
                  <a:gd name="connsiteY3" fmla="*/ 77814 h 77642"/>
                  <a:gd name="connsiteX4" fmla="*/ 605 w 18848"/>
                  <a:gd name="connsiteY4" fmla="*/ 67794 h 77642"/>
                  <a:gd name="connsiteX5" fmla="*/ 605 w 18848"/>
                  <a:gd name="connsiteY5" fmla="*/ 10191 h 77642"/>
                  <a:gd name="connsiteX6" fmla="*/ 10029 w 18848"/>
                  <a:gd name="connsiteY6" fmla="*/ 172 h 77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48" h="77642">
                    <a:moveTo>
                      <a:pt x="10029" y="172"/>
                    </a:moveTo>
                    <a:cubicBezTo>
                      <a:pt x="15217" y="172"/>
                      <a:pt x="19454" y="4681"/>
                      <a:pt x="19454" y="10191"/>
                    </a:cubicBezTo>
                    <a:lnTo>
                      <a:pt x="19454" y="67794"/>
                    </a:lnTo>
                    <a:cubicBezTo>
                      <a:pt x="19454" y="73282"/>
                      <a:pt x="15217" y="77814"/>
                      <a:pt x="10029" y="77814"/>
                    </a:cubicBezTo>
                    <a:cubicBezTo>
                      <a:pt x="4841" y="77814"/>
                      <a:pt x="605" y="73279"/>
                      <a:pt x="605" y="67794"/>
                    </a:cubicBezTo>
                    <a:lnTo>
                      <a:pt x="605" y="10191"/>
                    </a:lnTo>
                    <a:cubicBezTo>
                      <a:pt x="605" y="4681"/>
                      <a:pt x="4841" y="172"/>
                      <a:pt x="10029" y="172"/>
                    </a:cubicBezTo>
                  </a:path>
                </a:pathLst>
              </a:custGeom>
              <a:solidFill>
                <a:srgbClr val="FFFFFF"/>
              </a:solidFill>
              <a:ln w="2898" cap="flat">
                <a:noFill/>
                <a:prstDash val="solid"/>
                <a:miter/>
              </a:ln>
            </p:spPr>
            <p:txBody>
              <a:bodyPr rtlCol="0" anchor="ctr"/>
              <a:lstStyle/>
              <a:p>
                <a:endParaRPr lang="ja-JP" altLang="en-US" sz="1800">
                  <a:ea typeface="Hiragino Kaku Gothic Pro W6" panose="020B0300000000000000"/>
                </a:endParaRPr>
              </a:p>
            </p:txBody>
          </p:sp>
          <p:sp>
            <p:nvSpPr>
              <p:cNvPr id="48" name="フリーフォーム: 図形 47">
                <a:extLst>
                  <a:ext uri="{FF2B5EF4-FFF2-40B4-BE49-F238E27FC236}">
                    <a16:creationId xmlns:a16="http://schemas.microsoft.com/office/drawing/2014/main" id="{29F50A27-2FDB-F414-8D00-3C0B0477D0D5}"/>
                  </a:ext>
                </a:extLst>
              </p:cNvPr>
              <p:cNvSpPr/>
              <p:nvPr/>
            </p:nvSpPr>
            <p:spPr>
              <a:xfrm>
                <a:off x="517201" y="6537528"/>
                <a:ext cx="18848" cy="77607"/>
              </a:xfrm>
              <a:custGeom>
                <a:avLst/>
                <a:gdLst>
                  <a:gd name="connsiteX0" fmla="*/ 9948 w 18848"/>
                  <a:gd name="connsiteY0" fmla="*/ 221 h 77607"/>
                  <a:gd name="connsiteX1" fmla="*/ 19372 w 18848"/>
                  <a:gd name="connsiteY1" fmla="*/ 10232 h 77607"/>
                  <a:gd name="connsiteX2" fmla="*/ 19372 w 18848"/>
                  <a:gd name="connsiteY2" fmla="*/ 67827 h 77607"/>
                  <a:gd name="connsiteX3" fmla="*/ 9948 w 18848"/>
                  <a:gd name="connsiteY3" fmla="*/ 77829 h 77607"/>
                  <a:gd name="connsiteX4" fmla="*/ 523 w 18848"/>
                  <a:gd name="connsiteY4" fmla="*/ 67827 h 77607"/>
                  <a:gd name="connsiteX5" fmla="*/ 523 w 18848"/>
                  <a:gd name="connsiteY5" fmla="*/ 10232 h 77607"/>
                  <a:gd name="connsiteX6" fmla="*/ 9948 w 18848"/>
                  <a:gd name="connsiteY6" fmla="*/ 221 h 77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48" h="77607">
                    <a:moveTo>
                      <a:pt x="9948" y="221"/>
                    </a:moveTo>
                    <a:cubicBezTo>
                      <a:pt x="15136" y="221"/>
                      <a:pt x="19372" y="4722"/>
                      <a:pt x="19372" y="10232"/>
                    </a:cubicBezTo>
                    <a:lnTo>
                      <a:pt x="19372" y="67827"/>
                    </a:lnTo>
                    <a:cubicBezTo>
                      <a:pt x="19372" y="73332"/>
                      <a:pt x="15136" y="77829"/>
                      <a:pt x="9948" y="77829"/>
                    </a:cubicBezTo>
                    <a:cubicBezTo>
                      <a:pt x="4742" y="77829"/>
                      <a:pt x="523" y="73329"/>
                      <a:pt x="523" y="67827"/>
                    </a:cubicBezTo>
                    <a:lnTo>
                      <a:pt x="523" y="10232"/>
                    </a:lnTo>
                    <a:cubicBezTo>
                      <a:pt x="523" y="4722"/>
                      <a:pt x="4742" y="221"/>
                      <a:pt x="9948" y="221"/>
                    </a:cubicBezTo>
                  </a:path>
                </a:pathLst>
              </a:custGeom>
              <a:solidFill>
                <a:srgbClr val="FFFFFF"/>
              </a:solidFill>
              <a:ln w="2898" cap="flat">
                <a:noFill/>
                <a:prstDash val="solid"/>
                <a:miter/>
              </a:ln>
            </p:spPr>
            <p:txBody>
              <a:bodyPr rtlCol="0" anchor="ctr"/>
              <a:lstStyle/>
              <a:p>
                <a:endParaRPr lang="ja-JP" altLang="en-US" sz="1800">
                  <a:ea typeface="Hiragino Kaku Gothic Pro W6" panose="020B0300000000000000"/>
                </a:endParaRPr>
              </a:p>
            </p:txBody>
          </p:sp>
          <p:sp>
            <p:nvSpPr>
              <p:cNvPr id="49" name="フリーフォーム: 図形 48">
                <a:extLst>
                  <a:ext uri="{FF2B5EF4-FFF2-40B4-BE49-F238E27FC236}">
                    <a16:creationId xmlns:a16="http://schemas.microsoft.com/office/drawing/2014/main" id="{FF334EC2-0DA6-7A52-A2C1-A451066F7161}"/>
                  </a:ext>
                </a:extLst>
              </p:cNvPr>
              <p:cNvSpPr/>
              <p:nvPr/>
            </p:nvSpPr>
            <p:spPr>
              <a:xfrm>
                <a:off x="517201" y="6596594"/>
                <a:ext cx="18848" cy="37749"/>
              </a:xfrm>
              <a:custGeom>
                <a:avLst/>
                <a:gdLst>
                  <a:gd name="connsiteX0" fmla="*/ 9948 w 18848"/>
                  <a:gd name="connsiteY0" fmla="*/ 37889 h 37749"/>
                  <a:gd name="connsiteX1" fmla="*/ 523 w 18848"/>
                  <a:gd name="connsiteY1" fmla="*/ 27878 h 37749"/>
                  <a:gd name="connsiteX2" fmla="*/ 523 w 18848"/>
                  <a:gd name="connsiteY2" fmla="*/ 10168 h 37749"/>
                  <a:gd name="connsiteX3" fmla="*/ 9948 w 18848"/>
                  <a:gd name="connsiteY3" fmla="*/ 139 h 37749"/>
                  <a:gd name="connsiteX4" fmla="*/ 19372 w 18848"/>
                  <a:gd name="connsiteY4" fmla="*/ 10168 h 37749"/>
                  <a:gd name="connsiteX5" fmla="*/ 19372 w 18848"/>
                  <a:gd name="connsiteY5" fmla="*/ 27878 h 37749"/>
                  <a:gd name="connsiteX6" fmla="*/ 9948 w 18848"/>
                  <a:gd name="connsiteY6" fmla="*/ 37889 h 37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48" h="37749">
                    <a:moveTo>
                      <a:pt x="9948" y="37889"/>
                    </a:moveTo>
                    <a:cubicBezTo>
                      <a:pt x="4742" y="37889"/>
                      <a:pt x="523" y="33389"/>
                      <a:pt x="523" y="27878"/>
                    </a:cubicBezTo>
                    <a:lnTo>
                      <a:pt x="523" y="10168"/>
                    </a:lnTo>
                    <a:cubicBezTo>
                      <a:pt x="523" y="4648"/>
                      <a:pt x="4742" y="139"/>
                      <a:pt x="9948" y="139"/>
                    </a:cubicBezTo>
                    <a:cubicBezTo>
                      <a:pt x="15136" y="139"/>
                      <a:pt x="19372" y="4648"/>
                      <a:pt x="19372" y="10168"/>
                    </a:cubicBezTo>
                    <a:lnTo>
                      <a:pt x="19372" y="27878"/>
                    </a:lnTo>
                    <a:cubicBezTo>
                      <a:pt x="19372" y="33392"/>
                      <a:pt x="15136" y="37889"/>
                      <a:pt x="9948" y="37889"/>
                    </a:cubicBezTo>
                  </a:path>
                </a:pathLst>
              </a:custGeom>
              <a:solidFill>
                <a:srgbClr val="FFFFFF"/>
              </a:solidFill>
              <a:ln w="2898" cap="flat">
                <a:noFill/>
                <a:prstDash val="solid"/>
                <a:miter/>
              </a:ln>
            </p:spPr>
            <p:txBody>
              <a:bodyPr rtlCol="0" anchor="ctr"/>
              <a:lstStyle/>
              <a:p>
                <a:endParaRPr lang="ja-JP" altLang="en-US" sz="1800">
                  <a:ea typeface="Hiragino Kaku Gothic Pro W6" panose="020B0300000000000000"/>
                </a:endParaRPr>
              </a:p>
            </p:txBody>
          </p:sp>
          <p:sp>
            <p:nvSpPr>
              <p:cNvPr id="50" name="フリーフォーム: 図形 49">
                <a:extLst>
                  <a:ext uri="{FF2B5EF4-FFF2-40B4-BE49-F238E27FC236}">
                    <a16:creationId xmlns:a16="http://schemas.microsoft.com/office/drawing/2014/main" id="{CCFF4E11-5A61-61CE-C97B-A683433E1DBA}"/>
                  </a:ext>
                </a:extLst>
              </p:cNvPr>
              <p:cNvSpPr/>
              <p:nvPr/>
            </p:nvSpPr>
            <p:spPr>
              <a:xfrm>
                <a:off x="482464" y="6566850"/>
                <a:ext cx="18857" cy="48611"/>
              </a:xfrm>
              <a:custGeom>
                <a:avLst/>
                <a:gdLst>
                  <a:gd name="connsiteX0" fmla="*/ 9935 w 18857"/>
                  <a:gd name="connsiteY0" fmla="*/ 197 h 48611"/>
                  <a:gd name="connsiteX1" fmla="*/ 19351 w 18857"/>
                  <a:gd name="connsiteY1" fmla="*/ 10216 h 48611"/>
                  <a:gd name="connsiteX2" fmla="*/ 19351 w 18857"/>
                  <a:gd name="connsiteY2" fmla="*/ 38797 h 48611"/>
                  <a:gd name="connsiteX3" fmla="*/ 9935 w 18857"/>
                  <a:gd name="connsiteY3" fmla="*/ 48808 h 48611"/>
                  <a:gd name="connsiteX4" fmla="*/ 494 w 18857"/>
                  <a:gd name="connsiteY4" fmla="*/ 38797 h 48611"/>
                  <a:gd name="connsiteX5" fmla="*/ 494 w 18857"/>
                  <a:gd name="connsiteY5" fmla="*/ 10216 h 48611"/>
                  <a:gd name="connsiteX6" fmla="*/ 9935 w 18857"/>
                  <a:gd name="connsiteY6" fmla="*/ 197 h 4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57" h="48611">
                    <a:moveTo>
                      <a:pt x="9935" y="197"/>
                    </a:moveTo>
                    <a:cubicBezTo>
                      <a:pt x="15106" y="197"/>
                      <a:pt x="19351" y="4706"/>
                      <a:pt x="19351" y="10216"/>
                    </a:cubicBezTo>
                    <a:lnTo>
                      <a:pt x="19351" y="38797"/>
                    </a:lnTo>
                    <a:cubicBezTo>
                      <a:pt x="19351" y="44308"/>
                      <a:pt x="15106" y="48808"/>
                      <a:pt x="9935" y="48808"/>
                    </a:cubicBezTo>
                    <a:cubicBezTo>
                      <a:pt x="4730" y="48808"/>
                      <a:pt x="494" y="44308"/>
                      <a:pt x="494" y="38797"/>
                    </a:cubicBezTo>
                    <a:lnTo>
                      <a:pt x="494" y="10216"/>
                    </a:lnTo>
                    <a:cubicBezTo>
                      <a:pt x="494" y="4703"/>
                      <a:pt x="4730" y="197"/>
                      <a:pt x="9935" y="197"/>
                    </a:cubicBezTo>
                  </a:path>
                </a:pathLst>
              </a:custGeom>
              <a:solidFill>
                <a:srgbClr val="FFFFFF"/>
              </a:solidFill>
              <a:ln w="2898" cap="flat">
                <a:noFill/>
                <a:prstDash val="solid"/>
                <a:miter/>
              </a:ln>
            </p:spPr>
            <p:txBody>
              <a:bodyPr rtlCol="0" anchor="ctr"/>
              <a:lstStyle/>
              <a:p>
                <a:endParaRPr lang="ja-JP" altLang="en-US" sz="1800">
                  <a:ea typeface="Hiragino Kaku Gothic Pro W6" panose="020B0300000000000000"/>
                </a:endParaRPr>
              </a:p>
            </p:txBody>
          </p:sp>
          <p:sp>
            <p:nvSpPr>
              <p:cNvPr id="51" name="フリーフォーム: 図形 50">
                <a:extLst>
                  <a:ext uri="{FF2B5EF4-FFF2-40B4-BE49-F238E27FC236}">
                    <a16:creationId xmlns:a16="http://schemas.microsoft.com/office/drawing/2014/main" id="{FB1DDC7F-865D-75A9-906F-A1C0B78B7BD3}"/>
                  </a:ext>
                </a:extLst>
              </p:cNvPr>
              <p:cNvSpPr/>
              <p:nvPr/>
            </p:nvSpPr>
            <p:spPr>
              <a:xfrm>
                <a:off x="372985" y="6596621"/>
                <a:ext cx="128335" cy="18840"/>
              </a:xfrm>
              <a:custGeom>
                <a:avLst/>
                <a:gdLst>
                  <a:gd name="connsiteX0" fmla="*/ 393 w 128335"/>
                  <a:gd name="connsiteY0" fmla="*/ 9588 h 18840"/>
                  <a:gd name="connsiteX1" fmla="*/ 10418 w 128335"/>
                  <a:gd name="connsiteY1" fmla="*/ 163 h 18840"/>
                  <a:gd name="connsiteX2" fmla="*/ 118717 w 128335"/>
                  <a:gd name="connsiteY2" fmla="*/ 163 h 18840"/>
                  <a:gd name="connsiteX3" fmla="*/ 128728 w 128335"/>
                  <a:gd name="connsiteY3" fmla="*/ 9588 h 18840"/>
                  <a:gd name="connsiteX4" fmla="*/ 118717 w 128335"/>
                  <a:gd name="connsiteY4" fmla="*/ 19003 h 18840"/>
                  <a:gd name="connsiteX5" fmla="*/ 10418 w 128335"/>
                  <a:gd name="connsiteY5" fmla="*/ 19003 h 18840"/>
                  <a:gd name="connsiteX6" fmla="*/ 393 w 128335"/>
                  <a:gd name="connsiteY6" fmla="*/ 9588 h 18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8335" h="18840">
                    <a:moveTo>
                      <a:pt x="393" y="9588"/>
                    </a:moveTo>
                    <a:cubicBezTo>
                      <a:pt x="393" y="4408"/>
                      <a:pt x="4902" y="163"/>
                      <a:pt x="10418" y="163"/>
                    </a:cubicBezTo>
                    <a:lnTo>
                      <a:pt x="118717" y="163"/>
                    </a:lnTo>
                    <a:cubicBezTo>
                      <a:pt x="124228" y="163"/>
                      <a:pt x="128728" y="4408"/>
                      <a:pt x="128728" y="9588"/>
                    </a:cubicBezTo>
                    <a:cubicBezTo>
                      <a:pt x="128728" y="14776"/>
                      <a:pt x="124228" y="19003"/>
                      <a:pt x="118717" y="19003"/>
                    </a:cubicBezTo>
                    <a:lnTo>
                      <a:pt x="10418" y="19003"/>
                    </a:lnTo>
                    <a:cubicBezTo>
                      <a:pt x="4902" y="19003"/>
                      <a:pt x="393" y="14776"/>
                      <a:pt x="393" y="9588"/>
                    </a:cubicBezTo>
                  </a:path>
                </a:pathLst>
              </a:custGeom>
              <a:solidFill>
                <a:srgbClr val="FFFFFF"/>
              </a:solidFill>
              <a:ln w="2898" cap="flat">
                <a:noFill/>
                <a:prstDash val="solid"/>
                <a:miter/>
              </a:ln>
            </p:spPr>
            <p:txBody>
              <a:bodyPr rtlCol="0" anchor="ctr"/>
              <a:lstStyle/>
              <a:p>
                <a:endParaRPr lang="ja-JP" altLang="en-US" sz="1800">
                  <a:ea typeface="Hiragino Kaku Gothic Pro W6" panose="020B0300000000000000"/>
                </a:endParaRPr>
              </a:p>
            </p:txBody>
          </p:sp>
          <p:sp>
            <p:nvSpPr>
              <p:cNvPr id="52" name="フリーフォーム: 図形 51">
                <a:extLst>
                  <a:ext uri="{FF2B5EF4-FFF2-40B4-BE49-F238E27FC236}">
                    <a16:creationId xmlns:a16="http://schemas.microsoft.com/office/drawing/2014/main" id="{9A0604BF-EFBF-17E7-D552-3C9D686A2801}"/>
                  </a:ext>
                </a:extLst>
              </p:cNvPr>
              <p:cNvSpPr/>
              <p:nvPr/>
            </p:nvSpPr>
            <p:spPr>
              <a:xfrm>
                <a:off x="415786" y="6487098"/>
                <a:ext cx="18837" cy="128387"/>
              </a:xfrm>
              <a:custGeom>
                <a:avLst/>
                <a:gdLst>
                  <a:gd name="connsiteX0" fmla="*/ 9859 w 18837"/>
                  <a:gd name="connsiteY0" fmla="*/ 264 h 128387"/>
                  <a:gd name="connsiteX1" fmla="*/ 19274 w 18837"/>
                  <a:gd name="connsiteY1" fmla="*/ 10284 h 128387"/>
                  <a:gd name="connsiteX2" fmla="*/ 19274 w 18837"/>
                  <a:gd name="connsiteY2" fmla="*/ 118633 h 128387"/>
                  <a:gd name="connsiteX3" fmla="*/ 9859 w 18837"/>
                  <a:gd name="connsiteY3" fmla="*/ 128652 h 128387"/>
                  <a:gd name="connsiteX4" fmla="*/ 437 w 18837"/>
                  <a:gd name="connsiteY4" fmla="*/ 118633 h 128387"/>
                  <a:gd name="connsiteX5" fmla="*/ 437 w 18837"/>
                  <a:gd name="connsiteY5" fmla="*/ 10284 h 128387"/>
                  <a:gd name="connsiteX6" fmla="*/ 9859 w 18837"/>
                  <a:gd name="connsiteY6" fmla="*/ 264 h 128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37" h="128387">
                    <a:moveTo>
                      <a:pt x="9859" y="264"/>
                    </a:moveTo>
                    <a:cubicBezTo>
                      <a:pt x="15030" y="264"/>
                      <a:pt x="19274" y="4773"/>
                      <a:pt x="19274" y="10284"/>
                    </a:cubicBezTo>
                    <a:lnTo>
                      <a:pt x="19274" y="118633"/>
                    </a:lnTo>
                    <a:cubicBezTo>
                      <a:pt x="19274" y="124129"/>
                      <a:pt x="15030" y="128652"/>
                      <a:pt x="9859" y="128652"/>
                    </a:cubicBezTo>
                    <a:cubicBezTo>
                      <a:pt x="4679" y="128652"/>
                      <a:pt x="437" y="124126"/>
                      <a:pt x="437" y="118633"/>
                    </a:cubicBezTo>
                    <a:lnTo>
                      <a:pt x="437" y="10284"/>
                    </a:lnTo>
                    <a:cubicBezTo>
                      <a:pt x="440" y="4773"/>
                      <a:pt x="4679" y="264"/>
                      <a:pt x="9859" y="264"/>
                    </a:cubicBezTo>
                  </a:path>
                </a:pathLst>
              </a:custGeom>
              <a:solidFill>
                <a:srgbClr val="FFFFFF"/>
              </a:solidFill>
              <a:ln w="2898" cap="flat">
                <a:noFill/>
                <a:prstDash val="solid"/>
                <a:miter/>
              </a:ln>
            </p:spPr>
            <p:txBody>
              <a:bodyPr rtlCol="0" anchor="ctr"/>
              <a:lstStyle/>
              <a:p>
                <a:endParaRPr lang="ja-JP" altLang="en-US" sz="1800">
                  <a:ea typeface="Hiragino Kaku Gothic Pro W6" panose="020B0300000000000000"/>
                </a:endParaRPr>
              </a:p>
            </p:txBody>
          </p:sp>
          <p:sp>
            <p:nvSpPr>
              <p:cNvPr id="53" name="フリーフォーム: 図形 52">
                <a:extLst>
                  <a:ext uri="{FF2B5EF4-FFF2-40B4-BE49-F238E27FC236}">
                    <a16:creationId xmlns:a16="http://schemas.microsoft.com/office/drawing/2014/main" id="{61CA65F7-4E36-128E-AF34-BE60727F599E}"/>
                  </a:ext>
                </a:extLst>
              </p:cNvPr>
              <p:cNvSpPr/>
              <p:nvPr/>
            </p:nvSpPr>
            <p:spPr>
              <a:xfrm>
                <a:off x="482464" y="6596264"/>
                <a:ext cx="18857" cy="37758"/>
              </a:xfrm>
              <a:custGeom>
                <a:avLst/>
                <a:gdLst>
                  <a:gd name="connsiteX0" fmla="*/ 9935 w 18857"/>
                  <a:gd name="connsiteY0" fmla="*/ 37898 h 37758"/>
                  <a:gd name="connsiteX1" fmla="*/ 494 w 18857"/>
                  <a:gd name="connsiteY1" fmla="*/ 27879 h 37758"/>
                  <a:gd name="connsiteX2" fmla="*/ 494 w 18857"/>
                  <a:gd name="connsiteY2" fmla="*/ 10168 h 37758"/>
                  <a:gd name="connsiteX3" fmla="*/ 9935 w 18857"/>
                  <a:gd name="connsiteY3" fmla="*/ 140 h 37758"/>
                  <a:gd name="connsiteX4" fmla="*/ 19351 w 18857"/>
                  <a:gd name="connsiteY4" fmla="*/ 10168 h 37758"/>
                  <a:gd name="connsiteX5" fmla="*/ 19351 w 18857"/>
                  <a:gd name="connsiteY5" fmla="*/ 27879 h 37758"/>
                  <a:gd name="connsiteX6" fmla="*/ 9935 w 18857"/>
                  <a:gd name="connsiteY6" fmla="*/ 37898 h 37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57" h="37758">
                    <a:moveTo>
                      <a:pt x="9935" y="37898"/>
                    </a:moveTo>
                    <a:cubicBezTo>
                      <a:pt x="4730" y="37898"/>
                      <a:pt x="494" y="33389"/>
                      <a:pt x="494" y="27879"/>
                    </a:cubicBezTo>
                    <a:lnTo>
                      <a:pt x="494" y="10168"/>
                    </a:lnTo>
                    <a:cubicBezTo>
                      <a:pt x="494" y="4657"/>
                      <a:pt x="4730" y="140"/>
                      <a:pt x="9935" y="140"/>
                    </a:cubicBezTo>
                    <a:cubicBezTo>
                      <a:pt x="15106" y="140"/>
                      <a:pt x="19351" y="4657"/>
                      <a:pt x="19351" y="10168"/>
                    </a:cubicBezTo>
                    <a:lnTo>
                      <a:pt x="19351" y="27879"/>
                    </a:lnTo>
                    <a:cubicBezTo>
                      <a:pt x="19351" y="33389"/>
                      <a:pt x="15106" y="37898"/>
                      <a:pt x="9935" y="37898"/>
                    </a:cubicBezTo>
                  </a:path>
                </a:pathLst>
              </a:custGeom>
              <a:solidFill>
                <a:srgbClr val="FFFFFF"/>
              </a:solidFill>
              <a:ln w="2898" cap="flat">
                <a:noFill/>
                <a:prstDash val="solid"/>
                <a:miter/>
              </a:ln>
            </p:spPr>
            <p:txBody>
              <a:bodyPr rtlCol="0" anchor="ctr"/>
              <a:lstStyle/>
              <a:p>
                <a:endParaRPr lang="ja-JP" altLang="en-US" sz="1800">
                  <a:ea typeface="Hiragino Kaku Gothic Pro W6" panose="020B0300000000000000"/>
                </a:endParaRPr>
              </a:p>
            </p:txBody>
          </p:sp>
        </p:grpSp>
      </p:grpSp>
    </p:spTree>
    <p:extLst>
      <p:ext uri="{BB962C8B-B14F-4D97-AF65-F5344CB8AC3E}">
        <p14:creationId xmlns:p14="http://schemas.microsoft.com/office/powerpoint/2010/main" val="41300094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E5C80453-4EFD-4940-A451-9E602AAF2583}"/>
              </a:ext>
            </a:extLst>
          </p:cNvPr>
          <p:cNvSpPr/>
          <p:nvPr/>
        </p:nvSpPr>
        <p:spPr>
          <a:xfrm>
            <a:off x="-24000" y="-18000"/>
            <a:ext cx="12240000" cy="1350000"/>
          </a:xfrm>
          <a:prstGeom prst="rect">
            <a:avLst/>
          </a:prstGeom>
          <a:solidFill>
            <a:schemeClr val="accent1"/>
          </a:solidFill>
          <a:ln w="38100">
            <a:noFill/>
          </a:ln>
        </p:spPr>
        <p:style>
          <a:lnRef idx="2">
            <a:schemeClr val="accent1">
              <a:shade val="50000"/>
            </a:schemeClr>
          </a:lnRef>
          <a:fillRef idx="1">
            <a:schemeClr val="accent1"/>
          </a:fillRef>
          <a:effectRef idx="0">
            <a:schemeClr val="accent1"/>
          </a:effectRef>
          <a:fontRef idx="minor">
            <a:schemeClr val="lt1"/>
          </a:fontRef>
        </p:style>
        <p:txBody>
          <a:bodyPr wrap="none" lIns="72000" tIns="72000" rIns="72000" bIns="72000" rtlCol="0" anchor="t"/>
          <a:lstStyle/>
          <a:p>
            <a:pPr algn="l">
              <a:lnSpc>
                <a:spcPct val="90000"/>
              </a:lnSpc>
              <a:spcBef>
                <a:spcPts val="300"/>
              </a:spcBef>
              <a:spcAft>
                <a:spcPts val="100"/>
              </a:spcAft>
            </a:pPr>
            <a:endParaRPr kumimoji="1" lang="ja-JP" altLang="en-US" sz="1800" spc="120" baseline="0">
              <a:solidFill>
                <a:schemeClr val="bg1"/>
              </a:solidFill>
              <a:latin typeface="Segoe UI" panose="020B0502040204020203" pitchFamily="34" charset="0"/>
              <a:ea typeface="Hiragino Kaku Gothic Pro W6" panose="020B0300000000000000"/>
              <a:cs typeface="Segoe UI" panose="020B0502040204020203" pitchFamily="34" charset="0"/>
            </a:endParaRPr>
          </a:p>
        </p:txBody>
      </p:sp>
      <p:sp>
        <p:nvSpPr>
          <p:cNvPr id="2" name="タイトル 1">
            <a:extLst>
              <a:ext uri="{FF2B5EF4-FFF2-40B4-BE49-F238E27FC236}">
                <a16:creationId xmlns:a16="http://schemas.microsoft.com/office/drawing/2014/main" id="{F5DC03F9-51EA-6345-AA47-AE285D4747DC}"/>
              </a:ext>
            </a:extLst>
          </p:cNvPr>
          <p:cNvSpPr>
            <a:spLocks noGrp="1"/>
          </p:cNvSpPr>
          <p:nvPr>
            <p:ph type="title"/>
          </p:nvPr>
        </p:nvSpPr>
        <p:spPr/>
        <p:txBody>
          <a:bodyPr/>
          <a:lstStyle>
            <a:lvl1pPr>
              <a:defRPr baseline="0">
                <a:solidFill>
                  <a:schemeClr val="bg1"/>
                </a:solidFill>
              </a:defRPr>
            </a:lvl1pPr>
          </a:lstStyle>
          <a:p>
            <a:r>
              <a:rPr kumimoji="1" lang="ja-JP" altLang="en-US" dirty="0"/>
              <a:t>マスター タイトルの書式設定</a:t>
            </a:r>
          </a:p>
        </p:txBody>
      </p:sp>
      <p:sp>
        <p:nvSpPr>
          <p:cNvPr id="3" name="コンテンツ プレースホルダー 2">
            <a:extLst>
              <a:ext uri="{FF2B5EF4-FFF2-40B4-BE49-F238E27FC236}">
                <a16:creationId xmlns:a16="http://schemas.microsoft.com/office/drawing/2014/main" id="{9FBD7A5E-3F82-5840-B831-AF6309B11114}"/>
              </a:ext>
            </a:extLst>
          </p:cNvPr>
          <p:cNvSpPr>
            <a:spLocks noGrp="1"/>
          </p:cNvSpPr>
          <p:nvPr>
            <p:ph idx="1"/>
          </p:nvPr>
        </p:nvSpPr>
        <p:spPr/>
        <p:txBody>
          <a:bodyPr/>
          <a:lstStyle>
            <a:lvl1pPr>
              <a:defRPr b="0" i="0" baseline="0">
                <a:latin typeface="Hiragino Kaku Gothic Pro W3" panose="020B0300000000000000" pitchFamily="34" charset="-128"/>
                <a:ea typeface="Hiragino Kaku Gothic Pro W3" panose="020B0300000000000000" pitchFamily="34" charset="-128"/>
              </a:defRPr>
            </a:lvl1pPr>
            <a:lvl2pPr marL="360000" indent="0">
              <a:defRPr b="0" i="0" baseline="0">
                <a:latin typeface="Hiragino Kaku Gothic Pro W3" panose="020B0300000000000000" pitchFamily="34" charset="-128"/>
                <a:ea typeface="Hiragino Kaku Gothic Pro W3" panose="020B0300000000000000" pitchFamily="34" charset="-128"/>
              </a:defRPr>
            </a:lvl2pPr>
            <a:lvl3pPr marL="720000" indent="0">
              <a:defRPr b="0" i="0" baseline="0">
                <a:latin typeface="Hiragino Kaku Gothic Pro W3" panose="020B0300000000000000" pitchFamily="34" charset="-128"/>
                <a:ea typeface="Hiragino Kaku Gothic Pro W3" panose="020B0300000000000000" pitchFamily="34" charset="-128"/>
              </a:defRPr>
            </a:lvl3pPr>
            <a:lvl4pPr marL="1008000" indent="0">
              <a:defRPr b="0" i="0" baseline="0">
                <a:latin typeface="Hiragino Kaku Gothic Pro W3" panose="020B0300000000000000" pitchFamily="34" charset="-128"/>
                <a:ea typeface="Hiragino Kaku Gothic Pro W3" panose="020B0300000000000000" pitchFamily="34" charset="-128"/>
              </a:defRPr>
            </a:lvl4pPr>
            <a:lvl5pPr marL="1260000" indent="0">
              <a:defRPr b="0" i="0" baseline="0">
                <a:latin typeface="Hiragino Kaku Gothic Pro W3" panose="020B0300000000000000" pitchFamily="34" charset="-128"/>
                <a:ea typeface="Hiragino Kaku Gothic Pro W3" panose="020B0300000000000000" pitchFamily="34" charset="-128"/>
              </a:defRPr>
            </a:lvl5p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6" name="スライド番号プレースホルダー 5">
            <a:extLst>
              <a:ext uri="{FF2B5EF4-FFF2-40B4-BE49-F238E27FC236}">
                <a16:creationId xmlns:a16="http://schemas.microsoft.com/office/drawing/2014/main" id="{236BE2F4-A3FC-6F4A-96E3-50D23E2D2329}"/>
              </a:ext>
            </a:extLst>
          </p:cNvPr>
          <p:cNvSpPr>
            <a:spLocks noGrp="1"/>
          </p:cNvSpPr>
          <p:nvPr>
            <p:ph type="sldNum" sz="quarter" idx="12"/>
          </p:nvPr>
        </p:nvSpPr>
        <p:spPr/>
        <p:txBody>
          <a:bodyPr/>
          <a:lstStyle>
            <a:lvl1pPr>
              <a:defRPr baseline="0"/>
            </a:lvl1pPr>
          </a:lstStyle>
          <a:p>
            <a:fld id="{B16735D3-C9E7-F649-AF37-A9D08763696D}" type="slidenum">
              <a:rPr lang="ja-JP" altLang="en-US" smtClean="0"/>
              <a:pPr/>
              <a:t>‹#›</a:t>
            </a:fld>
            <a:endParaRPr lang="ja-JP" altLang="en-US"/>
          </a:p>
        </p:txBody>
      </p:sp>
    </p:spTree>
    <p:extLst>
      <p:ext uri="{BB962C8B-B14F-4D97-AF65-F5344CB8AC3E}">
        <p14:creationId xmlns:p14="http://schemas.microsoft.com/office/powerpoint/2010/main" val="35422610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タイトルとコンテンツ (enumerate)">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E5C80453-4EFD-4940-A451-9E602AAF2583}"/>
              </a:ext>
            </a:extLst>
          </p:cNvPr>
          <p:cNvSpPr/>
          <p:nvPr/>
        </p:nvSpPr>
        <p:spPr>
          <a:xfrm>
            <a:off x="-24000" y="-18000"/>
            <a:ext cx="12240000" cy="1350000"/>
          </a:xfrm>
          <a:prstGeom prst="rect">
            <a:avLst/>
          </a:prstGeom>
          <a:solidFill>
            <a:schemeClr val="accent1"/>
          </a:solidFill>
          <a:ln w="38100">
            <a:noFill/>
          </a:ln>
        </p:spPr>
        <p:style>
          <a:lnRef idx="2">
            <a:schemeClr val="accent1">
              <a:shade val="50000"/>
            </a:schemeClr>
          </a:lnRef>
          <a:fillRef idx="1">
            <a:schemeClr val="accent1"/>
          </a:fillRef>
          <a:effectRef idx="0">
            <a:schemeClr val="accent1"/>
          </a:effectRef>
          <a:fontRef idx="minor">
            <a:schemeClr val="lt1"/>
          </a:fontRef>
        </p:style>
        <p:txBody>
          <a:bodyPr wrap="none" lIns="72000" tIns="72000" rIns="72000" bIns="72000" rtlCol="0" anchor="t"/>
          <a:lstStyle/>
          <a:p>
            <a:pPr algn="l">
              <a:lnSpc>
                <a:spcPct val="90000"/>
              </a:lnSpc>
              <a:spcBef>
                <a:spcPts val="300"/>
              </a:spcBef>
              <a:spcAft>
                <a:spcPts val="100"/>
              </a:spcAft>
            </a:pPr>
            <a:endParaRPr kumimoji="1" lang="ja-JP" altLang="en-US" sz="1800" spc="120" baseline="0">
              <a:solidFill>
                <a:schemeClr val="bg1"/>
              </a:solidFill>
              <a:latin typeface="Segoe UI" panose="020B0502040204020203" pitchFamily="34" charset="0"/>
              <a:ea typeface="Hiragino Kaku Gothic Pro W6" panose="020B0300000000000000"/>
              <a:cs typeface="Segoe UI" panose="020B0502040204020203" pitchFamily="34" charset="0"/>
            </a:endParaRPr>
          </a:p>
        </p:txBody>
      </p:sp>
      <p:sp>
        <p:nvSpPr>
          <p:cNvPr id="2" name="タイトル 1">
            <a:extLst>
              <a:ext uri="{FF2B5EF4-FFF2-40B4-BE49-F238E27FC236}">
                <a16:creationId xmlns:a16="http://schemas.microsoft.com/office/drawing/2014/main" id="{F5DC03F9-51EA-6345-AA47-AE285D4747DC}"/>
              </a:ext>
            </a:extLst>
          </p:cNvPr>
          <p:cNvSpPr>
            <a:spLocks noGrp="1"/>
          </p:cNvSpPr>
          <p:nvPr>
            <p:ph type="title"/>
          </p:nvPr>
        </p:nvSpPr>
        <p:spPr/>
        <p:txBody>
          <a:bodyPr/>
          <a:lstStyle>
            <a:lvl1pPr>
              <a:defRPr baseline="0">
                <a:solidFill>
                  <a:schemeClr val="bg1"/>
                </a:solidFill>
              </a:defRPr>
            </a:lvl1pPr>
          </a:lstStyle>
          <a:p>
            <a:r>
              <a:rPr kumimoji="1" lang="ja-JP" altLang="en-US" dirty="0"/>
              <a:t>マスター タイトルの書式設定</a:t>
            </a:r>
          </a:p>
        </p:txBody>
      </p:sp>
      <p:sp>
        <p:nvSpPr>
          <p:cNvPr id="3" name="コンテンツ プレースホルダー 2">
            <a:extLst>
              <a:ext uri="{FF2B5EF4-FFF2-40B4-BE49-F238E27FC236}">
                <a16:creationId xmlns:a16="http://schemas.microsoft.com/office/drawing/2014/main" id="{9FBD7A5E-3F82-5840-B831-AF6309B11114}"/>
              </a:ext>
            </a:extLst>
          </p:cNvPr>
          <p:cNvSpPr>
            <a:spLocks noGrp="1"/>
          </p:cNvSpPr>
          <p:nvPr>
            <p:ph idx="1"/>
          </p:nvPr>
        </p:nvSpPr>
        <p:spPr/>
        <p:txBody>
          <a:bodyPr/>
          <a:lstStyle>
            <a:lvl1pPr marL="396000" indent="-396000">
              <a:buClr>
                <a:schemeClr val="tx1"/>
              </a:buClr>
              <a:buSzPct val="100000"/>
              <a:buFont typeface="+mj-lt"/>
              <a:buAutoNum type="arabicPeriod"/>
              <a:defRPr b="0" i="0" baseline="0">
                <a:latin typeface="Hiragino Kaku Gothic Pro W3" panose="020B0300000000000000" pitchFamily="34" charset="-128"/>
                <a:ea typeface="Hiragino Kaku Gothic Pro W3" panose="020B0300000000000000" pitchFamily="34" charset="-128"/>
              </a:defRPr>
            </a:lvl1pPr>
            <a:lvl2pPr marL="770400" indent="-360000">
              <a:buClr>
                <a:schemeClr val="tx1"/>
              </a:buClr>
              <a:buSzPct val="100000"/>
              <a:buFont typeface="+mj-lt"/>
              <a:buAutoNum type="arabicPeriod"/>
              <a:defRPr b="0" i="0" baseline="0">
                <a:latin typeface="Hiragino Kaku Gothic Pro W3" panose="020B0300000000000000" pitchFamily="34" charset="-128"/>
                <a:ea typeface="Hiragino Kaku Gothic Pro W3" panose="020B0300000000000000" pitchFamily="34" charset="-128"/>
              </a:defRPr>
            </a:lvl2pPr>
            <a:lvl3pPr marL="1116000" indent="-342000">
              <a:buClr>
                <a:schemeClr val="tx1"/>
              </a:buClr>
              <a:buSzPct val="100000"/>
              <a:buFont typeface="+mj-lt"/>
              <a:buAutoNum type="arabicPeriod"/>
              <a:defRPr b="0" i="0" baseline="0">
                <a:latin typeface="Hiragino Kaku Gothic Pro W3" panose="020B0300000000000000" pitchFamily="34" charset="-128"/>
                <a:ea typeface="Hiragino Kaku Gothic Pro W3" panose="020B0300000000000000" pitchFamily="34" charset="-128"/>
              </a:defRPr>
            </a:lvl3pPr>
            <a:lvl4pPr marL="1425600" indent="-306900">
              <a:buClr>
                <a:schemeClr val="tx1"/>
              </a:buClr>
              <a:buSzPct val="100000"/>
              <a:buFont typeface="+mj-lt"/>
              <a:buAutoNum type="arabicPeriod"/>
              <a:defRPr b="0" i="0" baseline="0">
                <a:latin typeface="Hiragino Kaku Gothic Pro W3" panose="020B0300000000000000" pitchFamily="34" charset="-128"/>
                <a:ea typeface="Hiragino Kaku Gothic Pro W3" panose="020B0300000000000000" pitchFamily="34" charset="-128"/>
              </a:defRPr>
            </a:lvl4pPr>
            <a:lvl5pPr marL="1620000" indent="-234000">
              <a:buClr>
                <a:schemeClr val="tx1"/>
              </a:buClr>
              <a:buSzPct val="100000"/>
              <a:buFont typeface="+mj-lt"/>
              <a:buAutoNum type="arabicPeriod"/>
              <a:defRPr b="0" i="0" baseline="0">
                <a:latin typeface="Hiragino Kaku Gothic Pro W3" panose="020B0300000000000000" pitchFamily="34" charset="-128"/>
                <a:ea typeface="Hiragino Kaku Gothic Pro W3" panose="020B0300000000000000" pitchFamily="34" charset="-128"/>
              </a:defRPr>
            </a:lvl5p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6" name="スライド番号プレースホルダー 5">
            <a:extLst>
              <a:ext uri="{FF2B5EF4-FFF2-40B4-BE49-F238E27FC236}">
                <a16:creationId xmlns:a16="http://schemas.microsoft.com/office/drawing/2014/main" id="{236BE2F4-A3FC-6F4A-96E3-50D23E2D2329}"/>
              </a:ext>
            </a:extLst>
          </p:cNvPr>
          <p:cNvSpPr>
            <a:spLocks noGrp="1"/>
          </p:cNvSpPr>
          <p:nvPr>
            <p:ph type="sldNum" sz="quarter" idx="12"/>
          </p:nvPr>
        </p:nvSpPr>
        <p:spPr/>
        <p:txBody>
          <a:bodyPr/>
          <a:lstStyle>
            <a:lvl1pPr>
              <a:defRPr baseline="0"/>
            </a:lvl1pPr>
          </a:lstStyle>
          <a:p>
            <a:fld id="{B16735D3-C9E7-F649-AF37-A9D08763696D}" type="slidenum">
              <a:rPr lang="ja-JP" altLang="en-US" smtClean="0"/>
              <a:pPr/>
              <a:t>‹#›</a:t>
            </a:fld>
            <a:endParaRPr lang="ja-JP" altLang="en-US"/>
          </a:p>
        </p:txBody>
      </p:sp>
    </p:spTree>
    <p:extLst>
      <p:ext uri="{BB962C8B-B14F-4D97-AF65-F5344CB8AC3E}">
        <p14:creationId xmlns:p14="http://schemas.microsoft.com/office/powerpoint/2010/main" val="40034398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C1B4CE64-2C95-5345-8A9C-CDEBCA6A75EE}"/>
              </a:ext>
            </a:extLst>
          </p:cNvPr>
          <p:cNvSpPr/>
          <p:nvPr/>
        </p:nvSpPr>
        <p:spPr>
          <a:xfrm>
            <a:off x="-24000" y="-18000"/>
            <a:ext cx="12240000" cy="1350000"/>
          </a:xfrm>
          <a:prstGeom prst="rect">
            <a:avLst/>
          </a:prstGeom>
          <a:solidFill>
            <a:schemeClr val="accent1"/>
          </a:solidFill>
          <a:ln w="38100">
            <a:noFill/>
          </a:ln>
        </p:spPr>
        <p:style>
          <a:lnRef idx="2">
            <a:schemeClr val="accent1">
              <a:shade val="50000"/>
            </a:schemeClr>
          </a:lnRef>
          <a:fillRef idx="1">
            <a:schemeClr val="accent1"/>
          </a:fillRef>
          <a:effectRef idx="0">
            <a:schemeClr val="accent1"/>
          </a:effectRef>
          <a:fontRef idx="minor">
            <a:schemeClr val="lt1"/>
          </a:fontRef>
        </p:style>
        <p:txBody>
          <a:bodyPr wrap="none" lIns="72000" tIns="72000" rIns="72000" bIns="72000" rtlCol="0" anchor="t"/>
          <a:lstStyle/>
          <a:p>
            <a:pPr algn="l">
              <a:lnSpc>
                <a:spcPct val="90000"/>
              </a:lnSpc>
              <a:spcBef>
                <a:spcPts val="300"/>
              </a:spcBef>
              <a:spcAft>
                <a:spcPts val="100"/>
              </a:spcAft>
            </a:pPr>
            <a:endParaRPr kumimoji="1" lang="ja-JP" altLang="en-US" sz="1800" spc="120" baseline="0">
              <a:solidFill>
                <a:schemeClr val="tx1"/>
              </a:solidFill>
              <a:latin typeface="Segoe UI" panose="020B0502040204020203" pitchFamily="34" charset="0"/>
              <a:ea typeface="Hiragino Kaku Gothic Pro W6" panose="020B0300000000000000"/>
              <a:cs typeface="Segoe UI" panose="020B0502040204020203" pitchFamily="34" charset="0"/>
            </a:endParaRPr>
          </a:p>
        </p:txBody>
      </p:sp>
      <p:sp>
        <p:nvSpPr>
          <p:cNvPr id="2" name="タイトル 1">
            <a:extLst>
              <a:ext uri="{FF2B5EF4-FFF2-40B4-BE49-F238E27FC236}">
                <a16:creationId xmlns:a16="http://schemas.microsoft.com/office/drawing/2014/main" id="{D07058A9-CF00-834B-AEB7-58F43DF73322}"/>
              </a:ext>
            </a:extLst>
          </p:cNvPr>
          <p:cNvSpPr>
            <a:spLocks noGrp="1"/>
          </p:cNvSpPr>
          <p:nvPr>
            <p:ph type="title"/>
          </p:nvPr>
        </p:nvSpPr>
        <p:spPr/>
        <p:txBody>
          <a:bodyPr/>
          <a:lstStyle>
            <a:lvl1pPr>
              <a:defRPr baseline="0">
                <a:solidFill>
                  <a:schemeClr val="bg1"/>
                </a:solidFill>
              </a:defRPr>
            </a:lvl1pPr>
          </a:lstStyle>
          <a:p>
            <a:r>
              <a:rPr kumimoji="1" lang="ja-JP" altLang="en-US" dirty="0"/>
              <a:t>マスター タイトルの書式設定</a:t>
            </a:r>
          </a:p>
        </p:txBody>
      </p:sp>
      <p:sp>
        <p:nvSpPr>
          <p:cNvPr id="5" name="スライド番号プレースホルダー 4">
            <a:extLst>
              <a:ext uri="{FF2B5EF4-FFF2-40B4-BE49-F238E27FC236}">
                <a16:creationId xmlns:a16="http://schemas.microsoft.com/office/drawing/2014/main" id="{C9C43D2A-587B-014C-BE92-3DE1C1A1E396}"/>
              </a:ext>
            </a:extLst>
          </p:cNvPr>
          <p:cNvSpPr>
            <a:spLocks noGrp="1"/>
          </p:cNvSpPr>
          <p:nvPr>
            <p:ph type="sldNum" sz="quarter" idx="12"/>
          </p:nvPr>
        </p:nvSpPr>
        <p:spPr/>
        <p:txBody>
          <a:bodyPr/>
          <a:lstStyle>
            <a:lvl1pPr>
              <a:defRPr baseline="0"/>
            </a:lvl1pPr>
          </a:lstStyle>
          <a:p>
            <a:fld id="{B16735D3-C9E7-F649-AF37-A9D08763696D}" type="slidenum">
              <a:rPr lang="ja-JP" altLang="en-US" smtClean="0"/>
              <a:pPr/>
              <a:t>‹#›</a:t>
            </a:fld>
            <a:endParaRPr lang="ja-JP" altLang="en-US"/>
          </a:p>
        </p:txBody>
      </p:sp>
    </p:spTree>
    <p:extLst>
      <p:ext uri="{BB962C8B-B14F-4D97-AF65-F5344CB8AC3E}">
        <p14:creationId xmlns:p14="http://schemas.microsoft.com/office/powerpoint/2010/main" val="17424219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1B82BC98-42A1-2246-8A71-B27B2A8493AC}"/>
              </a:ext>
            </a:extLst>
          </p:cNvPr>
          <p:cNvSpPr>
            <a:spLocks noGrp="1"/>
          </p:cNvSpPr>
          <p:nvPr>
            <p:ph type="sldNum" sz="quarter" idx="12"/>
          </p:nvPr>
        </p:nvSpPr>
        <p:spPr/>
        <p:txBody>
          <a:bodyPr/>
          <a:lstStyle>
            <a:lvl1pPr>
              <a:defRPr/>
            </a:lvl1pPr>
          </a:lstStyle>
          <a:p>
            <a:fld id="{B16735D3-C9E7-F649-AF37-A9D08763696D}" type="slidenum">
              <a:rPr lang="ja-JP" altLang="en-US" smtClean="0"/>
              <a:pPr/>
              <a:t>‹#›</a:t>
            </a:fld>
            <a:endParaRPr lang="ja-JP" altLang="en-US"/>
          </a:p>
        </p:txBody>
      </p:sp>
    </p:spTree>
    <p:extLst>
      <p:ext uri="{BB962C8B-B14F-4D97-AF65-F5344CB8AC3E}">
        <p14:creationId xmlns:p14="http://schemas.microsoft.com/office/powerpoint/2010/main" val="15174068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26B1F05-84DC-B54E-B42B-3844479302E9}"/>
              </a:ext>
            </a:extLst>
          </p:cNvPr>
          <p:cNvSpPr>
            <a:spLocks noGrp="1"/>
          </p:cNvSpPr>
          <p:nvPr>
            <p:ph type="title"/>
          </p:nvPr>
        </p:nvSpPr>
        <p:spPr>
          <a:xfrm>
            <a:off x="528000" y="395999"/>
            <a:ext cx="11136000" cy="3816000"/>
          </a:xfrm>
        </p:spPr>
        <p:txBody>
          <a:bodyPr anchor="b"/>
          <a:lstStyle>
            <a:lvl1pPr>
              <a:defRPr sz="3200" baseline="0">
                <a:ln>
                  <a:noFill/>
                </a:ln>
                <a:solidFill>
                  <a:schemeClr val="bg1"/>
                </a:solidFill>
              </a:defRPr>
            </a:lvl1pPr>
          </a:lstStyle>
          <a:p>
            <a:r>
              <a:rPr kumimoji="1" lang="ja-JP" altLang="en-US" dirty="0"/>
              <a:t>マスター タイトルの書式設定</a:t>
            </a:r>
          </a:p>
        </p:txBody>
      </p:sp>
      <p:sp>
        <p:nvSpPr>
          <p:cNvPr id="3" name="テキスト プレースホルダー 2">
            <a:extLst>
              <a:ext uri="{FF2B5EF4-FFF2-40B4-BE49-F238E27FC236}">
                <a16:creationId xmlns:a16="http://schemas.microsoft.com/office/drawing/2014/main" id="{070E8620-14A2-A849-A25C-8EDEBC53C9CF}"/>
              </a:ext>
            </a:extLst>
          </p:cNvPr>
          <p:cNvSpPr>
            <a:spLocks noGrp="1"/>
          </p:cNvSpPr>
          <p:nvPr>
            <p:ph type="body" idx="1"/>
          </p:nvPr>
        </p:nvSpPr>
        <p:spPr>
          <a:xfrm>
            <a:off x="528000" y="4626000"/>
            <a:ext cx="11136000" cy="1835999"/>
          </a:xfrm>
        </p:spPr>
        <p:txBody>
          <a:bodyPr lIns="72000"/>
          <a:lstStyle>
            <a:lvl1pPr marL="0" indent="0">
              <a:spcBef>
                <a:spcPts val="1000"/>
              </a:spcBef>
              <a:buNone/>
              <a:defRPr sz="2000" baseline="0">
                <a:ln>
                  <a:noFill/>
                </a:ln>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dirty="0"/>
              <a:t>マスター テキストの書式設定</a:t>
            </a:r>
          </a:p>
        </p:txBody>
      </p:sp>
      <p:sp>
        <p:nvSpPr>
          <p:cNvPr id="6" name="スライド番号プレースホルダー 5">
            <a:extLst>
              <a:ext uri="{FF2B5EF4-FFF2-40B4-BE49-F238E27FC236}">
                <a16:creationId xmlns:a16="http://schemas.microsoft.com/office/drawing/2014/main" id="{2D9DA668-149E-A14F-BB4A-CD2B7F597988}"/>
              </a:ext>
            </a:extLst>
          </p:cNvPr>
          <p:cNvSpPr>
            <a:spLocks noGrp="1"/>
          </p:cNvSpPr>
          <p:nvPr>
            <p:ph type="sldNum" sz="quarter" idx="12"/>
          </p:nvPr>
        </p:nvSpPr>
        <p:spPr/>
        <p:txBody>
          <a:bodyPr/>
          <a:lstStyle>
            <a:lvl1pPr>
              <a:defRPr baseline="0">
                <a:ln>
                  <a:noFill/>
                </a:ln>
                <a:solidFill>
                  <a:schemeClr val="bg1"/>
                </a:solidFill>
              </a:defRPr>
            </a:lvl1pPr>
          </a:lstStyle>
          <a:p>
            <a:fld id="{B16735D3-C9E7-F649-AF37-A9D08763696D}" type="slidenum">
              <a:rPr lang="ja-JP" altLang="en-US" smtClean="0"/>
              <a:pPr/>
              <a:t>‹#›</a:t>
            </a:fld>
            <a:endParaRPr lang="ja-JP" altLang="en-US"/>
          </a:p>
        </p:txBody>
      </p:sp>
    </p:spTree>
    <p:extLst>
      <p:ext uri="{BB962C8B-B14F-4D97-AF65-F5344CB8AC3E}">
        <p14:creationId xmlns:p14="http://schemas.microsoft.com/office/powerpoint/2010/main" val="114083718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4173EFC5-CCEE-A64B-9495-2AB0AD758F79}"/>
              </a:ext>
            </a:extLst>
          </p:cNvPr>
          <p:cNvSpPr>
            <a:spLocks noGrp="1"/>
          </p:cNvSpPr>
          <p:nvPr>
            <p:ph type="title"/>
          </p:nvPr>
        </p:nvSpPr>
        <p:spPr>
          <a:xfrm>
            <a:off x="528000" y="396001"/>
            <a:ext cx="11136000" cy="540000"/>
          </a:xfrm>
          <a:prstGeom prst="rect">
            <a:avLst/>
          </a:prstGeom>
          <a:noFill/>
          <a:ln>
            <a:noFill/>
          </a:ln>
        </p:spPr>
        <p:txBody>
          <a:bodyPr vert="horz" wrap="none" lIns="72000" tIns="72000" rIns="72000" bIns="54000" rtlCol="0" anchor="t">
            <a:noAutofit/>
          </a:bodyPr>
          <a:lstStyle/>
          <a:p>
            <a:r>
              <a:rPr kumimoji="1" lang="ja-JP" altLang="en-US" dirty="0"/>
              <a:t>マスター タイトルの書式設定</a:t>
            </a:r>
          </a:p>
        </p:txBody>
      </p:sp>
      <p:sp>
        <p:nvSpPr>
          <p:cNvPr id="3" name="テキスト プレースホルダー 2">
            <a:extLst>
              <a:ext uri="{FF2B5EF4-FFF2-40B4-BE49-F238E27FC236}">
                <a16:creationId xmlns:a16="http://schemas.microsoft.com/office/drawing/2014/main" id="{09C89C6E-2198-554A-922A-ABBF317A0AA9}"/>
              </a:ext>
            </a:extLst>
          </p:cNvPr>
          <p:cNvSpPr>
            <a:spLocks noGrp="1"/>
          </p:cNvSpPr>
          <p:nvPr>
            <p:ph type="body" idx="1"/>
          </p:nvPr>
        </p:nvSpPr>
        <p:spPr>
          <a:xfrm>
            <a:off x="528000" y="1728000"/>
            <a:ext cx="11136000" cy="4734000"/>
          </a:xfrm>
          <a:prstGeom prst="rect">
            <a:avLst/>
          </a:prstGeom>
          <a:noFill/>
          <a:ln>
            <a:noFill/>
          </a:ln>
        </p:spPr>
        <p:txBody>
          <a:bodyPr vert="horz" wrap="none" lIns="54000" tIns="54000" rIns="54000" bIns="54000" rtlCol="0">
            <a:noAutofit/>
          </a:body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6" name="スライド番号プレースホルダー 5">
            <a:extLst>
              <a:ext uri="{FF2B5EF4-FFF2-40B4-BE49-F238E27FC236}">
                <a16:creationId xmlns:a16="http://schemas.microsoft.com/office/drawing/2014/main" id="{858DA620-8294-E843-B477-D866D1EC288D}"/>
              </a:ext>
            </a:extLst>
          </p:cNvPr>
          <p:cNvSpPr>
            <a:spLocks noGrp="1"/>
          </p:cNvSpPr>
          <p:nvPr>
            <p:ph type="sldNum" sz="quarter" idx="4"/>
          </p:nvPr>
        </p:nvSpPr>
        <p:spPr>
          <a:xfrm>
            <a:off x="8920800" y="6498000"/>
            <a:ext cx="2743200" cy="360000"/>
          </a:xfrm>
          <a:prstGeom prst="rect">
            <a:avLst/>
          </a:prstGeom>
          <a:noFill/>
          <a:ln>
            <a:noFill/>
          </a:ln>
        </p:spPr>
        <p:txBody>
          <a:bodyPr vert="horz" wrap="none" lIns="54000" tIns="54000" rIns="54000" bIns="54000" rtlCol="0" anchor="ctr">
            <a:noAutofit/>
          </a:bodyPr>
          <a:lstStyle>
            <a:lvl1pPr algn="r">
              <a:lnSpc>
                <a:spcPct val="100000"/>
              </a:lnSpc>
              <a:defRPr sz="2000">
                <a:solidFill>
                  <a:schemeClr val="bg1">
                    <a:lumMod val="50000"/>
                  </a:schemeClr>
                </a:solidFill>
                <a:latin typeface="Segoe UI" panose="020B0502040204020203" pitchFamily="34" charset="0"/>
                <a:ea typeface="Hiragino Kaku Gothic Pro W6" panose="020B0300000000000000"/>
                <a:cs typeface="Segoe UI" panose="020B0502040204020203" pitchFamily="34" charset="0"/>
              </a:defRPr>
            </a:lvl1pPr>
          </a:lstStyle>
          <a:p>
            <a:fld id="{B16735D3-C9E7-F649-AF37-A9D08763696D}" type="slidenum">
              <a:rPr lang="ja-JP" altLang="en-US" smtClean="0"/>
              <a:pPr/>
              <a:t>‹#›</a:t>
            </a:fld>
            <a:endParaRPr lang="ja-JP" altLang="en-US"/>
          </a:p>
        </p:txBody>
      </p:sp>
    </p:spTree>
    <p:extLst>
      <p:ext uri="{BB962C8B-B14F-4D97-AF65-F5344CB8AC3E}">
        <p14:creationId xmlns:p14="http://schemas.microsoft.com/office/powerpoint/2010/main" val="2865518514"/>
      </p:ext>
    </p:extLst>
  </p:cSld>
  <p:clrMap bg1="lt1" tx1="dk1" bg2="lt2" tx2="dk2" accent1="accent1" accent2="accent2" accent3="accent3" accent4="accent4" accent5="accent5" accent6="accent6" hlink="hlink" folHlink="folHlink"/>
  <p:sldLayoutIdLst>
    <p:sldLayoutId id="2147483658" r:id="rId1"/>
    <p:sldLayoutId id="2147483659" r:id="rId2"/>
    <p:sldLayoutId id="2147483660" r:id="rId3"/>
    <p:sldLayoutId id="2147483661" r:id="rId4"/>
    <p:sldLayoutId id="2147483662" r:id="rId5"/>
    <p:sldLayoutId id="2147483663" r:id="rId6"/>
  </p:sldLayoutIdLst>
  <p:hf hdr="0" ftr="0" dt="0"/>
  <p:txStyles>
    <p:titleStyle>
      <a:lvl1pPr algn="just" defTabSz="914400" rtl="0" eaLnBrk="1" latinLnBrk="0" hangingPunct="1">
        <a:lnSpc>
          <a:spcPct val="90000"/>
        </a:lnSpc>
        <a:spcBef>
          <a:spcPts val="1600"/>
        </a:spcBef>
        <a:spcAft>
          <a:spcPts val="0"/>
        </a:spcAft>
        <a:buNone/>
        <a:defRPr kumimoji="1" sz="3200" b="0" i="0" kern="1200" spc="110" baseline="0">
          <a:solidFill>
            <a:schemeClr val="tx1"/>
          </a:solidFill>
          <a:latin typeface="Hiragino Kaku Gothic Pro W3" panose="020B0300000000000000" pitchFamily="34" charset="-128"/>
          <a:ea typeface="Hiragino Kaku Gothic Pro W3" panose="020B0300000000000000" pitchFamily="34" charset="-128"/>
          <a:cs typeface="Segoe UI" panose="020B0502040204020203" pitchFamily="34" charset="0"/>
        </a:defRPr>
      </a:lvl1pPr>
    </p:titleStyle>
    <p:bodyStyle>
      <a:lvl1pPr marL="0" indent="0" algn="l" defTabSz="914400" rtl="0" eaLnBrk="1" latinLnBrk="0" hangingPunct="1">
        <a:lnSpc>
          <a:spcPct val="90000"/>
        </a:lnSpc>
        <a:spcBef>
          <a:spcPts val="1400"/>
        </a:spcBef>
        <a:spcAft>
          <a:spcPts val="0"/>
        </a:spcAft>
        <a:buClr>
          <a:schemeClr val="bg1"/>
        </a:buClr>
        <a:buSzPct val="25000"/>
        <a:buFont typeface="Arial" panose="020B0604020202020204" pitchFamily="34" charset="0"/>
        <a:buChar char="•"/>
        <a:defRPr kumimoji="1" sz="2800" b="0" i="0" kern="1200" spc="110" baseline="0">
          <a:solidFill>
            <a:schemeClr val="tx1"/>
          </a:solidFill>
          <a:latin typeface="Hiragino Kaku Gothic Pro W3" panose="020B0300000000000000" pitchFamily="34" charset="-128"/>
          <a:ea typeface="Hiragino Kaku Gothic Pro W3" panose="020B0300000000000000" pitchFamily="34" charset="-128"/>
          <a:cs typeface="Segoe UI" panose="020B0502040204020203" pitchFamily="34" charset="0"/>
        </a:defRPr>
      </a:lvl1pPr>
      <a:lvl2pPr marL="230400" indent="-228600" algn="l" defTabSz="914400" rtl="0" eaLnBrk="1" latinLnBrk="0" hangingPunct="1">
        <a:lnSpc>
          <a:spcPct val="90000"/>
        </a:lnSpc>
        <a:spcBef>
          <a:spcPts val="1200"/>
        </a:spcBef>
        <a:spcAft>
          <a:spcPts val="0"/>
        </a:spcAft>
        <a:buClr>
          <a:schemeClr val="bg1"/>
        </a:buClr>
        <a:buSzPct val="25000"/>
        <a:buFont typeface="Arial" panose="020B0604020202020204" pitchFamily="34" charset="0"/>
        <a:buChar char="•"/>
        <a:defRPr kumimoji="1" sz="2400" b="0" i="0" kern="1200" spc="110" baseline="0">
          <a:solidFill>
            <a:schemeClr val="tx1"/>
          </a:solidFill>
          <a:latin typeface="Hiragino Kaku Gothic Pro W3" panose="020B0300000000000000" pitchFamily="34" charset="-128"/>
          <a:ea typeface="Hiragino Kaku Gothic Pro W3" panose="020B0300000000000000" pitchFamily="34" charset="-128"/>
          <a:cs typeface="Segoe UI" panose="020B0502040204020203" pitchFamily="34" charset="0"/>
        </a:defRPr>
      </a:lvl2pPr>
      <a:lvl3pPr marL="684000" indent="-228600" algn="l" defTabSz="914400" rtl="0" eaLnBrk="1" latinLnBrk="0" hangingPunct="1">
        <a:lnSpc>
          <a:spcPct val="90000"/>
        </a:lnSpc>
        <a:spcBef>
          <a:spcPts val="1000"/>
        </a:spcBef>
        <a:spcAft>
          <a:spcPts val="0"/>
        </a:spcAft>
        <a:buClr>
          <a:schemeClr val="bg1"/>
        </a:buClr>
        <a:buSzPct val="25000"/>
        <a:buFont typeface="Arial" panose="020B0604020202020204" pitchFamily="34" charset="0"/>
        <a:buChar char="•"/>
        <a:defRPr kumimoji="1" sz="2000" b="0" i="0" kern="1200" spc="110" baseline="0">
          <a:solidFill>
            <a:schemeClr val="tx1"/>
          </a:solidFill>
          <a:latin typeface="Hiragino Kaku Gothic Pro W3" panose="020B0300000000000000" pitchFamily="34" charset="-128"/>
          <a:ea typeface="Hiragino Kaku Gothic Pro W3" panose="020B0300000000000000" pitchFamily="34" charset="-128"/>
          <a:cs typeface="Segoe UI" panose="020B0502040204020203" pitchFamily="34" charset="0"/>
        </a:defRPr>
      </a:lvl3pPr>
      <a:lvl4pPr marL="1144800" indent="-228600" algn="l" defTabSz="914400" rtl="0" eaLnBrk="1" latinLnBrk="0" hangingPunct="1">
        <a:lnSpc>
          <a:spcPct val="90000"/>
        </a:lnSpc>
        <a:spcBef>
          <a:spcPts val="900"/>
        </a:spcBef>
        <a:spcAft>
          <a:spcPts val="0"/>
        </a:spcAft>
        <a:buClr>
          <a:schemeClr val="bg1"/>
        </a:buClr>
        <a:buSzPct val="25000"/>
        <a:buFont typeface="Arial" panose="020B0604020202020204" pitchFamily="34" charset="0"/>
        <a:buChar char="•"/>
        <a:defRPr kumimoji="1" sz="1800" b="0" i="0" kern="1200" spc="110" baseline="0">
          <a:solidFill>
            <a:schemeClr val="tx1"/>
          </a:solidFill>
          <a:latin typeface="Hiragino Kaku Gothic Pro W3" panose="020B0300000000000000" pitchFamily="34" charset="-128"/>
          <a:ea typeface="Hiragino Kaku Gothic Pro W3" panose="020B0300000000000000" pitchFamily="34" charset="-128"/>
          <a:cs typeface="Segoe UI" panose="020B0502040204020203" pitchFamily="34" charset="0"/>
        </a:defRPr>
      </a:lvl4pPr>
      <a:lvl5pPr marL="1598400" indent="-228600" algn="l" defTabSz="914400" rtl="0" eaLnBrk="1" latinLnBrk="0" hangingPunct="1">
        <a:lnSpc>
          <a:spcPct val="90000"/>
        </a:lnSpc>
        <a:spcBef>
          <a:spcPts val="800"/>
        </a:spcBef>
        <a:spcAft>
          <a:spcPts val="0"/>
        </a:spcAft>
        <a:buClr>
          <a:schemeClr val="bg1"/>
        </a:buClr>
        <a:buSzPct val="25000"/>
        <a:buFont typeface="Arial" panose="020B0604020202020204" pitchFamily="34" charset="0"/>
        <a:buChar char="•"/>
        <a:defRPr kumimoji="1" sz="1600" b="0" i="0" kern="1200" spc="110" baseline="0">
          <a:solidFill>
            <a:schemeClr val="tx1"/>
          </a:solidFill>
          <a:latin typeface="Hiragino Kaku Gothic Pro W3" panose="020B0300000000000000" pitchFamily="34" charset="-128"/>
          <a:ea typeface="Hiragino Kaku Gothic Pro W3" panose="020B0300000000000000" pitchFamily="34" charset="-128"/>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image" Target="../media/image4.jpg"/><Relationship Id="rId4" Type="http://schemas.openxmlformats.org/officeDocument/2006/relationships/image" Target="../media/image3.jp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09B8CBB-B21D-32BD-A68E-29C847BB0B2D}"/>
              </a:ext>
            </a:extLst>
          </p:cNvPr>
          <p:cNvSpPr>
            <a:spLocks noGrp="1"/>
          </p:cNvSpPr>
          <p:nvPr>
            <p:ph type="ctrTitle"/>
          </p:nvPr>
        </p:nvSpPr>
        <p:spPr>
          <a:xfrm>
            <a:off x="528000" y="633268"/>
            <a:ext cx="11136000" cy="3024000"/>
          </a:xfrm>
        </p:spPr>
        <p:txBody>
          <a:bodyPr/>
          <a:lstStyle/>
          <a:p>
            <a:br>
              <a:rPr lang="en-US" altLang="ja-JP" dirty="0">
                <a:latin typeface="Hiragino Kaku Gothic Pro W3" panose="020B0300000000000000" pitchFamily="34" charset="-128"/>
                <a:cs typeface="Gisha" panose="020F0502020204030204" pitchFamily="34" charset="-79"/>
              </a:rPr>
            </a:br>
            <a:r>
              <a:rPr lang="ja-JP" altLang="en-US">
                <a:latin typeface="Hiragino Kaku Gothic Pro W3" panose="020B0300000000000000" pitchFamily="34" charset="-128"/>
                <a:cs typeface="Gisha" panose="020F0502020204030204" pitchFamily="34" charset="-79"/>
              </a:rPr>
              <a:t>バグ混入コミットによる過去制約違反の実証研究</a:t>
            </a:r>
            <a:endParaRPr kumimoji="1" lang="ja-JP" altLang="en-US">
              <a:latin typeface="Hiragino Kaku Gothic Pro W3" panose="020B0300000000000000" pitchFamily="34" charset="-128"/>
              <a:cs typeface="Gisha" panose="020F0502020204030204" pitchFamily="34" charset="-79"/>
            </a:endParaRPr>
          </a:p>
        </p:txBody>
      </p:sp>
      <p:sp>
        <p:nvSpPr>
          <p:cNvPr id="3" name="字幕 2">
            <a:extLst>
              <a:ext uri="{FF2B5EF4-FFF2-40B4-BE49-F238E27FC236}">
                <a16:creationId xmlns:a16="http://schemas.microsoft.com/office/drawing/2014/main" id="{D869C115-2E48-F738-2FDB-93D161036116}"/>
              </a:ext>
            </a:extLst>
          </p:cNvPr>
          <p:cNvSpPr>
            <a:spLocks noGrp="1"/>
          </p:cNvSpPr>
          <p:nvPr>
            <p:ph type="subTitle" idx="1"/>
          </p:nvPr>
        </p:nvSpPr>
        <p:spPr>
          <a:xfrm>
            <a:off x="528000" y="4177448"/>
            <a:ext cx="11136000" cy="2139270"/>
          </a:xfrm>
        </p:spPr>
        <p:txBody>
          <a:bodyPr/>
          <a:lstStyle/>
          <a:p>
            <a:r>
              <a:rPr lang="ja-JP" altLang="en-US"/>
              <a:t>○近藤 偉成</a:t>
            </a:r>
            <a:r>
              <a:rPr lang="en-US" altLang="ja-JP" baseline="30000"/>
              <a:t>1</a:t>
            </a:r>
            <a:r>
              <a:rPr lang="ja-JP" altLang="en-US"/>
              <a:t>，近藤</a:t>
            </a:r>
            <a:r>
              <a:rPr lang="en-US" altLang="ja-JP"/>
              <a:t> </a:t>
            </a:r>
            <a:r>
              <a:rPr lang="ja-JP" altLang="en-US"/>
              <a:t>将成</a:t>
            </a:r>
            <a:r>
              <a:rPr lang="en-US" altLang="ja-JP" baseline="30000"/>
              <a:t>2</a:t>
            </a:r>
            <a:r>
              <a:rPr lang="ja-JP" altLang="en-US"/>
              <a:t>，ヌリ</a:t>
            </a:r>
            <a:r>
              <a:rPr lang="en-US" altLang="ja-JP"/>
              <a:t> </a:t>
            </a:r>
            <a:r>
              <a:rPr lang="ja-JP" altLang="en-US"/>
              <a:t>オリビエ</a:t>
            </a:r>
            <a:r>
              <a:rPr lang="en-US" altLang="ja-JP" baseline="30000"/>
              <a:t>1</a:t>
            </a:r>
            <a:r>
              <a:rPr lang="ja-JP" altLang="en-US"/>
              <a:t>，亀井</a:t>
            </a:r>
            <a:r>
              <a:rPr lang="en-US" altLang="ja-JP"/>
              <a:t> </a:t>
            </a:r>
            <a:r>
              <a:rPr lang="ja-JP" altLang="ja-JP"/>
              <a:t>靖高</a:t>
            </a:r>
            <a:r>
              <a:rPr lang="en-US" altLang="ja-JP" baseline="30000"/>
              <a:t>2</a:t>
            </a:r>
            <a:r>
              <a:rPr lang="ja-JP" altLang="en-US"/>
              <a:t>，肥後 芳樹</a:t>
            </a:r>
            <a:r>
              <a:rPr lang="en-US" altLang="ja-JP" baseline="30000"/>
              <a:t>1</a:t>
            </a:r>
            <a:endParaRPr lang="en-US" altLang="ja-JP"/>
          </a:p>
          <a:p>
            <a:endParaRPr lang="en-US" altLang="ja-JP" sz="1400" baseline="30000" dirty="0"/>
          </a:p>
          <a:p>
            <a:r>
              <a:rPr lang="en-US" altLang="ja-JP" baseline="30000" dirty="0"/>
              <a:t>1: </a:t>
            </a:r>
            <a:r>
              <a:rPr lang="ja-JP" altLang="en-US" baseline="30000" dirty="0"/>
              <a:t>大阪大学</a:t>
            </a:r>
            <a:endParaRPr lang="en-US" altLang="ja-JP" baseline="30000" dirty="0"/>
          </a:p>
          <a:p>
            <a:r>
              <a:rPr lang="en-US" altLang="ja-JP" baseline="30000" dirty="0"/>
              <a:t>2: </a:t>
            </a:r>
            <a:r>
              <a:rPr lang="ja-JP" altLang="en-US" baseline="30000" dirty="0"/>
              <a:t>九州大学</a:t>
            </a:r>
            <a:endParaRPr lang="en-US" altLang="ja-JP" baseline="30000" dirty="0"/>
          </a:p>
        </p:txBody>
      </p:sp>
    </p:spTree>
    <p:extLst>
      <p:ext uri="{BB962C8B-B14F-4D97-AF65-F5344CB8AC3E}">
        <p14:creationId xmlns:p14="http://schemas.microsoft.com/office/powerpoint/2010/main" val="12058751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587E56A-837F-012D-9E60-A0BA4ED57E9B}"/>
              </a:ext>
            </a:extLst>
          </p:cNvPr>
          <p:cNvSpPr>
            <a:spLocks noGrp="1"/>
          </p:cNvSpPr>
          <p:nvPr>
            <p:ph type="title"/>
          </p:nvPr>
        </p:nvSpPr>
        <p:spPr/>
        <p:txBody>
          <a:bodyPr/>
          <a:lstStyle/>
          <a:p>
            <a:r>
              <a:rPr kumimoji="1" lang="en-US" altLang="ja-JP"/>
              <a:t>RQ1</a:t>
            </a:r>
            <a:r>
              <a:rPr kumimoji="1" lang="ja-JP" altLang="en-US"/>
              <a:t>：違反された制約の種類</a:t>
            </a:r>
          </a:p>
        </p:txBody>
      </p:sp>
      <p:sp>
        <p:nvSpPr>
          <p:cNvPr id="4" name="スライド番号プレースホルダー 3">
            <a:extLst>
              <a:ext uri="{FF2B5EF4-FFF2-40B4-BE49-F238E27FC236}">
                <a16:creationId xmlns:a16="http://schemas.microsoft.com/office/drawing/2014/main" id="{65D8066B-B58E-424D-C0EF-3E5CCF492A5F}"/>
              </a:ext>
            </a:extLst>
          </p:cNvPr>
          <p:cNvSpPr>
            <a:spLocks noGrp="1"/>
          </p:cNvSpPr>
          <p:nvPr>
            <p:ph type="sldNum" sz="quarter" idx="12"/>
          </p:nvPr>
        </p:nvSpPr>
        <p:spPr/>
        <p:txBody>
          <a:bodyPr/>
          <a:lstStyle/>
          <a:p>
            <a:fld id="{B16735D3-C9E7-F649-AF37-A9D08763696D}" type="slidenum">
              <a:rPr lang="ja-JP" altLang="en-US" smtClean="0"/>
              <a:pPr/>
              <a:t>9</a:t>
            </a:fld>
            <a:endParaRPr lang="ja-JP" altLang="en-US"/>
          </a:p>
        </p:txBody>
      </p:sp>
      <p:sp>
        <p:nvSpPr>
          <p:cNvPr id="5" name="Shape 1">
            <a:extLst>
              <a:ext uri="{FF2B5EF4-FFF2-40B4-BE49-F238E27FC236}">
                <a16:creationId xmlns:a16="http://schemas.microsoft.com/office/drawing/2014/main" id="{90C29AB4-F8FC-336E-B6A4-887FFF86481E}"/>
              </a:ext>
            </a:extLst>
          </p:cNvPr>
          <p:cNvSpPr/>
          <p:nvPr/>
        </p:nvSpPr>
        <p:spPr>
          <a:xfrm>
            <a:off x="502920" y="2513426"/>
            <a:ext cx="3602736" cy="3977640"/>
          </a:xfrm>
          <a:prstGeom prst="roundRect">
            <a:avLst>
              <a:gd name="adj" fmla="val 1396"/>
            </a:avLst>
          </a:prstGeom>
          <a:solidFill>
            <a:srgbClr val="FFFFFF"/>
          </a:solidFill>
          <a:ln w="19050">
            <a:solidFill>
              <a:schemeClr val="tx1">
                <a:lumMod val="50000"/>
              </a:schemeClr>
            </a:solidFill>
            <a:prstDash val="solid"/>
          </a:ln>
        </p:spPr>
        <p:txBody>
          <a:bodyPr/>
          <a:lstStyle/>
          <a:p>
            <a:endParaRPr lang="ja-JP" altLang="en-US" sz="3200"/>
          </a:p>
        </p:txBody>
      </p:sp>
      <p:sp>
        <p:nvSpPr>
          <p:cNvPr id="6" name="Text 2">
            <a:extLst>
              <a:ext uri="{FF2B5EF4-FFF2-40B4-BE49-F238E27FC236}">
                <a16:creationId xmlns:a16="http://schemas.microsoft.com/office/drawing/2014/main" id="{FE316F78-FE69-B149-1CA0-8751AD7CCE9B}"/>
              </a:ext>
            </a:extLst>
          </p:cNvPr>
          <p:cNvSpPr/>
          <p:nvPr/>
        </p:nvSpPr>
        <p:spPr>
          <a:xfrm>
            <a:off x="731520" y="2714594"/>
            <a:ext cx="3145536" cy="384048"/>
          </a:xfrm>
          <a:prstGeom prst="rect">
            <a:avLst/>
          </a:prstGeom>
          <a:noFill/>
          <a:ln/>
        </p:spPr>
        <p:txBody>
          <a:bodyPr wrap="square" lIns="0" tIns="0" rIns="0" bIns="0" rtlCol="0" anchor="ctr"/>
          <a:lstStyle/>
          <a:p>
            <a:pPr marL="0" indent="0">
              <a:buNone/>
            </a:pPr>
            <a:r>
              <a:rPr lang="en-US" sz="2800" dirty="0">
                <a:solidFill>
                  <a:srgbClr val="1E2761"/>
                </a:solidFill>
                <a:latin typeface="Hiragino Kaku Gothic Pro W6" pitchFamily="34" charset="0"/>
                <a:ea typeface="Hiragino Kaku Gothic Pro W6" pitchFamily="34" charset="-122"/>
                <a:cs typeface="Hiragino Kaku Gothic Pro W6" pitchFamily="34" charset="-120"/>
              </a:rPr>
              <a:t>データ制約</a:t>
            </a:r>
            <a:endParaRPr lang="en-US" sz="2800" dirty="0"/>
          </a:p>
        </p:txBody>
      </p:sp>
      <p:sp>
        <p:nvSpPr>
          <p:cNvPr id="7" name="Text 3">
            <a:extLst>
              <a:ext uri="{FF2B5EF4-FFF2-40B4-BE49-F238E27FC236}">
                <a16:creationId xmlns:a16="http://schemas.microsoft.com/office/drawing/2014/main" id="{CD7E59A7-3751-65D5-F520-BC7F59433D3F}"/>
              </a:ext>
            </a:extLst>
          </p:cNvPr>
          <p:cNvSpPr/>
          <p:nvPr/>
        </p:nvSpPr>
        <p:spPr>
          <a:xfrm>
            <a:off x="731520" y="3135218"/>
            <a:ext cx="3145536" cy="594360"/>
          </a:xfrm>
          <a:prstGeom prst="rect">
            <a:avLst/>
          </a:prstGeom>
          <a:noFill/>
          <a:ln/>
        </p:spPr>
        <p:txBody>
          <a:bodyPr wrap="square" lIns="0" tIns="0" rIns="0" bIns="0" rtlCol="0" anchor="ctr"/>
          <a:lstStyle/>
          <a:p>
            <a:pPr marL="0" indent="0">
              <a:buNone/>
            </a:pPr>
            <a:r>
              <a:rPr lang="en-US" sz="4400" b="1" dirty="0">
                <a:solidFill>
                  <a:srgbClr val="1E2761"/>
                </a:solidFill>
                <a:latin typeface="Hiragino Kaku Gothic Pro W6" pitchFamily="34" charset="0"/>
                <a:ea typeface="Hiragino Kaku Gothic Pro W6" pitchFamily="34" charset="-122"/>
                <a:cs typeface="Hiragino Kaku Gothic Pro W6" pitchFamily="34" charset="-120"/>
              </a:rPr>
              <a:t>22</a:t>
            </a:r>
            <a:r>
              <a:rPr lang="en-US" sz="2400" dirty="0">
                <a:solidFill>
                  <a:srgbClr val="24292F"/>
                </a:solidFill>
                <a:latin typeface="Hiragino Kaku Gothic Pro W3" pitchFamily="34" charset="0"/>
                <a:ea typeface="Hiragino Kaku Gothic Pro W3" pitchFamily="34" charset="-122"/>
                <a:cs typeface="Hiragino Kaku Gothic Pro W3" pitchFamily="34" charset="-120"/>
              </a:rPr>
              <a:t> 件</a:t>
            </a:r>
            <a:r>
              <a:rPr lang="en-US" sz="2400" dirty="0">
                <a:solidFill>
                  <a:srgbClr val="6E7781"/>
                </a:solidFill>
                <a:latin typeface="Hiragino Kaku Gothic Pro W6" pitchFamily="34" charset="0"/>
                <a:ea typeface="Hiragino Kaku Gothic Pro W6" pitchFamily="34" charset="-122"/>
                <a:cs typeface="Hiragino Kaku Gothic Pro W6" pitchFamily="34" charset="-120"/>
              </a:rPr>
              <a:t>　48.9%</a:t>
            </a:r>
            <a:endParaRPr lang="en-US" sz="4800" dirty="0"/>
          </a:p>
        </p:txBody>
      </p:sp>
      <p:sp>
        <p:nvSpPr>
          <p:cNvPr id="8" name="Shape 4">
            <a:extLst>
              <a:ext uri="{FF2B5EF4-FFF2-40B4-BE49-F238E27FC236}">
                <a16:creationId xmlns:a16="http://schemas.microsoft.com/office/drawing/2014/main" id="{A97A491B-C2A4-63CF-AFF0-B06DDD2D13FC}"/>
              </a:ext>
            </a:extLst>
          </p:cNvPr>
          <p:cNvSpPr/>
          <p:nvPr/>
        </p:nvSpPr>
        <p:spPr>
          <a:xfrm>
            <a:off x="731520" y="3811874"/>
            <a:ext cx="3145536" cy="128016"/>
          </a:xfrm>
          <a:prstGeom prst="rect">
            <a:avLst/>
          </a:prstGeom>
          <a:solidFill>
            <a:srgbClr val="EDEFF3"/>
          </a:solidFill>
          <a:ln/>
        </p:spPr>
        <p:txBody>
          <a:bodyPr/>
          <a:lstStyle/>
          <a:p>
            <a:endParaRPr lang="ja-JP" altLang="en-US" sz="3200"/>
          </a:p>
        </p:txBody>
      </p:sp>
      <p:sp>
        <p:nvSpPr>
          <p:cNvPr id="9" name="Shape 5">
            <a:extLst>
              <a:ext uri="{FF2B5EF4-FFF2-40B4-BE49-F238E27FC236}">
                <a16:creationId xmlns:a16="http://schemas.microsoft.com/office/drawing/2014/main" id="{703A7113-3A40-DD1A-3115-C290165F4DBC}"/>
              </a:ext>
            </a:extLst>
          </p:cNvPr>
          <p:cNvSpPr/>
          <p:nvPr/>
        </p:nvSpPr>
        <p:spPr>
          <a:xfrm>
            <a:off x="731520" y="3811874"/>
            <a:ext cx="1537818" cy="128016"/>
          </a:xfrm>
          <a:prstGeom prst="rect">
            <a:avLst/>
          </a:prstGeom>
          <a:solidFill>
            <a:srgbClr val="1E2761"/>
          </a:solidFill>
          <a:ln/>
        </p:spPr>
        <p:txBody>
          <a:bodyPr/>
          <a:lstStyle/>
          <a:p>
            <a:endParaRPr lang="ja-JP" altLang="en-US" sz="3200"/>
          </a:p>
        </p:txBody>
      </p:sp>
      <p:sp>
        <p:nvSpPr>
          <p:cNvPr id="10" name="Text 6">
            <a:extLst>
              <a:ext uri="{FF2B5EF4-FFF2-40B4-BE49-F238E27FC236}">
                <a16:creationId xmlns:a16="http://schemas.microsoft.com/office/drawing/2014/main" id="{9DF5A83B-0089-ACDE-5B8F-377646E5A259}"/>
              </a:ext>
            </a:extLst>
          </p:cNvPr>
          <p:cNvSpPr/>
          <p:nvPr/>
        </p:nvSpPr>
        <p:spPr>
          <a:xfrm>
            <a:off x="731520" y="4113626"/>
            <a:ext cx="3145536" cy="1005840"/>
          </a:xfrm>
          <a:prstGeom prst="rect">
            <a:avLst/>
          </a:prstGeom>
          <a:noFill/>
          <a:ln/>
        </p:spPr>
        <p:txBody>
          <a:bodyPr wrap="square" lIns="0" tIns="0" rIns="0" bIns="0" rtlCol="0" anchor="t"/>
          <a:lstStyle/>
          <a:p>
            <a:pPr marL="0" indent="0" algn="l">
              <a:lnSpc>
                <a:spcPct val="120000"/>
              </a:lnSpc>
              <a:buNone/>
            </a:pPr>
            <a:r>
              <a:rPr lang="en-US" sz="2000" dirty="0">
                <a:solidFill>
                  <a:srgbClr val="24292F"/>
                </a:solidFill>
                <a:latin typeface="Hiragino Kaku Gothic Pro W3" pitchFamily="34" charset="0"/>
                <a:ea typeface="Hiragino Kaku Gothic Pro W3" pitchFamily="34" charset="-122"/>
                <a:cs typeface="Hiragino Kaku Gothic Pro W3" pitchFamily="34" charset="-120"/>
              </a:rPr>
              <a:t>データが満たすべき性質</a:t>
            </a:r>
          </a:p>
          <a:p>
            <a:pPr marL="285750" indent="-285750">
              <a:lnSpc>
                <a:spcPct val="120000"/>
              </a:lnSpc>
              <a:buFont typeface="Arial" panose="020B0604020202020204" pitchFamily="34" charset="0"/>
              <a:buChar char="•"/>
            </a:pPr>
            <a:r>
              <a:rPr lang="en-US" altLang="ja-JP" sz="2000" dirty="0">
                <a:solidFill>
                  <a:srgbClr val="24292F"/>
                </a:solidFill>
                <a:latin typeface="Hiragino Kaku Gothic Pro W3" pitchFamily="34" charset="0"/>
                <a:ea typeface="Hiragino Kaku Gothic Pro W3" pitchFamily="34" charset="-122"/>
                <a:cs typeface="Hiragino Kaku Gothic Pro W3" pitchFamily="34" charset="-120"/>
              </a:rPr>
              <a:t>値の範囲</a:t>
            </a:r>
          </a:p>
          <a:p>
            <a:pPr marL="285750" indent="-285750">
              <a:lnSpc>
                <a:spcPct val="120000"/>
              </a:lnSpc>
              <a:buFont typeface="Arial" panose="020B0604020202020204" pitchFamily="34" charset="0"/>
              <a:buChar char="•"/>
            </a:pPr>
            <a:r>
              <a:rPr lang="en-US" altLang="ja-JP" sz="2000" dirty="0">
                <a:solidFill>
                  <a:srgbClr val="24292F"/>
                </a:solidFill>
                <a:latin typeface="Hiragino Kaku Gothic Pro W3" pitchFamily="34" charset="0"/>
                <a:ea typeface="Hiragino Kaku Gothic Pro W3" pitchFamily="34" charset="-122"/>
                <a:cs typeface="Hiragino Kaku Gothic Pro W3" pitchFamily="34" charset="-120"/>
              </a:rPr>
              <a:t>Null</a:t>
            </a:r>
          </a:p>
          <a:p>
            <a:pPr marL="285750" indent="-285750">
              <a:lnSpc>
                <a:spcPct val="120000"/>
              </a:lnSpc>
              <a:buFont typeface="Arial" panose="020B0604020202020204" pitchFamily="34" charset="0"/>
              <a:buChar char="•"/>
            </a:pPr>
            <a:r>
              <a:rPr lang="en-US" altLang="ja-JP" sz="2000" dirty="0">
                <a:solidFill>
                  <a:srgbClr val="24292F"/>
                </a:solidFill>
                <a:latin typeface="Hiragino Kaku Gothic Pro W3" pitchFamily="34" charset="0"/>
                <a:ea typeface="Hiragino Kaku Gothic Pro W3" pitchFamily="34" charset="-122"/>
                <a:cs typeface="Hiragino Kaku Gothic Pro W3" pitchFamily="34" charset="-120"/>
              </a:rPr>
              <a:t>状態など</a:t>
            </a:r>
            <a:endParaRPr lang="en-US" sz="2000" dirty="0"/>
          </a:p>
        </p:txBody>
      </p:sp>
      <p:sp>
        <p:nvSpPr>
          <p:cNvPr id="12" name="Shape 8">
            <a:extLst>
              <a:ext uri="{FF2B5EF4-FFF2-40B4-BE49-F238E27FC236}">
                <a16:creationId xmlns:a16="http://schemas.microsoft.com/office/drawing/2014/main" id="{111BE0F8-5A47-D696-54FE-D10E7164AA84}"/>
              </a:ext>
            </a:extLst>
          </p:cNvPr>
          <p:cNvSpPr/>
          <p:nvPr/>
        </p:nvSpPr>
        <p:spPr>
          <a:xfrm>
            <a:off x="4293108" y="2513426"/>
            <a:ext cx="3602736" cy="3977640"/>
          </a:xfrm>
          <a:prstGeom prst="roundRect">
            <a:avLst>
              <a:gd name="adj" fmla="val 1396"/>
            </a:avLst>
          </a:prstGeom>
          <a:solidFill>
            <a:srgbClr val="FFFFFF"/>
          </a:solidFill>
          <a:ln w="19050">
            <a:solidFill>
              <a:schemeClr val="bg1">
                <a:lumMod val="10000"/>
              </a:schemeClr>
            </a:solidFill>
            <a:prstDash val="solid"/>
          </a:ln>
        </p:spPr>
        <p:txBody>
          <a:bodyPr/>
          <a:lstStyle/>
          <a:p>
            <a:endParaRPr lang="ja-JP" altLang="en-US" sz="3200"/>
          </a:p>
        </p:txBody>
      </p:sp>
      <p:sp>
        <p:nvSpPr>
          <p:cNvPr id="13" name="Text 9">
            <a:extLst>
              <a:ext uri="{FF2B5EF4-FFF2-40B4-BE49-F238E27FC236}">
                <a16:creationId xmlns:a16="http://schemas.microsoft.com/office/drawing/2014/main" id="{CD1A30C9-3F00-EACB-C24D-799AAA406604}"/>
              </a:ext>
            </a:extLst>
          </p:cNvPr>
          <p:cNvSpPr/>
          <p:nvPr/>
        </p:nvSpPr>
        <p:spPr>
          <a:xfrm>
            <a:off x="4521708" y="2714594"/>
            <a:ext cx="3145536" cy="384048"/>
          </a:xfrm>
          <a:prstGeom prst="rect">
            <a:avLst/>
          </a:prstGeom>
          <a:noFill/>
          <a:ln/>
        </p:spPr>
        <p:txBody>
          <a:bodyPr wrap="square" lIns="0" tIns="0" rIns="0" bIns="0" rtlCol="0" anchor="ctr"/>
          <a:lstStyle/>
          <a:p>
            <a:pPr marL="0" indent="0">
              <a:buNone/>
            </a:pPr>
            <a:r>
              <a:rPr lang="en-US" sz="2800" dirty="0">
                <a:solidFill>
                  <a:srgbClr val="1E2761"/>
                </a:solidFill>
                <a:latin typeface="Hiragino Kaku Gothic Pro W6" pitchFamily="34" charset="0"/>
                <a:ea typeface="Hiragino Kaku Gothic Pro W6" pitchFamily="34" charset="-122"/>
                <a:cs typeface="Hiragino Kaku Gothic Pro W6" pitchFamily="34" charset="-120"/>
              </a:rPr>
              <a:t>実行文脈上の制約</a:t>
            </a:r>
            <a:endParaRPr lang="en-US" sz="2800" dirty="0"/>
          </a:p>
        </p:txBody>
      </p:sp>
      <p:sp>
        <p:nvSpPr>
          <p:cNvPr id="14" name="Text 10">
            <a:extLst>
              <a:ext uri="{FF2B5EF4-FFF2-40B4-BE49-F238E27FC236}">
                <a16:creationId xmlns:a16="http://schemas.microsoft.com/office/drawing/2014/main" id="{2AAEDE6F-E90D-20C1-D3FE-51262A55FC53}"/>
              </a:ext>
            </a:extLst>
          </p:cNvPr>
          <p:cNvSpPr/>
          <p:nvPr/>
        </p:nvSpPr>
        <p:spPr>
          <a:xfrm>
            <a:off x="4521708" y="3135218"/>
            <a:ext cx="3145536" cy="594360"/>
          </a:xfrm>
          <a:prstGeom prst="rect">
            <a:avLst/>
          </a:prstGeom>
          <a:noFill/>
          <a:ln/>
        </p:spPr>
        <p:txBody>
          <a:bodyPr wrap="square" lIns="0" tIns="0" rIns="0" bIns="0" rtlCol="0" anchor="ctr"/>
          <a:lstStyle/>
          <a:p>
            <a:pPr marL="0" indent="0">
              <a:buNone/>
            </a:pPr>
            <a:r>
              <a:rPr lang="en-US" sz="4400" b="1" dirty="0">
                <a:solidFill>
                  <a:srgbClr val="1E2761"/>
                </a:solidFill>
                <a:latin typeface="Hiragino Kaku Gothic Pro W6" pitchFamily="34" charset="0"/>
                <a:ea typeface="Hiragino Kaku Gothic Pro W6" pitchFamily="34" charset="-122"/>
                <a:cs typeface="Hiragino Kaku Gothic Pro W6" pitchFamily="34" charset="-120"/>
              </a:rPr>
              <a:t>17</a:t>
            </a:r>
            <a:r>
              <a:rPr lang="en-US" sz="2400" dirty="0">
                <a:solidFill>
                  <a:srgbClr val="24292F"/>
                </a:solidFill>
                <a:latin typeface="Hiragino Kaku Gothic Pro W3" pitchFamily="34" charset="0"/>
                <a:ea typeface="Hiragino Kaku Gothic Pro W3" pitchFamily="34" charset="-122"/>
                <a:cs typeface="Hiragino Kaku Gothic Pro W3" pitchFamily="34" charset="-120"/>
              </a:rPr>
              <a:t> 件</a:t>
            </a:r>
            <a:r>
              <a:rPr lang="en-US" sz="2400" dirty="0">
                <a:solidFill>
                  <a:srgbClr val="6E7781"/>
                </a:solidFill>
                <a:latin typeface="Hiragino Kaku Gothic Pro W6" pitchFamily="34" charset="0"/>
                <a:ea typeface="Hiragino Kaku Gothic Pro W6" pitchFamily="34" charset="-122"/>
                <a:cs typeface="Hiragino Kaku Gothic Pro W6" pitchFamily="34" charset="-120"/>
              </a:rPr>
              <a:t>　37.8%</a:t>
            </a:r>
            <a:endParaRPr lang="en-US" sz="4800" dirty="0"/>
          </a:p>
        </p:txBody>
      </p:sp>
      <p:sp>
        <p:nvSpPr>
          <p:cNvPr id="15" name="Shape 11">
            <a:extLst>
              <a:ext uri="{FF2B5EF4-FFF2-40B4-BE49-F238E27FC236}">
                <a16:creationId xmlns:a16="http://schemas.microsoft.com/office/drawing/2014/main" id="{C41F68EA-31EA-4CA3-24A7-864D8953A1EA}"/>
              </a:ext>
            </a:extLst>
          </p:cNvPr>
          <p:cNvSpPr/>
          <p:nvPr/>
        </p:nvSpPr>
        <p:spPr>
          <a:xfrm>
            <a:off x="4521708" y="3811874"/>
            <a:ext cx="3145536" cy="128016"/>
          </a:xfrm>
          <a:prstGeom prst="rect">
            <a:avLst/>
          </a:prstGeom>
          <a:solidFill>
            <a:srgbClr val="EDEFF3"/>
          </a:solidFill>
          <a:ln/>
        </p:spPr>
        <p:txBody>
          <a:bodyPr/>
          <a:lstStyle/>
          <a:p>
            <a:endParaRPr lang="ja-JP" altLang="en-US" sz="3200"/>
          </a:p>
        </p:txBody>
      </p:sp>
      <p:sp>
        <p:nvSpPr>
          <p:cNvPr id="16" name="Shape 12">
            <a:extLst>
              <a:ext uri="{FF2B5EF4-FFF2-40B4-BE49-F238E27FC236}">
                <a16:creationId xmlns:a16="http://schemas.microsoft.com/office/drawing/2014/main" id="{7D4F7642-1228-4069-7422-EE3ADA3DA3E2}"/>
              </a:ext>
            </a:extLst>
          </p:cNvPr>
          <p:cNvSpPr/>
          <p:nvPr/>
        </p:nvSpPr>
        <p:spPr>
          <a:xfrm>
            <a:off x="4521708" y="3811874"/>
            <a:ext cx="1188314" cy="128016"/>
          </a:xfrm>
          <a:prstGeom prst="rect">
            <a:avLst/>
          </a:prstGeom>
          <a:solidFill>
            <a:srgbClr val="1E2761"/>
          </a:solidFill>
          <a:ln/>
        </p:spPr>
        <p:txBody>
          <a:bodyPr/>
          <a:lstStyle/>
          <a:p>
            <a:endParaRPr lang="ja-JP" altLang="en-US" sz="3200"/>
          </a:p>
        </p:txBody>
      </p:sp>
      <p:sp>
        <p:nvSpPr>
          <p:cNvPr id="17" name="Text 13">
            <a:extLst>
              <a:ext uri="{FF2B5EF4-FFF2-40B4-BE49-F238E27FC236}">
                <a16:creationId xmlns:a16="http://schemas.microsoft.com/office/drawing/2014/main" id="{076FE918-D3E5-1320-E25B-623353374CC7}"/>
              </a:ext>
            </a:extLst>
          </p:cNvPr>
          <p:cNvSpPr/>
          <p:nvPr/>
        </p:nvSpPr>
        <p:spPr>
          <a:xfrm>
            <a:off x="4521708" y="4113626"/>
            <a:ext cx="3145536" cy="1005840"/>
          </a:xfrm>
          <a:prstGeom prst="rect">
            <a:avLst/>
          </a:prstGeom>
          <a:noFill/>
          <a:ln/>
        </p:spPr>
        <p:txBody>
          <a:bodyPr wrap="square" lIns="0" tIns="0" rIns="0" bIns="0" rtlCol="0" anchor="t"/>
          <a:lstStyle/>
          <a:p>
            <a:pPr>
              <a:lnSpc>
                <a:spcPct val="120000"/>
              </a:lnSpc>
            </a:pPr>
            <a:r>
              <a:rPr lang="en-US" altLang="ja-JP" sz="2000" dirty="0">
                <a:solidFill>
                  <a:srgbClr val="24292F"/>
                </a:solidFill>
                <a:latin typeface="Hiragino Kaku Gothic Pro W3" pitchFamily="34" charset="0"/>
                <a:ea typeface="Hiragino Kaku Gothic Pro W3" pitchFamily="34" charset="-122"/>
                <a:cs typeface="Hiragino Kaku Gothic Pro W3" pitchFamily="34" charset="-120"/>
              </a:rPr>
              <a:t>実行のされ方に関する前提</a:t>
            </a:r>
            <a:endParaRPr lang="en-US" sz="2000" dirty="0">
              <a:solidFill>
                <a:srgbClr val="24292F"/>
              </a:solidFill>
              <a:latin typeface="Hiragino Kaku Gothic Pro W3" pitchFamily="34" charset="0"/>
              <a:ea typeface="Hiragino Kaku Gothic Pro W3" pitchFamily="34" charset="-122"/>
              <a:cs typeface="Hiragino Kaku Gothic Pro W3" pitchFamily="34" charset="-120"/>
            </a:endParaRPr>
          </a:p>
          <a:p>
            <a:pPr marL="285750" indent="-285750" algn="l">
              <a:lnSpc>
                <a:spcPct val="120000"/>
              </a:lnSpc>
              <a:buFont typeface="Arial" panose="020B0604020202020204" pitchFamily="34" charset="0"/>
              <a:buChar char="•"/>
            </a:pPr>
            <a:r>
              <a:rPr lang="en-US" sz="2000" dirty="0">
                <a:solidFill>
                  <a:srgbClr val="24292F"/>
                </a:solidFill>
                <a:latin typeface="Hiragino Kaku Gothic Pro W3" pitchFamily="34" charset="0"/>
                <a:ea typeface="Hiragino Kaku Gothic Pro W3" pitchFamily="34" charset="-122"/>
                <a:cs typeface="Hiragino Kaku Gothic Pro W3" pitchFamily="34" charset="-120"/>
              </a:rPr>
              <a:t>呼び出し順序</a:t>
            </a:r>
          </a:p>
          <a:p>
            <a:pPr marL="285750" indent="-285750" algn="l">
              <a:lnSpc>
                <a:spcPct val="120000"/>
              </a:lnSpc>
              <a:buFont typeface="Arial" panose="020B0604020202020204" pitchFamily="34" charset="0"/>
              <a:buChar char="•"/>
            </a:pPr>
            <a:r>
              <a:rPr lang="en-US" sz="2000" dirty="0">
                <a:solidFill>
                  <a:srgbClr val="24292F"/>
                </a:solidFill>
                <a:latin typeface="Hiragino Kaku Gothic Pro W3" pitchFamily="34" charset="0"/>
                <a:ea typeface="Hiragino Kaku Gothic Pro W3" pitchFamily="34" charset="-122"/>
                <a:cs typeface="Hiragino Kaku Gothic Pro W3" pitchFamily="34" charset="-120"/>
              </a:rPr>
              <a:t>並行実行</a:t>
            </a:r>
          </a:p>
          <a:p>
            <a:pPr marL="285750" indent="-285750" algn="l">
              <a:lnSpc>
                <a:spcPct val="120000"/>
              </a:lnSpc>
              <a:buFont typeface="Arial" panose="020B0604020202020204" pitchFamily="34" charset="0"/>
              <a:buChar char="•"/>
            </a:pPr>
            <a:r>
              <a:rPr lang="en-US" sz="2000" dirty="0">
                <a:solidFill>
                  <a:srgbClr val="24292F"/>
                </a:solidFill>
                <a:latin typeface="Hiragino Kaku Gothic Pro W3" pitchFamily="34" charset="0"/>
                <a:ea typeface="Hiragino Kaku Gothic Pro W3" pitchFamily="34" charset="-122"/>
                <a:cs typeface="Hiragino Kaku Gothic Pro W3" pitchFamily="34" charset="-120"/>
              </a:rPr>
              <a:t>ライフサイクルなど</a:t>
            </a:r>
            <a:endParaRPr lang="en-US" sz="2000" dirty="0"/>
          </a:p>
        </p:txBody>
      </p:sp>
      <p:sp>
        <p:nvSpPr>
          <p:cNvPr id="19" name="Shape 15">
            <a:extLst>
              <a:ext uri="{FF2B5EF4-FFF2-40B4-BE49-F238E27FC236}">
                <a16:creationId xmlns:a16="http://schemas.microsoft.com/office/drawing/2014/main" id="{7D48CC7B-9D09-DEF6-7BBF-F060D9588AD0}"/>
              </a:ext>
            </a:extLst>
          </p:cNvPr>
          <p:cNvSpPr/>
          <p:nvPr/>
        </p:nvSpPr>
        <p:spPr>
          <a:xfrm>
            <a:off x="8083296" y="2513426"/>
            <a:ext cx="3602736" cy="3977640"/>
          </a:xfrm>
          <a:prstGeom prst="roundRect">
            <a:avLst>
              <a:gd name="adj" fmla="val 1396"/>
            </a:avLst>
          </a:prstGeom>
          <a:solidFill>
            <a:srgbClr val="FFFFFF"/>
          </a:solidFill>
          <a:ln w="12700">
            <a:solidFill>
              <a:srgbClr val="C9CFD8"/>
            </a:solidFill>
            <a:prstDash val="solid"/>
          </a:ln>
        </p:spPr>
        <p:txBody>
          <a:bodyPr/>
          <a:lstStyle/>
          <a:p>
            <a:endParaRPr lang="ja-JP" altLang="en-US" sz="3200"/>
          </a:p>
        </p:txBody>
      </p:sp>
      <p:sp>
        <p:nvSpPr>
          <p:cNvPr id="20" name="Text 16">
            <a:extLst>
              <a:ext uri="{FF2B5EF4-FFF2-40B4-BE49-F238E27FC236}">
                <a16:creationId xmlns:a16="http://schemas.microsoft.com/office/drawing/2014/main" id="{9C3B6267-5796-5058-2506-D2B1C52C5ECE}"/>
              </a:ext>
            </a:extLst>
          </p:cNvPr>
          <p:cNvSpPr/>
          <p:nvPr/>
        </p:nvSpPr>
        <p:spPr>
          <a:xfrm>
            <a:off x="8311896" y="2714594"/>
            <a:ext cx="3145536" cy="384048"/>
          </a:xfrm>
          <a:prstGeom prst="rect">
            <a:avLst/>
          </a:prstGeom>
          <a:noFill/>
          <a:ln/>
        </p:spPr>
        <p:txBody>
          <a:bodyPr wrap="square" lIns="0" tIns="0" rIns="0" bIns="0" rtlCol="0" anchor="ctr"/>
          <a:lstStyle/>
          <a:p>
            <a:pPr marL="0" indent="0">
              <a:buNone/>
            </a:pPr>
            <a:r>
              <a:rPr lang="en-US" sz="2800" dirty="0">
                <a:solidFill>
                  <a:srgbClr val="1E2761"/>
                </a:solidFill>
                <a:latin typeface="Hiragino Kaku Gothic Pro W6" pitchFamily="34" charset="0"/>
                <a:ea typeface="Hiragino Kaku Gothic Pro W6" pitchFamily="34" charset="-122"/>
                <a:cs typeface="Hiragino Kaku Gothic Pro W6" pitchFamily="34" charset="-120"/>
              </a:rPr>
              <a:t>コード規約</a:t>
            </a:r>
            <a:endParaRPr lang="en-US" sz="2800" dirty="0"/>
          </a:p>
        </p:txBody>
      </p:sp>
      <p:sp>
        <p:nvSpPr>
          <p:cNvPr id="21" name="Text 17">
            <a:extLst>
              <a:ext uri="{FF2B5EF4-FFF2-40B4-BE49-F238E27FC236}">
                <a16:creationId xmlns:a16="http://schemas.microsoft.com/office/drawing/2014/main" id="{2630D806-825B-314D-C340-7AE41ECAEF44}"/>
              </a:ext>
            </a:extLst>
          </p:cNvPr>
          <p:cNvSpPr/>
          <p:nvPr/>
        </p:nvSpPr>
        <p:spPr>
          <a:xfrm>
            <a:off x="8311896" y="3135218"/>
            <a:ext cx="3145536" cy="594360"/>
          </a:xfrm>
          <a:prstGeom prst="rect">
            <a:avLst/>
          </a:prstGeom>
          <a:noFill/>
          <a:ln/>
        </p:spPr>
        <p:txBody>
          <a:bodyPr wrap="square" lIns="0" tIns="0" rIns="0" bIns="0" rtlCol="0" anchor="ctr"/>
          <a:lstStyle/>
          <a:p>
            <a:pPr marL="0" indent="0">
              <a:buNone/>
            </a:pPr>
            <a:r>
              <a:rPr lang="en-US" sz="4400" b="1" dirty="0">
                <a:solidFill>
                  <a:srgbClr val="1E2761"/>
                </a:solidFill>
                <a:latin typeface="Hiragino Kaku Gothic Pro W6" pitchFamily="34" charset="0"/>
                <a:ea typeface="Hiragino Kaku Gothic Pro W6" pitchFamily="34" charset="-122"/>
                <a:cs typeface="Hiragino Kaku Gothic Pro W6" pitchFamily="34" charset="-120"/>
              </a:rPr>
              <a:t>6</a:t>
            </a:r>
            <a:r>
              <a:rPr lang="en-US" sz="2400" dirty="0">
                <a:solidFill>
                  <a:srgbClr val="24292F"/>
                </a:solidFill>
                <a:latin typeface="Hiragino Kaku Gothic Pro W3" pitchFamily="34" charset="0"/>
                <a:ea typeface="Hiragino Kaku Gothic Pro W3" pitchFamily="34" charset="-122"/>
                <a:cs typeface="Hiragino Kaku Gothic Pro W3" pitchFamily="34" charset="-120"/>
              </a:rPr>
              <a:t> 件</a:t>
            </a:r>
            <a:r>
              <a:rPr lang="en-US" sz="2400" dirty="0">
                <a:solidFill>
                  <a:srgbClr val="6E7781"/>
                </a:solidFill>
                <a:latin typeface="Hiragino Kaku Gothic Pro W6" pitchFamily="34" charset="0"/>
                <a:ea typeface="Hiragino Kaku Gothic Pro W6" pitchFamily="34" charset="-122"/>
                <a:cs typeface="Hiragino Kaku Gothic Pro W6" pitchFamily="34" charset="-120"/>
              </a:rPr>
              <a:t>　13.3%</a:t>
            </a:r>
            <a:endParaRPr lang="en-US" sz="4800" dirty="0"/>
          </a:p>
        </p:txBody>
      </p:sp>
      <p:sp>
        <p:nvSpPr>
          <p:cNvPr id="22" name="Shape 18">
            <a:extLst>
              <a:ext uri="{FF2B5EF4-FFF2-40B4-BE49-F238E27FC236}">
                <a16:creationId xmlns:a16="http://schemas.microsoft.com/office/drawing/2014/main" id="{1F43F364-FF42-BF37-AD51-EA0B9DF2236D}"/>
              </a:ext>
            </a:extLst>
          </p:cNvPr>
          <p:cNvSpPr/>
          <p:nvPr/>
        </p:nvSpPr>
        <p:spPr>
          <a:xfrm>
            <a:off x="8311896" y="3811874"/>
            <a:ext cx="3145536" cy="128016"/>
          </a:xfrm>
          <a:prstGeom prst="rect">
            <a:avLst/>
          </a:prstGeom>
          <a:solidFill>
            <a:srgbClr val="EDEFF3"/>
          </a:solidFill>
          <a:ln/>
        </p:spPr>
        <p:txBody>
          <a:bodyPr/>
          <a:lstStyle/>
          <a:p>
            <a:endParaRPr lang="ja-JP" altLang="en-US" sz="3200"/>
          </a:p>
        </p:txBody>
      </p:sp>
      <p:sp>
        <p:nvSpPr>
          <p:cNvPr id="23" name="Shape 19">
            <a:extLst>
              <a:ext uri="{FF2B5EF4-FFF2-40B4-BE49-F238E27FC236}">
                <a16:creationId xmlns:a16="http://schemas.microsoft.com/office/drawing/2014/main" id="{4A8FC7B8-FBC2-3E29-8D4E-E5851641FB66}"/>
              </a:ext>
            </a:extLst>
          </p:cNvPr>
          <p:cNvSpPr/>
          <p:nvPr/>
        </p:nvSpPr>
        <p:spPr>
          <a:xfrm>
            <a:off x="8311896" y="3811874"/>
            <a:ext cx="419405" cy="128016"/>
          </a:xfrm>
          <a:prstGeom prst="rect">
            <a:avLst/>
          </a:prstGeom>
          <a:solidFill>
            <a:srgbClr val="1E2761"/>
          </a:solidFill>
          <a:ln/>
        </p:spPr>
        <p:txBody>
          <a:bodyPr/>
          <a:lstStyle/>
          <a:p>
            <a:endParaRPr lang="ja-JP" altLang="en-US" sz="3200"/>
          </a:p>
        </p:txBody>
      </p:sp>
      <p:sp>
        <p:nvSpPr>
          <p:cNvPr id="24" name="Text 20">
            <a:extLst>
              <a:ext uri="{FF2B5EF4-FFF2-40B4-BE49-F238E27FC236}">
                <a16:creationId xmlns:a16="http://schemas.microsoft.com/office/drawing/2014/main" id="{50A4C245-798C-3F6A-CCA5-9CEAD1B77FFA}"/>
              </a:ext>
            </a:extLst>
          </p:cNvPr>
          <p:cNvSpPr/>
          <p:nvPr/>
        </p:nvSpPr>
        <p:spPr>
          <a:xfrm>
            <a:off x="8311896" y="4113626"/>
            <a:ext cx="3145536" cy="1005840"/>
          </a:xfrm>
          <a:prstGeom prst="rect">
            <a:avLst/>
          </a:prstGeom>
          <a:noFill/>
          <a:ln/>
        </p:spPr>
        <p:txBody>
          <a:bodyPr wrap="square" lIns="0" tIns="0" rIns="0" bIns="0" rtlCol="0" anchor="t"/>
          <a:lstStyle/>
          <a:p>
            <a:pPr>
              <a:lnSpc>
                <a:spcPct val="120000"/>
              </a:lnSpc>
            </a:pPr>
            <a:r>
              <a:rPr lang="en-US" altLang="ja-JP" sz="2000" dirty="0">
                <a:solidFill>
                  <a:srgbClr val="24292F"/>
                </a:solidFill>
                <a:latin typeface="Hiragino Kaku Gothic Pro W3" pitchFamily="34" charset="0"/>
                <a:ea typeface="Hiragino Kaku Gothic Pro W3" pitchFamily="34" charset="-122"/>
                <a:cs typeface="Hiragino Kaku Gothic Pro W3" pitchFamily="34" charset="-120"/>
              </a:rPr>
              <a:t>既存コードとの一貫性</a:t>
            </a:r>
            <a:endParaRPr lang="en-US" sz="2000" dirty="0">
              <a:solidFill>
                <a:srgbClr val="24292F"/>
              </a:solidFill>
              <a:latin typeface="Hiragino Kaku Gothic Pro W3" pitchFamily="34" charset="0"/>
              <a:ea typeface="Hiragino Kaku Gothic Pro W3" pitchFamily="34" charset="-122"/>
              <a:cs typeface="Hiragino Kaku Gothic Pro W3" pitchFamily="34" charset="-120"/>
            </a:endParaRPr>
          </a:p>
          <a:p>
            <a:pPr marL="285750" indent="-285750" algn="l">
              <a:lnSpc>
                <a:spcPct val="120000"/>
              </a:lnSpc>
              <a:buFont typeface="Arial" panose="020B0604020202020204" pitchFamily="34" charset="0"/>
              <a:buChar char="•"/>
            </a:pPr>
            <a:r>
              <a:rPr lang="en-US" sz="2000" dirty="0">
                <a:solidFill>
                  <a:srgbClr val="24292F"/>
                </a:solidFill>
                <a:latin typeface="Hiragino Kaku Gothic Pro W3" pitchFamily="34" charset="0"/>
                <a:ea typeface="Hiragino Kaku Gothic Pro W3" pitchFamily="34" charset="-122"/>
                <a:cs typeface="Hiragino Kaku Gothic Pro W3" pitchFamily="34" charset="-120"/>
              </a:rPr>
              <a:t>API の使い方</a:t>
            </a:r>
          </a:p>
          <a:p>
            <a:pPr marL="285750" indent="-285750" algn="l">
              <a:lnSpc>
                <a:spcPct val="120000"/>
              </a:lnSpc>
              <a:buFont typeface="Arial" panose="020B0604020202020204" pitchFamily="34" charset="0"/>
              <a:buChar char="•"/>
            </a:pPr>
            <a:r>
              <a:rPr lang="en-US" sz="2000" dirty="0">
                <a:solidFill>
                  <a:srgbClr val="24292F"/>
                </a:solidFill>
                <a:latin typeface="Hiragino Kaku Gothic Pro W3" pitchFamily="34" charset="0"/>
                <a:ea typeface="Hiragino Kaku Gothic Pro W3" pitchFamily="34" charset="-122"/>
                <a:cs typeface="Hiragino Kaku Gothic Pro W3" pitchFamily="34" charset="-120"/>
              </a:rPr>
              <a:t>リソース管理</a:t>
            </a:r>
          </a:p>
          <a:p>
            <a:pPr marL="285750" indent="-285750" algn="l">
              <a:lnSpc>
                <a:spcPct val="120000"/>
              </a:lnSpc>
              <a:buFont typeface="Arial" panose="020B0604020202020204" pitchFamily="34" charset="0"/>
              <a:buChar char="•"/>
            </a:pPr>
            <a:r>
              <a:rPr lang="en-US" sz="2000" dirty="0">
                <a:solidFill>
                  <a:srgbClr val="24292F"/>
                </a:solidFill>
                <a:latin typeface="Hiragino Kaku Gothic Pro W3" pitchFamily="34" charset="0"/>
                <a:ea typeface="Hiragino Kaku Gothic Pro W3" pitchFamily="34" charset="-122"/>
                <a:cs typeface="Hiragino Kaku Gothic Pro W3" pitchFamily="34" charset="-120"/>
              </a:rPr>
              <a:t>フォーマットなど</a:t>
            </a:r>
          </a:p>
        </p:txBody>
      </p:sp>
      <p:sp>
        <p:nvSpPr>
          <p:cNvPr id="3" name="Shape 17">
            <a:extLst>
              <a:ext uri="{FF2B5EF4-FFF2-40B4-BE49-F238E27FC236}">
                <a16:creationId xmlns:a16="http://schemas.microsoft.com/office/drawing/2014/main" id="{EF15C55B-304E-4239-867C-0322E0CCF393}"/>
              </a:ext>
            </a:extLst>
          </p:cNvPr>
          <p:cNvSpPr/>
          <p:nvPr/>
        </p:nvSpPr>
        <p:spPr>
          <a:xfrm>
            <a:off x="480888" y="1491655"/>
            <a:ext cx="11183112" cy="713231"/>
          </a:xfrm>
          <a:prstGeom prst="roundRect">
            <a:avLst>
              <a:gd name="adj" fmla="val 0"/>
            </a:avLst>
          </a:prstGeom>
          <a:solidFill>
            <a:srgbClr val="FFF3C9"/>
          </a:solidFill>
          <a:ln w="12700">
            <a:noFill/>
            <a:prstDash val="solid"/>
          </a:ln>
        </p:spPr>
        <p:txBody>
          <a:bodyPr anchor="ctr" anchorCtr="0"/>
          <a:lstStyle/>
          <a:p>
            <a:r>
              <a:rPr lang="en-US" altLang="ja-JP" sz="2800" dirty="0">
                <a:solidFill>
                  <a:schemeClr val="bg1">
                    <a:lumMod val="10000"/>
                  </a:schemeClr>
                </a:solidFill>
                <a:latin typeface="Hiragino Kaku Gothic Pro W3" panose="020B0300000000000000" pitchFamily="34" charset="-128"/>
                <a:ea typeface="Hiragino Kaku Gothic Pro W3" panose="020B0300000000000000" pitchFamily="34" charset="-128"/>
                <a:cs typeface="Hiragino Kaku Gothic Pro W6" pitchFamily="34" charset="-120"/>
              </a:rPr>
              <a:t> データや実行順序に関する</a:t>
            </a:r>
            <a:r>
              <a:rPr lang="en-US" altLang="ja-JP" sz="2800" b="1" u="sng" dirty="0">
                <a:solidFill>
                  <a:schemeClr val="bg1">
                    <a:lumMod val="10000"/>
                  </a:schemeClr>
                </a:solidFill>
                <a:latin typeface="Hiragino Kaku Gothic Pro W3" panose="020B0300000000000000" pitchFamily="34" charset="-128"/>
                <a:ea typeface="Hiragino Kaku Gothic Pro W3" panose="020B0300000000000000" pitchFamily="34" charset="-128"/>
                <a:cs typeface="Hiragino Kaku Gothic Pro W6" pitchFamily="34" charset="-120"/>
              </a:rPr>
              <a:t>意味的な制約が86.7%</a:t>
            </a:r>
            <a:r>
              <a:rPr lang="ja-JP" altLang="en-US" sz="2800" dirty="0">
                <a:solidFill>
                  <a:schemeClr val="bg1">
                    <a:lumMod val="10000"/>
                  </a:schemeClr>
                </a:solidFill>
                <a:latin typeface="Hiragino Kaku Gothic Pro W3" panose="020B0300000000000000" pitchFamily="34" charset="-128"/>
                <a:ea typeface="Hiragino Kaku Gothic Pro W3" panose="020B0300000000000000" pitchFamily="34" charset="-128"/>
                <a:cs typeface="Hiragino Kaku Gothic Pro W6" pitchFamily="34" charset="-120"/>
              </a:rPr>
              <a:t>が</a:t>
            </a:r>
            <a:r>
              <a:rPr lang="en-US" altLang="ja-JP" sz="2800" dirty="0">
                <a:solidFill>
                  <a:schemeClr val="bg1">
                    <a:lumMod val="10000"/>
                  </a:schemeClr>
                </a:solidFill>
                <a:latin typeface="Hiragino Kaku Gothic Pro W3" panose="020B0300000000000000" pitchFamily="34" charset="-128"/>
                <a:ea typeface="Hiragino Kaku Gothic Pro W3" panose="020B0300000000000000" pitchFamily="34" charset="-128"/>
                <a:cs typeface="Hiragino Kaku Gothic Pro W6" pitchFamily="34" charset="-120"/>
              </a:rPr>
              <a:t>破られ</a:t>
            </a:r>
            <a:r>
              <a:rPr lang="ja-JP" altLang="en-US" sz="2800" dirty="0">
                <a:solidFill>
                  <a:schemeClr val="bg1">
                    <a:lumMod val="10000"/>
                  </a:schemeClr>
                </a:solidFill>
                <a:latin typeface="Hiragino Kaku Gothic Pro W3" panose="020B0300000000000000" pitchFamily="34" charset="-128"/>
                <a:ea typeface="Hiragino Kaku Gothic Pro W3" panose="020B0300000000000000" pitchFamily="34" charset="-128"/>
                <a:cs typeface="Hiragino Kaku Gothic Pro W6" pitchFamily="34" charset="-120"/>
              </a:rPr>
              <a:t>ていた</a:t>
            </a:r>
            <a:endParaRPr lang="ja-JP" altLang="en-US" sz="2800">
              <a:solidFill>
                <a:schemeClr val="bg1">
                  <a:lumMod val="10000"/>
                </a:schemeClr>
              </a:solidFill>
              <a:latin typeface="Hiragino Kaku Gothic Pro W3" panose="020B0300000000000000" pitchFamily="34" charset="-128"/>
              <a:ea typeface="Hiragino Kaku Gothic Pro W3" panose="020B0300000000000000" pitchFamily="34" charset="-128"/>
            </a:endParaRPr>
          </a:p>
        </p:txBody>
      </p:sp>
    </p:spTree>
    <p:extLst>
      <p:ext uri="{BB962C8B-B14F-4D97-AF65-F5344CB8AC3E}">
        <p14:creationId xmlns:p14="http://schemas.microsoft.com/office/powerpoint/2010/main" val="39550618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484B22B-EBC3-30D5-DC7F-8D19B9BA1FEC}"/>
              </a:ext>
            </a:extLst>
          </p:cNvPr>
          <p:cNvSpPr>
            <a:spLocks noGrp="1"/>
          </p:cNvSpPr>
          <p:nvPr>
            <p:ph type="title"/>
          </p:nvPr>
        </p:nvSpPr>
        <p:spPr/>
        <p:txBody>
          <a:bodyPr/>
          <a:lstStyle/>
          <a:p>
            <a:r>
              <a:rPr kumimoji="1" lang="en" altLang="ja-JP"/>
              <a:t>RQ2</a:t>
            </a:r>
            <a:r>
              <a:rPr kumimoji="1" lang="ja-JP" altLang="en"/>
              <a:t>：</a:t>
            </a:r>
            <a:r>
              <a:rPr kumimoji="1" lang="ja-JP" altLang="en-US"/>
              <a:t>制約が確立された位置</a:t>
            </a:r>
            <a:br>
              <a:rPr kumimoji="1" lang="ja-JP" altLang="en-US"/>
            </a:br>
            <a:endParaRPr kumimoji="1" lang="ja-JP" altLang="en-US"/>
          </a:p>
        </p:txBody>
      </p:sp>
      <p:sp>
        <p:nvSpPr>
          <p:cNvPr id="16" name="Text 13">
            <a:extLst>
              <a:ext uri="{FF2B5EF4-FFF2-40B4-BE49-F238E27FC236}">
                <a16:creationId xmlns:a16="http://schemas.microsoft.com/office/drawing/2014/main" id="{6B6A6E86-6C41-0CE8-42AC-A10947ADB5C9}"/>
              </a:ext>
            </a:extLst>
          </p:cNvPr>
          <p:cNvSpPr/>
          <p:nvPr/>
        </p:nvSpPr>
        <p:spPr>
          <a:xfrm>
            <a:off x="2256588" y="2845664"/>
            <a:ext cx="7223760" cy="320040"/>
          </a:xfrm>
          <a:prstGeom prst="rect">
            <a:avLst/>
          </a:prstGeom>
          <a:noFill/>
          <a:ln/>
        </p:spPr>
        <p:txBody>
          <a:bodyPr wrap="square" lIns="0" tIns="0" rIns="0" bIns="0" rtlCol="0" anchor="ctr"/>
          <a:lstStyle/>
          <a:p>
            <a:pPr marL="0" indent="0">
              <a:buNone/>
            </a:pPr>
            <a:r>
              <a:rPr lang="en-US" sz="2800" b="1" dirty="0">
                <a:solidFill>
                  <a:schemeClr val="bg1">
                    <a:lumMod val="10000"/>
                  </a:schemeClr>
                </a:solidFill>
                <a:latin typeface="Hiragino Kaku Gothic Pro W3" panose="020B0300000000000000" pitchFamily="34" charset="-128"/>
                <a:ea typeface="Hiragino Kaku Gothic Pro W3" panose="020B0300000000000000" pitchFamily="34" charset="-128"/>
                <a:cs typeface="Hiragino Kaku Gothic Pro W6" pitchFamily="34" charset="-120"/>
              </a:rPr>
              <a:t>制約が確立された位置（45件）</a:t>
            </a:r>
            <a:endParaRPr lang="en-US" sz="2800" b="1" dirty="0">
              <a:solidFill>
                <a:schemeClr val="bg1">
                  <a:lumMod val="10000"/>
                </a:schemeClr>
              </a:solidFill>
              <a:latin typeface="Hiragino Kaku Gothic Pro W3" panose="020B0300000000000000" pitchFamily="34" charset="-128"/>
              <a:ea typeface="Hiragino Kaku Gothic Pro W3" panose="020B0300000000000000" pitchFamily="34" charset="-128"/>
            </a:endParaRPr>
          </a:p>
        </p:txBody>
      </p:sp>
      <p:sp>
        <p:nvSpPr>
          <p:cNvPr id="17" name="Shape 14">
            <a:extLst>
              <a:ext uri="{FF2B5EF4-FFF2-40B4-BE49-F238E27FC236}">
                <a16:creationId xmlns:a16="http://schemas.microsoft.com/office/drawing/2014/main" id="{A13823A7-8E2B-FD80-33FD-51080A2A8CC8}"/>
              </a:ext>
            </a:extLst>
          </p:cNvPr>
          <p:cNvSpPr/>
          <p:nvPr/>
        </p:nvSpPr>
        <p:spPr>
          <a:xfrm>
            <a:off x="2256588" y="3302864"/>
            <a:ext cx="5457952" cy="822960"/>
          </a:xfrm>
          <a:prstGeom prst="rect">
            <a:avLst/>
          </a:prstGeom>
          <a:solidFill>
            <a:srgbClr val="1E2761"/>
          </a:solidFill>
          <a:ln w="12700">
            <a:solidFill>
              <a:srgbClr val="FFFFFF"/>
            </a:solidFill>
            <a:prstDash val="solid"/>
          </a:ln>
        </p:spPr>
        <p:txBody>
          <a:bodyPr/>
          <a:lstStyle/>
          <a:p>
            <a:endParaRPr lang="ja-JP" altLang="en-US" sz="3600"/>
          </a:p>
        </p:txBody>
      </p:sp>
      <p:sp>
        <p:nvSpPr>
          <p:cNvPr id="18" name="Text 15">
            <a:extLst>
              <a:ext uri="{FF2B5EF4-FFF2-40B4-BE49-F238E27FC236}">
                <a16:creationId xmlns:a16="http://schemas.microsoft.com/office/drawing/2014/main" id="{1F82F775-1A53-3E63-8326-619F88C4BF98}"/>
              </a:ext>
            </a:extLst>
          </p:cNvPr>
          <p:cNvSpPr/>
          <p:nvPr/>
        </p:nvSpPr>
        <p:spPr>
          <a:xfrm>
            <a:off x="2256588" y="3302864"/>
            <a:ext cx="5457952" cy="822960"/>
          </a:xfrm>
          <a:prstGeom prst="rect">
            <a:avLst/>
          </a:prstGeom>
          <a:noFill/>
          <a:ln/>
        </p:spPr>
        <p:txBody>
          <a:bodyPr wrap="square" lIns="0" tIns="0" rIns="0" bIns="0" rtlCol="0" anchor="ctr"/>
          <a:lstStyle/>
          <a:p>
            <a:pPr marL="0" indent="0" algn="ctr">
              <a:buNone/>
            </a:pPr>
            <a:r>
              <a:rPr lang="en-US" sz="2800" dirty="0">
                <a:solidFill>
                  <a:srgbClr val="FFFFFF"/>
                </a:solidFill>
                <a:latin typeface="Hiragino Kaku Gothic Pro W6" pitchFamily="34" charset="0"/>
                <a:ea typeface="Hiragino Kaku Gothic Pro W6" pitchFamily="34" charset="-122"/>
                <a:cs typeface="Hiragino Kaku Gothic Pro W6" pitchFamily="34" charset="-120"/>
              </a:rPr>
              <a:t>34</a:t>
            </a:r>
            <a:endParaRPr lang="en-US" sz="2800" dirty="0"/>
          </a:p>
        </p:txBody>
      </p:sp>
      <p:sp>
        <p:nvSpPr>
          <p:cNvPr id="19" name="Shape 16">
            <a:extLst>
              <a:ext uri="{FF2B5EF4-FFF2-40B4-BE49-F238E27FC236}">
                <a16:creationId xmlns:a16="http://schemas.microsoft.com/office/drawing/2014/main" id="{6B6ADFCD-44D8-65E9-7AF0-36121444F25A}"/>
              </a:ext>
            </a:extLst>
          </p:cNvPr>
          <p:cNvSpPr/>
          <p:nvPr/>
        </p:nvSpPr>
        <p:spPr>
          <a:xfrm>
            <a:off x="7714540" y="3302864"/>
            <a:ext cx="642112" cy="822960"/>
          </a:xfrm>
          <a:prstGeom prst="rect">
            <a:avLst/>
          </a:prstGeom>
          <a:solidFill>
            <a:srgbClr val="5A6B9E"/>
          </a:solidFill>
          <a:ln w="12700">
            <a:solidFill>
              <a:srgbClr val="FFFFFF"/>
            </a:solidFill>
            <a:prstDash val="solid"/>
          </a:ln>
        </p:spPr>
        <p:txBody>
          <a:bodyPr/>
          <a:lstStyle/>
          <a:p>
            <a:endParaRPr lang="ja-JP" altLang="en-US" sz="3600"/>
          </a:p>
        </p:txBody>
      </p:sp>
      <p:sp>
        <p:nvSpPr>
          <p:cNvPr id="20" name="Text 17">
            <a:extLst>
              <a:ext uri="{FF2B5EF4-FFF2-40B4-BE49-F238E27FC236}">
                <a16:creationId xmlns:a16="http://schemas.microsoft.com/office/drawing/2014/main" id="{1380457E-EDF4-F0DF-F75C-C1AF7601BAAB}"/>
              </a:ext>
            </a:extLst>
          </p:cNvPr>
          <p:cNvSpPr/>
          <p:nvPr/>
        </p:nvSpPr>
        <p:spPr>
          <a:xfrm>
            <a:off x="7714540" y="3302864"/>
            <a:ext cx="642112" cy="822960"/>
          </a:xfrm>
          <a:prstGeom prst="rect">
            <a:avLst/>
          </a:prstGeom>
          <a:noFill/>
          <a:ln/>
        </p:spPr>
        <p:txBody>
          <a:bodyPr wrap="square" lIns="0" tIns="0" rIns="0" bIns="0" rtlCol="0" anchor="ctr"/>
          <a:lstStyle/>
          <a:p>
            <a:pPr marL="0" indent="0" algn="ctr">
              <a:buNone/>
            </a:pPr>
            <a:r>
              <a:rPr lang="en-US" sz="2800" dirty="0">
                <a:solidFill>
                  <a:srgbClr val="FFFFFF"/>
                </a:solidFill>
                <a:latin typeface="Hiragino Kaku Gothic Pro W6" pitchFamily="34" charset="0"/>
                <a:ea typeface="Hiragino Kaku Gothic Pro W6" pitchFamily="34" charset="-122"/>
                <a:cs typeface="Hiragino Kaku Gothic Pro W6" pitchFamily="34" charset="-120"/>
              </a:rPr>
              <a:t>4</a:t>
            </a:r>
            <a:endParaRPr lang="en-US" sz="2800" dirty="0"/>
          </a:p>
        </p:txBody>
      </p:sp>
      <p:sp>
        <p:nvSpPr>
          <p:cNvPr id="21" name="Shape 18">
            <a:extLst>
              <a:ext uri="{FF2B5EF4-FFF2-40B4-BE49-F238E27FC236}">
                <a16:creationId xmlns:a16="http://schemas.microsoft.com/office/drawing/2014/main" id="{1A3F2C7A-1446-519D-D92D-725AF30CD9DA}"/>
              </a:ext>
            </a:extLst>
          </p:cNvPr>
          <p:cNvSpPr/>
          <p:nvPr/>
        </p:nvSpPr>
        <p:spPr>
          <a:xfrm>
            <a:off x="8356652" y="3302864"/>
            <a:ext cx="481584" cy="822960"/>
          </a:xfrm>
          <a:prstGeom prst="rect">
            <a:avLst/>
          </a:prstGeom>
          <a:solidFill>
            <a:srgbClr val="9AA3AF"/>
          </a:solidFill>
          <a:ln w="12700">
            <a:solidFill>
              <a:srgbClr val="FFFFFF"/>
            </a:solidFill>
            <a:prstDash val="solid"/>
          </a:ln>
        </p:spPr>
        <p:txBody>
          <a:bodyPr/>
          <a:lstStyle/>
          <a:p>
            <a:endParaRPr lang="ja-JP" altLang="en-US" sz="3600"/>
          </a:p>
        </p:txBody>
      </p:sp>
      <p:sp>
        <p:nvSpPr>
          <p:cNvPr id="22" name="Text 19">
            <a:extLst>
              <a:ext uri="{FF2B5EF4-FFF2-40B4-BE49-F238E27FC236}">
                <a16:creationId xmlns:a16="http://schemas.microsoft.com/office/drawing/2014/main" id="{A573A32F-8CDF-589C-E43C-ABA088B0B41A}"/>
              </a:ext>
            </a:extLst>
          </p:cNvPr>
          <p:cNvSpPr/>
          <p:nvPr/>
        </p:nvSpPr>
        <p:spPr>
          <a:xfrm>
            <a:off x="8356652" y="3302864"/>
            <a:ext cx="481584" cy="822960"/>
          </a:xfrm>
          <a:prstGeom prst="rect">
            <a:avLst/>
          </a:prstGeom>
          <a:noFill/>
          <a:ln/>
        </p:spPr>
        <p:txBody>
          <a:bodyPr wrap="square" lIns="0" tIns="0" rIns="0" bIns="0" rtlCol="0" anchor="ctr"/>
          <a:lstStyle/>
          <a:p>
            <a:pPr marL="0" indent="0" algn="ctr">
              <a:buNone/>
            </a:pPr>
            <a:r>
              <a:rPr lang="en-US" sz="2800" dirty="0">
                <a:solidFill>
                  <a:srgbClr val="FFFFFF"/>
                </a:solidFill>
                <a:latin typeface="Hiragino Kaku Gothic Pro W6" pitchFamily="34" charset="0"/>
                <a:ea typeface="Hiragino Kaku Gothic Pro W6" pitchFamily="34" charset="-122"/>
                <a:cs typeface="Hiragino Kaku Gothic Pro W6" pitchFamily="34" charset="-120"/>
              </a:rPr>
              <a:t>3</a:t>
            </a:r>
            <a:endParaRPr lang="en-US" sz="2800" dirty="0"/>
          </a:p>
        </p:txBody>
      </p:sp>
      <p:sp>
        <p:nvSpPr>
          <p:cNvPr id="23" name="Shape 20">
            <a:extLst>
              <a:ext uri="{FF2B5EF4-FFF2-40B4-BE49-F238E27FC236}">
                <a16:creationId xmlns:a16="http://schemas.microsoft.com/office/drawing/2014/main" id="{F8BEA186-A8BB-2971-21B7-073AEB38D0DB}"/>
              </a:ext>
            </a:extLst>
          </p:cNvPr>
          <p:cNvSpPr/>
          <p:nvPr/>
        </p:nvSpPr>
        <p:spPr>
          <a:xfrm>
            <a:off x="8838236" y="3302864"/>
            <a:ext cx="642112" cy="822960"/>
          </a:xfrm>
          <a:prstGeom prst="rect">
            <a:avLst/>
          </a:prstGeom>
          <a:solidFill>
            <a:srgbClr val="C9CFD8"/>
          </a:solidFill>
          <a:ln w="12700">
            <a:solidFill>
              <a:srgbClr val="FFFFFF"/>
            </a:solidFill>
            <a:prstDash val="solid"/>
          </a:ln>
        </p:spPr>
        <p:txBody>
          <a:bodyPr/>
          <a:lstStyle/>
          <a:p>
            <a:endParaRPr lang="ja-JP" altLang="en-US" sz="3600"/>
          </a:p>
        </p:txBody>
      </p:sp>
      <p:sp>
        <p:nvSpPr>
          <p:cNvPr id="24" name="Text 21">
            <a:extLst>
              <a:ext uri="{FF2B5EF4-FFF2-40B4-BE49-F238E27FC236}">
                <a16:creationId xmlns:a16="http://schemas.microsoft.com/office/drawing/2014/main" id="{B03253F3-E21D-8E4D-209A-7D7F1C1436D0}"/>
              </a:ext>
            </a:extLst>
          </p:cNvPr>
          <p:cNvSpPr/>
          <p:nvPr/>
        </p:nvSpPr>
        <p:spPr>
          <a:xfrm>
            <a:off x="8838236" y="3302864"/>
            <a:ext cx="642112" cy="822960"/>
          </a:xfrm>
          <a:prstGeom prst="rect">
            <a:avLst/>
          </a:prstGeom>
          <a:noFill/>
          <a:ln/>
        </p:spPr>
        <p:txBody>
          <a:bodyPr wrap="square" lIns="0" tIns="0" rIns="0" bIns="0" rtlCol="0" anchor="ctr"/>
          <a:lstStyle/>
          <a:p>
            <a:pPr marL="0" indent="0" algn="ctr">
              <a:buNone/>
            </a:pPr>
            <a:r>
              <a:rPr lang="en-US" sz="2800" dirty="0">
                <a:solidFill>
                  <a:srgbClr val="24292F"/>
                </a:solidFill>
                <a:latin typeface="Hiragino Kaku Gothic Pro W6" pitchFamily="34" charset="0"/>
                <a:ea typeface="Hiragino Kaku Gothic Pro W6" pitchFamily="34" charset="-122"/>
                <a:cs typeface="Hiragino Kaku Gothic Pro W6" pitchFamily="34" charset="-120"/>
              </a:rPr>
              <a:t>4</a:t>
            </a:r>
            <a:endParaRPr lang="en-US" sz="2800" dirty="0"/>
          </a:p>
        </p:txBody>
      </p:sp>
      <p:sp>
        <p:nvSpPr>
          <p:cNvPr id="25" name="Shape 22">
            <a:extLst>
              <a:ext uri="{FF2B5EF4-FFF2-40B4-BE49-F238E27FC236}">
                <a16:creationId xmlns:a16="http://schemas.microsoft.com/office/drawing/2014/main" id="{D471D917-9E81-23F7-39AC-D89219412828}"/>
              </a:ext>
            </a:extLst>
          </p:cNvPr>
          <p:cNvSpPr/>
          <p:nvPr/>
        </p:nvSpPr>
        <p:spPr>
          <a:xfrm>
            <a:off x="2256588" y="4253840"/>
            <a:ext cx="6100064" cy="0"/>
          </a:xfrm>
          <a:prstGeom prst="line">
            <a:avLst/>
          </a:prstGeom>
          <a:noFill/>
          <a:ln w="19050">
            <a:solidFill>
              <a:srgbClr val="1E2761"/>
            </a:solidFill>
            <a:prstDash val="solid"/>
          </a:ln>
        </p:spPr>
        <p:txBody>
          <a:bodyPr/>
          <a:lstStyle/>
          <a:p>
            <a:endParaRPr lang="ja-JP" altLang="en-US" sz="3600"/>
          </a:p>
        </p:txBody>
      </p:sp>
      <p:sp>
        <p:nvSpPr>
          <p:cNvPr id="26" name="Shape 23">
            <a:extLst>
              <a:ext uri="{FF2B5EF4-FFF2-40B4-BE49-F238E27FC236}">
                <a16:creationId xmlns:a16="http://schemas.microsoft.com/office/drawing/2014/main" id="{F72D719E-5737-7AF3-BE1E-C143DB54F085}"/>
              </a:ext>
            </a:extLst>
          </p:cNvPr>
          <p:cNvSpPr/>
          <p:nvPr/>
        </p:nvSpPr>
        <p:spPr>
          <a:xfrm>
            <a:off x="2256588" y="4180688"/>
            <a:ext cx="0" cy="73152"/>
          </a:xfrm>
          <a:prstGeom prst="line">
            <a:avLst/>
          </a:prstGeom>
          <a:noFill/>
          <a:ln w="19050">
            <a:solidFill>
              <a:srgbClr val="1E2761"/>
            </a:solidFill>
            <a:prstDash val="solid"/>
          </a:ln>
        </p:spPr>
        <p:txBody>
          <a:bodyPr/>
          <a:lstStyle/>
          <a:p>
            <a:endParaRPr lang="ja-JP" altLang="en-US" sz="3600"/>
          </a:p>
        </p:txBody>
      </p:sp>
      <p:sp>
        <p:nvSpPr>
          <p:cNvPr id="27" name="Shape 24">
            <a:extLst>
              <a:ext uri="{FF2B5EF4-FFF2-40B4-BE49-F238E27FC236}">
                <a16:creationId xmlns:a16="http://schemas.microsoft.com/office/drawing/2014/main" id="{97B64D30-F226-DFFE-3BA8-3B240CA0C9B0}"/>
              </a:ext>
            </a:extLst>
          </p:cNvPr>
          <p:cNvSpPr/>
          <p:nvPr/>
        </p:nvSpPr>
        <p:spPr>
          <a:xfrm>
            <a:off x="8356652" y="4180688"/>
            <a:ext cx="0" cy="73152"/>
          </a:xfrm>
          <a:prstGeom prst="line">
            <a:avLst/>
          </a:prstGeom>
          <a:noFill/>
          <a:ln w="19050">
            <a:solidFill>
              <a:srgbClr val="1E2761"/>
            </a:solidFill>
            <a:prstDash val="solid"/>
          </a:ln>
        </p:spPr>
        <p:txBody>
          <a:bodyPr/>
          <a:lstStyle/>
          <a:p>
            <a:endParaRPr lang="ja-JP" altLang="en-US" sz="3600"/>
          </a:p>
        </p:txBody>
      </p:sp>
      <p:sp>
        <p:nvSpPr>
          <p:cNvPr id="28" name="Text 25">
            <a:extLst>
              <a:ext uri="{FF2B5EF4-FFF2-40B4-BE49-F238E27FC236}">
                <a16:creationId xmlns:a16="http://schemas.microsoft.com/office/drawing/2014/main" id="{DF0D0D9A-142B-957D-FF96-73E094512EF8}"/>
              </a:ext>
            </a:extLst>
          </p:cNvPr>
          <p:cNvSpPr/>
          <p:nvPr/>
        </p:nvSpPr>
        <p:spPr>
          <a:xfrm>
            <a:off x="2256588" y="4308704"/>
            <a:ext cx="6100064" cy="292608"/>
          </a:xfrm>
          <a:prstGeom prst="rect">
            <a:avLst/>
          </a:prstGeom>
          <a:noFill/>
          <a:ln/>
        </p:spPr>
        <p:txBody>
          <a:bodyPr wrap="square" lIns="0" tIns="0" rIns="0" bIns="0" rtlCol="0" anchor="ctr"/>
          <a:lstStyle/>
          <a:p>
            <a:pPr marL="0" indent="0" algn="ctr">
              <a:buNone/>
            </a:pPr>
            <a:r>
              <a:rPr lang="en-US" sz="2400" dirty="0">
                <a:solidFill>
                  <a:srgbClr val="1E2761"/>
                </a:solidFill>
                <a:latin typeface="Hiragino Kaku Gothic Pro W6" pitchFamily="34" charset="0"/>
                <a:ea typeface="Hiragino Kaku Gothic Pro W6" pitchFamily="34" charset="-122"/>
                <a:cs typeface="Hiragino Kaku Gothic Pro W6" pitchFamily="34" charset="-120"/>
              </a:rPr>
              <a:t>同一ファイルまでで 84.4%（38件）</a:t>
            </a:r>
            <a:endParaRPr lang="en-US" sz="2400" dirty="0"/>
          </a:p>
        </p:txBody>
      </p:sp>
      <p:sp>
        <p:nvSpPr>
          <p:cNvPr id="29" name="Shape 26">
            <a:extLst>
              <a:ext uri="{FF2B5EF4-FFF2-40B4-BE49-F238E27FC236}">
                <a16:creationId xmlns:a16="http://schemas.microsoft.com/office/drawing/2014/main" id="{F0DCB50D-188F-4208-5D3F-EE1F87A77165}"/>
              </a:ext>
            </a:extLst>
          </p:cNvPr>
          <p:cNvSpPr/>
          <p:nvPr/>
        </p:nvSpPr>
        <p:spPr>
          <a:xfrm>
            <a:off x="2256588" y="4829912"/>
            <a:ext cx="219456" cy="219456"/>
          </a:xfrm>
          <a:prstGeom prst="rect">
            <a:avLst/>
          </a:prstGeom>
          <a:solidFill>
            <a:srgbClr val="1E2761"/>
          </a:solidFill>
          <a:ln w="9525">
            <a:solidFill>
              <a:srgbClr val="C9CFD8"/>
            </a:solidFill>
            <a:prstDash val="solid"/>
          </a:ln>
        </p:spPr>
        <p:txBody>
          <a:bodyPr/>
          <a:lstStyle/>
          <a:p>
            <a:endParaRPr lang="ja-JP" altLang="en-US" sz="3600"/>
          </a:p>
        </p:txBody>
      </p:sp>
      <p:sp>
        <p:nvSpPr>
          <p:cNvPr id="30" name="Text 27">
            <a:extLst>
              <a:ext uri="{FF2B5EF4-FFF2-40B4-BE49-F238E27FC236}">
                <a16:creationId xmlns:a16="http://schemas.microsoft.com/office/drawing/2014/main" id="{CB5B2405-FB81-F273-9596-860AE28DA6E5}"/>
              </a:ext>
            </a:extLst>
          </p:cNvPr>
          <p:cNvSpPr/>
          <p:nvPr/>
        </p:nvSpPr>
        <p:spPr>
          <a:xfrm>
            <a:off x="2604060" y="4784192"/>
            <a:ext cx="5029200" cy="310896"/>
          </a:xfrm>
          <a:prstGeom prst="rect">
            <a:avLst/>
          </a:prstGeom>
          <a:noFill/>
          <a:ln/>
        </p:spPr>
        <p:txBody>
          <a:bodyPr wrap="square" lIns="0" tIns="0" rIns="0" bIns="0" rtlCol="0" anchor="ctr"/>
          <a:lstStyle/>
          <a:p>
            <a:pPr marL="0" indent="0">
              <a:buNone/>
            </a:pPr>
            <a:r>
              <a:rPr lang="en-US" sz="2400" dirty="0">
                <a:solidFill>
                  <a:srgbClr val="24292F"/>
                </a:solidFill>
                <a:latin typeface="Hiragino Kaku Gothic Pro W3" pitchFamily="34" charset="0"/>
                <a:ea typeface="Hiragino Kaku Gothic Pro W3" pitchFamily="34" charset="-122"/>
                <a:cs typeface="Hiragino Kaku Gothic Pro W3" pitchFamily="34" charset="-120"/>
              </a:rPr>
              <a:t>同一関数　34件（75.6%）</a:t>
            </a:r>
            <a:endParaRPr lang="en-US" sz="2400" dirty="0"/>
          </a:p>
        </p:txBody>
      </p:sp>
      <p:sp>
        <p:nvSpPr>
          <p:cNvPr id="31" name="Shape 28">
            <a:extLst>
              <a:ext uri="{FF2B5EF4-FFF2-40B4-BE49-F238E27FC236}">
                <a16:creationId xmlns:a16="http://schemas.microsoft.com/office/drawing/2014/main" id="{72FBDB26-FC16-F2EE-C893-200FDC4596DD}"/>
              </a:ext>
            </a:extLst>
          </p:cNvPr>
          <p:cNvSpPr/>
          <p:nvPr/>
        </p:nvSpPr>
        <p:spPr>
          <a:xfrm>
            <a:off x="2256588" y="5195672"/>
            <a:ext cx="219456" cy="219456"/>
          </a:xfrm>
          <a:prstGeom prst="rect">
            <a:avLst/>
          </a:prstGeom>
          <a:solidFill>
            <a:srgbClr val="5A6B9E"/>
          </a:solidFill>
          <a:ln w="9525">
            <a:solidFill>
              <a:srgbClr val="C9CFD8"/>
            </a:solidFill>
            <a:prstDash val="solid"/>
          </a:ln>
        </p:spPr>
        <p:txBody>
          <a:bodyPr/>
          <a:lstStyle/>
          <a:p>
            <a:endParaRPr lang="ja-JP" altLang="en-US" sz="3600"/>
          </a:p>
        </p:txBody>
      </p:sp>
      <p:sp>
        <p:nvSpPr>
          <p:cNvPr id="32" name="Text 29">
            <a:extLst>
              <a:ext uri="{FF2B5EF4-FFF2-40B4-BE49-F238E27FC236}">
                <a16:creationId xmlns:a16="http://schemas.microsoft.com/office/drawing/2014/main" id="{49EF9147-DBA6-3F38-7A27-2B5122C7A7B7}"/>
              </a:ext>
            </a:extLst>
          </p:cNvPr>
          <p:cNvSpPr/>
          <p:nvPr/>
        </p:nvSpPr>
        <p:spPr>
          <a:xfrm>
            <a:off x="2604060" y="5149952"/>
            <a:ext cx="5029200" cy="310896"/>
          </a:xfrm>
          <a:prstGeom prst="rect">
            <a:avLst/>
          </a:prstGeom>
          <a:noFill/>
          <a:ln/>
        </p:spPr>
        <p:txBody>
          <a:bodyPr wrap="square" lIns="0" tIns="0" rIns="0" bIns="0" rtlCol="0" anchor="ctr"/>
          <a:lstStyle/>
          <a:p>
            <a:pPr marL="0" indent="0">
              <a:buNone/>
            </a:pPr>
            <a:r>
              <a:rPr lang="en-US" sz="2400" dirty="0">
                <a:solidFill>
                  <a:srgbClr val="24292F"/>
                </a:solidFill>
                <a:latin typeface="Hiragino Kaku Gothic Pro W3" pitchFamily="34" charset="0"/>
                <a:ea typeface="Hiragino Kaku Gothic Pro W3" pitchFamily="34" charset="-122"/>
                <a:cs typeface="Hiragino Kaku Gothic Pro W3" pitchFamily="34" charset="-120"/>
              </a:rPr>
              <a:t>同一ファイル　4件（8.9%）</a:t>
            </a:r>
            <a:endParaRPr lang="en-US" sz="2400" dirty="0"/>
          </a:p>
        </p:txBody>
      </p:sp>
      <p:sp>
        <p:nvSpPr>
          <p:cNvPr id="33" name="Shape 30">
            <a:extLst>
              <a:ext uri="{FF2B5EF4-FFF2-40B4-BE49-F238E27FC236}">
                <a16:creationId xmlns:a16="http://schemas.microsoft.com/office/drawing/2014/main" id="{FB0603D8-DD09-7BF5-2A9E-6980F2C1A325}"/>
              </a:ext>
            </a:extLst>
          </p:cNvPr>
          <p:cNvSpPr/>
          <p:nvPr/>
        </p:nvSpPr>
        <p:spPr>
          <a:xfrm>
            <a:off x="2256588" y="5561432"/>
            <a:ext cx="219456" cy="219456"/>
          </a:xfrm>
          <a:prstGeom prst="rect">
            <a:avLst/>
          </a:prstGeom>
          <a:solidFill>
            <a:srgbClr val="9AA3AF"/>
          </a:solidFill>
          <a:ln w="9525">
            <a:solidFill>
              <a:srgbClr val="C9CFD8"/>
            </a:solidFill>
            <a:prstDash val="solid"/>
          </a:ln>
        </p:spPr>
        <p:txBody>
          <a:bodyPr/>
          <a:lstStyle/>
          <a:p>
            <a:endParaRPr lang="ja-JP" altLang="en-US" sz="3600"/>
          </a:p>
        </p:txBody>
      </p:sp>
      <p:sp>
        <p:nvSpPr>
          <p:cNvPr id="34" name="Text 31">
            <a:extLst>
              <a:ext uri="{FF2B5EF4-FFF2-40B4-BE49-F238E27FC236}">
                <a16:creationId xmlns:a16="http://schemas.microsoft.com/office/drawing/2014/main" id="{85E1417A-E932-8C93-D697-52590677BC19}"/>
              </a:ext>
            </a:extLst>
          </p:cNvPr>
          <p:cNvSpPr/>
          <p:nvPr/>
        </p:nvSpPr>
        <p:spPr>
          <a:xfrm>
            <a:off x="2604060" y="5515712"/>
            <a:ext cx="5029200" cy="310896"/>
          </a:xfrm>
          <a:prstGeom prst="rect">
            <a:avLst/>
          </a:prstGeom>
          <a:noFill/>
          <a:ln/>
        </p:spPr>
        <p:txBody>
          <a:bodyPr wrap="square" lIns="0" tIns="0" rIns="0" bIns="0" rtlCol="0" anchor="ctr"/>
          <a:lstStyle/>
          <a:p>
            <a:pPr marL="0" indent="0">
              <a:buNone/>
            </a:pPr>
            <a:r>
              <a:rPr lang="en-US" sz="2400" dirty="0">
                <a:solidFill>
                  <a:srgbClr val="24292F"/>
                </a:solidFill>
                <a:latin typeface="Hiragino Kaku Gothic Pro W3" pitchFamily="34" charset="0"/>
                <a:ea typeface="Hiragino Kaku Gothic Pro W3" pitchFamily="34" charset="-122"/>
                <a:cs typeface="Hiragino Kaku Gothic Pro W3" pitchFamily="34" charset="-120"/>
              </a:rPr>
              <a:t>同一モジュール　3件（6.7%）</a:t>
            </a:r>
            <a:endParaRPr lang="en-US" sz="2400" dirty="0"/>
          </a:p>
        </p:txBody>
      </p:sp>
      <p:sp>
        <p:nvSpPr>
          <p:cNvPr id="35" name="Shape 32">
            <a:extLst>
              <a:ext uri="{FF2B5EF4-FFF2-40B4-BE49-F238E27FC236}">
                <a16:creationId xmlns:a16="http://schemas.microsoft.com/office/drawing/2014/main" id="{0261D899-C394-3EC3-1164-952BC7BF0802}"/>
              </a:ext>
            </a:extLst>
          </p:cNvPr>
          <p:cNvSpPr/>
          <p:nvPr/>
        </p:nvSpPr>
        <p:spPr>
          <a:xfrm>
            <a:off x="2256588" y="5927192"/>
            <a:ext cx="219456" cy="219456"/>
          </a:xfrm>
          <a:prstGeom prst="rect">
            <a:avLst/>
          </a:prstGeom>
          <a:solidFill>
            <a:srgbClr val="C9CFD8"/>
          </a:solidFill>
          <a:ln w="9525">
            <a:solidFill>
              <a:srgbClr val="C9CFD8"/>
            </a:solidFill>
            <a:prstDash val="solid"/>
          </a:ln>
        </p:spPr>
        <p:txBody>
          <a:bodyPr/>
          <a:lstStyle/>
          <a:p>
            <a:endParaRPr lang="ja-JP" altLang="en-US" sz="3600"/>
          </a:p>
        </p:txBody>
      </p:sp>
      <p:sp>
        <p:nvSpPr>
          <p:cNvPr id="36" name="Text 33">
            <a:extLst>
              <a:ext uri="{FF2B5EF4-FFF2-40B4-BE49-F238E27FC236}">
                <a16:creationId xmlns:a16="http://schemas.microsoft.com/office/drawing/2014/main" id="{010EA038-3031-9B1A-F95D-2860F812580C}"/>
              </a:ext>
            </a:extLst>
          </p:cNvPr>
          <p:cNvSpPr/>
          <p:nvPr/>
        </p:nvSpPr>
        <p:spPr>
          <a:xfrm>
            <a:off x="2604060" y="5881472"/>
            <a:ext cx="5029200" cy="310896"/>
          </a:xfrm>
          <a:prstGeom prst="rect">
            <a:avLst/>
          </a:prstGeom>
          <a:noFill/>
          <a:ln/>
        </p:spPr>
        <p:txBody>
          <a:bodyPr wrap="square" lIns="0" tIns="0" rIns="0" bIns="0" rtlCol="0" anchor="ctr"/>
          <a:lstStyle/>
          <a:p>
            <a:pPr marL="0" indent="0">
              <a:buNone/>
            </a:pPr>
            <a:r>
              <a:rPr lang="en-US" sz="2400" dirty="0">
                <a:solidFill>
                  <a:srgbClr val="24292F"/>
                </a:solidFill>
                <a:latin typeface="Hiragino Kaku Gothic Pro W3" pitchFamily="34" charset="0"/>
                <a:ea typeface="Hiragino Kaku Gothic Pro W3" pitchFamily="34" charset="-122"/>
                <a:cs typeface="Hiragino Kaku Gothic Pro W3" pitchFamily="34" charset="-120"/>
              </a:rPr>
              <a:t>別モジュール　4件（8.9%）</a:t>
            </a:r>
            <a:endParaRPr lang="en-US" sz="2400" dirty="0"/>
          </a:p>
        </p:txBody>
      </p:sp>
      <p:sp>
        <p:nvSpPr>
          <p:cNvPr id="39" name="スライド番号プレースホルダー 3">
            <a:extLst>
              <a:ext uri="{FF2B5EF4-FFF2-40B4-BE49-F238E27FC236}">
                <a16:creationId xmlns:a16="http://schemas.microsoft.com/office/drawing/2014/main" id="{C79C709F-C9E0-5FFD-EA19-C0D2B50BC46D}"/>
              </a:ext>
            </a:extLst>
          </p:cNvPr>
          <p:cNvSpPr txBox="1">
            <a:spLocks/>
          </p:cNvSpPr>
          <p:nvPr/>
        </p:nvSpPr>
        <p:spPr>
          <a:xfrm>
            <a:off x="8920800" y="6498000"/>
            <a:ext cx="2743200" cy="360000"/>
          </a:xfrm>
          <a:prstGeom prst="rect">
            <a:avLst/>
          </a:prstGeom>
          <a:noFill/>
          <a:ln>
            <a:noFill/>
          </a:ln>
        </p:spPr>
        <p:txBody>
          <a:bodyPr vert="horz" wrap="none" lIns="54000" tIns="54000" rIns="54000" bIns="54000" rtlCol="0" anchor="ctr">
            <a:noAutofit/>
          </a:bodyPr>
          <a:lstStyle>
            <a:defPPr>
              <a:defRPr lang="ja-JP"/>
            </a:defPPr>
            <a:lvl1pPr marL="0" algn="r" defTabSz="914400" rtl="0" eaLnBrk="1" latinLnBrk="0" hangingPunct="1">
              <a:lnSpc>
                <a:spcPct val="100000"/>
              </a:lnSpc>
              <a:defRPr kumimoji="1" sz="2000" kern="1200" baseline="0">
                <a:solidFill>
                  <a:schemeClr val="bg1">
                    <a:lumMod val="50000"/>
                  </a:schemeClr>
                </a:solidFill>
                <a:latin typeface="Segoe UI" panose="020B0502040204020203" pitchFamily="34" charset="0"/>
                <a:ea typeface="Hiragino Kaku Gothic Pro W6" panose="020B0300000000000000"/>
                <a:cs typeface="Segoe UI" panose="020B0502040204020203" pitchFamily="34" charset="0"/>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B16735D3-C9E7-F649-AF37-A9D08763696D}" type="slidenum">
              <a:rPr lang="ja-JP" altLang="en-US" smtClean="0"/>
              <a:pPr/>
              <a:t>10</a:t>
            </a:fld>
            <a:endParaRPr lang="ja-JP" altLang="en-US"/>
          </a:p>
        </p:txBody>
      </p:sp>
      <p:sp>
        <p:nvSpPr>
          <p:cNvPr id="3" name="Shape 17">
            <a:extLst>
              <a:ext uri="{FF2B5EF4-FFF2-40B4-BE49-F238E27FC236}">
                <a16:creationId xmlns:a16="http://schemas.microsoft.com/office/drawing/2014/main" id="{9476EF12-291F-2959-28DE-4D11A728C3FC}"/>
              </a:ext>
            </a:extLst>
          </p:cNvPr>
          <p:cNvSpPr/>
          <p:nvPr/>
        </p:nvSpPr>
        <p:spPr>
          <a:xfrm>
            <a:off x="480888" y="1491655"/>
            <a:ext cx="11183112" cy="713231"/>
          </a:xfrm>
          <a:prstGeom prst="roundRect">
            <a:avLst>
              <a:gd name="adj" fmla="val 0"/>
            </a:avLst>
          </a:prstGeom>
          <a:solidFill>
            <a:srgbClr val="FFF3C9"/>
          </a:solidFill>
          <a:ln w="12700">
            <a:noFill/>
            <a:prstDash val="solid"/>
          </a:ln>
        </p:spPr>
        <p:txBody>
          <a:bodyPr anchor="ctr" anchorCtr="0"/>
          <a:lstStyle/>
          <a:p>
            <a:pPr>
              <a:lnSpc>
                <a:spcPct val="118000"/>
              </a:lnSpc>
            </a:pPr>
            <a:r>
              <a:rPr lang="en-US" altLang="ja-JP" sz="2800" dirty="0">
                <a:solidFill>
                  <a:srgbClr val="24292F"/>
                </a:solidFill>
                <a:latin typeface="Hiragino Kaku Gothic Pro W3" pitchFamily="34" charset="0"/>
                <a:ea typeface="Hiragino Kaku Gothic Pro W3" pitchFamily="34" charset="-122"/>
                <a:cs typeface="Hiragino Kaku Gothic Pro W3" pitchFamily="34" charset="-120"/>
              </a:rPr>
              <a:t> 制約の</a:t>
            </a:r>
            <a:r>
              <a:rPr lang="en-US" altLang="ja-JP" sz="2800" b="1" u="sng" dirty="0">
                <a:solidFill>
                  <a:srgbClr val="24292F"/>
                </a:solidFill>
                <a:latin typeface="Hiragino Kaku Gothic Pro W3" pitchFamily="34" charset="0"/>
                <a:ea typeface="Hiragino Kaku Gothic Pro W3" pitchFamily="34" charset="-122"/>
                <a:cs typeface="Hiragino Kaku Gothic Pro W3" pitchFamily="34" charset="-120"/>
              </a:rPr>
              <a:t>75.6%は同じ関数</a:t>
            </a:r>
            <a:r>
              <a:rPr lang="en-US" altLang="ja-JP" sz="2800" dirty="0">
                <a:solidFill>
                  <a:srgbClr val="24292F"/>
                </a:solidFill>
                <a:latin typeface="Hiragino Kaku Gothic Pro W3" pitchFamily="34" charset="0"/>
                <a:ea typeface="Hiragino Kaku Gothic Pro W3" pitchFamily="34" charset="-122"/>
                <a:cs typeface="Hiragino Kaku Gothic Pro W3" pitchFamily="34" charset="-120"/>
              </a:rPr>
              <a:t>で確立されていた</a:t>
            </a:r>
            <a:endParaRPr lang="en-US" altLang="ja-JP" sz="2800" dirty="0"/>
          </a:p>
        </p:txBody>
      </p:sp>
    </p:spTree>
    <p:extLst>
      <p:ext uri="{BB962C8B-B14F-4D97-AF65-F5344CB8AC3E}">
        <p14:creationId xmlns:p14="http://schemas.microsoft.com/office/powerpoint/2010/main" val="31684717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27391A1-315C-7DB3-1059-0DEC68136487}"/>
              </a:ext>
            </a:extLst>
          </p:cNvPr>
          <p:cNvSpPr>
            <a:spLocks noGrp="1"/>
          </p:cNvSpPr>
          <p:nvPr>
            <p:ph type="title"/>
          </p:nvPr>
        </p:nvSpPr>
        <p:spPr/>
        <p:txBody>
          <a:bodyPr/>
          <a:lstStyle/>
          <a:p>
            <a:r>
              <a:rPr kumimoji="1" lang="en-US" altLang="ja-JP"/>
              <a:t>RQ2</a:t>
            </a:r>
            <a:r>
              <a:rPr kumimoji="1" lang="ja-JP" altLang="en-US"/>
              <a:t>：制約を誰が・いつ破ったか</a:t>
            </a:r>
          </a:p>
        </p:txBody>
      </p:sp>
      <p:sp>
        <p:nvSpPr>
          <p:cNvPr id="4" name="スライド番号プレースホルダー 3">
            <a:extLst>
              <a:ext uri="{FF2B5EF4-FFF2-40B4-BE49-F238E27FC236}">
                <a16:creationId xmlns:a16="http://schemas.microsoft.com/office/drawing/2014/main" id="{5385E8CB-6CD7-A7E4-4EB6-6782C7386712}"/>
              </a:ext>
            </a:extLst>
          </p:cNvPr>
          <p:cNvSpPr>
            <a:spLocks noGrp="1"/>
          </p:cNvSpPr>
          <p:nvPr>
            <p:ph type="sldNum" sz="quarter" idx="12"/>
          </p:nvPr>
        </p:nvSpPr>
        <p:spPr/>
        <p:txBody>
          <a:bodyPr/>
          <a:lstStyle/>
          <a:p>
            <a:fld id="{B16735D3-C9E7-F649-AF37-A9D08763696D}" type="slidenum">
              <a:rPr lang="ja-JP" altLang="en-US" smtClean="0"/>
              <a:pPr/>
              <a:t>11</a:t>
            </a:fld>
            <a:endParaRPr lang="ja-JP" altLang="en-US"/>
          </a:p>
        </p:txBody>
      </p:sp>
      <p:sp>
        <p:nvSpPr>
          <p:cNvPr id="5" name="Shape 1">
            <a:extLst>
              <a:ext uri="{FF2B5EF4-FFF2-40B4-BE49-F238E27FC236}">
                <a16:creationId xmlns:a16="http://schemas.microsoft.com/office/drawing/2014/main" id="{9354CF68-9F5E-FB2F-A2D5-AE1EC9975079}"/>
              </a:ext>
            </a:extLst>
          </p:cNvPr>
          <p:cNvSpPr/>
          <p:nvPr/>
        </p:nvSpPr>
        <p:spPr>
          <a:xfrm>
            <a:off x="480888" y="2620108"/>
            <a:ext cx="6766560" cy="3667958"/>
          </a:xfrm>
          <a:prstGeom prst="roundRect">
            <a:avLst>
              <a:gd name="adj" fmla="val 1897"/>
            </a:avLst>
          </a:prstGeom>
          <a:solidFill>
            <a:srgbClr val="FFFFFF"/>
          </a:solidFill>
          <a:ln w="12700">
            <a:noFill/>
            <a:prstDash val="solid"/>
          </a:ln>
        </p:spPr>
        <p:txBody>
          <a:bodyPr/>
          <a:lstStyle/>
          <a:p>
            <a:endParaRPr lang="ja-JP" altLang="en-US" sz="2400"/>
          </a:p>
        </p:txBody>
      </p:sp>
      <p:sp>
        <p:nvSpPr>
          <p:cNvPr id="6" name="Text 2">
            <a:extLst>
              <a:ext uri="{FF2B5EF4-FFF2-40B4-BE49-F238E27FC236}">
                <a16:creationId xmlns:a16="http://schemas.microsoft.com/office/drawing/2014/main" id="{953645D7-00BA-629B-F497-3B5E0FB81AF1}"/>
              </a:ext>
            </a:extLst>
          </p:cNvPr>
          <p:cNvSpPr/>
          <p:nvPr/>
        </p:nvSpPr>
        <p:spPr>
          <a:xfrm>
            <a:off x="755208" y="2802988"/>
            <a:ext cx="6217920" cy="365760"/>
          </a:xfrm>
          <a:prstGeom prst="rect">
            <a:avLst/>
          </a:prstGeom>
          <a:noFill/>
          <a:ln/>
        </p:spPr>
        <p:txBody>
          <a:bodyPr wrap="square" lIns="0" tIns="0" rIns="0" bIns="0" rtlCol="0" anchor="ctr"/>
          <a:lstStyle/>
          <a:p>
            <a:r>
              <a:rPr lang="en-US" sz="2800" b="1" dirty="0">
                <a:solidFill>
                  <a:srgbClr val="1E2761"/>
                </a:solidFill>
                <a:latin typeface="Hiragino Kaku Gothic Pro W3" panose="020B0300000000000000" pitchFamily="34" charset="-128"/>
                <a:ea typeface="Hiragino Kaku Gothic Pro W3" panose="020B0300000000000000" pitchFamily="34" charset="-128"/>
                <a:cs typeface="Hiragino Kaku Gothic Pro W6" pitchFamily="34" charset="-120"/>
              </a:rPr>
              <a:t>制約が破られるまでの期間</a:t>
            </a:r>
            <a:r>
              <a:rPr lang="en-US" altLang="ja-JP" sz="2800" b="1" dirty="0">
                <a:solidFill>
                  <a:srgbClr val="24292F"/>
                </a:solidFill>
                <a:latin typeface="Hiragino Kaku Gothic Pro W3" panose="020B0300000000000000" pitchFamily="34" charset="-128"/>
                <a:ea typeface="Hiragino Kaku Gothic Pro W3" panose="020B0300000000000000" pitchFamily="34" charset="-128"/>
                <a:cs typeface="Hiragino Kaku Gothic Pro W6" pitchFamily="34" charset="-120"/>
              </a:rPr>
              <a:t> </a:t>
            </a:r>
            <a:endParaRPr lang="en-US" sz="2800" b="1" dirty="0">
              <a:latin typeface="Hiragino Kaku Gothic Pro W3" panose="020B0300000000000000" pitchFamily="34" charset="-128"/>
              <a:ea typeface="Hiragino Kaku Gothic Pro W3" panose="020B0300000000000000" pitchFamily="34" charset="-128"/>
            </a:endParaRPr>
          </a:p>
        </p:txBody>
      </p:sp>
      <p:sp>
        <p:nvSpPr>
          <p:cNvPr id="7" name="Shape 3">
            <a:extLst>
              <a:ext uri="{FF2B5EF4-FFF2-40B4-BE49-F238E27FC236}">
                <a16:creationId xmlns:a16="http://schemas.microsoft.com/office/drawing/2014/main" id="{59624BF4-4662-D968-B1DE-34A4D3A9BF8C}"/>
              </a:ext>
            </a:extLst>
          </p:cNvPr>
          <p:cNvSpPr/>
          <p:nvPr/>
        </p:nvSpPr>
        <p:spPr>
          <a:xfrm>
            <a:off x="983808" y="4534084"/>
            <a:ext cx="5760720" cy="0"/>
          </a:xfrm>
          <a:prstGeom prst="line">
            <a:avLst/>
          </a:prstGeom>
          <a:noFill/>
          <a:ln w="25400">
            <a:solidFill>
              <a:schemeClr val="bg1">
                <a:lumMod val="10000"/>
              </a:schemeClr>
            </a:solidFill>
            <a:prstDash val="solid"/>
            <a:tailEnd type="triangle"/>
          </a:ln>
        </p:spPr>
        <p:txBody>
          <a:bodyPr/>
          <a:lstStyle/>
          <a:p>
            <a:endParaRPr lang="ja-JP" altLang="en-US" sz="3200"/>
          </a:p>
        </p:txBody>
      </p:sp>
      <p:sp>
        <p:nvSpPr>
          <p:cNvPr id="8" name="Text 4">
            <a:extLst>
              <a:ext uri="{FF2B5EF4-FFF2-40B4-BE49-F238E27FC236}">
                <a16:creationId xmlns:a16="http://schemas.microsoft.com/office/drawing/2014/main" id="{4B11D203-B876-F498-B17D-1E59E9AA4F32}"/>
              </a:ext>
            </a:extLst>
          </p:cNvPr>
          <p:cNvSpPr/>
          <p:nvPr/>
        </p:nvSpPr>
        <p:spPr>
          <a:xfrm>
            <a:off x="709488" y="4607236"/>
            <a:ext cx="731520" cy="256032"/>
          </a:xfrm>
          <a:prstGeom prst="rect">
            <a:avLst/>
          </a:prstGeom>
          <a:noFill/>
          <a:ln/>
        </p:spPr>
        <p:txBody>
          <a:bodyPr wrap="square" lIns="0" tIns="0" rIns="0" bIns="0" rtlCol="0" anchor="ctr"/>
          <a:lstStyle/>
          <a:p>
            <a:pPr marL="0" indent="0" algn="ctr">
              <a:buNone/>
            </a:pPr>
            <a:r>
              <a:rPr lang="en-US" sz="2000" dirty="0">
                <a:solidFill>
                  <a:schemeClr val="bg1">
                    <a:lumMod val="10000"/>
                  </a:schemeClr>
                </a:solidFill>
                <a:latin typeface="Hiragino Kaku Gothic Pro W3" pitchFamily="34" charset="0"/>
                <a:ea typeface="Hiragino Kaku Gothic Pro W3" pitchFamily="34" charset="-122"/>
                <a:cs typeface="Hiragino Kaku Gothic Pro W3" pitchFamily="34" charset="-120"/>
              </a:rPr>
              <a:t>0日</a:t>
            </a:r>
            <a:endParaRPr lang="en-US" sz="2000" dirty="0">
              <a:solidFill>
                <a:schemeClr val="bg1">
                  <a:lumMod val="10000"/>
                </a:schemeClr>
              </a:solidFill>
            </a:endParaRPr>
          </a:p>
        </p:txBody>
      </p:sp>
      <p:sp>
        <p:nvSpPr>
          <p:cNvPr id="9" name="Text 5">
            <a:extLst>
              <a:ext uri="{FF2B5EF4-FFF2-40B4-BE49-F238E27FC236}">
                <a16:creationId xmlns:a16="http://schemas.microsoft.com/office/drawing/2014/main" id="{01B29DD2-8CDD-7F1A-99F7-4505D00B912F}"/>
              </a:ext>
            </a:extLst>
          </p:cNvPr>
          <p:cNvSpPr/>
          <p:nvPr/>
        </p:nvSpPr>
        <p:spPr>
          <a:xfrm>
            <a:off x="4767938" y="4599321"/>
            <a:ext cx="2205190" cy="365759"/>
          </a:xfrm>
          <a:prstGeom prst="rect">
            <a:avLst/>
          </a:prstGeom>
          <a:noFill/>
          <a:ln/>
        </p:spPr>
        <p:txBody>
          <a:bodyPr wrap="square" lIns="0" tIns="0" rIns="0" bIns="0" rtlCol="0" anchor="ctr"/>
          <a:lstStyle/>
          <a:p>
            <a:pPr marL="0" indent="0" algn="r">
              <a:buNone/>
            </a:pPr>
            <a:r>
              <a:rPr lang="en-US" sz="2000" dirty="0">
                <a:solidFill>
                  <a:schemeClr val="bg1">
                    <a:lumMod val="10000"/>
                  </a:schemeClr>
                </a:solidFill>
                <a:latin typeface="Hiragino Kaku Gothic Pro W3" pitchFamily="34" charset="0"/>
                <a:ea typeface="Hiragino Kaku Gothic Pro W3" pitchFamily="34" charset="-122"/>
                <a:cs typeface="Hiragino Kaku Gothic Pro W3" pitchFamily="34" charset="-120"/>
              </a:rPr>
              <a:t>3,317日（約9年）</a:t>
            </a:r>
            <a:endParaRPr lang="en-US" sz="2000" dirty="0">
              <a:solidFill>
                <a:schemeClr val="bg1">
                  <a:lumMod val="10000"/>
                </a:schemeClr>
              </a:solidFill>
            </a:endParaRPr>
          </a:p>
        </p:txBody>
      </p:sp>
      <p:sp>
        <p:nvSpPr>
          <p:cNvPr id="10" name="Shape 6">
            <a:extLst>
              <a:ext uri="{FF2B5EF4-FFF2-40B4-BE49-F238E27FC236}">
                <a16:creationId xmlns:a16="http://schemas.microsoft.com/office/drawing/2014/main" id="{119479C7-AB33-C6F8-33CD-5A54271E7CAB}"/>
              </a:ext>
            </a:extLst>
          </p:cNvPr>
          <p:cNvSpPr/>
          <p:nvPr/>
        </p:nvSpPr>
        <p:spPr>
          <a:xfrm>
            <a:off x="3057667" y="4168324"/>
            <a:ext cx="0" cy="365760"/>
          </a:xfrm>
          <a:prstGeom prst="line">
            <a:avLst/>
          </a:prstGeom>
          <a:noFill/>
          <a:ln w="28575">
            <a:solidFill>
              <a:srgbClr val="1E2761"/>
            </a:solidFill>
            <a:prstDash val="solid"/>
          </a:ln>
        </p:spPr>
        <p:txBody>
          <a:bodyPr/>
          <a:lstStyle/>
          <a:p>
            <a:endParaRPr lang="ja-JP" altLang="en-US" sz="3200"/>
          </a:p>
        </p:txBody>
      </p:sp>
      <p:sp>
        <p:nvSpPr>
          <p:cNvPr id="11" name="Text 7">
            <a:extLst>
              <a:ext uri="{FF2B5EF4-FFF2-40B4-BE49-F238E27FC236}">
                <a16:creationId xmlns:a16="http://schemas.microsoft.com/office/drawing/2014/main" id="{4E55A411-C662-F6DE-1ABD-EDD318AADC54}"/>
              </a:ext>
            </a:extLst>
          </p:cNvPr>
          <p:cNvSpPr/>
          <p:nvPr/>
        </p:nvSpPr>
        <p:spPr>
          <a:xfrm>
            <a:off x="1991480" y="3785574"/>
            <a:ext cx="2132373" cy="274305"/>
          </a:xfrm>
          <a:prstGeom prst="rect">
            <a:avLst/>
          </a:prstGeom>
          <a:noFill/>
          <a:ln/>
        </p:spPr>
        <p:txBody>
          <a:bodyPr wrap="square" lIns="0" tIns="0" rIns="0" bIns="0" rtlCol="0" anchor="ctr"/>
          <a:lstStyle/>
          <a:p>
            <a:pPr marL="0" indent="0" algn="ctr">
              <a:buNone/>
            </a:pPr>
            <a:r>
              <a:rPr lang="en-US" sz="2400" dirty="0">
                <a:solidFill>
                  <a:srgbClr val="1E2761"/>
                </a:solidFill>
                <a:latin typeface="Hiragino Kaku Gothic Pro W6" pitchFamily="34" charset="0"/>
                <a:ea typeface="Hiragino Kaku Gothic Pro W6" pitchFamily="34" charset="-122"/>
                <a:cs typeface="Hiragino Kaku Gothic Pro W6" pitchFamily="34" charset="-120"/>
              </a:rPr>
              <a:t>中央値 265日</a:t>
            </a:r>
            <a:endParaRPr lang="en-US" sz="2400" dirty="0"/>
          </a:p>
        </p:txBody>
      </p:sp>
      <p:sp>
        <p:nvSpPr>
          <p:cNvPr id="12" name="Text 8">
            <a:extLst>
              <a:ext uri="{FF2B5EF4-FFF2-40B4-BE49-F238E27FC236}">
                <a16:creationId xmlns:a16="http://schemas.microsoft.com/office/drawing/2014/main" id="{6304C181-03B7-3311-83C6-63DB09241264}"/>
              </a:ext>
            </a:extLst>
          </p:cNvPr>
          <p:cNvSpPr/>
          <p:nvPr/>
        </p:nvSpPr>
        <p:spPr>
          <a:xfrm>
            <a:off x="709488" y="5092025"/>
            <a:ext cx="2834640" cy="274320"/>
          </a:xfrm>
          <a:prstGeom prst="rect">
            <a:avLst/>
          </a:prstGeom>
          <a:noFill/>
          <a:ln/>
        </p:spPr>
        <p:txBody>
          <a:bodyPr wrap="square" lIns="0" tIns="0" rIns="0" bIns="0" rtlCol="0" anchor="ctr"/>
          <a:lstStyle/>
          <a:p>
            <a:pPr marL="0" indent="0" algn="l">
              <a:buNone/>
            </a:pPr>
            <a:r>
              <a:rPr lang="en-US" sz="2000" b="1" dirty="0">
                <a:solidFill>
                  <a:srgbClr val="24292F"/>
                </a:solidFill>
                <a:latin typeface="Hiragino Kaku Gothic Pro W6" pitchFamily="34" charset="0"/>
                <a:ea typeface="Hiragino Kaku Gothic Pro W6" pitchFamily="34" charset="-122"/>
                <a:cs typeface="Hiragino Kaku Gothic Pro W6" pitchFamily="34" charset="-120"/>
              </a:rPr>
              <a:t>30日以内：10件</a:t>
            </a:r>
            <a:endParaRPr lang="en-US" sz="2000" dirty="0"/>
          </a:p>
        </p:txBody>
      </p:sp>
      <p:sp>
        <p:nvSpPr>
          <p:cNvPr id="13" name="Text 9">
            <a:extLst>
              <a:ext uri="{FF2B5EF4-FFF2-40B4-BE49-F238E27FC236}">
                <a16:creationId xmlns:a16="http://schemas.microsoft.com/office/drawing/2014/main" id="{707FB564-9607-BC2E-4861-2C4F7C140DE7}"/>
              </a:ext>
            </a:extLst>
          </p:cNvPr>
          <p:cNvSpPr/>
          <p:nvPr/>
        </p:nvSpPr>
        <p:spPr>
          <a:xfrm>
            <a:off x="4275648" y="5174164"/>
            <a:ext cx="3383280" cy="274320"/>
          </a:xfrm>
          <a:prstGeom prst="rect">
            <a:avLst/>
          </a:prstGeom>
          <a:noFill/>
          <a:ln/>
        </p:spPr>
        <p:txBody>
          <a:bodyPr wrap="square" lIns="0" tIns="0" rIns="0" bIns="0" rtlCol="0" anchor="ctr"/>
          <a:lstStyle/>
          <a:p>
            <a:pPr marL="0" indent="0" algn="ctr">
              <a:buNone/>
            </a:pPr>
            <a:r>
              <a:rPr lang="en-US" sz="2000" b="1" dirty="0">
                <a:solidFill>
                  <a:srgbClr val="24292F"/>
                </a:solidFill>
                <a:latin typeface="Hiragino Kaku Gothic Pro W6" pitchFamily="34" charset="0"/>
                <a:ea typeface="Hiragino Kaku Gothic Pro W6" pitchFamily="34" charset="-122"/>
                <a:cs typeface="Hiragino Kaku Gothic Pro W6" pitchFamily="34" charset="-120"/>
              </a:rPr>
              <a:t>1年以上後：21件</a:t>
            </a:r>
          </a:p>
          <a:p>
            <a:pPr marL="0" indent="0" algn="ctr">
              <a:buNone/>
            </a:pPr>
            <a:r>
              <a:rPr lang="en-US" sz="2000" b="1" dirty="0">
                <a:solidFill>
                  <a:srgbClr val="24292F"/>
                </a:solidFill>
                <a:latin typeface="Hiragino Kaku Gothic Pro W6" pitchFamily="34" charset="0"/>
                <a:ea typeface="Hiragino Kaku Gothic Pro W6" pitchFamily="34" charset="-122"/>
                <a:cs typeface="Hiragino Kaku Gothic Pro W6" pitchFamily="34" charset="-120"/>
              </a:rPr>
              <a:t>（うち3年以上：9件）</a:t>
            </a:r>
            <a:endParaRPr lang="en-US" sz="2000" dirty="0"/>
          </a:p>
        </p:txBody>
      </p:sp>
      <p:sp>
        <p:nvSpPr>
          <p:cNvPr id="14" name="Shape 10">
            <a:extLst>
              <a:ext uri="{FF2B5EF4-FFF2-40B4-BE49-F238E27FC236}">
                <a16:creationId xmlns:a16="http://schemas.microsoft.com/office/drawing/2014/main" id="{562599EC-FAA3-9220-71FA-F03C712EB931}"/>
              </a:ext>
            </a:extLst>
          </p:cNvPr>
          <p:cNvSpPr/>
          <p:nvPr/>
        </p:nvSpPr>
        <p:spPr>
          <a:xfrm>
            <a:off x="7521768" y="2620108"/>
            <a:ext cx="4142232" cy="3667958"/>
          </a:xfrm>
          <a:prstGeom prst="roundRect">
            <a:avLst>
              <a:gd name="adj" fmla="val 1897"/>
            </a:avLst>
          </a:prstGeom>
          <a:solidFill>
            <a:srgbClr val="FFFFFF"/>
          </a:solidFill>
          <a:ln w="12700">
            <a:noFill/>
            <a:prstDash val="solid"/>
          </a:ln>
        </p:spPr>
        <p:txBody>
          <a:bodyPr/>
          <a:lstStyle/>
          <a:p>
            <a:endParaRPr lang="ja-JP" altLang="en-US" sz="2400"/>
          </a:p>
        </p:txBody>
      </p:sp>
      <p:sp>
        <p:nvSpPr>
          <p:cNvPr id="15" name="Text 11">
            <a:extLst>
              <a:ext uri="{FF2B5EF4-FFF2-40B4-BE49-F238E27FC236}">
                <a16:creationId xmlns:a16="http://schemas.microsoft.com/office/drawing/2014/main" id="{BAA4B6DC-E3CA-0F8D-0264-0331917A3935}"/>
              </a:ext>
            </a:extLst>
          </p:cNvPr>
          <p:cNvSpPr/>
          <p:nvPr/>
        </p:nvSpPr>
        <p:spPr>
          <a:xfrm>
            <a:off x="7796088" y="2802988"/>
            <a:ext cx="3593592" cy="365760"/>
          </a:xfrm>
          <a:prstGeom prst="rect">
            <a:avLst/>
          </a:prstGeom>
          <a:noFill/>
          <a:ln/>
        </p:spPr>
        <p:txBody>
          <a:bodyPr wrap="square" lIns="0" tIns="0" rIns="0" bIns="0" rtlCol="0" anchor="ctr"/>
          <a:lstStyle/>
          <a:p>
            <a:pPr marL="0" indent="0">
              <a:buNone/>
            </a:pPr>
            <a:r>
              <a:rPr lang="en-US" sz="2800" b="1" dirty="0">
                <a:solidFill>
                  <a:srgbClr val="1E2761"/>
                </a:solidFill>
                <a:latin typeface="Hiragino Kaku Gothic Pro W3" panose="020B0300000000000000" pitchFamily="34" charset="-128"/>
                <a:ea typeface="Hiragino Kaku Gothic Pro W3" panose="020B0300000000000000" pitchFamily="34" charset="-128"/>
                <a:cs typeface="Hiragino Kaku Gothic Pro W6" pitchFamily="34" charset="-120"/>
              </a:rPr>
              <a:t>誰が破ったか</a:t>
            </a:r>
            <a:endParaRPr lang="en-US" sz="2800" b="1" dirty="0">
              <a:latin typeface="Hiragino Kaku Gothic Pro W3" panose="020B0300000000000000" pitchFamily="34" charset="-128"/>
              <a:ea typeface="Hiragino Kaku Gothic Pro W3" panose="020B0300000000000000" pitchFamily="34" charset="-128"/>
            </a:endParaRPr>
          </a:p>
        </p:txBody>
      </p:sp>
      <p:sp>
        <p:nvSpPr>
          <p:cNvPr id="16" name="Text 12">
            <a:extLst>
              <a:ext uri="{FF2B5EF4-FFF2-40B4-BE49-F238E27FC236}">
                <a16:creationId xmlns:a16="http://schemas.microsoft.com/office/drawing/2014/main" id="{A6CA3911-8368-EB28-35F6-0F5A7145D420}"/>
              </a:ext>
            </a:extLst>
          </p:cNvPr>
          <p:cNvSpPr/>
          <p:nvPr/>
        </p:nvSpPr>
        <p:spPr>
          <a:xfrm>
            <a:off x="7796088" y="3802564"/>
            <a:ext cx="3593592" cy="822960"/>
          </a:xfrm>
          <a:prstGeom prst="rect">
            <a:avLst/>
          </a:prstGeom>
          <a:noFill/>
          <a:ln/>
        </p:spPr>
        <p:txBody>
          <a:bodyPr wrap="square" lIns="0" tIns="0" rIns="0" bIns="0" rtlCol="0" anchor="ctr"/>
          <a:lstStyle/>
          <a:p>
            <a:pPr marL="0" indent="0" algn="ctr">
              <a:buNone/>
            </a:pPr>
            <a:r>
              <a:rPr lang="en-US" sz="5400" b="1" dirty="0">
                <a:solidFill>
                  <a:srgbClr val="1E2761"/>
                </a:solidFill>
                <a:latin typeface="Hiragino Kaku Gothic Pro W6" pitchFamily="34" charset="0"/>
                <a:ea typeface="Hiragino Kaku Gothic Pro W6" pitchFamily="34" charset="-122"/>
                <a:cs typeface="Hiragino Kaku Gothic Pro W6" pitchFamily="34" charset="-120"/>
              </a:rPr>
              <a:t>42</a:t>
            </a:r>
            <a:r>
              <a:rPr lang="en-US" sz="2800" dirty="0">
                <a:solidFill>
                  <a:srgbClr val="1E2761"/>
                </a:solidFill>
                <a:latin typeface="Hiragino Kaku Gothic Pro W6" pitchFamily="34" charset="0"/>
                <a:ea typeface="Hiragino Kaku Gothic Pro W6" pitchFamily="34" charset="-122"/>
                <a:cs typeface="Hiragino Kaku Gothic Pro W6" pitchFamily="34" charset="-120"/>
              </a:rPr>
              <a:t> %</a:t>
            </a:r>
            <a:endParaRPr lang="en-US" sz="5400" dirty="0"/>
          </a:p>
        </p:txBody>
      </p:sp>
      <p:sp>
        <p:nvSpPr>
          <p:cNvPr id="17" name="Text 13">
            <a:extLst>
              <a:ext uri="{FF2B5EF4-FFF2-40B4-BE49-F238E27FC236}">
                <a16:creationId xmlns:a16="http://schemas.microsoft.com/office/drawing/2014/main" id="{1DCDA3C3-CDA3-2802-E03E-6D86358000D3}"/>
              </a:ext>
            </a:extLst>
          </p:cNvPr>
          <p:cNvSpPr/>
          <p:nvPr/>
        </p:nvSpPr>
        <p:spPr>
          <a:xfrm>
            <a:off x="7796088" y="4762684"/>
            <a:ext cx="3593592" cy="822960"/>
          </a:xfrm>
          <a:prstGeom prst="rect">
            <a:avLst/>
          </a:prstGeom>
          <a:noFill/>
          <a:ln/>
        </p:spPr>
        <p:txBody>
          <a:bodyPr wrap="square" lIns="0" tIns="0" rIns="0" bIns="0" rtlCol="0" anchor="t"/>
          <a:lstStyle/>
          <a:p>
            <a:pPr marL="0" indent="0" algn="ctr">
              <a:lnSpc>
                <a:spcPct val="118000"/>
              </a:lnSpc>
              <a:buNone/>
            </a:pPr>
            <a:r>
              <a:rPr lang="en-US" sz="2800" b="1" dirty="0">
                <a:solidFill>
                  <a:srgbClr val="24292F"/>
                </a:solidFill>
                <a:latin typeface="Hiragino Kaku Gothic Pro W6" pitchFamily="34" charset="0"/>
                <a:ea typeface="Hiragino Kaku Gothic Pro W6" pitchFamily="34" charset="-122"/>
                <a:cs typeface="Hiragino Kaku Gothic Pro W6" pitchFamily="34" charset="-120"/>
              </a:rPr>
              <a:t>制約を確立した本人</a:t>
            </a:r>
            <a:endParaRPr lang="en-US" sz="2800" b="1" dirty="0">
              <a:solidFill>
                <a:srgbClr val="24292F"/>
              </a:solidFill>
              <a:latin typeface="Hiragino Kaku Gothic Pro W3" pitchFamily="34" charset="0"/>
              <a:ea typeface="Hiragino Kaku Gothic Pro W3" pitchFamily="34" charset="-122"/>
              <a:cs typeface="Hiragino Kaku Gothic Pro W6" pitchFamily="34" charset="-120"/>
            </a:endParaRPr>
          </a:p>
          <a:p>
            <a:pPr marL="0" indent="0" algn="ctr">
              <a:lnSpc>
                <a:spcPct val="118000"/>
              </a:lnSpc>
              <a:buNone/>
            </a:pPr>
            <a:r>
              <a:rPr lang="en-US" sz="2800" dirty="0">
                <a:solidFill>
                  <a:srgbClr val="24292F"/>
                </a:solidFill>
                <a:latin typeface="Hiragino Kaku Gothic Pro W3" pitchFamily="34" charset="0"/>
                <a:ea typeface="Hiragino Kaku Gothic Pro W3" pitchFamily="34" charset="-122"/>
                <a:cs typeface="Hiragino Kaku Gothic Pro W3" pitchFamily="34" charset="-120"/>
              </a:rPr>
              <a:t>（19/45件）</a:t>
            </a:r>
            <a:endParaRPr lang="en-US" sz="2800" dirty="0"/>
          </a:p>
        </p:txBody>
      </p:sp>
      <p:sp>
        <p:nvSpPr>
          <p:cNvPr id="3" name="Shape 17">
            <a:extLst>
              <a:ext uri="{FF2B5EF4-FFF2-40B4-BE49-F238E27FC236}">
                <a16:creationId xmlns:a16="http://schemas.microsoft.com/office/drawing/2014/main" id="{53DBC5B4-765B-35DE-05C4-59A2522D4C79}"/>
              </a:ext>
            </a:extLst>
          </p:cNvPr>
          <p:cNvSpPr/>
          <p:nvPr/>
        </p:nvSpPr>
        <p:spPr>
          <a:xfrm>
            <a:off x="480888" y="1491655"/>
            <a:ext cx="11183112" cy="713231"/>
          </a:xfrm>
          <a:prstGeom prst="roundRect">
            <a:avLst>
              <a:gd name="adj" fmla="val 0"/>
            </a:avLst>
          </a:prstGeom>
          <a:solidFill>
            <a:srgbClr val="FFF3C9"/>
          </a:solidFill>
          <a:ln w="12700">
            <a:noFill/>
            <a:prstDash val="solid"/>
          </a:ln>
        </p:spPr>
        <p:txBody>
          <a:bodyPr anchor="ctr" anchorCtr="0"/>
          <a:lstStyle/>
          <a:p>
            <a:pPr>
              <a:lnSpc>
                <a:spcPct val="118000"/>
              </a:lnSpc>
            </a:pPr>
            <a:r>
              <a:rPr lang="en-US" altLang="ja-JP" sz="2800" dirty="0">
                <a:solidFill>
                  <a:srgbClr val="24292F"/>
                </a:solidFill>
                <a:latin typeface="Hiragino Kaku Gothic Pro W3" pitchFamily="34" charset="0"/>
                <a:ea typeface="Hiragino Kaku Gothic Pro W3" pitchFamily="34" charset="-122"/>
                <a:cs typeface="Hiragino Kaku Gothic Pro W3" pitchFamily="34" charset="-120"/>
              </a:rPr>
              <a:t> 制約が破られるまでの</a:t>
            </a:r>
            <a:r>
              <a:rPr lang="en-US" altLang="ja-JP" sz="2800" b="1" u="sng" dirty="0">
                <a:solidFill>
                  <a:srgbClr val="24292F"/>
                </a:solidFill>
                <a:latin typeface="Hiragino Kaku Gothic Pro W3" pitchFamily="34" charset="0"/>
                <a:ea typeface="Hiragino Kaku Gothic Pro W3" pitchFamily="34" charset="-122"/>
                <a:cs typeface="Hiragino Kaku Gothic Pro W3" pitchFamily="34" charset="-120"/>
              </a:rPr>
              <a:t>期間は広く分布</a:t>
            </a:r>
            <a:r>
              <a:rPr lang="en-US" altLang="ja-JP" sz="2800" dirty="0">
                <a:solidFill>
                  <a:srgbClr val="24292F"/>
                </a:solidFill>
                <a:latin typeface="Hiragino Kaku Gothic Pro W3" pitchFamily="34" charset="0"/>
                <a:ea typeface="Hiragino Kaku Gothic Pro W3" pitchFamily="34" charset="-122"/>
                <a:cs typeface="Hiragino Kaku Gothic Pro W3" pitchFamily="34" charset="-120"/>
              </a:rPr>
              <a:t>し，</a:t>
            </a:r>
            <a:r>
              <a:rPr lang="en-US" altLang="ja-JP" sz="2800" b="1" u="sng" dirty="0">
                <a:solidFill>
                  <a:srgbClr val="24292F"/>
                </a:solidFill>
                <a:latin typeface="Hiragino Kaku Gothic Pro W3" pitchFamily="34" charset="0"/>
                <a:ea typeface="Hiragino Kaku Gothic Pro W3" pitchFamily="34" charset="-122"/>
                <a:cs typeface="Hiragino Kaku Gothic Pro W3" pitchFamily="34" charset="-120"/>
              </a:rPr>
              <a:t>本人でさえ違反</a:t>
            </a:r>
            <a:r>
              <a:rPr lang="ja-JP" altLang="en-US" sz="2800" dirty="0">
                <a:solidFill>
                  <a:srgbClr val="24292F"/>
                </a:solidFill>
                <a:latin typeface="Hiragino Kaku Gothic Pro W3" pitchFamily="34" charset="0"/>
                <a:ea typeface="Hiragino Kaku Gothic Pro W3" pitchFamily="34" charset="-122"/>
                <a:cs typeface="Hiragino Kaku Gothic Pro W3" pitchFamily="34" charset="-120"/>
              </a:rPr>
              <a:t>していた</a:t>
            </a:r>
            <a:endParaRPr lang="en-US" altLang="ja-JP" sz="2800" dirty="0">
              <a:solidFill>
                <a:srgbClr val="24292F"/>
              </a:solidFill>
              <a:latin typeface="Hiragino Kaku Gothic Pro W3" pitchFamily="34" charset="0"/>
              <a:ea typeface="Hiragino Kaku Gothic Pro W3" pitchFamily="34" charset="-122"/>
              <a:cs typeface="Hiragino Kaku Gothic Pro W3" pitchFamily="34" charset="-120"/>
            </a:endParaRPr>
          </a:p>
        </p:txBody>
      </p:sp>
      <p:cxnSp>
        <p:nvCxnSpPr>
          <p:cNvPr id="22" name="直線コネクタ 21">
            <a:extLst>
              <a:ext uri="{FF2B5EF4-FFF2-40B4-BE49-F238E27FC236}">
                <a16:creationId xmlns:a16="http://schemas.microsoft.com/office/drawing/2014/main" id="{3E10D640-8ABD-54F6-B06F-3E843115CEBE}"/>
              </a:ext>
            </a:extLst>
          </p:cNvPr>
          <p:cNvCxnSpPr>
            <a:cxnSpLocks/>
          </p:cNvCxnSpPr>
          <p:nvPr/>
        </p:nvCxnSpPr>
        <p:spPr>
          <a:xfrm>
            <a:off x="7422812" y="2570004"/>
            <a:ext cx="0" cy="3841891"/>
          </a:xfrm>
          <a:prstGeom prst="line">
            <a:avLst/>
          </a:prstGeom>
          <a:ln w="25400">
            <a:solidFill>
              <a:schemeClr val="bg1">
                <a:lumMod val="10000"/>
              </a:schemeClr>
            </a:solidFill>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84414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3F32B10-A7C0-65D6-4943-C6EF106D2350}"/>
              </a:ext>
            </a:extLst>
          </p:cNvPr>
          <p:cNvSpPr>
            <a:spLocks noGrp="1"/>
          </p:cNvSpPr>
          <p:nvPr>
            <p:ph type="title"/>
          </p:nvPr>
        </p:nvSpPr>
        <p:spPr/>
        <p:txBody>
          <a:bodyPr/>
          <a:lstStyle/>
          <a:p>
            <a:r>
              <a:rPr kumimoji="1" lang="en-US" altLang="ja-JP"/>
              <a:t>RQ3</a:t>
            </a:r>
            <a:r>
              <a:rPr kumimoji="1" lang="ja-JP" altLang="en-US"/>
              <a:t>：制約はどのように明示されていたか</a:t>
            </a:r>
          </a:p>
        </p:txBody>
      </p:sp>
      <p:sp>
        <p:nvSpPr>
          <p:cNvPr id="4" name="スライド番号プレースホルダー 3">
            <a:extLst>
              <a:ext uri="{FF2B5EF4-FFF2-40B4-BE49-F238E27FC236}">
                <a16:creationId xmlns:a16="http://schemas.microsoft.com/office/drawing/2014/main" id="{204987F4-8F16-D621-8910-F4D0F0C750D3}"/>
              </a:ext>
            </a:extLst>
          </p:cNvPr>
          <p:cNvSpPr>
            <a:spLocks noGrp="1"/>
          </p:cNvSpPr>
          <p:nvPr>
            <p:ph type="sldNum" sz="quarter" idx="12"/>
          </p:nvPr>
        </p:nvSpPr>
        <p:spPr/>
        <p:txBody>
          <a:bodyPr/>
          <a:lstStyle/>
          <a:p>
            <a:fld id="{B16735D3-C9E7-F649-AF37-A9D08763696D}" type="slidenum">
              <a:rPr lang="ja-JP" altLang="en-US" smtClean="0"/>
              <a:pPr/>
              <a:t>12</a:t>
            </a:fld>
            <a:endParaRPr lang="ja-JP" altLang="en-US"/>
          </a:p>
        </p:txBody>
      </p:sp>
      <p:sp>
        <p:nvSpPr>
          <p:cNvPr id="11" name="Text 5">
            <a:extLst>
              <a:ext uri="{FF2B5EF4-FFF2-40B4-BE49-F238E27FC236}">
                <a16:creationId xmlns:a16="http://schemas.microsoft.com/office/drawing/2014/main" id="{71955425-BD69-BA17-E21F-9BAD445309AB}"/>
              </a:ext>
            </a:extLst>
          </p:cNvPr>
          <p:cNvSpPr/>
          <p:nvPr/>
        </p:nvSpPr>
        <p:spPr>
          <a:xfrm>
            <a:off x="714429" y="2283994"/>
            <a:ext cx="6583680" cy="320040"/>
          </a:xfrm>
          <a:prstGeom prst="rect">
            <a:avLst/>
          </a:prstGeom>
          <a:noFill/>
          <a:ln/>
        </p:spPr>
        <p:txBody>
          <a:bodyPr wrap="square" lIns="0" tIns="0" rIns="0" bIns="0" rtlCol="0" anchor="ctr"/>
          <a:lstStyle/>
          <a:p>
            <a:pPr marL="0" indent="0">
              <a:buNone/>
            </a:pPr>
            <a:r>
              <a:rPr lang="en-US" sz="2400" b="1" dirty="0">
                <a:solidFill>
                  <a:srgbClr val="24292F"/>
                </a:solidFill>
                <a:latin typeface="Hiragino Kaku Gothic Pro W3" panose="020B0300000000000000" pitchFamily="34" charset="-128"/>
                <a:ea typeface="Hiragino Kaku Gothic Pro W3" panose="020B0300000000000000" pitchFamily="34" charset="-128"/>
                <a:cs typeface="Hiragino Kaku Gothic Pro W6" pitchFamily="34" charset="-120"/>
              </a:rPr>
              <a:t>明示形式（45件）</a:t>
            </a:r>
            <a:endParaRPr lang="en-US" sz="2400" b="1" dirty="0">
              <a:latin typeface="Hiragino Kaku Gothic Pro W3" panose="020B0300000000000000" pitchFamily="34" charset="-128"/>
              <a:ea typeface="Hiragino Kaku Gothic Pro W3" panose="020B0300000000000000" pitchFamily="34" charset="-128"/>
            </a:endParaRPr>
          </a:p>
        </p:txBody>
      </p:sp>
      <p:sp>
        <p:nvSpPr>
          <p:cNvPr id="12" name="Text 6">
            <a:extLst>
              <a:ext uri="{FF2B5EF4-FFF2-40B4-BE49-F238E27FC236}">
                <a16:creationId xmlns:a16="http://schemas.microsoft.com/office/drawing/2014/main" id="{27069329-EE8C-F669-613C-20C357FF6FFD}"/>
              </a:ext>
            </a:extLst>
          </p:cNvPr>
          <p:cNvSpPr/>
          <p:nvPr/>
        </p:nvSpPr>
        <p:spPr>
          <a:xfrm>
            <a:off x="714429" y="2668042"/>
            <a:ext cx="320040" cy="475488"/>
          </a:xfrm>
          <a:prstGeom prst="rect">
            <a:avLst/>
          </a:prstGeom>
          <a:noFill/>
          <a:ln/>
        </p:spPr>
        <p:txBody>
          <a:bodyPr wrap="square" lIns="0" tIns="0" rIns="0" bIns="0" rtlCol="0" anchor="ctr"/>
          <a:lstStyle/>
          <a:p>
            <a:pPr marL="0" indent="0">
              <a:buNone/>
            </a:pPr>
            <a:r>
              <a:rPr lang="en-US" sz="2000" dirty="0">
                <a:solidFill>
                  <a:srgbClr val="24292F"/>
                </a:solidFill>
                <a:latin typeface="Hiragino Kaku Gothic Pro W6" pitchFamily="34" charset="0"/>
                <a:ea typeface="Hiragino Kaku Gothic Pro W6" pitchFamily="34" charset="-122"/>
                <a:cs typeface="Hiragino Kaku Gothic Pro W6" pitchFamily="34" charset="-120"/>
              </a:rPr>
              <a:t>A</a:t>
            </a:r>
            <a:endParaRPr lang="en-US" sz="2000" dirty="0"/>
          </a:p>
        </p:txBody>
      </p:sp>
      <p:sp>
        <p:nvSpPr>
          <p:cNvPr id="13" name="Shape 7">
            <a:extLst>
              <a:ext uri="{FF2B5EF4-FFF2-40B4-BE49-F238E27FC236}">
                <a16:creationId xmlns:a16="http://schemas.microsoft.com/office/drawing/2014/main" id="{E64E9742-5ACC-219A-284E-469E67209F50}"/>
              </a:ext>
            </a:extLst>
          </p:cNvPr>
          <p:cNvSpPr/>
          <p:nvPr/>
        </p:nvSpPr>
        <p:spPr>
          <a:xfrm>
            <a:off x="1125909" y="2722906"/>
            <a:ext cx="362102" cy="365760"/>
          </a:xfrm>
          <a:prstGeom prst="rect">
            <a:avLst/>
          </a:prstGeom>
          <a:solidFill>
            <a:srgbClr val="228636"/>
          </a:solidFill>
          <a:ln/>
        </p:spPr>
        <p:txBody>
          <a:bodyPr/>
          <a:lstStyle/>
          <a:p>
            <a:endParaRPr lang="ja-JP" altLang="en-US" sz="2800"/>
          </a:p>
        </p:txBody>
      </p:sp>
      <p:sp>
        <p:nvSpPr>
          <p:cNvPr id="14" name="Text 8">
            <a:extLst>
              <a:ext uri="{FF2B5EF4-FFF2-40B4-BE49-F238E27FC236}">
                <a16:creationId xmlns:a16="http://schemas.microsoft.com/office/drawing/2014/main" id="{FBE1D580-2835-4E91-58D6-AEF5E84E2F6E}"/>
              </a:ext>
            </a:extLst>
          </p:cNvPr>
          <p:cNvSpPr/>
          <p:nvPr/>
        </p:nvSpPr>
        <p:spPr>
          <a:xfrm>
            <a:off x="1533731" y="2668042"/>
            <a:ext cx="502920" cy="475488"/>
          </a:xfrm>
          <a:prstGeom prst="rect">
            <a:avLst/>
          </a:prstGeom>
          <a:noFill/>
          <a:ln/>
        </p:spPr>
        <p:txBody>
          <a:bodyPr wrap="square" lIns="0" tIns="0" rIns="0" bIns="0" rtlCol="0" anchor="ctr"/>
          <a:lstStyle/>
          <a:p>
            <a:pPr marL="0" indent="0">
              <a:buNone/>
            </a:pPr>
            <a:r>
              <a:rPr lang="en-US" sz="2000" dirty="0">
                <a:solidFill>
                  <a:srgbClr val="24292F"/>
                </a:solidFill>
                <a:latin typeface="Hiragino Kaku Gothic Pro W6" pitchFamily="34" charset="0"/>
                <a:ea typeface="Hiragino Kaku Gothic Pro W6" pitchFamily="34" charset="-122"/>
                <a:cs typeface="Hiragino Kaku Gothic Pro W6" pitchFamily="34" charset="-120"/>
              </a:rPr>
              <a:t>3</a:t>
            </a:r>
            <a:endParaRPr lang="en-US" sz="2000" dirty="0"/>
          </a:p>
        </p:txBody>
      </p:sp>
      <p:sp>
        <p:nvSpPr>
          <p:cNvPr id="15" name="Text 9">
            <a:extLst>
              <a:ext uri="{FF2B5EF4-FFF2-40B4-BE49-F238E27FC236}">
                <a16:creationId xmlns:a16="http://schemas.microsoft.com/office/drawing/2014/main" id="{2028A098-465B-025D-8429-519FE1E2CEF9}"/>
              </a:ext>
            </a:extLst>
          </p:cNvPr>
          <p:cNvSpPr/>
          <p:nvPr/>
        </p:nvSpPr>
        <p:spPr>
          <a:xfrm>
            <a:off x="4721504" y="2668042"/>
            <a:ext cx="4274452" cy="475488"/>
          </a:xfrm>
          <a:prstGeom prst="rect">
            <a:avLst/>
          </a:prstGeom>
          <a:noFill/>
          <a:ln/>
        </p:spPr>
        <p:txBody>
          <a:bodyPr wrap="square" lIns="0" tIns="0" rIns="0" bIns="0" rtlCol="0" anchor="ctr"/>
          <a:lstStyle/>
          <a:p>
            <a:pPr marL="0" indent="0">
              <a:lnSpc>
                <a:spcPct val="100000"/>
              </a:lnSpc>
              <a:buNone/>
            </a:pPr>
            <a:r>
              <a:rPr lang="en-US" sz="2000" dirty="0">
                <a:solidFill>
                  <a:srgbClr val="24292F"/>
                </a:solidFill>
                <a:latin typeface="Hiragino Kaku Gothic Pro W3" pitchFamily="34" charset="0"/>
                <a:ea typeface="Hiragino Kaku Gothic Pro W3" pitchFamily="34" charset="-122"/>
                <a:cs typeface="Hiragino Kaku Gothic Pro W3" pitchFamily="34" charset="-120"/>
              </a:rPr>
              <a:t>コンパイラで検出可能</a:t>
            </a:r>
            <a:endParaRPr lang="en-US" sz="2000" dirty="0"/>
          </a:p>
        </p:txBody>
      </p:sp>
      <p:sp>
        <p:nvSpPr>
          <p:cNvPr id="16" name="Text 10">
            <a:extLst>
              <a:ext uri="{FF2B5EF4-FFF2-40B4-BE49-F238E27FC236}">
                <a16:creationId xmlns:a16="http://schemas.microsoft.com/office/drawing/2014/main" id="{A82E02AA-C560-FC3B-9F40-A6390B55CF58}"/>
              </a:ext>
            </a:extLst>
          </p:cNvPr>
          <p:cNvSpPr/>
          <p:nvPr/>
        </p:nvSpPr>
        <p:spPr>
          <a:xfrm>
            <a:off x="714429" y="3344698"/>
            <a:ext cx="320040" cy="475488"/>
          </a:xfrm>
          <a:prstGeom prst="rect">
            <a:avLst/>
          </a:prstGeom>
          <a:noFill/>
          <a:ln/>
        </p:spPr>
        <p:txBody>
          <a:bodyPr wrap="square" lIns="0" tIns="0" rIns="0" bIns="0" rtlCol="0" anchor="ctr"/>
          <a:lstStyle/>
          <a:p>
            <a:pPr marL="0" indent="0">
              <a:buNone/>
            </a:pPr>
            <a:r>
              <a:rPr lang="en-US" sz="2000" dirty="0">
                <a:solidFill>
                  <a:srgbClr val="24292F"/>
                </a:solidFill>
                <a:latin typeface="Hiragino Kaku Gothic Pro W6" pitchFamily="34" charset="0"/>
                <a:ea typeface="Hiragino Kaku Gothic Pro W6" pitchFamily="34" charset="-122"/>
                <a:cs typeface="Hiragino Kaku Gothic Pro W6" pitchFamily="34" charset="-120"/>
              </a:rPr>
              <a:t>B</a:t>
            </a:r>
            <a:endParaRPr lang="en-US" sz="2000" dirty="0"/>
          </a:p>
        </p:txBody>
      </p:sp>
      <p:sp>
        <p:nvSpPr>
          <p:cNvPr id="17" name="Shape 11">
            <a:extLst>
              <a:ext uri="{FF2B5EF4-FFF2-40B4-BE49-F238E27FC236}">
                <a16:creationId xmlns:a16="http://schemas.microsoft.com/office/drawing/2014/main" id="{8EC044D8-3051-4377-8A2E-D94DAED52186}"/>
              </a:ext>
            </a:extLst>
          </p:cNvPr>
          <p:cNvSpPr/>
          <p:nvPr/>
        </p:nvSpPr>
        <p:spPr>
          <a:xfrm>
            <a:off x="1125909" y="3399562"/>
            <a:ext cx="241402" cy="365760"/>
          </a:xfrm>
          <a:prstGeom prst="rect">
            <a:avLst/>
          </a:prstGeom>
          <a:solidFill>
            <a:srgbClr val="228636"/>
          </a:solidFill>
          <a:ln/>
        </p:spPr>
        <p:txBody>
          <a:bodyPr/>
          <a:lstStyle/>
          <a:p>
            <a:endParaRPr lang="ja-JP" altLang="en-US" sz="2800"/>
          </a:p>
        </p:txBody>
      </p:sp>
      <p:sp>
        <p:nvSpPr>
          <p:cNvPr id="18" name="Text 12">
            <a:extLst>
              <a:ext uri="{FF2B5EF4-FFF2-40B4-BE49-F238E27FC236}">
                <a16:creationId xmlns:a16="http://schemas.microsoft.com/office/drawing/2014/main" id="{1A61090E-3257-9CCE-79D5-54C197375D7D}"/>
              </a:ext>
            </a:extLst>
          </p:cNvPr>
          <p:cNvSpPr/>
          <p:nvPr/>
        </p:nvSpPr>
        <p:spPr>
          <a:xfrm>
            <a:off x="1413031" y="3344698"/>
            <a:ext cx="502920" cy="475488"/>
          </a:xfrm>
          <a:prstGeom prst="rect">
            <a:avLst/>
          </a:prstGeom>
          <a:noFill/>
          <a:ln/>
        </p:spPr>
        <p:txBody>
          <a:bodyPr wrap="square" lIns="0" tIns="0" rIns="0" bIns="0" rtlCol="0" anchor="ctr"/>
          <a:lstStyle/>
          <a:p>
            <a:pPr marL="0" indent="0">
              <a:buNone/>
            </a:pPr>
            <a:r>
              <a:rPr lang="en-US" sz="2000" dirty="0">
                <a:solidFill>
                  <a:srgbClr val="24292F"/>
                </a:solidFill>
                <a:latin typeface="Hiragino Kaku Gothic Pro W6" pitchFamily="34" charset="0"/>
                <a:ea typeface="Hiragino Kaku Gothic Pro W6" pitchFamily="34" charset="-122"/>
                <a:cs typeface="Hiragino Kaku Gothic Pro W6" pitchFamily="34" charset="-120"/>
              </a:rPr>
              <a:t>2</a:t>
            </a:r>
            <a:endParaRPr lang="en-US" sz="2000" dirty="0"/>
          </a:p>
        </p:txBody>
      </p:sp>
      <p:sp>
        <p:nvSpPr>
          <p:cNvPr id="19" name="Text 13">
            <a:extLst>
              <a:ext uri="{FF2B5EF4-FFF2-40B4-BE49-F238E27FC236}">
                <a16:creationId xmlns:a16="http://schemas.microsoft.com/office/drawing/2014/main" id="{3E40BF97-559E-5D1C-3F6D-3118969B989D}"/>
              </a:ext>
            </a:extLst>
          </p:cNvPr>
          <p:cNvSpPr/>
          <p:nvPr/>
        </p:nvSpPr>
        <p:spPr>
          <a:xfrm>
            <a:off x="4721504" y="3344698"/>
            <a:ext cx="3620519" cy="475488"/>
          </a:xfrm>
          <a:prstGeom prst="rect">
            <a:avLst/>
          </a:prstGeom>
          <a:noFill/>
          <a:ln/>
        </p:spPr>
        <p:txBody>
          <a:bodyPr wrap="square" lIns="0" tIns="0" rIns="0" bIns="0" rtlCol="0" anchor="ctr"/>
          <a:lstStyle/>
          <a:p>
            <a:pPr marL="0" indent="0">
              <a:lnSpc>
                <a:spcPct val="100000"/>
              </a:lnSpc>
              <a:buNone/>
            </a:pPr>
            <a:r>
              <a:rPr lang="en-US" sz="2000" dirty="0">
                <a:solidFill>
                  <a:srgbClr val="24292F"/>
                </a:solidFill>
                <a:latin typeface="Hiragino Kaku Gothic Pro W3" pitchFamily="34" charset="0"/>
                <a:ea typeface="Hiragino Kaku Gothic Pro W3" pitchFamily="34" charset="-122"/>
                <a:cs typeface="Hiragino Kaku Gothic Pro W3" pitchFamily="34" charset="-120"/>
              </a:rPr>
              <a:t>assert など実行時検査あり</a:t>
            </a:r>
            <a:endParaRPr lang="en-US" sz="2000" dirty="0"/>
          </a:p>
        </p:txBody>
      </p:sp>
      <p:sp>
        <p:nvSpPr>
          <p:cNvPr id="20" name="Text 14">
            <a:extLst>
              <a:ext uri="{FF2B5EF4-FFF2-40B4-BE49-F238E27FC236}">
                <a16:creationId xmlns:a16="http://schemas.microsoft.com/office/drawing/2014/main" id="{DA36ABB6-E2B0-1BFB-AE70-B0AAFDDAB2C2}"/>
              </a:ext>
            </a:extLst>
          </p:cNvPr>
          <p:cNvSpPr/>
          <p:nvPr/>
        </p:nvSpPr>
        <p:spPr>
          <a:xfrm>
            <a:off x="714429" y="4021354"/>
            <a:ext cx="320040" cy="475488"/>
          </a:xfrm>
          <a:prstGeom prst="rect">
            <a:avLst/>
          </a:prstGeom>
          <a:noFill/>
          <a:ln/>
        </p:spPr>
        <p:txBody>
          <a:bodyPr wrap="square" lIns="0" tIns="0" rIns="0" bIns="0" rtlCol="0" anchor="ctr"/>
          <a:lstStyle/>
          <a:p>
            <a:pPr marL="0" indent="0">
              <a:buNone/>
            </a:pPr>
            <a:r>
              <a:rPr lang="en-US" sz="2000" dirty="0">
                <a:solidFill>
                  <a:srgbClr val="24292F"/>
                </a:solidFill>
                <a:latin typeface="Hiragino Kaku Gothic Pro W6" pitchFamily="34" charset="0"/>
                <a:ea typeface="Hiragino Kaku Gothic Pro W6" pitchFamily="34" charset="-122"/>
                <a:cs typeface="Hiragino Kaku Gothic Pro W6" pitchFamily="34" charset="-120"/>
              </a:rPr>
              <a:t>C</a:t>
            </a:r>
            <a:endParaRPr lang="en-US" sz="2000" dirty="0"/>
          </a:p>
        </p:txBody>
      </p:sp>
      <p:sp>
        <p:nvSpPr>
          <p:cNvPr id="21" name="Shape 15">
            <a:extLst>
              <a:ext uri="{FF2B5EF4-FFF2-40B4-BE49-F238E27FC236}">
                <a16:creationId xmlns:a16="http://schemas.microsoft.com/office/drawing/2014/main" id="{5986BE06-1597-CBF9-9299-BF6D386E2FA6}"/>
              </a:ext>
            </a:extLst>
          </p:cNvPr>
          <p:cNvSpPr/>
          <p:nvPr/>
        </p:nvSpPr>
        <p:spPr>
          <a:xfrm>
            <a:off x="1125909" y="4076218"/>
            <a:ext cx="724205" cy="365760"/>
          </a:xfrm>
          <a:prstGeom prst="rect">
            <a:avLst/>
          </a:prstGeom>
          <a:solidFill>
            <a:srgbClr val="9AA3AF"/>
          </a:solidFill>
          <a:ln/>
        </p:spPr>
        <p:txBody>
          <a:bodyPr/>
          <a:lstStyle/>
          <a:p>
            <a:endParaRPr lang="ja-JP" altLang="en-US" sz="2800"/>
          </a:p>
        </p:txBody>
      </p:sp>
      <p:sp>
        <p:nvSpPr>
          <p:cNvPr id="22" name="Text 16">
            <a:extLst>
              <a:ext uri="{FF2B5EF4-FFF2-40B4-BE49-F238E27FC236}">
                <a16:creationId xmlns:a16="http://schemas.microsoft.com/office/drawing/2014/main" id="{76E5F04B-1645-C50C-3140-E8DB3B22AF1D}"/>
              </a:ext>
            </a:extLst>
          </p:cNvPr>
          <p:cNvSpPr/>
          <p:nvPr/>
        </p:nvSpPr>
        <p:spPr>
          <a:xfrm>
            <a:off x="1895834" y="4021354"/>
            <a:ext cx="502920" cy="475488"/>
          </a:xfrm>
          <a:prstGeom prst="rect">
            <a:avLst/>
          </a:prstGeom>
          <a:noFill/>
          <a:ln/>
        </p:spPr>
        <p:txBody>
          <a:bodyPr wrap="square" lIns="0" tIns="0" rIns="0" bIns="0" rtlCol="0" anchor="ctr"/>
          <a:lstStyle/>
          <a:p>
            <a:pPr marL="0" indent="0">
              <a:buNone/>
            </a:pPr>
            <a:r>
              <a:rPr lang="en-US" sz="2000" dirty="0">
                <a:solidFill>
                  <a:srgbClr val="24292F"/>
                </a:solidFill>
                <a:latin typeface="Hiragino Kaku Gothic Pro W6" pitchFamily="34" charset="0"/>
                <a:ea typeface="Hiragino Kaku Gothic Pro W6" pitchFamily="34" charset="-122"/>
                <a:cs typeface="Hiragino Kaku Gothic Pro W6" pitchFamily="34" charset="-120"/>
              </a:rPr>
              <a:t>6</a:t>
            </a:r>
            <a:endParaRPr lang="en-US" sz="2000" dirty="0"/>
          </a:p>
        </p:txBody>
      </p:sp>
      <p:sp>
        <p:nvSpPr>
          <p:cNvPr id="23" name="Text 17">
            <a:extLst>
              <a:ext uri="{FF2B5EF4-FFF2-40B4-BE49-F238E27FC236}">
                <a16:creationId xmlns:a16="http://schemas.microsoft.com/office/drawing/2014/main" id="{8D56CE94-4CD4-848D-F176-53933EDDF151}"/>
              </a:ext>
            </a:extLst>
          </p:cNvPr>
          <p:cNvSpPr/>
          <p:nvPr/>
        </p:nvSpPr>
        <p:spPr>
          <a:xfrm>
            <a:off x="4721504" y="4021354"/>
            <a:ext cx="3620519" cy="475488"/>
          </a:xfrm>
          <a:prstGeom prst="rect">
            <a:avLst/>
          </a:prstGeom>
          <a:noFill/>
          <a:ln/>
        </p:spPr>
        <p:txBody>
          <a:bodyPr wrap="square" lIns="0" tIns="0" rIns="0" bIns="0" rtlCol="0" anchor="ctr"/>
          <a:lstStyle/>
          <a:p>
            <a:pPr marL="0" indent="0">
              <a:lnSpc>
                <a:spcPct val="100000"/>
              </a:lnSpc>
              <a:buNone/>
            </a:pPr>
            <a:r>
              <a:rPr lang="en-US" sz="2000" dirty="0">
                <a:solidFill>
                  <a:srgbClr val="24292F"/>
                </a:solidFill>
                <a:latin typeface="Hiragino Kaku Gothic Pro W3" pitchFamily="34" charset="0"/>
                <a:ea typeface="Hiragino Kaku Gothic Pro W3" pitchFamily="34" charset="-122"/>
                <a:cs typeface="Hiragino Kaku Gothic Pro W3" pitchFamily="34" charset="-120"/>
              </a:rPr>
              <a:t>コメント・文書に記述</a:t>
            </a:r>
            <a:endParaRPr lang="en-US" sz="2000" dirty="0"/>
          </a:p>
        </p:txBody>
      </p:sp>
      <p:sp>
        <p:nvSpPr>
          <p:cNvPr id="24" name="Text 18">
            <a:extLst>
              <a:ext uri="{FF2B5EF4-FFF2-40B4-BE49-F238E27FC236}">
                <a16:creationId xmlns:a16="http://schemas.microsoft.com/office/drawing/2014/main" id="{A0DF5A53-7573-1444-B450-500C63CFE479}"/>
              </a:ext>
            </a:extLst>
          </p:cNvPr>
          <p:cNvSpPr/>
          <p:nvPr/>
        </p:nvSpPr>
        <p:spPr>
          <a:xfrm>
            <a:off x="714429" y="4698010"/>
            <a:ext cx="320040" cy="475488"/>
          </a:xfrm>
          <a:prstGeom prst="rect">
            <a:avLst/>
          </a:prstGeom>
          <a:noFill/>
          <a:ln/>
        </p:spPr>
        <p:txBody>
          <a:bodyPr wrap="square" lIns="0" tIns="0" rIns="0" bIns="0" rtlCol="0" anchor="ctr"/>
          <a:lstStyle/>
          <a:p>
            <a:pPr marL="0" indent="0">
              <a:buNone/>
            </a:pPr>
            <a:r>
              <a:rPr lang="en-US" sz="2000" dirty="0">
                <a:solidFill>
                  <a:srgbClr val="24292F"/>
                </a:solidFill>
                <a:latin typeface="Hiragino Kaku Gothic Pro W6" pitchFamily="34" charset="0"/>
                <a:ea typeface="Hiragino Kaku Gothic Pro W6" pitchFamily="34" charset="-122"/>
                <a:cs typeface="Hiragino Kaku Gothic Pro W6" pitchFamily="34" charset="-120"/>
              </a:rPr>
              <a:t>D</a:t>
            </a:r>
            <a:endParaRPr lang="en-US" sz="2000" dirty="0"/>
          </a:p>
        </p:txBody>
      </p:sp>
      <p:sp>
        <p:nvSpPr>
          <p:cNvPr id="25" name="Shape 19">
            <a:extLst>
              <a:ext uri="{FF2B5EF4-FFF2-40B4-BE49-F238E27FC236}">
                <a16:creationId xmlns:a16="http://schemas.microsoft.com/office/drawing/2014/main" id="{48B729B6-C0E3-5A5C-5EB7-ADE19874F4CD}"/>
              </a:ext>
            </a:extLst>
          </p:cNvPr>
          <p:cNvSpPr/>
          <p:nvPr/>
        </p:nvSpPr>
        <p:spPr>
          <a:xfrm>
            <a:off x="1125909" y="4752874"/>
            <a:ext cx="3017520" cy="365760"/>
          </a:xfrm>
          <a:prstGeom prst="rect">
            <a:avLst/>
          </a:prstGeom>
          <a:solidFill>
            <a:srgbClr val="B31D34"/>
          </a:solidFill>
          <a:ln/>
        </p:spPr>
        <p:txBody>
          <a:bodyPr/>
          <a:lstStyle/>
          <a:p>
            <a:endParaRPr lang="ja-JP" altLang="en-US" sz="2800"/>
          </a:p>
        </p:txBody>
      </p:sp>
      <p:sp>
        <p:nvSpPr>
          <p:cNvPr id="26" name="Text 20">
            <a:extLst>
              <a:ext uri="{FF2B5EF4-FFF2-40B4-BE49-F238E27FC236}">
                <a16:creationId xmlns:a16="http://schemas.microsoft.com/office/drawing/2014/main" id="{402956D5-DDC8-7846-E805-74BFA8A0C1CE}"/>
              </a:ext>
            </a:extLst>
          </p:cNvPr>
          <p:cNvSpPr/>
          <p:nvPr/>
        </p:nvSpPr>
        <p:spPr>
          <a:xfrm>
            <a:off x="4189149" y="4698010"/>
            <a:ext cx="502920" cy="475488"/>
          </a:xfrm>
          <a:prstGeom prst="rect">
            <a:avLst/>
          </a:prstGeom>
          <a:noFill/>
          <a:ln/>
        </p:spPr>
        <p:txBody>
          <a:bodyPr wrap="square" lIns="0" tIns="0" rIns="0" bIns="0" rtlCol="0" anchor="ctr"/>
          <a:lstStyle/>
          <a:p>
            <a:pPr marL="0" indent="0">
              <a:buNone/>
            </a:pPr>
            <a:r>
              <a:rPr lang="en-US" sz="2000" dirty="0">
                <a:solidFill>
                  <a:srgbClr val="24292F"/>
                </a:solidFill>
                <a:latin typeface="Hiragino Kaku Gothic Pro W6" pitchFamily="34" charset="0"/>
                <a:ea typeface="Hiragino Kaku Gothic Pro W6" pitchFamily="34" charset="-122"/>
                <a:cs typeface="Hiragino Kaku Gothic Pro W6" pitchFamily="34" charset="-120"/>
              </a:rPr>
              <a:t>25</a:t>
            </a:r>
            <a:endParaRPr lang="en-US" sz="2000" dirty="0"/>
          </a:p>
        </p:txBody>
      </p:sp>
      <p:sp>
        <p:nvSpPr>
          <p:cNvPr id="27" name="Text 21">
            <a:extLst>
              <a:ext uri="{FF2B5EF4-FFF2-40B4-BE49-F238E27FC236}">
                <a16:creationId xmlns:a16="http://schemas.microsoft.com/office/drawing/2014/main" id="{BCF73ACC-DF38-E5C5-106A-33CD48F17B71}"/>
              </a:ext>
            </a:extLst>
          </p:cNvPr>
          <p:cNvSpPr/>
          <p:nvPr/>
        </p:nvSpPr>
        <p:spPr>
          <a:xfrm>
            <a:off x="4721504" y="4698010"/>
            <a:ext cx="4274451" cy="475488"/>
          </a:xfrm>
          <a:prstGeom prst="rect">
            <a:avLst/>
          </a:prstGeom>
          <a:noFill/>
          <a:ln/>
        </p:spPr>
        <p:txBody>
          <a:bodyPr wrap="square" lIns="0" tIns="0" rIns="0" bIns="0" rtlCol="0" anchor="ctr"/>
          <a:lstStyle/>
          <a:p>
            <a:pPr marL="0" indent="0">
              <a:lnSpc>
                <a:spcPct val="100000"/>
              </a:lnSpc>
              <a:buNone/>
            </a:pPr>
            <a:r>
              <a:rPr lang="en-US" sz="2000" dirty="0">
                <a:solidFill>
                  <a:srgbClr val="24292F"/>
                </a:solidFill>
                <a:latin typeface="Hiragino Kaku Gothic Pro W3" pitchFamily="34" charset="0"/>
                <a:ea typeface="Hiragino Kaku Gothic Pro W3" pitchFamily="34" charset="-122"/>
                <a:cs typeface="Hiragino Kaku Gothic Pro W3" pitchFamily="34" charset="-120"/>
              </a:rPr>
              <a:t>近傍コードのパターンから推論</a:t>
            </a:r>
            <a:endParaRPr lang="en-US" sz="2000" dirty="0"/>
          </a:p>
        </p:txBody>
      </p:sp>
      <p:sp>
        <p:nvSpPr>
          <p:cNvPr id="28" name="Text 22">
            <a:extLst>
              <a:ext uri="{FF2B5EF4-FFF2-40B4-BE49-F238E27FC236}">
                <a16:creationId xmlns:a16="http://schemas.microsoft.com/office/drawing/2014/main" id="{2F87399C-0303-BAF4-4E46-24BDDA479885}"/>
              </a:ext>
            </a:extLst>
          </p:cNvPr>
          <p:cNvSpPr/>
          <p:nvPr/>
        </p:nvSpPr>
        <p:spPr>
          <a:xfrm>
            <a:off x="714429" y="5374666"/>
            <a:ext cx="320040" cy="475488"/>
          </a:xfrm>
          <a:prstGeom prst="rect">
            <a:avLst/>
          </a:prstGeom>
          <a:noFill/>
          <a:ln/>
        </p:spPr>
        <p:txBody>
          <a:bodyPr wrap="square" lIns="0" tIns="0" rIns="0" bIns="0" rtlCol="0" anchor="ctr"/>
          <a:lstStyle/>
          <a:p>
            <a:pPr marL="0" indent="0">
              <a:buNone/>
            </a:pPr>
            <a:r>
              <a:rPr lang="en-US" sz="2000" dirty="0">
                <a:solidFill>
                  <a:srgbClr val="24292F"/>
                </a:solidFill>
                <a:latin typeface="Hiragino Kaku Gothic Pro W6" pitchFamily="34" charset="0"/>
                <a:ea typeface="Hiragino Kaku Gothic Pro W6" pitchFamily="34" charset="-122"/>
                <a:cs typeface="Hiragino Kaku Gothic Pro W6" pitchFamily="34" charset="-120"/>
              </a:rPr>
              <a:t>E</a:t>
            </a:r>
            <a:endParaRPr lang="en-US" sz="2000" dirty="0"/>
          </a:p>
        </p:txBody>
      </p:sp>
      <p:sp>
        <p:nvSpPr>
          <p:cNvPr id="29" name="Shape 23">
            <a:extLst>
              <a:ext uri="{FF2B5EF4-FFF2-40B4-BE49-F238E27FC236}">
                <a16:creationId xmlns:a16="http://schemas.microsoft.com/office/drawing/2014/main" id="{8622FAA0-4086-7DAE-F192-FB684FCFB322}"/>
              </a:ext>
            </a:extLst>
          </p:cNvPr>
          <p:cNvSpPr/>
          <p:nvPr/>
        </p:nvSpPr>
        <p:spPr>
          <a:xfrm>
            <a:off x="1125909" y="5429530"/>
            <a:ext cx="965606" cy="365760"/>
          </a:xfrm>
          <a:prstGeom prst="rect">
            <a:avLst/>
          </a:prstGeom>
          <a:solidFill>
            <a:srgbClr val="D4707F"/>
          </a:solidFill>
          <a:ln/>
        </p:spPr>
        <p:txBody>
          <a:bodyPr/>
          <a:lstStyle/>
          <a:p>
            <a:endParaRPr lang="ja-JP" altLang="en-US" sz="2800"/>
          </a:p>
        </p:txBody>
      </p:sp>
      <p:sp>
        <p:nvSpPr>
          <p:cNvPr id="30" name="Text 24">
            <a:extLst>
              <a:ext uri="{FF2B5EF4-FFF2-40B4-BE49-F238E27FC236}">
                <a16:creationId xmlns:a16="http://schemas.microsoft.com/office/drawing/2014/main" id="{05D642B0-05B6-0B2E-6357-5DAE2B597BAC}"/>
              </a:ext>
            </a:extLst>
          </p:cNvPr>
          <p:cNvSpPr/>
          <p:nvPr/>
        </p:nvSpPr>
        <p:spPr>
          <a:xfrm>
            <a:off x="2137235" y="5374666"/>
            <a:ext cx="502920" cy="475488"/>
          </a:xfrm>
          <a:prstGeom prst="rect">
            <a:avLst/>
          </a:prstGeom>
          <a:noFill/>
          <a:ln/>
        </p:spPr>
        <p:txBody>
          <a:bodyPr wrap="square" lIns="0" tIns="0" rIns="0" bIns="0" rtlCol="0" anchor="ctr"/>
          <a:lstStyle/>
          <a:p>
            <a:pPr marL="0" indent="0">
              <a:buNone/>
            </a:pPr>
            <a:r>
              <a:rPr lang="en-US" sz="2000" dirty="0">
                <a:solidFill>
                  <a:srgbClr val="24292F"/>
                </a:solidFill>
                <a:latin typeface="Hiragino Kaku Gothic Pro W6" pitchFamily="34" charset="0"/>
                <a:ea typeface="Hiragino Kaku Gothic Pro W6" pitchFamily="34" charset="-122"/>
                <a:cs typeface="Hiragino Kaku Gothic Pro W6" pitchFamily="34" charset="-120"/>
              </a:rPr>
              <a:t>8</a:t>
            </a:r>
            <a:endParaRPr lang="en-US" sz="2000" dirty="0"/>
          </a:p>
        </p:txBody>
      </p:sp>
      <p:sp>
        <p:nvSpPr>
          <p:cNvPr id="31" name="Text 25">
            <a:extLst>
              <a:ext uri="{FF2B5EF4-FFF2-40B4-BE49-F238E27FC236}">
                <a16:creationId xmlns:a16="http://schemas.microsoft.com/office/drawing/2014/main" id="{C7AFEDDC-F812-7332-CFD0-94C524633BFE}"/>
              </a:ext>
            </a:extLst>
          </p:cNvPr>
          <p:cNvSpPr/>
          <p:nvPr/>
        </p:nvSpPr>
        <p:spPr>
          <a:xfrm>
            <a:off x="4721504" y="5374666"/>
            <a:ext cx="3876368" cy="475488"/>
          </a:xfrm>
          <a:prstGeom prst="rect">
            <a:avLst/>
          </a:prstGeom>
          <a:noFill/>
          <a:ln/>
        </p:spPr>
        <p:txBody>
          <a:bodyPr wrap="square" lIns="0" tIns="0" rIns="0" bIns="0" rtlCol="0" anchor="ctr"/>
          <a:lstStyle/>
          <a:p>
            <a:pPr marL="0" indent="0">
              <a:lnSpc>
                <a:spcPct val="100000"/>
              </a:lnSpc>
              <a:buNone/>
            </a:pPr>
            <a:r>
              <a:rPr lang="en-US" sz="2000" dirty="0">
                <a:solidFill>
                  <a:srgbClr val="24292F"/>
                </a:solidFill>
                <a:latin typeface="Hiragino Kaku Gothic Pro W3" pitchFamily="34" charset="0"/>
                <a:ea typeface="Hiragino Kaku Gothic Pro W3" pitchFamily="34" charset="-122"/>
                <a:cs typeface="Hiragino Kaku Gothic Pro W3" pitchFamily="34" charset="-120"/>
              </a:rPr>
              <a:t>全域的なコード解析で把握可能</a:t>
            </a:r>
            <a:endParaRPr lang="en-US" sz="2000" dirty="0"/>
          </a:p>
        </p:txBody>
      </p:sp>
      <p:sp>
        <p:nvSpPr>
          <p:cNvPr id="32" name="Text 26">
            <a:extLst>
              <a:ext uri="{FF2B5EF4-FFF2-40B4-BE49-F238E27FC236}">
                <a16:creationId xmlns:a16="http://schemas.microsoft.com/office/drawing/2014/main" id="{9D198905-95B6-BE11-BD74-C4802F7538D4}"/>
              </a:ext>
            </a:extLst>
          </p:cNvPr>
          <p:cNvSpPr/>
          <p:nvPr/>
        </p:nvSpPr>
        <p:spPr>
          <a:xfrm>
            <a:off x="714429" y="6051322"/>
            <a:ext cx="320040" cy="475488"/>
          </a:xfrm>
          <a:prstGeom prst="rect">
            <a:avLst/>
          </a:prstGeom>
          <a:noFill/>
          <a:ln/>
        </p:spPr>
        <p:txBody>
          <a:bodyPr wrap="square" lIns="0" tIns="0" rIns="0" bIns="0" rtlCol="0" anchor="ctr"/>
          <a:lstStyle/>
          <a:p>
            <a:pPr marL="0" indent="0">
              <a:buNone/>
            </a:pPr>
            <a:r>
              <a:rPr lang="en-US" sz="2000" dirty="0">
                <a:solidFill>
                  <a:srgbClr val="24292F"/>
                </a:solidFill>
                <a:latin typeface="Hiragino Kaku Gothic Pro W6" pitchFamily="34" charset="0"/>
                <a:ea typeface="Hiragino Kaku Gothic Pro W6" pitchFamily="34" charset="-122"/>
                <a:cs typeface="Hiragino Kaku Gothic Pro W6" pitchFamily="34" charset="-120"/>
              </a:rPr>
              <a:t>F</a:t>
            </a:r>
            <a:endParaRPr lang="en-US" sz="2000" dirty="0"/>
          </a:p>
        </p:txBody>
      </p:sp>
      <p:sp>
        <p:nvSpPr>
          <p:cNvPr id="33" name="Shape 27">
            <a:extLst>
              <a:ext uri="{FF2B5EF4-FFF2-40B4-BE49-F238E27FC236}">
                <a16:creationId xmlns:a16="http://schemas.microsoft.com/office/drawing/2014/main" id="{4FECBF30-A257-80E0-392E-CA7626DC163D}"/>
              </a:ext>
            </a:extLst>
          </p:cNvPr>
          <p:cNvSpPr/>
          <p:nvPr/>
        </p:nvSpPr>
        <p:spPr>
          <a:xfrm>
            <a:off x="1125909" y="6106186"/>
            <a:ext cx="120701" cy="365760"/>
          </a:xfrm>
          <a:prstGeom prst="rect">
            <a:avLst/>
          </a:prstGeom>
          <a:solidFill>
            <a:srgbClr val="E3A6AF"/>
          </a:solidFill>
          <a:ln/>
        </p:spPr>
        <p:txBody>
          <a:bodyPr/>
          <a:lstStyle/>
          <a:p>
            <a:endParaRPr lang="ja-JP" altLang="en-US" sz="2800"/>
          </a:p>
        </p:txBody>
      </p:sp>
      <p:sp>
        <p:nvSpPr>
          <p:cNvPr id="34" name="Text 28">
            <a:extLst>
              <a:ext uri="{FF2B5EF4-FFF2-40B4-BE49-F238E27FC236}">
                <a16:creationId xmlns:a16="http://schemas.microsoft.com/office/drawing/2014/main" id="{B7B91C28-74A1-8D6D-DF85-0AD96111F573}"/>
              </a:ext>
            </a:extLst>
          </p:cNvPr>
          <p:cNvSpPr/>
          <p:nvPr/>
        </p:nvSpPr>
        <p:spPr>
          <a:xfrm>
            <a:off x="1292330" y="6051322"/>
            <a:ext cx="502920" cy="475488"/>
          </a:xfrm>
          <a:prstGeom prst="rect">
            <a:avLst/>
          </a:prstGeom>
          <a:noFill/>
          <a:ln/>
        </p:spPr>
        <p:txBody>
          <a:bodyPr wrap="square" lIns="0" tIns="0" rIns="0" bIns="0" rtlCol="0" anchor="ctr"/>
          <a:lstStyle/>
          <a:p>
            <a:pPr marL="0" indent="0">
              <a:buNone/>
            </a:pPr>
            <a:r>
              <a:rPr lang="en-US" sz="2000" dirty="0">
                <a:solidFill>
                  <a:srgbClr val="24292F"/>
                </a:solidFill>
                <a:latin typeface="Hiragino Kaku Gothic Pro W6" pitchFamily="34" charset="0"/>
                <a:ea typeface="Hiragino Kaku Gothic Pro W6" pitchFamily="34" charset="-122"/>
                <a:cs typeface="Hiragino Kaku Gothic Pro W6" pitchFamily="34" charset="-120"/>
              </a:rPr>
              <a:t>1</a:t>
            </a:r>
            <a:endParaRPr lang="en-US" sz="2000" dirty="0"/>
          </a:p>
        </p:txBody>
      </p:sp>
      <p:sp>
        <p:nvSpPr>
          <p:cNvPr id="35" name="Text 29">
            <a:extLst>
              <a:ext uri="{FF2B5EF4-FFF2-40B4-BE49-F238E27FC236}">
                <a16:creationId xmlns:a16="http://schemas.microsoft.com/office/drawing/2014/main" id="{088BAF38-D568-D091-F9FD-5236E387798B}"/>
              </a:ext>
            </a:extLst>
          </p:cNvPr>
          <p:cNvSpPr/>
          <p:nvPr/>
        </p:nvSpPr>
        <p:spPr>
          <a:xfrm>
            <a:off x="4721504" y="6051322"/>
            <a:ext cx="3876367" cy="475488"/>
          </a:xfrm>
          <a:prstGeom prst="rect">
            <a:avLst/>
          </a:prstGeom>
          <a:noFill/>
          <a:ln/>
        </p:spPr>
        <p:txBody>
          <a:bodyPr wrap="square" lIns="0" tIns="0" rIns="0" bIns="0" rtlCol="0" anchor="ctr"/>
          <a:lstStyle/>
          <a:p>
            <a:pPr marL="0" indent="0">
              <a:lnSpc>
                <a:spcPct val="100000"/>
              </a:lnSpc>
              <a:buNone/>
            </a:pPr>
            <a:r>
              <a:rPr lang="en-US" sz="2000" dirty="0">
                <a:solidFill>
                  <a:srgbClr val="24292F"/>
                </a:solidFill>
                <a:latin typeface="Hiragino Kaku Gothic Pro W3" pitchFamily="34" charset="0"/>
                <a:ea typeface="Hiragino Kaku Gothic Pro W3" pitchFamily="34" charset="-122"/>
                <a:cs typeface="Hiragino Kaku Gothic Pro W3" pitchFamily="34" charset="-120"/>
              </a:rPr>
              <a:t>暗黙（外部仕様の理解が必要）</a:t>
            </a:r>
            <a:endParaRPr lang="en-US" sz="2000" dirty="0"/>
          </a:p>
        </p:txBody>
      </p:sp>
      <p:sp>
        <p:nvSpPr>
          <p:cNvPr id="3" name="Shape 17">
            <a:extLst>
              <a:ext uri="{FF2B5EF4-FFF2-40B4-BE49-F238E27FC236}">
                <a16:creationId xmlns:a16="http://schemas.microsoft.com/office/drawing/2014/main" id="{925EF474-8BB5-BBE2-8225-EA7CCF5213A8}"/>
              </a:ext>
            </a:extLst>
          </p:cNvPr>
          <p:cNvSpPr/>
          <p:nvPr/>
        </p:nvSpPr>
        <p:spPr>
          <a:xfrm>
            <a:off x="480888" y="1491655"/>
            <a:ext cx="11183112" cy="713231"/>
          </a:xfrm>
          <a:prstGeom prst="roundRect">
            <a:avLst>
              <a:gd name="adj" fmla="val 0"/>
            </a:avLst>
          </a:prstGeom>
          <a:solidFill>
            <a:srgbClr val="FFF3C9"/>
          </a:solidFill>
          <a:ln w="12700">
            <a:noFill/>
            <a:prstDash val="solid"/>
          </a:ln>
        </p:spPr>
        <p:txBody>
          <a:bodyPr anchor="ctr" anchorCtr="0"/>
          <a:lstStyle/>
          <a:p>
            <a:r>
              <a:rPr lang="en-US" altLang="ja-JP" sz="2800" dirty="0">
                <a:solidFill>
                  <a:schemeClr val="bg1">
                    <a:lumMod val="10000"/>
                  </a:schemeClr>
                </a:solidFill>
                <a:latin typeface="Hiragino Kaku Gothic Pro W3" panose="020B0300000000000000" pitchFamily="34" charset="-128"/>
                <a:ea typeface="Hiragino Kaku Gothic Pro W3" panose="020B0300000000000000" pitchFamily="34" charset="-128"/>
              </a:rPr>
              <a:t> 制約の</a:t>
            </a:r>
            <a:r>
              <a:rPr lang="en-US" altLang="ja-JP" sz="2800" b="1" u="sng" dirty="0">
                <a:solidFill>
                  <a:schemeClr val="bg1">
                    <a:lumMod val="10000"/>
                  </a:schemeClr>
                </a:solidFill>
                <a:latin typeface="Hiragino Kaku Gothic Pro W3" panose="020B0300000000000000" pitchFamily="34" charset="-128"/>
                <a:ea typeface="Hiragino Kaku Gothic Pro W3" panose="020B0300000000000000" pitchFamily="34" charset="-128"/>
              </a:rPr>
              <a:t>88.9%は</a:t>
            </a:r>
            <a:r>
              <a:rPr lang="ja-JP" altLang="en-US" sz="2800" b="1" u="sng" dirty="0">
                <a:solidFill>
                  <a:schemeClr val="bg1">
                    <a:lumMod val="10000"/>
                  </a:schemeClr>
                </a:solidFill>
                <a:latin typeface="Hiragino Kaku Gothic Pro W3" panose="020B0300000000000000" pitchFamily="34" charset="-128"/>
                <a:ea typeface="Hiragino Kaku Gothic Pro W3" panose="020B0300000000000000" pitchFamily="34" charset="-128"/>
              </a:rPr>
              <a:t>コンパイラ</a:t>
            </a:r>
            <a:r>
              <a:rPr lang="en-US" altLang="ja-JP" sz="2800" b="1" u="sng" dirty="0">
                <a:solidFill>
                  <a:schemeClr val="bg1">
                    <a:lumMod val="10000"/>
                  </a:schemeClr>
                </a:solidFill>
                <a:latin typeface="Hiragino Kaku Gothic Pro W3" panose="020B0300000000000000" pitchFamily="34" charset="-128"/>
                <a:ea typeface="Hiragino Kaku Gothic Pro W3" panose="020B0300000000000000" pitchFamily="34" charset="-128"/>
              </a:rPr>
              <a:t>やテストで検出できない</a:t>
            </a:r>
            <a:r>
              <a:rPr lang="en-US" altLang="ja-JP" sz="2800" dirty="0">
                <a:solidFill>
                  <a:schemeClr val="bg1">
                    <a:lumMod val="10000"/>
                  </a:schemeClr>
                </a:solidFill>
                <a:latin typeface="Hiragino Kaku Gothic Pro W3" panose="020B0300000000000000" pitchFamily="34" charset="-128"/>
                <a:ea typeface="Hiragino Kaku Gothic Pro W3" panose="020B0300000000000000" pitchFamily="34" charset="-128"/>
              </a:rPr>
              <a:t>状態だった</a:t>
            </a:r>
            <a:endParaRPr lang="en-US" altLang="ja-JP" sz="2800" dirty="0">
              <a:solidFill>
                <a:schemeClr val="bg1">
                  <a:lumMod val="10000"/>
                </a:schemeClr>
              </a:solidFill>
            </a:endParaRPr>
          </a:p>
        </p:txBody>
      </p:sp>
      <p:sp>
        <p:nvSpPr>
          <p:cNvPr id="37" name="正方形/長方形 36">
            <a:extLst>
              <a:ext uri="{FF2B5EF4-FFF2-40B4-BE49-F238E27FC236}">
                <a16:creationId xmlns:a16="http://schemas.microsoft.com/office/drawing/2014/main" id="{3C6C554E-CE23-4AEF-27F3-DA7B7054B056}"/>
              </a:ext>
            </a:extLst>
          </p:cNvPr>
          <p:cNvSpPr/>
          <p:nvPr/>
        </p:nvSpPr>
        <p:spPr>
          <a:xfrm>
            <a:off x="528000" y="3908121"/>
            <a:ext cx="8290323" cy="2718148"/>
          </a:xfrm>
          <a:prstGeom prst="rect">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72000" tIns="72000" rIns="72000" bIns="72000" rtlCol="0" anchor="t"/>
          <a:lstStyle/>
          <a:p>
            <a:pPr algn="l">
              <a:lnSpc>
                <a:spcPct val="90000"/>
              </a:lnSpc>
              <a:spcBef>
                <a:spcPts val="300"/>
              </a:spcBef>
              <a:spcAft>
                <a:spcPts val="100"/>
              </a:spcAft>
            </a:pPr>
            <a:endParaRPr kumimoji="1" lang="ja-JP" altLang="en-US" sz="2000" spc="110" baseline="0" dirty="0">
              <a:solidFill>
                <a:schemeClr val="tx1"/>
              </a:solidFill>
              <a:latin typeface="Segoe UI" panose="020B0502040204020203" pitchFamily="34" charset="0"/>
              <a:cs typeface="Segoe UI" panose="020B0502040204020203" pitchFamily="34" charset="0"/>
            </a:endParaRPr>
          </a:p>
        </p:txBody>
      </p:sp>
      <p:sp>
        <p:nvSpPr>
          <p:cNvPr id="38" name="テキスト ボックス 37">
            <a:extLst>
              <a:ext uri="{FF2B5EF4-FFF2-40B4-BE49-F238E27FC236}">
                <a16:creationId xmlns:a16="http://schemas.microsoft.com/office/drawing/2014/main" id="{11A27035-D4BA-266B-60F8-C777190489E8}"/>
              </a:ext>
            </a:extLst>
          </p:cNvPr>
          <p:cNvSpPr txBox="1"/>
          <p:nvPr/>
        </p:nvSpPr>
        <p:spPr>
          <a:xfrm>
            <a:off x="8847758" y="4663426"/>
            <a:ext cx="3262432" cy="1261884"/>
          </a:xfrm>
          <a:prstGeom prst="rect">
            <a:avLst/>
          </a:prstGeom>
          <a:noFill/>
        </p:spPr>
        <p:txBody>
          <a:bodyPr wrap="none" rtlCol="0">
            <a:spAutoFit/>
          </a:bodyPr>
          <a:lstStyle/>
          <a:p>
            <a:r>
              <a:rPr kumimoji="1" lang="en-US" altLang="ja-JP" sz="2800">
                <a:latin typeface="Hiragino Kaku Gothic Pro W3" panose="020B0300000000000000" pitchFamily="34" charset="-128"/>
                <a:ea typeface="Hiragino Kaku Gothic Pro W3" panose="020B0300000000000000" pitchFamily="34" charset="-128"/>
              </a:rPr>
              <a:t>88.9%</a:t>
            </a:r>
            <a:r>
              <a:rPr kumimoji="1" lang="ja-JP" altLang="en-US" sz="2800">
                <a:latin typeface="Hiragino Kaku Gothic Pro W3" panose="020B0300000000000000" pitchFamily="34" charset="-128"/>
                <a:ea typeface="Hiragino Kaku Gothic Pro W3" panose="020B0300000000000000" pitchFamily="34" charset="-128"/>
              </a:rPr>
              <a:t>（</a:t>
            </a:r>
            <a:r>
              <a:rPr kumimoji="1" lang="en-US" altLang="ja-JP" sz="2800">
                <a:latin typeface="Hiragino Kaku Gothic Pro W3" panose="020B0300000000000000" pitchFamily="34" charset="-128"/>
                <a:ea typeface="Hiragino Kaku Gothic Pro W3" panose="020B0300000000000000" pitchFamily="34" charset="-128"/>
              </a:rPr>
              <a:t>40/45</a:t>
            </a:r>
            <a:r>
              <a:rPr kumimoji="1" lang="ja-JP" altLang="en-US" sz="2800">
                <a:latin typeface="Hiragino Kaku Gothic Pro W3" panose="020B0300000000000000" pitchFamily="34" charset="-128"/>
                <a:ea typeface="Hiragino Kaku Gothic Pro W3" panose="020B0300000000000000" pitchFamily="34" charset="-128"/>
              </a:rPr>
              <a:t>）</a:t>
            </a:r>
            <a:endParaRPr kumimoji="1" lang="en-US" altLang="ja-JP" sz="2800">
              <a:latin typeface="Hiragino Kaku Gothic Pro W3" panose="020B0300000000000000" pitchFamily="34" charset="-128"/>
              <a:ea typeface="Hiragino Kaku Gothic Pro W3" panose="020B0300000000000000" pitchFamily="34" charset="-128"/>
            </a:endParaRPr>
          </a:p>
          <a:p>
            <a:r>
              <a:rPr lang="ja-JP" altLang="en-US" sz="2400">
                <a:latin typeface="Hiragino Kaku Gothic Pro W3" panose="020B0300000000000000" pitchFamily="34" charset="-128"/>
                <a:ea typeface="Hiragino Kaku Gothic Pro W3" panose="020B0300000000000000" pitchFamily="34" charset="-128"/>
              </a:rPr>
              <a:t>コンパイラ</a:t>
            </a:r>
            <a:r>
              <a:rPr kumimoji="1" lang="ja-JP" altLang="en-US" sz="2400">
                <a:latin typeface="Hiragino Kaku Gothic Pro W3" panose="020B0300000000000000" pitchFamily="34" charset="-128"/>
                <a:ea typeface="Hiragino Kaku Gothic Pro W3" panose="020B0300000000000000" pitchFamily="34" charset="-128"/>
              </a:rPr>
              <a:t>やテストで</a:t>
            </a:r>
            <a:endParaRPr kumimoji="1" lang="en-US" altLang="ja-JP" sz="2400">
              <a:latin typeface="Hiragino Kaku Gothic Pro W3" panose="020B0300000000000000" pitchFamily="34" charset="-128"/>
              <a:ea typeface="Hiragino Kaku Gothic Pro W3" panose="020B0300000000000000" pitchFamily="34" charset="-128"/>
            </a:endParaRPr>
          </a:p>
          <a:p>
            <a:r>
              <a:rPr kumimoji="1" lang="ja-JP" altLang="en-US" sz="2400">
                <a:latin typeface="Hiragino Kaku Gothic Pro W3" panose="020B0300000000000000" pitchFamily="34" charset="-128"/>
                <a:ea typeface="Hiragino Kaku Gothic Pro W3" panose="020B0300000000000000" pitchFamily="34" charset="-128"/>
              </a:rPr>
              <a:t>検出不可</a:t>
            </a:r>
          </a:p>
        </p:txBody>
      </p:sp>
    </p:spTree>
    <p:extLst>
      <p:ext uri="{BB962C8B-B14F-4D97-AF65-F5344CB8AC3E}">
        <p14:creationId xmlns:p14="http://schemas.microsoft.com/office/powerpoint/2010/main" val="10242337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A6CA423-9CBC-FCC3-DEAA-DE36BE1FAD30}"/>
              </a:ext>
            </a:extLst>
          </p:cNvPr>
          <p:cNvSpPr>
            <a:spLocks noGrp="1"/>
          </p:cNvSpPr>
          <p:nvPr>
            <p:ph type="title"/>
          </p:nvPr>
        </p:nvSpPr>
        <p:spPr/>
        <p:txBody>
          <a:bodyPr/>
          <a:lstStyle/>
          <a:p>
            <a:r>
              <a:rPr kumimoji="1" lang="ja-JP" altLang="en-US"/>
              <a:t>示唆</a:t>
            </a:r>
            <a:r>
              <a:rPr lang="ja-JP" altLang="en-US"/>
              <a:t>：バグ混入時点と制約確立時点での予防策</a:t>
            </a:r>
            <a:endParaRPr kumimoji="1" lang="ja-JP" altLang="en-US"/>
          </a:p>
        </p:txBody>
      </p:sp>
      <p:sp>
        <p:nvSpPr>
          <p:cNvPr id="3" name="Shape 17">
            <a:extLst>
              <a:ext uri="{FF2B5EF4-FFF2-40B4-BE49-F238E27FC236}">
                <a16:creationId xmlns:a16="http://schemas.microsoft.com/office/drawing/2014/main" id="{E0600838-CED3-CBA2-0604-D672B500D872}"/>
              </a:ext>
            </a:extLst>
          </p:cNvPr>
          <p:cNvSpPr/>
          <p:nvPr/>
        </p:nvSpPr>
        <p:spPr>
          <a:xfrm>
            <a:off x="480888" y="1491655"/>
            <a:ext cx="11183112" cy="713231"/>
          </a:xfrm>
          <a:prstGeom prst="roundRect">
            <a:avLst>
              <a:gd name="adj" fmla="val 0"/>
            </a:avLst>
          </a:prstGeom>
          <a:solidFill>
            <a:srgbClr val="FFF3C9"/>
          </a:solidFill>
          <a:ln w="12700">
            <a:noFill/>
            <a:prstDash val="solid"/>
          </a:ln>
        </p:spPr>
        <p:txBody>
          <a:bodyPr anchor="ctr" anchorCtr="0"/>
          <a:lstStyle/>
          <a:p>
            <a:r>
              <a:rPr lang="en-US" altLang="ja-JP" sz="2800" dirty="0">
                <a:solidFill>
                  <a:schemeClr val="bg1">
                    <a:lumMod val="10000"/>
                  </a:schemeClr>
                </a:solidFill>
                <a:latin typeface="Hiragino Kaku Gothic Pro W3" panose="020B0300000000000000" pitchFamily="34" charset="-128"/>
                <a:ea typeface="Hiragino Kaku Gothic Pro W3" panose="020B0300000000000000" pitchFamily="34" charset="-128"/>
              </a:rPr>
              <a:t> </a:t>
            </a:r>
            <a:r>
              <a:rPr lang="en-US" altLang="ja-JP" sz="2800" b="1" u="sng" dirty="0">
                <a:solidFill>
                  <a:schemeClr val="bg1">
                    <a:lumMod val="10000"/>
                  </a:schemeClr>
                </a:solidFill>
                <a:latin typeface="Hiragino Kaku Gothic Pro W3" panose="020B0300000000000000" pitchFamily="34" charset="-128"/>
                <a:ea typeface="Hiragino Kaku Gothic Pro W3" panose="020B0300000000000000" pitchFamily="34" charset="-128"/>
              </a:rPr>
              <a:t>制約</a:t>
            </a:r>
            <a:r>
              <a:rPr lang="ja-JP" altLang="en-US" sz="2800" b="1" u="sng" dirty="0">
                <a:solidFill>
                  <a:schemeClr val="bg1">
                    <a:lumMod val="10000"/>
                  </a:schemeClr>
                </a:solidFill>
                <a:latin typeface="Hiragino Kaku Gothic Pro W3" panose="020B0300000000000000" pitchFamily="34" charset="-128"/>
                <a:ea typeface="Hiragino Kaku Gothic Pro W3" panose="020B0300000000000000" pitchFamily="34" charset="-128"/>
              </a:rPr>
              <a:t>を抽出して警告</a:t>
            </a:r>
            <a:r>
              <a:rPr lang="ja-JP" altLang="en-US" sz="2800" dirty="0">
                <a:solidFill>
                  <a:schemeClr val="bg1">
                    <a:lumMod val="10000"/>
                  </a:schemeClr>
                </a:solidFill>
                <a:latin typeface="Hiragino Kaku Gothic Pro W3" panose="020B0300000000000000" pitchFamily="34" charset="-128"/>
                <a:ea typeface="Hiragino Kaku Gothic Pro W3" panose="020B0300000000000000" pitchFamily="34" charset="-128"/>
              </a:rPr>
              <a:t>と</a:t>
            </a:r>
            <a:r>
              <a:rPr lang="ja-JP" altLang="en-US" sz="2800" b="1" u="sng" dirty="0">
                <a:solidFill>
                  <a:schemeClr val="bg1">
                    <a:lumMod val="10000"/>
                  </a:schemeClr>
                </a:solidFill>
                <a:latin typeface="Hiragino Kaku Gothic Pro W3" panose="020B0300000000000000" pitchFamily="34" charset="-128"/>
                <a:ea typeface="Hiragino Kaku Gothic Pro W3" panose="020B0300000000000000" pitchFamily="34" charset="-128"/>
              </a:rPr>
              <a:t>制約のテストを作成</a:t>
            </a:r>
            <a:r>
              <a:rPr lang="ja-JP" altLang="en-US" sz="2800" dirty="0">
                <a:solidFill>
                  <a:schemeClr val="bg1">
                    <a:lumMod val="10000"/>
                  </a:schemeClr>
                </a:solidFill>
                <a:latin typeface="Hiragino Kaku Gothic Pro W3" panose="020B0300000000000000" pitchFamily="34" charset="-128"/>
                <a:ea typeface="Hiragino Kaku Gothic Pro W3" panose="020B0300000000000000" pitchFamily="34" charset="-128"/>
              </a:rPr>
              <a:t>する予防策が考えられる</a:t>
            </a:r>
            <a:endParaRPr lang="en-US" altLang="ja-JP" sz="2800" dirty="0">
              <a:solidFill>
                <a:schemeClr val="bg1">
                  <a:lumMod val="10000"/>
                </a:schemeClr>
              </a:solidFill>
            </a:endParaRPr>
          </a:p>
        </p:txBody>
      </p:sp>
      <p:sp>
        <p:nvSpPr>
          <p:cNvPr id="28" name="Shape 1">
            <a:extLst>
              <a:ext uri="{FF2B5EF4-FFF2-40B4-BE49-F238E27FC236}">
                <a16:creationId xmlns:a16="http://schemas.microsoft.com/office/drawing/2014/main" id="{59D24713-65A1-9786-F115-74BEB3C29A0E}"/>
              </a:ext>
            </a:extLst>
          </p:cNvPr>
          <p:cNvSpPr/>
          <p:nvPr/>
        </p:nvSpPr>
        <p:spPr>
          <a:xfrm>
            <a:off x="504444" y="2349196"/>
            <a:ext cx="11183112" cy="841810"/>
          </a:xfrm>
          <a:prstGeom prst="roundRect">
            <a:avLst>
              <a:gd name="adj" fmla="val 3274"/>
            </a:avLst>
          </a:prstGeom>
          <a:solidFill>
            <a:srgbClr val="FFFFFF"/>
          </a:solidFill>
          <a:ln w="12700">
            <a:solidFill>
              <a:srgbClr val="C9CFD8"/>
            </a:solidFill>
            <a:prstDash val="solid"/>
          </a:ln>
        </p:spPr>
        <p:txBody>
          <a:bodyPr/>
          <a:lstStyle/>
          <a:p>
            <a:endParaRPr lang="ja-JP" altLang="en-US" sz="2000"/>
          </a:p>
        </p:txBody>
      </p:sp>
      <p:sp>
        <p:nvSpPr>
          <p:cNvPr id="29" name="Text 2">
            <a:extLst>
              <a:ext uri="{FF2B5EF4-FFF2-40B4-BE49-F238E27FC236}">
                <a16:creationId xmlns:a16="http://schemas.microsoft.com/office/drawing/2014/main" id="{CF766841-C9F4-1469-7A0F-93ABEF2B538F}"/>
              </a:ext>
            </a:extLst>
          </p:cNvPr>
          <p:cNvSpPr/>
          <p:nvPr/>
        </p:nvSpPr>
        <p:spPr>
          <a:xfrm>
            <a:off x="778764" y="2498814"/>
            <a:ext cx="960120" cy="566928"/>
          </a:xfrm>
          <a:prstGeom prst="roundRect">
            <a:avLst>
              <a:gd name="adj" fmla="val 12903"/>
            </a:avLst>
          </a:prstGeom>
          <a:solidFill>
            <a:srgbClr val="1E2761"/>
          </a:solidFill>
          <a:ln/>
        </p:spPr>
        <p:txBody>
          <a:bodyPr wrap="square" lIns="0" tIns="0" rIns="0" bIns="0" rtlCol="0" anchor="ctr"/>
          <a:lstStyle/>
          <a:p>
            <a:pPr marL="0" indent="0" algn="ctr">
              <a:buNone/>
            </a:pPr>
            <a:r>
              <a:rPr lang="en-US" sz="2000" dirty="0">
                <a:solidFill>
                  <a:srgbClr val="FFFFFF"/>
                </a:solidFill>
                <a:latin typeface="Hiragino Kaku Gothic Pro W6" pitchFamily="34" charset="0"/>
                <a:ea typeface="Hiragino Kaku Gothic Pro W6" pitchFamily="34" charset="-122"/>
                <a:cs typeface="Hiragino Kaku Gothic Pro W6" pitchFamily="34" charset="-120"/>
              </a:rPr>
              <a:t>RQ1</a:t>
            </a:r>
            <a:endParaRPr lang="en-US" sz="2000" dirty="0"/>
          </a:p>
        </p:txBody>
      </p:sp>
      <p:sp>
        <p:nvSpPr>
          <p:cNvPr id="30" name="Text 3">
            <a:extLst>
              <a:ext uri="{FF2B5EF4-FFF2-40B4-BE49-F238E27FC236}">
                <a16:creationId xmlns:a16="http://schemas.microsoft.com/office/drawing/2014/main" id="{2CFE7673-F003-FB3C-6772-2E264C57F4CD}"/>
              </a:ext>
            </a:extLst>
          </p:cNvPr>
          <p:cNvSpPr/>
          <p:nvPr/>
        </p:nvSpPr>
        <p:spPr>
          <a:xfrm>
            <a:off x="2058924" y="2553046"/>
            <a:ext cx="9262872" cy="566928"/>
          </a:xfrm>
          <a:prstGeom prst="rect">
            <a:avLst/>
          </a:prstGeom>
          <a:noFill/>
          <a:ln/>
        </p:spPr>
        <p:txBody>
          <a:bodyPr wrap="square" lIns="0" tIns="0" rIns="0" bIns="0" rtlCol="0" anchor="t"/>
          <a:lstStyle/>
          <a:p>
            <a:pPr marL="0" indent="0">
              <a:lnSpc>
                <a:spcPct val="115000"/>
              </a:lnSpc>
              <a:buNone/>
            </a:pPr>
            <a:r>
              <a:rPr lang="en-US" sz="2800" dirty="0">
                <a:solidFill>
                  <a:srgbClr val="24292F"/>
                </a:solidFill>
                <a:latin typeface="Hiragino Kaku Gothic Pro W3" panose="020B0300000000000000" pitchFamily="34" charset="-128"/>
                <a:ea typeface="Hiragino Kaku Gothic Pro W3" panose="020B0300000000000000" pitchFamily="34" charset="-128"/>
              </a:rPr>
              <a:t>バグ混入コミットの59.2%が過去制約違反</a:t>
            </a:r>
            <a:endParaRPr lang="en-US" sz="2800" dirty="0">
              <a:latin typeface="Hiragino Kaku Gothic Pro W3" panose="020B0300000000000000" pitchFamily="34" charset="-128"/>
              <a:ea typeface="Hiragino Kaku Gothic Pro W3" panose="020B0300000000000000" pitchFamily="34" charset="-128"/>
            </a:endParaRPr>
          </a:p>
        </p:txBody>
      </p:sp>
      <p:sp>
        <p:nvSpPr>
          <p:cNvPr id="37" name="Shape 1">
            <a:extLst>
              <a:ext uri="{FF2B5EF4-FFF2-40B4-BE49-F238E27FC236}">
                <a16:creationId xmlns:a16="http://schemas.microsoft.com/office/drawing/2014/main" id="{A16A825F-358F-E5EC-6A3C-10ED42F99F50}"/>
              </a:ext>
            </a:extLst>
          </p:cNvPr>
          <p:cNvSpPr/>
          <p:nvPr/>
        </p:nvSpPr>
        <p:spPr>
          <a:xfrm>
            <a:off x="504444" y="3328347"/>
            <a:ext cx="11183112" cy="841810"/>
          </a:xfrm>
          <a:prstGeom prst="roundRect">
            <a:avLst>
              <a:gd name="adj" fmla="val 3274"/>
            </a:avLst>
          </a:prstGeom>
          <a:solidFill>
            <a:srgbClr val="FFFFFF"/>
          </a:solidFill>
          <a:ln w="12700">
            <a:solidFill>
              <a:srgbClr val="C9CFD8"/>
            </a:solidFill>
            <a:prstDash val="solid"/>
          </a:ln>
        </p:spPr>
        <p:txBody>
          <a:bodyPr/>
          <a:lstStyle/>
          <a:p>
            <a:endParaRPr lang="ja-JP" altLang="en-US" sz="2000"/>
          </a:p>
        </p:txBody>
      </p:sp>
      <p:sp>
        <p:nvSpPr>
          <p:cNvPr id="38" name="Text 2">
            <a:extLst>
              <a:ext uri="{FF2B5EF4-FFF2-40B4-BE49-F238E27FC236}">
                <a16:creationId xmlns:a16="http://schemas.microsoft.com/office/drawing/2014/main" id="{AD501B10-AA15-E980-AD84-C608E5AB38EF}"/>
              </a:ext>
            </a:extLst>
          </p:cNvPr>
          <p:cNvSpPr/>
          <p:nvPr/>
        </p:nvSpPr>
        <p:spPr>
          <a:xfrm>
            <a:off x="778764" y="3477965"/>
            <a:ext cx="960120" cy="566928"/>
          </a:xfrm>
          <a:prstGeom prst="roundRect">
            <a:avLst>
              <a:gd name="adj" fmla="val 12903"/>
            </a:avLst>
          </a:prstGeom>
          <a:solidFill>
            <a:srgbClr val="1E2761"/>
          </a:solidFill>
          <a:ln/>
        </p:spPr>
        <p:txBody>
          <a:bodyPr wrap="square" lIns="0" tIns="0" rIns="0" bIns="0" rtlCol="0" anchor="ctr"/>
          <a:lstStyle/>
          <a:p>
            <a:pPr marL="0" indent="0" algn="ctr">
              <a:buNone/>
            </a:pPr>
            <a:r>
              <a:rPr lang="en-US" sz="2000" dirty="0">
                <a:solidFill>
                  <a:srgbClr val="FFFFFF"/>
                </a:solidFill>
                <a:latin typeface="Hiragino Kaku Gothic Pro W6" pitchFamily="34" charset="0"/>
                <a:ea typeface="Hiragino Kaku Gothic Pro W6" pitchFamily="34" charset="-122"/>
                <a:cs typeface="Hiragino Kaku Gothic Pro W6" pitchFamily="34" charset="-120"/>
              </a:rPr>
              <a:t>RQ2</a:t>
            </a:r>
            <a:endParaRPr lang="en-US" sz="2000" dirty="0"/>
          </a:p>
        </p:txBody>
      </p:sp>
      <p:sp>
        <p:nvSpPr>
          <p:cNvPr id="39" name="Text 3">
            <a:extLst>
              <a:ext uri="{FF2B5EF4-FFF2-40B4-BE49-F238E27FC236}">
                <a16:creationId xmlns:a16="http://schemas.microsoft.com/office/drawing/2014/main" id="{0CB24281-FB25-9F51-AE99-9AF75FC3B937}"/>
              </a:ext>
            </a:extLst>
          </p:cNvPr>
          <p:cNvSpPr/>
          <p:nvPr/>
        </p:nvSpPr>
        <p:spPr>
          <a:xfrm>
            <a:off x="2058924" y="3532197"/>
            <a:ext cx="9605076" cy="566928"/>
          </a:xfrm>
          <a:prstGeom prst="rect">
            <a:avLst/>
          </a:prstGeom>
          <a:noFill/>
          <a:ln/>
        </p:spPr>
        <p:txBody>
          <a:bodyPr wrap="square" lIns="0" tIns="0" rIns="0" bIns="0" rtlCol="0" anchor="t"/>
          <a:lstStyle/>
          <a:p>
            <a:pPr>
              <a:lnSpc>
                <a:spcPct val="115000"/>
              </a:lnSpc>
            </a:pPr>
            <a:r>
              <a:rPr lang="en-US" altLang="ja-JP" sz="2800" dirty="0">
                <a:solidFill>
                  <a:schemeClr val="bg1">
                    <a:lumMod val="10000"/>
                  </a:schemeClr>
                </a:solidFill>
                <a:latin typeface="Hiragino Kaku Gothic Pro W3" panose="020B0300000000000000" pitchFamily="34" charset="-128"/>
                <a:ea typeface="Hiragino Kaku Gothic Pro W3" panose="020B0300000000000000" pitchFamily="34" charset="-128"/>
              </a:rPr>
              <a:t>75.6%の制約が同じ関数で確立 </a:t>
            </a:r>
            <a:r>
              <a:rPr lang="ja-JP" altLang="en-US" sz="2800" dirty="0">
                <a:solidFill>
                  <a:schemeClr val="bg1">
                    <a:lumMod val="10000"/>
                  </a:schemeClr>
                </a:solidFill>
                <a:latin typeface="Hiragino Kaku Gothic Pro W3" panose="020B0300000000000000" pitchFamily="34" charset="-128"/>
                <a:ea typeface="Hiragino Kaku Gothic Pro W3" panose="020B0300000000000000" pitchFamily="34" charset="-128"/>
              </a:rPr>
              <a:t>→</a:t>
            </a:r>
            <a:r>
              <a:rPr lang="en-US" altLang="ja-JP" sz="2800" dirty="0">
                <a:solidFill>
                  <a:schemeClr val="bg1">
                    <a:lumMod val="10000"/>
                  </a:schemeClr>
                </a:solidFill>
                <a:latin typeface="Hiragino Kaku Gothic Pro W3" panose="020B0300000000000000" pitchFamily="34" charset="-128"/>
                <a:ea typeface="Hiragino Kaku Gothic Pro W3" panose="020B0300000000000000" pitchFamily="34" charset="-128"/>
              </a:rPr>
              <a:t> </a:t>
            </a:r>
            <a:r>
              <a:rPr lang="ja-JP" altLang="en-US" sz="2800" b="1" u="sng" dirty="0">
                <a:solidFill>
                  <a:schemeClr val="bg1">
                    <a:lumMod val="10000"/>
                  </a:schemeClr>
                </a:solidFill>
                <a:latin typeface="Hiragino Kaku Gothic Pro W3" panose="020B0300000000000000" pitchFamily="34" charset="-128"/>
                <a:ea typeface="Hiragino Kaku Gothic Pro W3" panose="020B0300000000000000" pitchFamily="34" charset="-128"/>
              </a:rPr>
              <a:t>変更箇所の近くで確立</a:t>
            </a:r>
            <a:endParaRPr lang="en-US" altLang="ja-JP" sz="2800" b="1" u="sng" dirty="0">
              <a:solidFill>
                <a:schemeClr val="bg1">
                  <a:lumMod val="10000"/>
                </a:schemeClr>
              </a:solidFill>
              <a:latin typeface="Hiragino Kaku Gothic Pro W3" panose="020B0300000000000000" pitchFamily="34" charset="-128"/>
              <a:ea typeface="Hiragino Kaku Gothic Pro W3" panose="020B0300000000000000" pitchFamily="34" charset="-128"/>
            </a:endParaRPr>
          </a:p>
        </p:txBody>
      </p:sp>
      <p:sp>
        <p:nvSpPr>
          <p:cNvPr id="40" name="Shape 1">
            <a:extLst>
              <a:ext uri="{FF2B5EF4-FFF2-40B4-BE49-F238E27FC236}">
                <a16:creationId xmlns:a16="http://schemas.microsoft.com/office/drawing/2014/main" id="{AA8DD81B-CB7F-4024-5DDE-25F2AB3ADF8A}"/>
              </a:ext>
            </a:extLst>
          </p:cNvPr>
          <p:cNvSpPr/>
          <p:nvPr/>
        </p:nvSpPr>
        <p:spPr>
          <a:xfrm>
            <a:off x="480888" y="4307451"/>
            <a:ext cx="11183112" cy="841810"/>
          </a:xfrm>
          <a:prstGeom prst="roundRect">
            <a:avLst>
              <a:gd name="adj" fmla="val 3274"/>
            </a:avLst>
          </a:prstGeom>
          <a:solidFill>
            <a:srgbClr val="FFFFFF"/>
          </a:solidFill>
          <a:ln w="12700">
            <a:solidFill>
              <a:srgbClr val="C9CFD8"/>
            </a:solidFill>
            <a:prstDash val="solid"/>
          </a:ln>
        </p:spPr>
        <p:txBody>
          <a:bodyPr/>
          <a:lstStyle/>
          <a:p>
            <a:endParaRPr lang="ja-JP" altLang="en-US" sz="2000"/>
          </a:p>
        </p:txBody>
      </p:sp>
      <p:sp>
        <p:nvSpPr>
          <p:cNvPr id="41" name="Text 2">
            <a:extLst>
              <a:ext uri="{FF2B5EF4-FFF2-40B4-BE49-F238E27FC236}">
                <a16:creationId xmlns:a16="http://schemas.microsoft.com/office/drawing/2014/main" id="{1032EAAD-71C4-1994-AFC6-F478B71E1899}"/>
              </a:ext>
            </a:extLst>
          </p:cNvPr>
          <p:cNvSpPr/>
          <p:nvPr/>
        </p:nvSpPr>
        <p:spPr>
          <a:xfrm>
            <a:off x="755208" y="4457069"/>
            <a:ext cx="960120" cy="566928"/>
          </a:xfrm>
          <a:prstGeom prst="roundRect">
            <a:avLst>
              <a:gd name="adj" fmla="val 12903"/>
            </a:avLst>
          </a:prstGeom>
          <a:solidFill>
            <a:srgbClr val="1E2761"/>
          </a:solidFill>
          <a:ln/>
        </p:spPr>
        <p:txBody>
          <a:bodyPr wrap="square" lIns="0" tIns="0" rIns="0" bIns="0" rtlCol="0" anchor="ctr"/>
          <a:lstStyle/>
          <a:p>
            <a:pPr marL="0" indent="0" algn="ctr">
              <a:buNone/>
            </a:pPr>
            <a:r>
              <a:rPr lang="en-US" sz="2000" dirty="0">
                <a:solidFill>
                  <a:srgbClr val="FFFFFF"/>
                </a:solidFill>
                <a:latin typeface="Hiragino Kaku Gothic Pro W6" pitchFamily="34" charset="0"/>
                <a:ea typeface="Hiragino Kaku Gothic Pro W6" pitchFamily="34" charset="-122"/>
                <a:cs typeface="Hiragino Kaku Gothic Pro W6" pitchFamily="34" charset="-120"/>
              </a:rPr>
              <a:t>RQ3</a:t>
            </a:r>
            <a:endParaRPr lang="en-US" sz="2000" dirty="0"/>
          </a:p>
        </p:txBody>
      </p:sp>
      <p:sp>
        <p:nvSpPr>
          <p:cNvPr id="42" name="Text 3">
            <a:extLst>
              <a:ext uri="{FF2B5EF4-FFF2-40B4-BE49-F238E27FC236}">
                <a16:creationId xmlns:a16="http://schemas.microsoft.com/office/drawing/2014/main" id="{5234CF94-1DB9-4AE7-884C-C57A11E605B6}"/>
              </a:ext>
            </a:extLst>
          </p:cNvPr>
          <p:cNvSpPr/>
          <p:nvPr/>
        </p:nvSpPr>
        <p:spPr>
          <a:xfrm>
            <a:off x="2035368" y="4511301"/>
            <a:ext cx="9262872" cy="566928"/>
          </a:xfrm>
          <a:prstGeom prst="rect">
            <a:avLst/>
          </a:prstGeom>
          <a:noFill/>
          <a:ln/>
        </p:spPr>
        <p:txBody>
          <a:bodyPr wrap="square" lIns="0" tIns="0" rIns="0" bIns="0" rtlCol="0" anchor="t"/>
          <a:lstStyle/>
          <a:p>
            <a:pPr>
              <a:lnSpc>
                <a:spcPct val="115000"/>
              </a:lnSpc>
            </a:pPr>
            <a:r>
              <a:rPr lang="en-US" altLang="ja-JP" sz="2800" dirty="0">
                <a:solidFill>
                  <a:schemeClr val="bg1">
                    <a:lumMod val="10000"/>
                  </a:schemeClr>
                </a:solidFill>
                <a:latin typeface="Hiragino Kaku Gothic Pro W3" panose="020B0300000000000000" pitchFamily="34" charset="-128"/>
                <a:ea typeface="Hiragino Kaku Gothic Pro W3" panose="020B0300000000000000" pitchFamily="34" charset="-128"/>
              </a:rPr>
              <a:t>88.9%の制約</a:t>
            </a:r>
            <a:r>
              <a:rPr lang="ja-JP" altLang="en-US" sz="2800" dirty="0">
                <a:solidFill>
                  <a:schemeClr val="bg1">
                    <a:lumMod val="10000"/>
                  </a:schemeClr>
                </a:solidFill>
                <a:latin typeface="Hiragino Kaku Gothic Pro W3" panose="020B0300000000000000" pitchFamily="34" charset="-128"/>
                <a:ea typeface="Hiragino Kaku Gothic Pro W3" panose="020B0300000000000000" pitchFamily="34" charset="-128"/>
              </a:rPr>
              <a:t>はコンパイラやテスト</a:t>
            </a:r>
            <a:r>
              <a:rPr lang="en-US" altLang="ja-JP" sz="2800" dirty="0">
                <a:solidFill>
                  <a:schemeClr val="bg1">
                    <a:lumMod val="10000"/>
                  </a:schemeClr>
                </a:solidFill>
                <a:latin typeface="Hiragino Kaku Gothic Pro W3" panose="020B0300000000000000" pitchFamily="34" charset="-128"/>
                <a:ea typeface="Hiragino Kaku Gothic Pro W3" panose="020B0300000000000000" pitchFamily="34" charset="-128"/>
              </a:rPr>
              <a:t>で</a:t>
            </a:r>
            <a:r>
              <a:rPr lang="ja-JP" altLang="en-US" sz="2800" dirty="0">
                <a:solidFill>
                  <a:schemeClr val="bg1">
                    <a:lumMod val="10000"/>
                  </a:schemeClr>
                </a:solidFill>
                <a:latin typeface="Hiragino Kaku Gothic Pro W3" panose="020B0300000000000000" pitchFamily="34" charset="-128"/>
                <a:ea typeface="Hiragino Kaku Gothic Pro W3" panose="020B0300000000000000" pitchFamily="34" charset="-128"/>
              </a:rPr>
              <a:t>不可</a:t>
            </a:r>
            <a:r>
              <a:rPr lang="en-US" altLang="ja-JP" sz="2800" dirty="0">
                <a:solidFill>
                  <a:schemeClr val="bg1">
                    <a:lumMod val="10000"/>
                  </a:schemeClr>
                </a:solidFill>
                <a:latin typeface="Hiragino Kaku Gothic Pro W3" panose="020B0300000000000000" pitchFamily="34" charset="-128"/>
                <a:ea typeface="Hiragino Kaku Gothic Pro W3" panose="020B0300000000000000" pitchFamily="34" charset="-128"/>
              </a:rPr>
              <a:t> </a:t>
            </a:r>
            <a:r>
              <a:rPr lang="ja-JP" altLang="en-US" sz="2800" dirty="0">
                <a:solidFill>
                  <a:schemeClr val="bg1">
                    <a:lumMod val="10000"/>
                  </a:schemeClr>
                </a:solidFill>
                <a:latin typeface="Hiragino Kaku Gothic Pro W3" panose="020B0300000000000000" pitchFamily="34" charset="-128"/>
                <a:ea typeface="Hiragino Kaku Gothic Pro W3" panose="020B0300000000000000" pitchFamily="34" charset="-128"/>
              </a:rPr>
              <a:t>→</a:t>
            </a:r>
            <a:r>
              <a:rPr lang="en-US" altLang="ja-JP" sz="2800" dirty="0">
                <a:solidFill>
                  <a:schemeClr val="bg1">
                    <a:lumMod val="10000"/>
                  </a:schemeClr>
                </a:solidFill>
                <a:latin typeface="Hiragino Kaku Gothic Pro W3" panose="020B0300000000000000" pitchFamily="34" charset="-128"/>
                <a:ea typeface="Hiragino Kaku Gothic Pro W3" panose="020B0300000000000000" pitchFamily="34" charset="-128"/>
              </a:rPr>
              <a:t> </a:t>
            </a:r>
            <a:r>
              <a:rPr lang="ja-JP" altLang="en-US" sz="2800" b="1" u="sng" dirty="0">
                <a:solidFill>
                  <a:schemeClr val="bg1">
                    <a:lumMod val="10000"/>
                  </a:schemeClr>
                </a:solidFill>
                <a:latin typeface="Hiragino Kaku Gothic Pro W3" panose="020B0300000000000000" pitchFamily="34" charset="-128"/>
                <a:ea typeface="Hiragino Kaku Gothic Pro W3" panose="020B0300000000000000" pitchFamily="34" charset="-128"/>
              </a:rPr>
              <a:t>テスト不足</a:t>
            </a:r>
            <a:endParaRPr lang="en-US" altLang="ja-JP" sz="2800" b="1" u="sng" dirty="0">
              <a:solidFill>
                <a:schemeClr val="bg1">
                  <a:lumMod val="10000"/>
                </a:schemeClr>
              </a:solidFill>
              <a:latin typeface="Hiragino Kaku Gothic Pro W3" panose="020B0300000000000000" pitchFamily="34" charset="-128"/>
              <a:ea typeface="Hiragino Kaku Gothic Pro W3" panose="020B0300000000000000" pitchFamily="34" charset="-128"/>
            </a:endParaRPr>
          </a:p>
        </p:txBody>
      </p:sp>
      <p:sp>
        <p:nvSpPr>
          <p:cNvPr id="43" name="Text 5">
            <a:extLst>
              <a:ext uri="{FF2B5EF4-FFF2-40B4-BE49-F238E27FC236}">
                <a16:creationId xmlns:a16="http://schemas.microsoft.com/office/drawing/2014/main" id="{9DA4545A-9A6D-FCF0-E7D5-59AF6213A2B7}"/>
              </a:ext>
            </a:extLst>
          </p:cNvPr>
          <p:cNvSpPr/>
          <p:nvPr/>
        </p:nvSpPr>
        <p:spPr>
          <a:xfrm>
            <a:off x="528000" y="5149261"/>
            <a:ext cx="10473756" cy="719695"/>
          </a:xfrm>
          <a:prstGeom prst="rect">
            <a:avLst/>
          </a:prstGeom>
          <a:noFill/>
          <a:ln/>
        </p:spPr>
        <p:txBody>
          <a:bodyPr wrap="square" lIns="0" tIns="0" rIns="0" bIns="0" rtlCol="0" anchor="ctr"/>
          <a:lstStyle/>
          <a:p>
            <a:pPr marL="0" indent="0" algn="l">
              <a:lnSpc>
                <a:spcPct val="118000"/>
              </a:lnSpc>
              <a:buNone/>
            </a:pPr>
            <a:r>
              <a:rPr lang="en-US" sz="2800" u="sng">
                <a:solidFill>
                  <a:srgbClr val="24292F"/>
                </a:solidFill>
                <a:latin typeface="Hiragino Kaku Gothic Pro W3" panose="020B0300000000000000" pitchFamily="34" charset="-128"/>
                <a:ea typeface="Hiragino Kaku Gothic Pro W3" panose="020B0300000000000000" pitchFamily="34" charset="-128"/>
                <a:cs typeface="Hiragino Kaku Gothic Pro W6" pitchFamily="34" charset="-120"/>
              </a:rPr>
              <a:t>バグ混入時点</a:t>
            </a:r>
            <a:r>
              <a:rPr lang="en-US" sz="2800">
                <a:solidFill>
                  <a:srgbClr val="24292F"/>
                </a:solidFill>
                <a:latin typeface="Hiragino Kaku Gothic Pro W3" panose="020B0300000000000000" pitchFamily="34" charset="-128"/>
                <a:ea typeface="Hiragino Kaku Gothic Pro W3" panose="020B0300000000000000" pitchFamily="34" charset="-128"/>
                <a:cs typeface="Hiragino Kaku Gothic Pro W6" pitchFamily="34" charset="-120"/>
              </a:rPr>
              <a:t>：変更箇所の近傍コードから</a:t>
            </a:r>
            <a:r>
              <a:rPr lang="en-US" sz="2800" b="1">
                <a:solidFill>
                  <a:srgbClr val="24292F"/>
                </a:solidFill>
                <a:latin typeface="Hiragino Kaku Gothic Pro W3" panose="020B0300000000000000" pitchFamily="34" charset="-128"/>
                <a:ea typeface="Hiragino Kaku Gothic Pro W3" panose="020B0300000000000000" pitchFamily="34" charset="-128"/>
                <a:cs typeface="Hiragino Kaku Gothic Pro W6" pitchFamily="34" charset="-120"/>
              </a:rPr>
              <a:t>制約を抽出して警告</a:t>
            </a:r>
            <a:endParaRPr lang="en-US" sz="2800" b="1">
              <a:latin typeface="Hiragino Kaku Gothic Pro W3" panose="020B0300000000000000" pitchFamily="34" charset="-128"/>
              <a:ea typeface="Hiragino Kaku Gothic Pro W3" panose="020B0300000000000000" pitchFamily="34" charset="-128"/>
            </a:endParaRPr>
          </a:p>
        </p:txBody>
      </p:sp>
      <p:sp>
        <p:nvSpPr>
          <p:cNvPr id="44" name="スライド番号プレースホルダー 3">
            <a:extLst>
              <a:ext uri="{FF2B5EF4-FFF2-40B4-BE49-F238E27FC236}">
                <a16:creationId xmlns:a16="http://schemas.microsoft.com/office/drawing/2014/main" id="{35C9AFE0-B5E6-2879-B051-E09875D4DF43}"/>
              </a:ext>
            </a:extLst>
          </p:cNvPr>
          <p:cNvSpPr>
            <a:spLocks noGrp="1"/>
          </p:cNvSpPr>
          <p:nvPr>
            <p:ph type="sldNum" sz="quarter" idx="12"/>
          </p:nvPr>
        </p:nvSpPr>
        <p:spPr>
          <a:xfrm>
            <a:off x="8920800" y="6498000"/>
            <a:ext cx="2743200" cy="360000"/>
          </a:xfrm>
        </p:spPr>
        <p:txBody>
          <a:bodyPr/>
          <a:lstStyle/>
          <a:p>
            <a:fld id="{B16735D3-C9E7-F649-AF37-A9D08763696D}" type="slidenum">
              <a:rPr lang="ja-JP" altLang="en-US" smtClean="0"/>
              <a:pPr/>
              <a:t>13</a:t>
            </a:fld>
            <a:endParaRPr lang="ja-JP" altLang="en-US"/>
          </a:p>
        </p:txBody>
      </p:sp>
      <p:sp>
        <p:nvSpPr>
          <p:cNvPr id="45" name="Text 5">
            <a:extLst>
              <a:ext uri="{FF2B5EF4-FFF2-40B4-BE49-F238E27FC236}">
                <a16:creationId xmlns:a16="http://schemas.microsoft.com/office/drawing/2014/main" id="{2B002B05-7BF2-F2D9-FF21-3FEF05EB21CA}"/>
              </a:ext>
            </a:extLst>
          </p:cNvPr>
          <p:cNvSpPr/>
          <p:nvPr/>
        </p:nvSpPr>
        <p:spPr>
          <a:xfrm>
            <a:off x="528000" y="5757377"/>
            <a:ext cx="10473756" cy="719695"/>
          </a:xfrm>
          <a:prstGeom prst="rect">
            <a:avLst/>
          </a:prstGeom>
          <a:noFill/>
          <a:ln/>
        </p:spPr>
        <p:txBody>
          <a:bodyPr wrap="square" lIns="0" tIns="0" rIns="0" bIns="0" rtlCol="0" anchor="ctr"/>
          <a:lstStyle/>
          <a:p>
            <a:pPr marL="0" indent="0" algn="l">
              <a:lnSpc>
                <a:spcPct val="118000"/>
              </a:lnSpc>
              <a:buNone/>
            </a:pPr>
            <a:r>
              <a:rPr lang="en-US" sz="2800" u="sng">
                <a:solidFill>
                  <a:srgbClr val="24292F"/>
                </a:solidFill>
                <a:latin typeface="Hiragino Kaku Gothic Pro W3" panose="020B0300000000000000" pitchFamily="34" charset="-128"/>
                <a:ea typeface="Hiragino Kaku Gothic Pro W3" panose="020B0300000000000000" pitchFamily="34" charset="-128"/>
                <a:cs typeface="Hiragino Kaku Gothic Pro W6" pitchFamily="34" charset="-120"/>
              </a:rPr>
              <a:t>制約確立時点</a:t>
            </a:r>
            <a:r>
              <a:rPr lang="en-US" sz="2800">
                <a:solidFill>
                  <a:srgbClr val="24292F"/>
                </a:solidFill>
                <a:latin typeface="Hiragino Kaku Gothic Pro W3" panose="020B0300000000000000" pitchFamily="34" charset="-128"/>
                <a:ea typeface="Hiragino Kaku Gothic Pro W3" panose="020B0300000000000000" pitchFamily="34" charset="-128"/>
                <a:cs typeface="Hiragino Kaku Gothic Pro W6" pitchFamily="34" charset="-120"/>
              </a:rPr>
              <a:t>：後続の変更が満たすべき</a:t>
            </a:r>
            <a:r>
              <a:rPr lang="en-US" sz="2800" b="1">
                <a:solidFill>
                  <a:srgbClr val="24292F"/>
                </a:solidFill>
                <a:latin typeface="Hiragino Kaku Gothic Pro W3" panose="020B0300000000000000" pitchFamily="34" charset="-128"/>
                <a:ea typeface="Hiragino Kaku Gothic Pro W3" panose="020B0300000000000000" pitchFamily="34" charset="-128"/>
                <a:cs typeface="Hiragino Kaku Gothic Pro W6" pitchFamily="34" charset="-120"/>
              </a:rPr>
              <a:t>制約のテストを作成</a:t>
            </a:r>
            <a:endParaRPr lang="en-US" sz="2800" b="1">
              <a:latin typeface="Hiragino Kaku Gothic Pro W3" panose="020B0300000000000000" pitchFamily="34" charset="-128"/>
              <a:ea typeface="Hiragino Kaku Gothic Pro W3" panose="020B0300000000000000" pitchFamily="34" charset="-128"/>
            </a:endParaRPr>
          </a:p>
        </p:txBody>
      </p:sp>
    </p:spTree>
    <p:extLst>
      <p:ext uri="{BB962C8B-B14F-4D97-AF65-F5344CB8AC3E}">
        <p14:creationId xmlns:p14="http://schemas.microsoft.com/office/powerpoint/2010/main" val="15150859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図 32">
            <a:extLst>
              <a:ext uri="{FF2B5EF4-FFF2-40B4-BE49-F238E27FC236}">
                <a16:creationId xmlns:a16="http://schemas.microsoft.com/office/drawing/2014/main" id="{C447932A-792B-0CDF-C09C-254E39326C24}"/>
              </a:ext>
            </a:extLst>
          </p:cNvPr>
          <p:cNvPicPr>
            <a:picLocks noChangeAspect="1"/>
          </p:cNvPicPr>
          <p:nvPr/>
        </p:nvPicPr>
        <p:blipFill>
          <a:blip r:embed="rId2"/>
          <a:stretch>
            <a:fillRect/>
          </a:stretch>
        </p:blipFill>
        <p:spPr>
          <a:xfrm>
            <a:off x="0" y="3422303"/>
            <a:ext cx="6096000" cy="3429000"/>
          </a:xfrm>
          <a:prstGeom prst="rect">
            <a:avLst/>
          </a:prstGeom>
          <a:ln>
            <a:solidFill>
              <a:schemeClr val="bg1">
                <a:lumMod val="10000"/>
              </a:schemeClr>
            </a:solidFill>
          </a:ln>
        </p:spPr>
      </p:pic>
      <p:sp>
        <p:nvSpPr>
          <p:cNvPr id="4" name="スライド番号プレースホルダー 3">
            <a:extLst>
              <a:ext uri="{FF2B5EF4-FFF2-40B4-BE49-F238E27FC236}">
                <a16:creationId xmlns:a16="http://schemas.microsoft.com/office/drawing/2014/main" id="{A6484851-E711-4EBB-8FDA-6C521BB2BD5F}"/>
              </a:ext>
            </a:extLst>
          </p:cNvPr>
          <p:cNvSpPr>
            <a:spLocks noGrp="1"/>
          </p:cNvSpPr>
          <p:nvPr>
            <p:ph type="sldNum" sz="quarter" idx="12"/>
          </p:nvPr>
        </p:nvSpPr>
        <p:spPr/>
        <p:txBody>
          <a:bodyPr/>
          <a:lstStyle/>
          <a:p>
            <a:fld id="{B16735D3-C9E7-F649-AF37-A9D08763696D}" type="slidenum">
              <a:rPr lang="ja-JP" altLang="en-US" smtClean="0"/>
              <a:pPr/>
              <a:t>14</a:t>
            </a:fld>
            <a:endParaRPr lang="ja-JP" altLang="en-US"/>
          </a:p>
        </p:txBody>
      </p:sp>
      <p:pic>
        <p:nvPicPr>
          <p:cNvPr id="23" name="図 22">
            <a:extLst>
              <a:ext uri="{FF2B5EF4-FFF2-40B4-BE49-F238E27FC236}">
                <a16:creationId xmlns:a16="http://schemas.microsoft.com/office/drawing/2014/main" id="{9AC08D41-0378-1BC6-0A08-2EC6CAE04ED6}"/>
              </a:ext>
            </a:extLst>
          </p:cNvPr>
          <p:cNvPicPr>
            <a:picLocks noChangeAspect="1"/>
          </p:cNvPicPr>
          <p:nvPr/>
        </p:nvPicPr>
        <p:blipFill>
          <a:blip r:embed="rId3"/>
          <a:stretch>
            <a:fillRect/>
          </a:stretch>
        </p:blipFill>
        <p:spPr>
          <a:xfrm>
            <a:off x="0" y="-18355"/>
            <a:ext cx="6144766" cy="3456431"/>
          </a:xfrm>
          <a:prstGeom prst="rect">
            <a:avLst/>
          </a:prstGeom>
          <a:ln>
            <a:solidFill>
              <a:schemeClr val="bg1">
                <a:lumMod val="10000"/>
              </a:schemeClr>
            </a:solidFill>
          </a:ln>
        </p:spPr>
      </p:pic>
      <p:pic>
        <p:nvPicPr>
          <p:cNvPr id="31" name="図 30">
            <a:extLst>
              <a:ext uri="{FF2B5EF4-FFF2-40B4-BE49-F238E27FC236}">
                <a16:creationId xmlns:a16="http://schemas.microsoft.com/office/drawing/2014/main" id="{1511E699-9BE5-4935-13F1-96500041B9EF}"/>
              </a:ext>
            </a:extLst>
          </p:cNvPr>
          <p:cNvPicPr>
            <a:picLocks noChangeAspect="1"/>
          </p:cNvPicPr>
          <p:nvPr/>
        </p:nvPicPr>
        <p:blipFill>
          <a:blip r:embed="rId4"/>
          <a:stretch>
            <a:fillRect/>
          </a:stretch>
        </p:blipFill>
        <p:spPr>
          <a:xfrm>
            <a:off x="6069266" y="3401973"/>
            <a:ext cx="6122734" cy="3444038"/>
          </a:xfrm>
          <a:prstGeom prst="rect">
            <a:avLst/>
          </a:prstGeom>
          <a:noFill/>
          <a:ln>
            <a:solidFill>
              <a:schemeClr val="bg1">
                <a:lumMod val="10000"/>
              </a:schemeClr>
            </a:solidFill>
          </a:ln>
        </p:spPr>
      </p:pic>
      <p:pic>
        <p:nvPicPr>
          <p:cNvPr id="35" name="図 34">
            <a:extLst>
              <a:ext uri="{FF2B5EF4-FFF2-40B4-BE49-F238E27FC236}">
                <a16:creationId xmlns:a16="http://schemas.microsoft.com/office/drawing/2014/main" id="{BCD439DA-217A-124F-10A9-D86E007311AC}"/>
              </a:ext>
            </a:extLst>
          </p:cNvPr>
          <p:cNvPicPr>
            <a:picLocks noChangeAspect="1"/>
          </p:cNvPicPr>
          <p:nvPr/>
        </p:nvPicPr>
        <p:blipFill>
          <a:blip r:embed="rId5"/>
          <a:stretch>
            <a:fillRect/>
          </a:stretch>
        </p:blipFill>
        <p:spPr>
          <a:xfrm>
            <a:off x="6069266" y="-11617"/>
            <a:ext cx="6122734" cy="3444038"/>
          </a:xfrm>
          <a:prstGeom prst="rect">
            <a:avLst/>
          </a:prstGeom>
          <a:ln>
            <a:solidFill>
              <a:schemeClr val="bg1">
                <a:lumMod val="10000"/>
              </a:schemeClr>
            </a:solidFill>
          </a:ln>
        </p:spPr>
      </p:pic>
    </p:spTree>
    <p:extLst>
      <p:ext uri="{BB962C8B-B14F-4D97-AF65-F5344CB8AC3E}">
        <p14:creationId xmlns:p14="http://schemas.microsoft.com/office/powerpoint/2010/main" val="5520372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Shape 23">
            <a:extLst>
              <a:ext uri="{FF2B5EF4-FFF2-40B4-BE49-F238E27FC236}">
                <a16:creationId xmlns:a16="http://schemas.microsoft.com/office/drawing/2014/main" id="{D35FBF54-31D5-2014-7FAD-EC97FEDB95CF}"/>
              </a:ext>
            </a:extLst>
          </p:cNvPr>
          <p:cNvSpPr/>
          <p:nvPr/>
        </p:nvSpPr>
        <p:spPr>
          <a:xfrm>
            <a:off x="480888" y="5807753"/>
            <a:ext cx="11183112" cy="713231"/>
          </a:xfrm>
          <a:prstGeom prst="roundRect">
            <a:avLst>
              <a:gd name="adj" fmla="val 5392"/>
            </a:avLst>
          </a:prstGeom>
          <a:solidFill>
            <a:srgbClr val="FFFFFF"/>
          </a:solidFill>
          <a:ln w="12700">
            <a:noFill/>
            <a:prstDash val="solid"/>
          </a:ln>
        </p:spPr>
        <p:txBody>
          <a:bodyPr/>
          <a:lstStyle/>
          <a:p>
            <a:endParaRPr lang="ja-JP" altLang="en-US"/>
          </a:p>
        </p:txBody>
      </p:sp>
      <p:sp>
        <p:nvSpPr>
          <p:cNvPr id="2" name="タイトル 1">
            <a:extLst>
              <a:ext uri="{FF2B5EF4-FFF2-40B4-BE49-F238E27FC236}">
                <a16:creationId xmlns:a16="http://schemas.microsoft.com/office/drawing/2014/main" id="{88C6C0FC-E286-DC37-38E8-B3A9CD116978}"/>
              </a:ext>
            </a:extLst>
          </p:cNvPr>
          <p:cNvSpPr>
            <a:spLocks noGrp="1"/>
          </p:cNvSpPr>
          <p:nvPr>
            <p:ph type="title"/>
          </p:nvPr>
        </p:nvSpPr>
        <p:spPr/>
        <p:txBody>
          <a:bodyPr/>
          <a:lstStyle/>
          <a:p>
            <a:r>
              <a:rPr lang="ja-JP" altLang="en-US"/>
              <a:t>背景：バグの予防・修正には発生要因の分析が重要</a:t>
            </a:r>
            <a:br>
              <a:rPr kumimoji="1" lang="ja-JP" altLang="en"/>
            </a:br>
            <a:endParaRPr kumimoji="1" lang="ja-JP" altLang="en-US"/>
          </a:p>
        </p:txBody>
      </p:sp>
      <p:sp>
        <p:nvSpPr>
          <p:cNvPr id="4" name="スライド番号プレースホルダー 3">
            <a:extLst>
              <a:ext uri="{FF2B5EF4-FFF2-40B4-BE49-F238E27FC236}">
                <a16:creationId xmlns:a16="http://schemas.microsoft.com/office/drawing/2014/main" id="{CA9A4884-A200-042C-0285-75000330E07F}"/>
              </a:ext>
            </a:extLst>
          </p:cNvPr>
          <p:cNvSpPr>
            <a:spLocks noGrp="1"/>
          </p:cNvSpPr>
          <p:nvPr>
            <p:ph type="sldNum" sz="quarter" idx="12"/>
          </p:nvPr>
        </p:nvSpPr>
        <p:spPr>
          <a:xfrm>
            <a:off x="8920800" y="1764660"/>
            <a:ext cx="2743200" cy="360000"/>
          </a:xfrm>
        </p:spPr>
        <p:txBody>
          <a:bodyPr/>
          <a:lstStyle/>
          <a:p>
            <a:fld id="{B16735D3-C9E7-F649-AF37-A9D08763696D}" type="slidenum">
              <a:rPr lang="ja-JP" altLang="en-US" smtClean="0"/>
              <a:pPr/>
              <a:t>1</a:t>
            </a:fld>
            <a:endParaRPr lang="ja-JP" altLang="en-US"/>
          </a:p>
        </p:txBody>
      </p:sp>
      <p:sp>
        <p:nvSpPr>
          <p:cNvPr id="7" name="Shape 2">
            <a:extLst>
              <a:ext uri="{FF2B5EF4-FFF2-40B4-BE49-F238E27FC236}">
                <a16:creationId xmlns:a16="http://schemas.microsoft.com/office/drawing/2014/main" id="{E8DFA9AF-7EDD-72A8-A961-9E85E0E313C3}"/>
              </a:ext>
            </a:extLst>
          </p:cNvPr>
          <p:cNvSpPr/>
          <p:nvPr/>
        </p:nvSpPr>
        <p:spPr>
          <a:xfrm>
            <a:off x="938088" y="5327392"/>
            <a:ext cx="10195560" cy="0"/>
          </a:xfrm>
          <a:prstGeom prst="line">
            <a:avLst/>
          </a:prstGeom>
          <a:noFill/>
          <a:ln w="28575">
            <a:solidFill>
              <a:schemeClr val="bg1">
                <a:lumMod val="10000"/>
              </a:schemeClr>
            </a:solidFill>
            <a:prstDash val="solid"/>
            <a:tailEnd type="triangle"/>
          </a:ln>
        </p:spPr>
        <p:txBody>
          <a:bodyPr/>
          <a:lstStyle/>
          <a:p>
            <a:endParaRPr lang="ja-JP" altLang="en-US" sz="2800"/>
          </a:p>
        </p:txBody>
      </p:sp>
      <p:sp>
        <p:nvSpPr>
          <p:cNvPr id="8" name="Text 3">
            <a:extLst>
              <a:ext uri="{FF2B5EF4-FFF2-40B4-BE49-F238E27FC236}">
                <a16:creationId xmlns:a16="http://schemas.microsoft.com/office/drawing/2014/main" id="{BA63BF16-66CA-8EC6-925D-FE76800106D0}"/>
              </a:ext>
            </a:extLst>
          </p:cNvPr>
          <p:cNvSpPr/>
          <p:nvPr/>
        </p:nvSpPr>
        <p:spPr>
          <a:xfrm>
            <a:off x="10493568" y="5499750"/>
            <a:ext cx="731520" cy="274320"/>
          </a:xfrm>
          <a:prstGeom prst="rect">
            <a:avLst/>
          </a:prstGeom>
          <a:noFill/>
          <a:ln/>
        </p:spPr>
        <p:txBody>
          <a:bodyPr wrap="square" lIns="0" tIns="0" rIns="0" bIns="0" rtlCol="0" anchor="ctr"/>
          <a:lstStyle/>
          <a:p>
            <a:pPr marL="0" indent="0" algn="r">
              <a:buNone/>
            </a:pPr>
            <a:r>
              <a:rPr lang="en-US" sz="2000">
                <a:solidFill>
                  <a:schemeClr val="bg1">
                    <a:lumMod val="10000"/>
                  </a:schemeClr>
                </a:solidFill>
                <a:latin typeface="Hiragino Kaku Gothic Pro W3" pitchFamily="34" charset="0"/>
                <a:ea typeface="Hiragino Kaku Gothic Pro W3" pitchFamily="34" charset="-122"/>
                <a:cs typeface="Hiragino Kaku Gothic Pro W3" pitchFamily="34" charset="-120"/>
              </a:rPr>
              <a:t>時間</a:t>
            </a:r>
            <a:endParaRPr lang="en-US" sz="2000">
              <a:solidFill>
                <a:schemeClr val="bg1">
                  <a:lumMod val="10000"/>
                </a:schemeClr>
              </a:solidFill>
            </a:endParaRPr>
          </a:p>
        </p:txBody>
      </p:sp>
      <p:sp>
        <p:nvSpPr>
          <p:cNvPr id="9" name="Shape 4">
            <a:extLst>
              <a:ext uri="{FF2B5EF4-FFF2-40B4-BE49-F238E27FC236}">
                <a16:creationId xmlns:a16="http://schemas.microsoft.com/office/drawing/2014/main" id="{F375A195-242B-EB8B-077F-DC3DB216A578}"/>
              </a:ext>
            </a:extLst>
          </p:cNvPr>
          <p:cNvSpPr/>
          <p:nvPr/>
        </p:nvSpPr>
        <p:spPr>
          <a:xfrm>
            <a:off x="1633032" y="5245096"/>
            <a:ext cx="164592" cy="164592"/>
          </a:xfrm>
          <a:prstGeom prst="ellipse">
            <a:avLst/>
          </a:prstGeom>
          <a:solidFill>
            <a:srgbClr val="FFFFFF"/>
          </a:solidFill>
          <a:ln w="19050">
            <a:solidFill>
              <a:schemeClr val="bg1">
                <a:lumMod val="10000"/>
              </a:schemeClr>
            </a:solidFill>
            <a:prstDash val="solid"/>
          </a:ln>
        </p:spPr>
        <p:txBody>
          <a:bodyPr/>
          <a:lstStyle/>
          <a:p>
            <a:endParaRPr lang="ja-JP" altLang="en-US" sz="2800"/>
          </a:p>
        </p:txBody>
      </p:sp>
      <p:sp>
        <p:nvSpPr>
          <p:cNvPr id="10" name="Text 5">
            <a:extLst>
              <a:ext uri="{FF2B5EF4-FFF2-40B4-BE49-F238E27FC236}">
                <a16:creationId xmlns:a16="http://schemas.microsoft.com/office/drawing/2014/main" id="{BDB6938D-1E52-2A90-B37D-45DF71175272}"/>
              </a:ext>
            </a:extLst>
          </p:cNvPr>
          <p:cNvSpPr/>
          <p:nvPr/>
        </p:nvSpPr>
        <p:spPr>
          <a:xfrm>
            <a:off x="1166688" y="5536326"/>
            <a:ext cx="1097280" cy="256032"/>
          </a:xfrm>
          <a:prstGeom prst="rect">
            <a:avLst/>
          </a:prstGeom>
          <a:noFill/>
          <a:ln/>
        </p:spPr>
        <p:txBody>
          <a:bodyPr wrap="square" lIns="0" tIns="0" rIns="0" bIns="0" rtlCol="0" anchor="ctr"/>
          <a:lstStyle/>
          <a:p>
            <a:pPr marL="0" indent="0" algn="ctr">
              <a:buNone/>
            </a:pPr>
            <a:r>
              <a:rPr lang="en-US" sz="2000">
                <a:solidFill>
                  <a:schemeClr val="bg1">
                    <a:lumMod val="10000"/>
                  </a:schemeClr>
                </a:solidFill>
                <a:latin typeface="Hiragino Kaku Gothic Pro W3" pitchFamily="34" charset="0"/>
                <a:ea typeface="Hiragino Kaku Gothic Pro W3" pitchFamily="34" charset="-122"/>
                <a:cs typeface="Hiragino Kaku Gothic Pro W3" pitchFamily="34" charset="-120"/>
              </a:rPr>
              <a:t>変更</a:t>
            </a:r>
            <a:endParaRPr lang="en-US" sz="2000">
              <a:solidFill>
                <a:schemeClr val="bg1">
                  <a:lumMod val="10000"/>
                </a:schemeClr>
              </a:solidFill>
            </a:endParaRPr>
          </a:p>
        </p:txBody>
      </p:sp>
      <p:sp>
        <p:nvSpPr>
          <p:cNvPr id="11" name="Shape 6">
            <a:extLst>
              <a:ext uri="{FF2B5EF4-FFF2-40B4-BE49-F238E27FC236}">
                <a16:creationId xmlns:a16="http://schemas.microsoft.com/office/drawing/2014/main" id="{D2150BD6-4F08-D017-4B9F-53836120A402}"/>
              </a:ext>
            </a:extLst>
          </p:cNvPr>
          <p:cNvSpPr/>
          <p:nvPr/>
        </p:nvSpPr>
        <p:spPr>
          <a:xfrm>
            <a:off x="3141792" y="5199376"/>
            <a:ext cx="256032" cy="256032"/>
          </a:xfrm>
          <a:prstGeom prst="ellipse">
            <a:avLst/>
          </a:prstGeom>
          <a:solidFill>
            <a:srgbClr val="FFFFFF"/>
          </a:solidFill>
          <a:ln w="19050">
            <a:solidFill>
              <a:srgbClr val="B31D34"/>
            </a:solidFill>
            <a:prstDash val="solid"/>
          </a:ln>
        </p:spPr>
        <p:txBody>
          <a:bodyPr/>
          <a:lstStyle/>
          <a:p>
            <a:endParaRPr lang="ja-JP" altLang="en-US" sz="2800"/>
          </a:p>
        </p:txBody>
      </p:sp>
      <p:sp>
        <p:nvSpPr>
          <p:cNvPr id="12" name="Text 7">
            <a:extLst>
              <a:ext uri="{FF2B5EF4-FFF2-40B4-BE49-F238E27FC236}">
                <a16:creationId xmlns:a16="http://schemas.microsoft.com/office/drawing/2014/main" id="{500E1771-07BB-722A-AE88-6010788C5664}"/>
              </a:ext>
            </a:extLst>
          </p:cNvPr>
          <p:cNvSpPr/>
          <p:nvPr/>
        </p:nvSpPr>
        <p:spPr>
          <a:xfrm>
            <a:off x="1083555" y="3866617"/>
            <a:ext cx="4372504" cy="310896"/>
          </a:xfrm>
          <a:prstGeom prst="rect">
            <a:avLst/>
          </a:prstGeom>
          <a:noFill/>
          <a:ln/>
        </p:spPr>
        <p:txBody>
          <a:bodyPr wrap="square" lIns="0" tIns="0" rIns="0" bIns="0" rtlCol="0" anchor="ctr"/>
          <a:lstStyle/>
          <a:p>
            <a:pPr marL="0" indent="0" algn="ctr">
              <a:buNone/>
            </a:pPr>
            <a:r>
              <a:rPr lang="en-US" sz="2800" err="1">
                <a:solidFill>
                  <a:srgbClr val="B31D34"/>
                </a:solidFill>
                <a:latin typeface="Hiragino Kaku Gothic Pro W6" pitchFamily="34" charset="0"/>
                <a:ea typeface="Hiragino Kaku Gothic Pro W6" pitchFamily="34" charset="-122"/>
                <a:cs typeface="Hiragino Kaku Gothic Pro W6" pitchFamily="34" charset="-120"/>
              </a:rPr>
              <a:t>バグ混入コミット（BIC</a:t>
            </a:r>
            <a:r>
              <a:rPr lang="en-US" sz="2800">
                <a:solidFill>
                  <a:srgbClr val="B31D34"/>
                </a:solidFill>
                <a:latin typeface="Hiragino Kaku Gothic Pro W6" pitchFamily="34" charset="0"/>
                <a:ea typeface="Hiragino Kaku Gothic Pro W6" pitchFamily="34" charset="-122"/>
                <a:cs typeface="Hiragino Kaku Gothic Pro W6" pitchFamily="34" charset="-120"/>
              </a:rPr>
              <a:t>）</a:t>
            </a:r>
            <a:endParaRPr lang="en-US" sz="2800"/>
          </a:p>
        </p:txBody>
      </p:sp>
      <p:sp>
        <p:nvSpPr>
          <p:cNvPr id="13" name="Text 8">
            <a:extLst>
              <a:ext uri="{FF2B5EF4-FFF2-40B4-BE49-F238E27FC236}">
                <a16:creationId xmlns:a16="http://schemas.microsoft.com/office/drawing/2014/main" id="{292AF777-A40A-BDE5-0869-63796761CBAB}"/>
              </a:ext>
            </a:extLst>
          </p:cNvPr>
          <p:cNvSpPr/>
          <p:nvPr/>
        </p:nvSpPr>
        <p:spPr>
          <a:xfrm>
            <a:off x="2035367" y="4332741"/>
            <a:ext cx="2468880" cy="274320"/>
          </a:xfrm>
          <a:prstGeom prst="rect">
            <a:avLst/>
          </a:prstGeom>
          <a:noFill/>
          <a:ln/>
        </p:spPr>
        <p:txBody>
          <a:bodyPr wrap="square" lIns="0" tIns="0" rIns="0" bIns="0" rtlCol="0" anchor="ctr"/>
          <a:lstStyle/>
          <a:p>
            <a:pPr marL="0" indent="0" algn="ctr">
              <a:buNone/>
            </a:pPr>
            <a:r>
              <a:rPr lang="en-US" sz="2000">
                <a:solidFill>
                  <a:schemeClr val="bg1">
                    <a:lumMod val="10000"/>
                  </a:schemeClr>
                </a:solidFill>
                <a:latin typeface="Hiragino Kaku Gothic Pro W3" pitchFamily="34" charset="0"/>
                <a:ea typeface="Hiragino Kaku Gothic Pro W3" pitchFamily="34" charset="-122"/>
                <a:cs typeface="Hiragino Kaku Gothic Pro W3" pitchFamily="34" charset="-120"/>
              </a:rPr>
              <a:t>バグを入れた変更</a:t>
            </a:r>
            <a:endParaRPr lang="en-US" sz="2000">
              <a:solidFill>
                <a:schemeClr val="bg1">
                  <a:lumMod val="10000"/>
                </a:schemeClr>
              </a:solidFill>
            </a:endParaRPr>
          </a:p>
        </p:txBody>
      </p:sp>
      <p:sp>
        <p:nvSpPr>
          <p:cNvPr id="14" name="Shape 9">
            <a:extLst>
              <a:ext uri="{FF2B5EF4-FFF2-40B4-BE49-F238E27FC236}">
                <a16:creationId xmlns:a16="http://schemas.microsoft.com/office/drawing/2014/main" id="{7F6AE94D-9FA3-3844-0F76-311760093DDF}"/>
              </a:ext>
            </a:extLst>
          </p:cNvPr>
          <p:cNvSpPr/>
          <p:nvPr/>
        </p:nvSpPr>
        <p:spPr>
          <a:xfrm>
            <a:off x="3269808" y="4659880"/>
            <a:ext cx="0" cy="512064"/>
          </a:xfrm>
          <a:prstGeom prst="line">
            <a:avLst/>
          </a:prstGeom>
          <a:noFill/>
          <a:ln w="15875">
            <a:solidFill>
              <a:srgbClr val="B31D34"/>
            </a:solidFill>
            <a:prstDash val="dash"/>
          </a:ln>
        </p:spPr>
        <p:txBody>
          <a:bodyPr/>
          <a:lstStyle/>
          <a:p>
            <a:endParaRPr lang="ja-JP" altLang="en-US" sz="2800"/>
          </a:p>
        </p:txBody>
      </p:sp>
      <p:sp>
        <p:nvSpPr>
          <p:cNvPr id="15" name="Shape 10">
            <a:extLst>
              <a:ext uri="{FF2B5EF4-FFF2-40B4-BE49-F238E27FC236}">
                <a16:creationId xmlns:a16="http://schemas.microsoft.com/office/drawing/2014/main" id="{6C84A84B-B167-D660-0C35-B218B1FAC7B4}"/>
              </a:ext>
            </a:extLst>
          </p:cNvPr>
          <p:cNvSpPr/>
          <p:nvPr/>
        </p:nvSpPr>
        <p:spPr>
          <a:xfrm>
            <a:off x="5199192" y="5245096"/>
            <a:ext cx="164592" cy="164592"/>
          </a:xfrm>
          <a:prstGeom prst="ellipse">
            <a:avLst/>
          </a:prstGeom>
          <a:solidFill>
            <a:srgbClr val="FFFFFF"/>
          </a:solidFill>
          <a:ln w="19050">
            <a:solidFill>
              <a:schemeClr val="bg1">
                <a:lumMod val="10000"/>
              </a:schemeClr>
            </a:solidFill>
            <a:prstDash val="solid"/>
          </a:ln>
        </p:spPr>
        <p:txBody>
          <a:bodyPr/>
          <a:lstStyle/>
          <a:p>
            <a:endParaRPr lang="ja-JP" altLang="en-US" sz="2800"/>
          </a:p>
        </p:txBody>
      </p:sp>
      <p:sp>
        <p:nvSpPr>
          <p:cNvPr id="16" name="Text 11">
            <a:extLst>
              <a:ext uri="{FF2B5EF4-FFF2-40B4-BE49-F238E27FC236}">
                <a16:creationId xmlns:a16="http://schemas.microsoft.com/office/drawing/2014/main" id="{C6D0DE69-2140-87A1-46E1-44684FAF65DF}"/>
              </a:ext>
            </a:extLst>
          </p:cNvPr>
          <p:cNvSpPr/>
          <p:nvPr/>
        </p:nvSpPr>
        <p:spPr>
          <a:xfrm>
            <a:off x="4732848" y="5536326"/>
            <a:ext cx="1097280" cy="256032"/>
          </a:xfrm>
          <a:prstGeom prst="rect">
            <a:avLst/>
          </a:prstGeom>
          <a:noFill/>
          <a:ln/>
        </p:spPr>
        <p:txBody>
          <a:bodyPr wrap="square" lIns="0" tIns="0" rIns="0" bIns="0" rtlCol="0" anchor="ctr"/>
          <a:lstStyle/>
          <a:p>
            <a:pPr marL="0" indent="0" algn="ctr">
              <a:buNone/>
            </a:pPr>
            <a:r>
              <a:rPr lang="en-US" sz="2000">
                <a:solidFill>
                  <a:schemeClr val="bg1">
                    <a:lumMod val="10000"/>
                  </a:schemeClr>
                </a:solidFill>
                <a:latin typeface="Hiragino Kaku Gothic Pro W3" pitchFamily="34" charset="0"/>
                <a:ea typeface="Hiragino Kaku Gothic Pro W3" pitchFamily="34" charset="-122"/>
                <a:cs typeface="Hiragino Kaku Gothic Pro W3" pitchFamily="34" charset="-120"/>
              </a:rPr>
              <a:t>変更</a:t>
            </a:r>
            <a:endParaRPr lang="en-US" sz="2000">
              <a:solidFill>
                <a:schemeClr val="bg1">
                  <a:lumMod val="10000"/>
                </a:schemeClr>
              </a:solidFill>
            </a:endParaRPr>
          </a:p>
        </p:txBody>
      </p:sp>
      <p:sp>
        <p:nvSpPr>
          <p:cNvPr id="17" name="Shape 12">
            <a:extLst>
              <a:ext uri="{FF2B5EF4-FFF2-40B4-BE49-F238E27FC236}">
                <a16:creationId xmlns:a16="http://schemas.microsoft.com/office/drawing/2014/main" id="{26E80115-CF6E-FB82-6615-C26A5C57ECFD}"/>
              </a:ext>
            </a:extLst>
          </p:cNvPr>
          <p:cNvSpPr/>
          <p:nvPr/>
        </p:nvSpPr>
        <p:spPr>
          <a:xfrm>
            <a:off x="6945696" y="5208520"/>
            <a:ext cx="237744" cy="237744"/>
          </a:xfrm>
          <a:prstGeom prst="diamond">
            <a:avLst/>
          </a:prstGeom>
          <a:solidFill>
            <a:srgbClr val="E8A33D"/>
          </a:solidFill>
          <a:ln w="12700">
            <a:solidFill>
              <a:srgbClr val="B47B18"/>
            </a:solidFill>
            <a:prstDash val="solid"/>
          </a:ln>
        </p:spPr>
        <p:txBody>
          <a:bodyPr/>
          <a:lstStyle/>
          <a:p>
            <a:endParaRPr lang="ja-JP" altLang="en-US" sz="2800"/>
          </a:p>
        </p:txBody>
      </p:sp>
      <p:sp>
        <p:nvSpPr>
          <p:cNvPr id="18" name="Text 13">
            <a:extLst>
              <a:ext uri="{FF2B5EF4-FFF2-40B4-BE49-F238E27FC236}">
                <a16:creationId xmlns:a16="http://schemas.microsoft.com/office/drawing/2014/main" id="{94AF53B8-D2C5-435B-419D-4B8EDE48FCDB}"/>
              </a:ext>
            </a:extLst>
          </p:cNvPr>
          <p:cNvSpPr/>
          <p:nvPr/>
        </p:nvSpPr>
        <p:spPr>
          <a:xfrm>
            <a:off x="6378768" y="5536326"/>
            <a:ext cx="1371600" cy="274320"/>
          </a:xfrm>
          <a:prstGeom prst="rect">
            <a:avLst/>
          </a:prstGeom>
          <a:noFill/>
          <a:ln/>
        </p:spPr>
        <p:txBody>
          <a:bodyPr wrap="square" lIns="0" tIns="0" rIns="0" bIns="0" rtlCol="0" anchor="ctr"/>
          <a:lstStyle/>
          <a:p>
            <a:pPr marL="0" indent="0" algn="ctr">
              <a:buNone/>
            </a:pPr>
            <a:r>
              <a:rPr lang="en-US" sz="2400">
                <a:solidFill>
                  <a:srgbClr val="B47B18"/>
                </a:solidFill>
                <a:latin typeface="Hiragino Kaku Gothic Pro W3" panose="020B0300000000000000" pitchFamily="34" charset="-128"/>
                <a:ea typeface="Hiragino Kaku Gothic Pro W3" panose="020B0300000000000000" pitchFamily="34" charset="-128"/>
                <a:cs typeface="Hiragino Kaku Gothic Pro W6" pitchFamily="34" charset="-120"/>
              </a:rPr>
              <a:t>バグ発覚</a:t>
            </a:r>
            <a:endParaRPr lang="en-US" sz="2400">
              <a:latin typeface="Hiragino Kaku Gothic Pro W3" panose="020B0300000000000000" pitchFamily="34" charset="-128"/>
              <a:ea typeface="Hiragino Kaku Gothic Pro W3" panose="020B0300000000000000" pitchFamily="34" charset="-128"/>
            </a:endParaRPr>
          </a:p>
        </p:txBody>
      </p:sp>
      <p:sp>
        <p:nvSpPr>
          <p:cNvPr id="19" name="Shape 14">
            <a:extLst>
              <a:ext uri="{FF2B5EF4-FFF2-40B4-BE49-F238E27FC236}">
                <a16:creationId xmlns:a16="http://schemas.microsoft.com/office/drawing/2014/main" id="{A54A06D7-9DC4-7F56-E808-A08A8819ED14}"/>
              </a:ext>
            </a:extLst>
          </p:cNvPr>
          <p:cNvSpPr/>
          <p:nvPr/>
        </p:nvSpPr>
        <p:spPr>
          <a:xfrm>
            <a:off x="9176832" y="5199376"/>
            <a:ext cx="256032" cy="256032"/>
          </a:xfrm>
          <a:prstGeom prst="ellipse">
            <a:avLst/>
          </a:prstGeom>
          <a:solidFill>
            <a:srgbClr val="FFFFFF"/>
          </a:solidFill>
          <a:ln w="19050">
            <a:solidFill>
              <a:srgbClr val="228636"/>
            </a:solidFill>
            <a:prstDash val="solid"/>
          </a:ln>
        </p:spPr>
        <p:txBody>
          <a:bodyPr/>
          <a:lstStyle/>
          <a:p>
            <a:endParaRPr lang="ja-JP" altLang="en-US" sz="2800"/>
          </a:p>
        </p:txBody>
      </p:sp>
      <p:sp>
        <p:nvSpPr>
          <p:cNvPr id="20" name="Text 15">
            <a:extLst>
              <a:ext uri="{FF2B5EF4-FFF2-40B4-BE49-F238E27FC236}">
                <a16:creationId xmlns:a16="http://schemas.microsoft.com/office/drawing/2014/main" id="{C85713EE-95BB-D45D-C229-EE11B3C5D013}"/>
              </a:ext>
            </a:extLst>
          </p:cNvPr>
          <p:cNvSpPr/>
          <p:nvPr/>
        </p:nvSpPr>
        <p:spPr>
          <a:xfrm>
            <a:off x="7030415" y="3867809"/>
            <a:ext cx="4548865" cy="310896"/>
          </a:xfrm>
          <a:prstGeom prst="rect">
            <a:avLst/>
          </a:prstGeom>
          <a:noFill/>
          <a:ln/>
        </p:spPr>
        <p:txBody>
          <a:bodyPr wrap="square" lIns="0" tIns="0" rIns="0" bIns="0" rtlCol="0" anchor="ctr"/>
          <a:lstStyle/>
          <a:p>
            <a:pPr marL="0" indent="0" algn="ctr">
              <a:buNone/>
            </a:pPr>
            <a:r>
              <a:rPr lang="en-US" sz="2800">
                <a:solidFill>
                  <a:srgbClr val="228636"/>
                </a:solidFill>
                <a:latin typeface="Hiragino Kaku Gothic Pro W3" panose="020B0300000000000000" pitchFamily="34" charset="-128"/>
                <a:ea typeface="Hiragino Kaku Gothic Pro W3" panose="020B0300000000000000" pitchFamily="34" charset="-128"/>
                <a:cs typeface="Hiragino Kaku Gothic Pro W6" pitchFamily="34" charset="-120"/>
              </a:rPr>
              <a:t>バグ修正コミット（BFC）</a:t>
            </a:r>
            <a:endParaRPr lang="en-US" sz="2800">
              <a:latin typeface="Hiragino Kaku Gothic Pro W3" panose="020B0300000000000000" pitchFamily="34" charset="-128"/>
              <a:ea typeface="Hiragino Kaku Gothic Pro W3" panose="020B0300000000000000" pitchFamily="34" charset="-128"/>
            </a:endParaRPr>
          </a:p>
        </p:txBody>
      </p:sp>
      <p:sp>
        <p:nvSpPr>
          <p:cNvPr id="21" name="Text 16">
            <a:extLst>
              <a:ext uri="{FF2B5EF4-FFF2-40B4-BE49-F238E27FC236}">
                <a16:creationId xmlns:a16="http://schemas.microsoft.com/office/drawing/2014/main" id="{A8DDF926-800F-DF9F-A1B1-3B675B223BDE}"/>
              </a:ext>
            </a:extLst>
          </p:cNvPr>
          <p:cNvSpPr/>
          <p:nvPr/>
        </p:nvSpPr>
        <p:spPr>
          <a:xfrm>
            <a:off x="8070408" y="4330696"/>
            <a:ext cx="2468880" cy="274320"/>
          </a:xfrm>
          <a:prstGeom prst="rect">
            <a:avLst/>
          </a:prstGeom>
          <a:noFill/>
          <a:ln/>
        </p:spPr>
        <p:txBody>
          <a:bodyPr wrap="square" lIns="0" tIns="0" rIns="0" bIns="0" rtlCol="0" anchor="ctr"/>
          <a:lstStyle/>
          <a:p>
            <a:pPr marL="0" indent="0" algn="ctr">
              <a:buNone/>
            </a:pPr>
            <a:r>
              <a:rPr lang="en-US" sz="2000">
                <a:solidFill>
                  <a:schemeClr val="bg1">
                    <a:lumMod val="10000"/>
                  </a:schemeClr>
                </a:solidFill>
                <a:latin typeface="Hiragino Kaku Gothic Pro W3" pitchFamily="34" charset="0"/>
                <a:ea typeface="Hiragino Kaku Gothic Pro W3" pitchFamily="34" charset="-122"/>
                <a:cs typeface="Hiragino Kaku Gothic Pro W3" pitchFamily="34" charset="-120"/>
              </a:rPr>
              <a:t>バグを直した変更</a:t>
            </a:r>
            <a:endParaRPr lang="en-US" sz="2000">
              <a:solidFill>
                <a:schemeClr val="bg1">
                  <a:lumMod val="10000"/>
                </a:schemeClr>
              </a:solidFill>
            </a:endParaRPr>
          </a:p>
        </p:txBody>
      </p:sp>
      <p:sp>
        <p:nvSpPr>
          <p:cNvPr id="22" name="Shape 17">
            <a:extLst>
              <a:ext uri="{FF2B5EF4-FFF2-40B4-BE49-F238E27FC236}">
                <a16:creationId xmlns:a16="http://schemas.microsoft.com/office/drawing/2014/main" id="{C9F80477-4A42-BF7E-5FD7-EF671C9B0ABA}"/>
              </a:ext>
            </a:extLst>
          </p:cNvPr>
          <p:cNvSpPr/>
          <p:nvPr/>
        </p:nvSpPr>
        <p:spPr>
          <a:xfrm>
            <a:off x="9304848" y="4659880"/>
            <a:ext cx="0" cy="512064"/>
          </a:xfrm>
          <a:prstGeom prst="line">
            <a:avLst/>
          </a:prstGeom>
          <a:noFill/>
          <a:ln w="15875">
            <a:solidFill>
              <a:srgbClr val="228636"/>
            </a:solidFill>
            <a:prstDash val="dash"/>
          </a:ln>
        </p:spPr>
        <p:txBody>
          <a:bodyPr/>
          <a:lstStyle/>
          <a:p>
            <a:endParaRPr lang="ja-JP" altLang="en-US" sz="2800"/>
          </a:p>
        </p:txBody>
      </p:sp>
      <p:sp>
        <p:nvSpPr>
          <p:cNvPr id="23" name="Shape 18">
            <a:extLst>
              <a:ext uri="{FF2B5EF4-FFF2-40B4-BE49-F238E27FC236}">
                <a16:creationId xmlns:a16="http://schemas.microsoft.com/office/drawing/2014/main" id="{5B69796B-0BF7-CAF5-64AD-F0E8DB72DFF0}"/>
              </a:ext>
            </a:extLst>
          </p:cNvPr>
          <p:cNvSpPr/>
          <p:nvPr/>
        </p:nvSpPr>
        <p:spPr>
          <a:xfrm>
            <a:off x="3269808" y="5994904"/>
            <a:ext cx="3794760" cy="0"/>
          </a:xfrm>
          <a:prstGeom prst="line">
            <a:avLst/>
          </a:prstGeom>
          <a:noFill/>
          <a:ln w="12700">
            <a:solidFill>
              <a:schemeClr val="bg1">
                <a:lumMod val="10000"/>
              </a:schemeClr>
            </a:solidFill>
            <a:prstDash val="sysDot"/>
          </a:ln>
        </p:spPr>
        <p:txBody>
          <a:bodyPr/>
          <a:lstStyle/>
          <a:p>
            <a:endParaRPr lang="ja-JP" altLang="en-US" sz="2800"/>
          </a:p>
        </p:txBody>
      </p:sp>
      <p:sp>
        <p:nvSpPr>
          <p:cNvPr id="24" name="Text 19">
            <a:extLst>
              <a:ext uri="{FF2B5EF4-FFF2-40B4-BE49-F238E27FC236}">
                <a16:creationId xmlns:a16="http://schemas.microsoft.com/office/drawing/2014/main" id="{A3E5E480-A115-88BA-45B4-574A054BABF4}"/>
              </a:ext>
            </a:extLst>
          </p:cNvPr>
          <p:cNvSpPr/>
          <p:nvPr/>
        </p:nvSpPr>
        <p:spPr>
          <a:xfrm>
            <a:off x="3041208" y="6104632"/>
            <a:ext cx="4480560" cy="242618"/>
          </a:xfrm>
          <a:prstGeom prst="rect">
            <a:avLst/>
          </a:prstGeom>
          <a:noFill/>
          <a:ln/>
        </p:spPr>
        <p:txBody>
          <a:bodyPr wrap="square" lIns="0" tIns="0" rIns="0" bIns="0" rtlCol="0" anchor="ctr"/>
          <a:lstStyle/>
          <a:p>
            <a:pPr marL="0" indent="0" algn="ctr">
              <a:buNone/>
            </a:pPr>
            <a:r>
              <a:rPr lang="en-US" sz="2000">
                <a:solidFill>
                  <a:schemeClr val="bg1">
                    <a:lumMod val="10000"/>
                  </a:schemeClr>
                </a:solidFill>
                <a:latin typeface="Hiragino Kaku Gothic Pro W3" pitchFamily="34" charset="0"/>
                <a:ea typeface="Hiragino Kaku Gothic Pro W3" pitchFamily="34" charset="-122"/>
                <a:cs typeface="Hiragino Kaku Gothic Pro W3" pitchFamily="34" charset="-120"/>
              </a:rPr>
              <a:t>気づかれないまま潜伏（数日〜数年）</a:t>
            </a:r>
            <a:endParaRPr lang="en-US" sz="2000">
              <a:solidFill>
                <a:schemeClr val="bg1">
                  <a:lumMod val="10000"/>
                </a:schemeClr>
              </a:solidFill>
            </a:endParaRPr>
          </a:p>
        </p:txBody>
      </p:sp>
      <p:sp>
        <p:nvSpPr>
          <p:cNvPr id="26" name="Text 22">
            <a:extLst>
              <a:ext uri="{FF2B5EF4-FFF2-40B4-BE49-F238E27FC236}">
                <a16:creationId xmlns:a16="http://schemas.microsoft.com/office/drawing/2014/main" id="{9BE3EABC-05FB-1FC7-8995-115DB0BEBD2F}"/>
              </a:ext>
            </a:extLst>
          </p:cNvPr>
          <p:cNvSpPr/>
          <p:nvPr/>
        </p:nvSpPr>
        <p:spPr>
          <a:xfrm>
            <a:off x="759885" y="1637075"/>
            <a:ext cx="10373763" cy="713232"/>
          </a:xfrm>
          <a:prstGeom prst="rect">
            <a:avLst/>
          </a:prstGeom>
          <a:noFill/>
          <a:ln/>
        </p:spPr>
        <p:txBody>
          <a:bodyPr wrap="square" lIns="0" tIns="0" rIns="0" bIns="0" rtlCol="0" anchor="ctr"/>
          <a:lstStyle/>
          <a:p>
            <a:pPr>
              <a:lnSpc>
                <a:spcPct val="118000"/>
              </a:lnSpc>
            </a:pPr>
            <a:endParaRPr lang="en-US" sz="2800"/>
          </a:p>
        </p:txBody>
      </p:sp>
      <p:sp>
        <p:nvSpPr>
          <p:cNvPr id="31" name="テキスト ボックス 30">
            <a:extLst>
              <a:ext uri="{FF2B5EF4-FFF2-40B4-BE49-F238E27FC236}">
                <a16:creationId xmlns:a16="http://schemas.microsoft.com/office/drawing/2014/main" id="{BA455503-BE75-5DD0-297E-64DCF68D1031}"/>
              </a:ext>
            </a:extLst>
          </p:cNvPr>
          <p:cNvSpPr txBox="1"/>
          <p:nvPr/>
        </p:nvSpPr>
        <p:spPr>
          <a:xfrm>
            <a:off x="528000" y="2371780"/>
            <a:ext cx="10218420" cy="1031051"/>
          </a:xfrm>
          <a:prstGeom prst="rect">
            <a:avLst/>
          </a:prstGeom>
          <a:noFill/>
        </p:spPr>
        <p:txBody>
          <a:bodyPr wrap="square">
            <a:spAutoFit/>
          </a:bodyPr>
          <a:lstStyle/>
          <a:p>
            <a:r>
              <a:rPr lang="ja-JP" altLang="en-US" sz="2800">
                <a:solidFill>
                  <a:schemeClr val="bg1">
                    <a:lumMod val="10000"/>
                  </a:schemeClr>
                </a:solidFill>
                <a:latin typeface="Hiragino Kaku Gothic Pro W3" pitchFamily="34" charset="0"/>
                <a:ea typeface="Hiragino Kaku Gothic Pro W3" pitchFamily="34" charset="-122"/>
                <a:cs typeface="Hiragino Kaku Gothic Pro W3" pitchFamily="34" charset="-120"/>
              </a:rPr>
              <a:t>課題：バグの修正には多くの時間がかかる</a:t>
            </a:r>
            <a:endParaRPr lang="en-US" altLang="ja-JP" sz="2800">
              <a:solidFill>
                <a:schemeClr val="bg1">
                  <a:lumMod val="10000"/>
                </a:schemeClr>
              </a:solidFill>
              <a:latin typeface="Hiragino Kaku Gothic Pro W3" pitchFamily="34" charset="0"/>
              <a:ea typeface="Hiragino Kaku Gothic Pro W3" pitchFamily="34" charset="-122"/>
              <a:cs typeface="Hiragino Kaku Gothic Pro W3" pitchFamily="34" charset="-120"/>
            </a:endParaRPr>
          </a:p>
          <a:p>
            <a:endParaRPr lang="en-US" altLang="ja-JP" sz="500">
              <a:solidFill>
                <a:schemeClr val="bg1">
                  <a:lumMod val="10000"/>
                </a:schemeClr>
              </a:solidFill>
              <a:latin typeface="Hiragino Kaku Gothic Pro W3" pitchFamily="34" charset="0"/>
              <a:ea typeface="Hiragino Kaku Gothic Pro W3" pitchFamily="34" charset="-122"/>
              <a:cs typeface="Hiragino Kaku Gothic Pro W3" pitchFamily="34" charset="-120"/>
            </a:endParaRPr>
          </a:p>
          <a:p>
            <a:r>
              <a:rPr lang="ja-JP" altLang="en-US" sz="2800">
                <a:solidFill>
                  <a:schemeClr val="bg1">
                    <a:lumMod val="10000"/>
                  </a:schemeClr>
                </a:solidFill>
                <a:latin typeface="Hiragino Kaku Gothic Pro W3" panose="020B0300000000000000" pitchFamily="34" charset="-128"/>
                <a:ea typeface="Hiragino Kaku Gothic Pro W3" panose="020B0300000000000000" pitchFamily="34" charset="-128"/>
              </a:rPr>
              <a:t>解決策：バグの発生要因の理解により予防・検出・修正を改善</a:t>
            </a:r>
          </a:p>
        </p:txBody>
      </p:sp>
      <p:sp>
        <p:nvSpPr>
          <p:cNvPr id="33" name="スライド番号プレースホルダー 3">
            <a:extLst>
              <a:ext uri="{FF2B5EF4-FFF2-40B4-BE49-F238E27FC236}">
                <a16:creationId xmlns:a16="http://schemas.microsoft.com/office/drawing/2014/main" id="{CB6C3072-1FF1-2918-0EBC-3DE1B4E71536}"/>
              </a:ext>
            </a:extLst>
          </p:cNvPr>
          <p:cNvSpPr txBox="1">
            <a:spLocks/>
          </p:cNvSpPr>
          <p:nvPr/>
        </p:nvSpPr>
        <p:spPr>
          <a:xfrm>
            <a:off x="8920800" y="6498000"/>
            <a:ext cx="2743200" cy="360000"/>
          </a:xfrm>
          <a:prstGeom prst="rect">
            <a:avLst/>
          </a:prstGeom>
          <a:noFill/>
          <a:ln>
            <a:noFill/>
          </a:ln>
        </p:spPr>
        <p:txBody>
          <a:bodyPr vert="horz" wrap="none" lIns="54000" tIns="54000" rIns="54000" bIns="54000" rtlCol="0" anchor="ctr">
            <a:noAutofit/>
          </a:bodyPr>
          <a:lstStyle>
            <a:defPPr>
              <a:defRPr lang="ja-JP"/>
            </a:defPPr>
            <a:lvl1pPr marL="0" algn="r" defTabSz="914400" rtl="0" eaLnBrk="1" latinLnBrk="0" hangingPunct="1">
              <a:lnSpc>
                <a:spcPct val="100000"/>
              </a:lnSpc>
              <a:defRPr kumimoji="1" sz="2000" kern="1200" baseline="0">
                <a:solidFill>
                  <a:schemeClr val="bg1">
                    <a:lumMod val="50000"/>
                  </a:schemeClr>
                </a:solidFill>
                <a:latin typeface="Segoe UI" panose="020B0502040204020203" pitchFamily="34" charset="0"/>
                <a:ea typeface="Hiragino Kaku Gothic Pro W6" panose="020B0300000000000000"/>
                <a:cs typeface="Segoe UI" panose="020B0502040204020203" pitchFamily="34" charset="0"/>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B16735D3-C9E7-F649-AF37-A9D08763696D}" type="slidenum">
              <a:rPr lang="ja-JP" altLang="en-US" smtClean="0"/>
              <a:pPr/>
              <a:t>1</a:t>
            </a:fld>
            <a:endParaRPr lang="ja-JP" altLang="en-US"/>
          </a:p>
        </p:txBody>
      </p:sp>
      <p:sp>
        <p:nvSpPr>
          <p:cNvPr id="28" name="Shape 17">
            <a:extLst>
              <a:ext uri="{FF2B5EF4-FFF2-40B4-BE49-F238E27FC236}">
                <a16:creationId xmlns:a16="http://schemas.microsoft.com/office/drawing/2014/main" id="{D19875F2-1162-7B70-E097-B69B3AFA28D5}"/>
              </a:ext>
            </a:extLst>
          </p:cNvPr>
          <p:cNvSpPr/>
          <p:nvPr/>
        </p:nvSpPr>
        <p:spPr>
          <a:xfrm>
            <a:off x="480888" y="1491655"/>
            <a:ext cx="11183112" cy="713231"/>
          </a:xfrm>
          <a:prstGeom prst="roundRect">
            <a:avLst>
              <a:gd name="adj" fmla="val 0"/>
            </a:avLst>
          </a:prstGeom>
          <a:solidFill>
            <a:srgbClr val="FFF3C9"/>
          </a:solidFill>
          <a:ln w="12700">
            <a:noFill/>
            <a:prstDash val="solid"/>
          </a:ln>
        </p:spPr>
        <p:txBody>
          <a:bodyPr anchor="ctr" anchorCtr="0"/>
          <a:lstStyle/>
          <a:p>
            <a:pPr>
              <a:lnSpc>
                <a:spcPct val="118000"/>
              </a:lnSpc>
            </a:pPr>
            <a:r>
              <a:rPr lang="en-US" altLang="ja-JP" sz="2800">
                <a:solidFill>
                  <a:srgbClr val="24292F"/>
                </a:solidFill>
                <a:latin typeface="Hiragino Kaku Gothic Pro W3" pitchFamily="34" charset="0"/>
                <a:ea typeface="Hiragino Kaku Gothic Pro W3" pitchFamily="34" charset="-122"/>
                <a:cs typeface="Hiragino Kaku Gothic Pro W3" pitchFamily="34" charset="-120"/>
              </a:rPr>
              <a:t> バグ</a:t>
            </a:r>
            <a:r>
              <a:rPr lang="ja-JP" altLang="en-US" sz="2800">
                <a:solidFill>
                  <a:srgbClr val="24292F"/>
                </a:solidFill>
                <a:latin typeface="Hiragino Kaku Gothic Pro W3" pitchFamily="34" charset="0"/>
                <a:ea typeface="Hiragino Kaku Gothic Pro W3" pitchFamily="34" charset="-122"/>
                <a:cs typeface="Hiragino Kaku Gothic Pro W3" pitchFamily="34" charset="-120"/>
              </a:rPr>
              <a:t>の発生要因を理解するために</a:t>
            </a:r>
            <a:r>
              <a:rPr lang="ja-JP" altLang="en-US" sz="2800" b="1" u="sng">
                <a:solidFill>
                  <a:srgbClr val="24292F"/>
                </a:solidFill>
                <a:latin typeface="Hiragino Kaku Gothic Pro W3" pitchFamily="34" charset="0"/>
                <a:ea typeface="Hiragino Kaku Gothic Pro W3" pitchFamily="34" charset="-122"/>
                <a:cs typeface="Hiragino Kaku Gothic Pro W3" pitchFamily="34" charset="-120"/>
              </a:rPr>
              <a:t>バグ混入コミットが分析</a:t>
            </a:r>
            <a:r>
              <a:rPr lang="ja-JP" altLang="en-US" sz="2800">
                <a:solidFill>
                  <a:srgbClr val="24292F"/>
                </a:solidFill>
                <a:latin typeface="Hiragino Kaku Gothic Pro W3" pitchFamily="34" charset="0"/>
                <a:ea typeface="Hiragino Kaku Gothic Pro W3" pitchFamily="34" charset="-122"/>
                <a:cs typeface="Hiragino Kaku Gothic Pro W3" pitchFamily="34" charset="-120"/>
              </a:rPr>
              <a:t>される</a:t>
            </a:r>
            <a:r>
              <a:rPr lang="en-US" altLang="ja-JP" sz="2800">
                <a:solidFill>
                  <a:srgbClr val="24292F"/>
                </a:solidFill>
                <a:latin typeface="Hiragino Kaku Gothic Pro W3" pitchFamily="34" charset="0"/>
                <a:ea typeface="Hiragino Kaku Gothic Pro W3" pitchFamily="34" charset="-122"/>
                <a:cs typeface="Hiragino Kaku Gothic Pro W3" pitchFamily="34" charset="-120"/>
              </a:rPr>
              <a:t> </a:t>
            </a:r>
            <a:endParaRPr lang="en-US" altLang="ja-JP" sz="2800"/>
          </a:p>
        </p:txBody>
      </p:sp>
    </p:spTree>
    <p:extLst>
      <p:ext uri="{BB962C8B-B14F-4D97-AF65-F5344CB8AC3E}">
        <p14:creationId xmlns:p14="http://schemas.microsoft.com/office/powerpoint/2010/main" val="20830990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0137DBD-281A-A6B7-F4B8-3468F1D02E60}"/>
              </a:ext>
            </a:extLst>
          </p:cNvPr>
          <p:cNvSpPr>
            <a:spLocks noGrp="1"/>
          </p:cNvSpPr>
          <p:nvPr>
            <p:ph type="title"/>
          </p:nvPr>
        </p:nvSpPr>
        <p:spPr/>
        <p:txBody>
          <a:bodyPr/>
          <a:lstStyle/>
          <a:p>
            <a:pPr lvl="0"/>
            <a:r>
              <a:rPr kumimoji="1" lang="ja-JP" altLang="en-US"/>
              <a:t>課題：バグ混入コミットの変更</a:t>
            </a:r>
            <a:r>
              <a:rPr lang="ja-JP" altLang="en-US"/>
              <a:t>内容</a:t>
            </a:r>
            <a:r>
              <a:rPr kumimoji="1" lang="ja-JP" altLang="en-US"/>
              <a:t>だけでは原因分析困難</a:t>
            </a:r>
            <a:br>
              <a:rPr kumimoji="1" lang="ja-JP" altLang="en-US"/>
            </a:br>
            <a:endParaRPr kumimoji="1" lang="ja-JP" altLang="en-US"/>
          </a:p>
        </p:txBody>
      </p:sp>
      <p:sp>
        <p:nvSpPr>
          <p:cNvPr id="4" name="スライド番号プレースホルダー 3">
            <a:extLst>
              <a:ext uri="{FF2B5EF4-FFF2-40B4-BE49-F238E27FC236}">
                <a16:creationId xmlns:a16="http://schemas.microsoft.com/office/drawing/2014/main" id="{18072AE5-DFC3-594B-5F0C-69824A2B98C3}"/>
              </a:ext>
            </a:extLst>
          </p:cNvPr>
          <p:cNvSpPr>
            <a:spLocks noGrp="1"/>
          </p:cNvSpPr>
          <p:nvPr>
            <p:ph type="sldNum" sz="quarter" idx="12"/>
          </p:nvPr>
        </p:nvSpPr>
        <p:spPr/>
        <p:txBody>
          <a:bodyPr/>
          <a:lstStyle/>
          <a:p>
            <a:fld id="{B16735D3-C9E7-F649-AF37-A9D08763696D}" type="slidenum">
              <a:rPr lang="ja-JP" altLang="en-US" smtClean="0"/>
              <a:pPr/>
              <a:t>2</a:t>
            </a:fld>
            <a:endParaRPr lang="ja-JP" altLang="en-US"/>
          </a:p>
        </p:txBody>
      </p:sp>
      <p:sp>
        <p:nvSpPr>
          <p:cNvPr id="3" name="Shape 17">
            <a:extLst>
              <a:ext uri="{FF2B5EF4-FFF2-40B4-BE49-F238E27FC236}">
                <a16:creationId xmlns:a16="http://schemas.microsoft.com/office/drawing/2014/main" id="{9EF1E259-BCEC-C05F-CD42-9E9F266D09D8}"/>
              </a:ext>
            </a:extLst>
          </p:cNvPr>
          <p:cNvSpPr/>
          <p:nvPr/>
        </p:nvSpPr>
        <p:spPr>
          <a:xfrm>
            <a:off x="480888" y="1491655"/>
            <a:ext cx="11183112" cy="713231"/>
          </a:xfrm>
          <a:prstGeom prst="roundRect">
            <a:avLst>
              <a:gd name="adj" fmla="val 0"/>
            </a:avLst>
          </a:prstGeom>
          <a:solidFill>
            <a:srgbClr val="FFF3C9"/>
          </a:solidFill>
          <a:ln w="12700">
            <a:noFill/>
            <a:prstDash val="solid"/>
          </a:ln>
        </p:spPr>
        <p:txBody>
          <a:bodyPr anchor="ctr" anchorCtr="0"/>
          <a:lstStyle/>
          <a:p>
            <a:pPr>
              <a:lnSpc>
                <a:spcPct val="118000"/>
              </a:lnSpc>
            </a:pPr>
            <a:r>
              <a:rPr lang="en-US" altLang="ja-JP" sz="2800">
                <a:solidFill>
                  <a:srgbClr val="24292F"/>
                </a:solidFill>
                <a:latin typeface="Hiragino Kaku Gothic Pro W3" pitchFamily="34" charset="0"/>
                <a:ea typeface="Hiragino Kaku Gothic Pro W3" pitchFamily="34" charset="-122"/>
                <a:cs typeface="Hiragino Kaku Gothic Pro W3" pitchFamily="34" charset="-120"/>
              </a:rPr>
              <a:t> </a:t>
            </a:r>
            <a:r>
              <a:rPr lang="ja-JP" altLang="en-US" sz="2800">
                <a:solidFill>
                  <a:srgbClr val="24292F"/>
                </a:solidFill>
                <a:latin typeface="Hiragino Kaku Gothic Pro W3" pitchFamily="34" charset="0"/>
                <a:ea typeface="Hiragino Kaku Gothic Pro W3" pitchFamily="34" charset="-122"/>
                <a:cs typeface="Hiragino Kaku Gothic Pro W3" pitchFamily="34" charset="-120"/>
              </a:rPr>
              <a:t>バグ混入コミットの変更差分やメタ情報など</a:t>
            </a:r>
            <a:r>
              <a:rPr lang="ja-JP" altLang="en-US" sz="2800" b="1" u="sng">
                <a:solidFill>
                  <a:srgbClr val="24292F"/>
                </a:solidFill>
                <a:latin typeface="Hiragino Kaku Gothic Pro W3" pitchFamily="34" charset="0"/>
                <a:ea typeface="Hiragino Kaku Gothic Pro W3" pitchFamily="34" charset="-122"/>
                <a:cs typeface="Hiragino Kaku Gothic Pro W3" pitchFamily="34" charset="-120"/>
              </a:rPr>
              <a:t>変更内容</a:t>
            </a:r>
            <a:r>
              <a:rPr lang="ja-JP" altLang="en-US" sz="2800">
                <a:solidFill>
                  <a:srgbClr val="24292F"/>
                </a:solidFill>
                <a:latin typeface="Hiragino Kaku Gothic Pro W3" pitchFamily="34" charset="0"/>
                <a:ea typeface="Hiragino Kaku Gothic Pro W3" pitchFamily="34" charset="-122"/>
                <a:cs typeface="Hiragino Kaku Gothic Pro W3" pitchFamily="34" charset="-120"/>
              </a:rPr>
              <a:t>を分析</a:t>
            </a:r>
            <a:r>
              <a:rPr lang="en-US" altLang="ja-JP" sz="2800" baseline="30000">
                <a:solidFill>
                  <a:srgbClr val="24292F"/>
                </a:solidFill>
                <a:latin typeface="Hiragino Kaku Gothic Pro W3" pitchFamily="34" charset="0"/>
                <a:ea typeface="Hiragino Kaku Gothic Pro W3" pitchFamily="34" charset="-122"/>
                <a:cs typeface="Hiragino Kaku Gothic Pro W3" pitchFamily="34" charset="-120"/>
              </a:rPr>
              <a:t>[1]</a:t>
            </a:r>
            <a:endParaRPr lang="en-US" altLang="ja-JP" sz="2800"/>
          </a:p>
        </p:txBody>
      </p:sp>
      <p:sp>
        <p:nvSpPr>
          <p:cNvPr id="6" name="テキスト ボックス 5">
            <a:extLst>
              <a:ext uri="{FF2B5EF4-FFF2-40B4-BE49-F238E27FC236}">
                <a16:creationId xmlns:a16="http://schemas.microsoft.com/office/drawing/2014/main" id="{3BC182AE-7B11-0399-74CE-BBD8B8B1CA2A}"/>
              </a:ext>
            </a:extLst>
          </p:cNvPr>
          <p:cNvSpPr txBox="1"/>
          <p:nvPr/>
        </p:nvSpPr>
        <p:spPr>
          <a:xfrm>
            <a:off x="480888" y="1956571"/>
            <a:ext cx="7374699" cy="3170099"/>
          </a:xfrm>
          <a:prstGeom prst="rect">
            <a:avLst/>
          </a:prstGeom>
          <a:noFill/>
        </p:spPr>
        <p:txBody>
          <a:bodyPr wrap="square">
            <a:spAutoFit/>
          </a:bodyPr>
          <a:lstStyle/>
          <a:p>
            <a:endParaRPr lang="en-US" altLang="ja-JP" sz="2800">
              <a:solidFill>
                <a:schemeClr val="bg1">
                  <a:lumMod val="10000"/>
                </a:schemeClr>
              </a:solidFill>
              <a:latin typeface="Hiragino Kaku Gothic Pro W3" panose="020B0300000000000000" pitchFamily="34" charset="-128"/>
              <a:ea typeface="Hiragino Kaku Gothic Pro W3" panose="020B0300000000000000" pitchFamily="34" charset="-128"/>
            </a:endParaRPr>
          </a:p>
          <a:p>
            <a:pPr marL="457200" indent="-457200">
              <a:buFontTx/>
              <a:buChar char="-"/>
            </a:pPr>
            <a:r>
              <a:rPr lang="ja-JP" altLang="ja-JP" sz="2800">
                <a:solidFill>
                  <a:schemeClr val="bg1">
                    <a:lumMod val="10000"/>
                  </a:schemeClr>
                </a:solidFill>
                <a:latin typeface="Hiragino Kaku Gothic Pro W3" panose="020B0300000000000000" pitchFamily="34" charset="-128"/>
                <a:ea typeface="Hiragino Kaku Gothic Pro W3" panose="020B0300000000000000" pitchFamily="34" charset="-128"/>
              </a:rPr>
              <a:t>何行変更したか</a:t>
            </a:r>
            <a:endParaRPr lang="en-US" altLang="ja-JP" sz="2800">
              <a:solidFill>
                <a:schemeClr val="bg1">
                  <a:lumMod val="10000"/>
                </a:schemeClr>
              </a:solidFill>
              <a:latin typeface="Hiragino Kaku Gothic Pro W3" panose="020B0300000000000000" pitchFamily="34" charset="-128"/>
              <a:ea typeface="Hiragino Kaku Gothic Pro W3" panose="020B0300000000000000" pitchFamily="34" charset="-128"/>
            </a:endParaRPr>
          </a:p>
          <a:p>
            <a:pPr marL="457200" indent="-457200">
              <a:buFontTx/>
              <a:buChar char="-"/>
            </a:pPr>
            <a:endParaRPr lang="en-US" altLang="ja-JP" sz="800">
              <a:solidFill>
                <a:schemeClr val="bg1">
                  <a:lumMod val="10000"/>
                </a:schemeClr>
              </a:solidFill>
              <a:latin typeface="Hiragino Kaku Gothic Pro W3" panose="020B0300000000000000" pitchFamily="34" charset="-128"/>
              <a:ea typeface="Hiragino Kaku Gothic Pro W3" panose="020B0300000000000000" pitchFamily="34" charset="-128"/>
            </a:endParaRPr>
          </a:p>
          <a:p>
            <a:pPr marL="457200" indent="-457200">
              <a:buFontTx/>
              <a:buChar char="-"/>
            </a:pPr>
            <a:r>
              <a:rPr lang="ja-JP" altLang="ja-JP" sz="2800">
                <a:solidFill>
                  <a:schemeClr val="bg1">
                    <a:lumMod val="10000"/>
                  </a:schemeClr>
                </a:solidFill>
                <a:latin typeface="Hiragino Kaku Gothic Pro W3" panose="020B0300000000000000" pitchFamily="34" charset="-128"/>
                <a:ea typeface="Hiragino Kaku Gothic Pro W3" panose="020B0300000000000000" pitchFamily="34" charset="-128"/>
              </a:rPr>
              <a:t>どのようなコードを追加・削除したか</a:t>
            </a:r>
            <a:endParaRPr lang="en-US" altLang="ja-JP" sz="2800">
              <a:solidFill>
                <a:schemeClr val="bg1">
                  <a:lumMod val="10000"/>
                </a:schemeClr>
              </a:solidFill>
              <a:latin typeface="Hiragino Kaku Gothic Pro W3" panose="020B0300000000000000" pitchFamily="34" charset="-128"/>
              <a:ea typeface="Hiragino Kaku Gothic Pro W3" panose="020B0300000000000000" pitchFamily="34" charset="-128"/>
            </a:endParaRPr>
          </a:p>
          <a:p>
            <a:pPr marL="457200" indent="-457200">
              <a:buFontTx/>
              <a:buChar char="-"/>
            </a:pPr>
            <a:endParaRPr lang="en-US" altLang="ja-JP" sz="800">
              <a:solidFill>
                <a:schemeClr val="bg1">
                  <a:lumMod val="10000"/>
                </a:schemeClr>
              </a:solidFill>
              <a:latin typeface="Hiragino Kaku Gothic Pro W3" panose="020B0300000000000000" pitchFamily="34" charset="-128"/>
              <a:ea typeface="Hiragino Kaku Gothic Pro W3" panose="020B0300000000000000" pitchFamily="34" charset="-128"/>
            </a:endParaRPr>
          </a:p>
          <a:p>
            <a:pPr marL="457200" indent="-457200">
              <a:buFontTx/>
              <a:buChar char="-"/>
            </a:pPr>
            <a:r>
              <a:rPr lang="ja-JP" altLang="ja-JP" sz="2800">
                <a:solidFill>
                  <a:schemeClr val="bg1">
                    <a:lumMod val="10000"/>
                  </a:schemeClr>
                </a:solidFill>
                <a:latin typeface="Hiragino Kaku Gothic Pro W3" panose="020B0300000000000000" pitchFamily="34" charset="-128"/>
                <a:ea typeface="Hiragino Kaku Gothic Pro W3" panose="020B0300000000000000" pitchFamily="34" charset="-128"/>
              </a:rPr>
              <a:t>どのファイルを変更したか</a:t>
            </a:r>
            <a:endParaRPr lang="en-US" altLang="ja-JP" sz="2800">
              <a:solidFill>
                <a:schemeClr val="bg1">
                  <a:lumMod val="10000"/>
                </a:schemeClr>
              </a:solidFill>
              <a:latin typeface="Hiragino Kaku Gothic Pro W3" panose="020B0300000000000000" pitchFamily="34" charset="-128"/>
              <a:ea typeface="Hiragino Kaku Gothic Pro W3" panose="020B0300000000000000" pitchFamily="34" charset="-128"/>
            </a:endParaRPr>
          </a:p>
          <a:p>
            <a:pPr marL="457200" indent="-457200">
              <a:buFontTx/>
              <a:buChar char="-"/>
            </a:pPr>
            <a:endParaRPr lang="en-US" altLang="ja-JP" sz="800">
              <a:solidFill>
                <a:schemeClr val="bg1">
                  <a:lumMod val="10000"/>
                </a:schemeClr>
              </a:solidFill>
              <a:latin typeface="Hiragino Kaku Gothic Pro W3" panose="020B0300000000000000" pitchFamily="34" charset="-128"/>
              <a:ea typeface="Hiragino Kaku Gothic Pro W3" panose="020B0300000000000000" pitchFamily="34" charset="-128"/>
            </a:endParaRPr>
          </a:p>
          <a:p>
            <a:pPr marL="457200" indent="-457200">
              <a:buFontTx/>
              <a:buChar char="-"/>
            </a:pPr>
            <a:r>
              <a:rPr lang="ja-JP" altLang="ja-JP" sz="2800">
                <a:solidFill>
                  <a:schemeClr val="bg1">
                    <a:lumMod val="10000"/>
                  </a:schemeClr>
                </a:solidFill>
                <a:latin typeface="Hiragino Kaku Gothic Pro W3" panose="020B0300000000000000" pitchFamily="34" charset="-128"/>
                <a:ea typeface="Hiragino Kaku Gothic Pro W3" panose="020B0300000000000000" pitchFamily="34" charset="-128"/>
              </a:rPr>
              <a:t>誰が</a:t>
            </a:r>
            <a:r>
              <a:rPr lang="ja-JP" altLang="en-US" sz="2800">
                <a:solidFill>
                  <a:schemeClr val="bg1">
                    <a:lumMod val="10000"/>
                  </a:schemeClr>
                </a:solidFill>
                <a:latin typeface="Hiragino Kaku Gothic Pro W3" panose="020B0300000000000000" pitchFamily="34" charset="-128"/>
                <a:ea typeface="Hiragino Kaku Gothic Pro W3" panose="020B0300000000000000" pitchFamily="34" charset="-128"/>
              </a:rPr>
              <a:t>変更したか</a:t>
            </a:r>
            <a:endParaRPr lang="en-US" altLang="ja-JP" sz="2800">
              <a:solidFill>
                <a:schemeClr val="bg1">
                  <a:lumMod val="10000"/>
                </a:schemeClr>
              </a:solidFill>
              <a:latin typeface="Hiragino Kaku Gothic Pro W3" panose="020B0300000000000000" pitchFamily="34" charset="-128"/>
              <a:ea typeface="Hiragino Kaku Gothic Pro W3" panose="020B0300000000000000" pitchFamily="34" charset="-128"/>
            </a:endParaRPr>
          </a:p>
          <a:p>
            <a:pPr marL="457200" indent="-457200">
              <a:buFontTx/>
              <a:buChar char="-"/>
            </a:pPr>
            <a:endParaRPr lang="en-US" altLang="ja-JP" sz="800">
              <a:solidFill>
                <a:schemeClr val="bg1">
                  <a:lumMod val="10000"/>
                </a:schemeClr>
              </a:solidFill>
              <a:latin typeface="Hiragino Kaku Gothic Pro W3" panose="020B0300000000000000" pitchFamily="34" charset="-128"/>
              <a:ea typeface="Hiragino Kaku Gothic Pro W3" panose="020B0300000000000000" pitchFamily="34" charset="-128"/>
            </a:endParaRPr>
          </a:p>
          <a:p>
            <a:pPr marL="457200" indent="-457200">
              <a:buFontTx/>
              <a:buChar char="-"/>
            </a:pPr>
            <a:r>
              <a:rPr lang="ja-JP" altLang="ja-JP" sz="2800">
                <a:solidFill>
                  <a:schemeClr val="bg1">
                    <a:lumMod val="10000"/>
                  </a:schemeClr>
                </a:solidFill>
                <a:latin typeface="Hiragino Kaku Gothic Pro W3" panose="020B0300000000000000" pitchFamily="34" charset="-128"/>
                <a:ea typeface="Hiragino Kaku Gothic Pro W3" panose="020B0300000000000000" pitchFamily="34" charset="-128"/>
              </a:rPr>
              <a:t>いつ変更したか</a:t>
            </a:r>
            <a:endParaRPr lang="ja-JP" altLang="en-US" sz="2800">
              <a:solidFill>
                <a:schemeClr val="bg1">
                  <a:lumMod val="10000"/>
                </a:schemeClr>
              </a:solidFill>
              <a:latin typeface="Hiragino Kaku Gothic Pro W3" panose="020B0300000000000000" pitchFamily="34" charset="-128"/>
              <a:ea typeface="Hiragino Kaku Gothic Pro W3" panose="020B0300000000000000" pitchFamily="34" charset="-128"/>
            </a:endParaRPr>
          </a:p>
        </p:txBody>
      </p:sp>
      <p:sp>
        <p:nvSpPr>
          <p:cNvPr id="7" name="Text 2">
            <a:extLst>
              <a:ext uri="{FF2B5EF4-FFF2-40B4-BE49-F238E27FC236}">
                <a16:creationId xmlns:a16="http://schemas.microsoft.com/office/drawing/2014/main" id="{14839403-F29D-6834-0A3B-501C5E8F7CA5}"/>
              </a:ext>
            </a:extLst>
          </p:cNvPr>
          <p:cNvSpPr/>
          <p:nvPr/>
        </p:nvSpPr>
        <p:spPr>
          <a:xfrm>
            <a:off x="480888" y="5385877"/>
            <a:ext cx="10595112" cy="411417"/>
          </a:xfrm>
          <a:prstGeom prst="roundRect">
            <a:avLst>
              <a:gd name="adj" fmla="val 25000"/>
            </a:avLst>
          </a:prstGeom>
          <a:noFill/>
          <a:ln/>
        </p:spPr>
        <p:txBody>
          <a:bodyPr wrap="square" lIns="0" tIns="0" rIns="0" bIns="0" rtlCol="0" anchor="ctr"/>
          <a:lstStyle/>
          <a:p>
            <a:pPr marL="0" indent="0">
              <a:buNone/>
            </a:pPr>
            <a:r>
              <a:rPr lang="en-US" sz="2800" dirty="0">
                <a:solidFill>
                  <a:schemeClr val="bg1">
                    <a:lumMod val="10000"/>
                  </a:schemeClr>
                </a:solidFill>
                <a:latin typeface="Hiragino Kaku Gothic Pro W3" panose="020B0300000000000000" pitchFamily="34" charset="-128"/>
                <a:ea typeface="Hiragino Kaku Gothic Pro W3" panose="020B0300000000000000" pitchFamily="34" charset="-128"/>
                <a:cs typeface="Hiragino Kaku Gothic Pro W6" pitchFamily="34" charset="-120"/>
              </a:rPr>
              <a:t>→ 変更内容だけではバグの原因が説明できない場合がある</a:t>
            </a:r>
            <a:endParaRPr lang="en-US" sz="2800" dirty="0">
              <a:solidFill>
                <a:schemeClr val="bg1">
                  <a:lumMod val="10000"/>
                </a:schemeClr>
              </a:solidFill>
              <a:latin typeface="Hiragino Kaku Gothic Pro W3" panose="020B0300000000000000" pitchFamily="34" charset="-128"/>
              <a:ea typeface="Hiragino Kaku Gothic Pro W3" panose="020B0300000000000000" pitchFamily="34" charset="-128"/>
            </a:endParaRPr>
          </a:p>
        </p:txBody>
      </p:sp>
      <p:sp>
        <p:nvSpPr>
          <p:cNvPr id="8" name="テキスト ボックス 7">
            <a:extLst>
              <a:ext uri="{FF2B5EF4-FFF2-40B4-BE49-F238E27FC236}">
                <a16:creationId xmlns:a16="http://schemas.microsoft.com/office/drawing/2014/main" id="{21B8BDF9-705E-CD92-53E4-2BD667FC91BC}"/>
              </a:ext>
            </a:extLst>
          </p:cNvPr>
          <p:cNvSpPr txBox="1"/>
          <p:nvPr/>
        </p:nvSpPr>
        <p:spPr>
          <a:xfrm>
            <a:off x="421709" y="6141175"/>
            <a:ext cx="11770291" cy="369332"/>
          </a:xfrm>
          <a:prstGeom prst="rect">
            <a:avLst/>
          </a:prstGeom>
          <a:noFill/>
        </p:spPr>
        <p:txBody>
          <a:bodyPr wrap="square">
            <a:spAutoFit/>
          </a:bodyPr>
          <a:lstStyle/>
          <a:p>
            <a:r>
              <a:rPr lang="en-US" altLang="ja-JP">
                <a:latin typeface="Hiragino Kaku Gothic Pro W3" panose="020B0300000000000000" pitchFamily="34" charset="-128"/>
                <a:ea typeface="Hiragino Kaku Gothic Pro W3" panose="020B0300000000000000" pitchFamily="34" charset="-128"/>
              </a:rPr>
              <a:t>[1] </a:t>
            </a:r>
            <a:r>
              <a:rPr lang="ja-JP" altLang="ja-JP">
                <a:latin typeface="Hiragino Kaku Gothic Pro W3" panose="020B0300000000000000" pitchFamily="34" charset="-128"/>
                <a:ea typeface="Hiragino Kaku Gothic Pro W3" panose="020B0300000000000000" pitchFamily="34" charset="-128"/>
              </a:rPr>
              <a:t>Śliwerski et al., “When Do Changes Induce Fixes?”, MSR, 2005</a:t>
            </a:r>
            <a:endParaRPr lang="ja-JP" altLang="en-US">
              <a:latin typeface="Hiragino Kaku Gothic Pro W3" panose="020B0300000000000000" pitchFamily="34" charset="-128"/>
              <a:ea typeface="Hiragino Kaku Gothic Pro W3" panose="020B0300000000000000" pitchFamily="34" charset="-128"/>
            </a:endParaRPr>
          </a:p>
        </p:txBody>
      </p:sp>
    </p:spTree>
    <p:extLst>
      <p:ext uri="{BB962C8B-B14F-4D97-AF65-F5344CB8AC3E}">
        <p14:creationId xmlns:p14="http://schemas.microsoft.com/office/powerpoint/2010/main" val="2056565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6B85F80-D881-2B55-1395-FFCC93683420}"/>
              </a:ext>
            </a:extLst>
          </p:cNvPr>
          <p:cNvSpPr>
            <a:spLocks noGrp="1"/>
          </p:cNvSpPr>
          <p:nvPr>
            <p:ph type="title"/>
          </p:nvPr>
        </p:nvSpPr>
        <p:spPr/>
        <p:txBody>
          <a:bodyPr/>
          <a:lstStyle/>
          <a:p>
            <a:r>
              <a:rPr lang="ja-JP" altLang="en-US"/>
              <a:t>変更内容だけでは</a:t>
            </a:r>
            <a:r>
              <a:rPr kumimoji="1" lang="ja-JP" altLang="en-US"/>
              <a:t>バグの原因を分析できない例</a:t>
            </a:r>
            <a:br>
              <a:rPr kumimoji="1" lang="ja-JP" altLang="en-US"/>
            </a:br>
            <a:endParaRPr kumimoji="1" lang="ja-JP" altLang="en-US"/>
          </a:p>
        </p:txBody>
      </p:sp>
      <p:sp>
        <p:nvSpPr>
          <p:cNvPr id="4" name="スライド番号プレースホルダー 3">
            <a:extLst>
              <a:ext uri="{FF2B5EF4-FFF2-40B4-BE49-F238E27FC236}">
                <a16:creationId xmlns:a16="http://schemas.microsoft.com/office/drawing/2014/main" id="{5E0399A0-B305-654D-B273-859C92D63B20}"/>
              </a:ext>
            </a:extLst>
          </p:cNvPr>
          <p:cNvSpPr>
            <a:spLocks noGrp="1"/>
          </p:cNvSpPr>
          <p:nvPr>
            <p:ph type="sldNum" sz="quarter" idx="12"/>
          </p:nvPr>
        </p:nvSpPr>
        <p:spPr/>
        <p:txBody>
          <a:bodyPr/>
          <a:lstStyle/>
          <a:p>
            <a:fld id="{B16735D3-C9E7-F649-AF37-A9D08763696D}" type="slidenum">
              <a:rPr lang="ja-JP" altLang="en-US" smtClean="0"/>
              <a:pPr/>
              <a:t>3</a:t>
            </a:fld>
            <a:endParaRPr lang="ja-JP" altLang="en-US"/>
          </a:p>
        </p:txBody>
      </p:sp>
      <p:sp>
        <p:nvSpPr>
          <p:cNvPr id="6" name="Text 2">
            <a:extLst>
              <a:ext uri="{FF2B5EF4-FFF2-40B4-BE49-F238E27FC236}">
                <a16:creationId xmlns:a16="http://schemas.microsoft.com/office/drawing/2014/main" id="{A1F79FC0-92B7-7358-0646-5AA59FAC33B0}"/>
              </a:ext>
            </a:extLst>
          </p:cNvPr>
          <p:cNvSpPr/>
          <p:nvPr/>
        </p:nvSpPr>
        <p:spPr>
          <a:xfrm>
            <a:off x="709487" y="2416259"/>
            <a:ext cx="4612789" cy="411417"/>
          </a:xfrm>
          <a:prstGeom prst="roundRect">
            <a:avLst>
              <a:gd name="adj" fmla="val 25000"/>
            </a:avLst>
          </a:prstGeom>
          <a:noFill/>
          <a:ln/>
        </p:spPr>
        <p:txBody>
          <a:bodyPr wrap="square" lIns="0" tIns="0" rIns="0" bIns="0" rtlCol="0" anchor="ctr"/>
          <a:lstStyle/>
          <a:p>
            <a:pPr marL="0" indent="0">
              <a:buNone/>
            </a:pPr>
            <a:r>
              <a:rPr lang="en-US" sz="2800" u="sng" dirty="0">
                <a:solidFill>
                  <a:schemeClr val="bg1">
                    <a:lumMod val="10000"/>
                  </a:schemeClr>
                </a:solidFill>
                <a:latin typeface="Hiragino Kaku Gothic Pro W3" panose="020B0300000000000000" pitchFamily="34" charset="-128"/>
                <a:ea typeface="Hiragino Kaku Gothic Pro W3" panose="020B0300000000000000" pitchFamily="34" charset="-128"/>
                <a:cs typeface="Hiragino Kaku Gothic Pro W6" pitchFamily="34" charset="-120"/>
              </a:rPr>
              <a:t>BIC 以前：順番に実行</a:t>
            </a:r>
            <a:endParaRPr lang="en-US" sz="2800" u="sng" dirty="0">
              <a:solidFill>
                <a:schemeClr val="bg1">
                  <a:lumMod val="10000"/>
                </a:schemeClr>
              </a:solidFill>
              <a:latin typeface="Hiragino Kaku Gothic Pro W3" panose="020B0300000000000000" pitchFamily="34" charset="-128"/>
              <a:ea typeface="Hiragino Kaku Gothic Pro W3" panose="020B0300000000000000" pitchFamily="34" charset="-128"/>
            </a:endParaRPr>
          </a:p>
        </p:txBody>
      </p:sp>
      <p:sp>
        <p:nvSpPr>
          <p:cNvPr id="7" name="Shape 3">
            <a:extLst>
              <a:ext uri="{FF2B5EF4-FFF2-40B4-BE49-F238E27FC236}">
                <a16:creationId xmlns:a16="http://schemas.microsoft.com/office/drawing/2014/main" id="{68733AA6-EB01-188F-C862-07E7529B7631}"/>
              </a:ext>
            </a:extLst>
          </p:cNvPr>
          <p:cNvSpPr/>
          <p:nvPr/>
        </p:nvSpPr>
        <p:spPr>
          <a:xfrm>
            <a:off x="1539477" y="3042958"/>
            <a:ext cx="2834640" cy="603504"/>
          </a:xfrm>
          <a:prstGeom prst="roundRect">
            <a:avLst>
              <a:gd name="adj" fmla="val 8333"/>
            </a:avLst>
          </a:prstGeom>
          <a:noFill/>
          <a:ln w="12700">
            <a:solidFill>
              <a:schemeClr val="bg1">
                <a:lumMod val="10000"/>
              </a:schemeClr>
            </a:solidFill>
            <a:prstDash val="solid"/>
          </a:ln>
        </p:spPr>
        <p:txBody>
          <a:bodyPr/>
          <a:lstStyle/>
          <a:p>
            <a:endParaRPr lang="ja-JP" altLang="en-US" sz="2000"/>
          </a:p>
        </p:txBody>
      </p:sp>
      <p:sp>
        <p:nvSpPr>
          <p:cNvPr id="8" name="Text 4">
            <a:extLst>
              <a:ext uri="{FF2B5EF4-FFF2-40B4-BE49-F238E27FC236}">
                <a16:creationId xmlns:a16="http://schemas.microsoft.com/office/drawing/2014/main" id="{BE4B4365-00F1-3E3D-4C16-B76B67ACDB1F}"/>
              </a:ext>
            </a:extLst>
          </p:cNvPr>
          <p:cNvSpPr/>
          <p:nvPr/>
        </p:nvSpPr>
        <p:spPr>
          <a:xfrm>
            <a:off x="1539477" y="3042958"/>
            <a:ext cx="2834640" cy="603504"/>
          </a:xfrm>
          <a:prstGeom prst="rect">
            <a:avLst/>
          </a:prstGeom>
          <a:noFill/>
          <a:ln/>
        </p:spPr>
        <p:txBody>
          <a:bodyPr wrap="square" lIns="0" tIns="0" rIns="0" bIns="0" rtlCol="0" anchor="ctr"/>
          <a:lstStyle/>
          <a:p>
            <a:pPr marL="0" indent="0" algn="ctr">
              <a:buNone/>
            </a:pPr>
            <a:r>
              <a:rPr lang="en-US" dirty="0">
                <a:solidFill>
                  <a:srgbClr val="24292F"/>
                </a:solidFill>
                <a:latin typeface="Hiragino Kaku Gothic Pro W6" pitchFamily="34" charset="0"/>
                <a:ea typeface="Hiragino Kaku Gothic Pro W6" pitchFamily="34" charset="-122"/>
                <a:cs typeface="Hiragino Kaku Gothic Pro W6" pitchFamily="34" charset="-120"/>
              </a:rPr>
              <a:t>設定オブジェクトを保存</a:t>
            </a:r>
            <a:endParaRPr lang="en-US" dirty="0"/>
          </a:p>
        </p:txBody>
      </p:sp>
      <p:sp>
        <p:nvSpPr>
          <p:cNvPr id="9" name="Shape 5">
            <a:extLst>
              <a:ext uri="{FF2B5EF4-FFF2-40B4-BE49-F238E27FC236}">
                <a16:creationId xmlns:a16="http://schemas.microsoft.com/office/drawing/2014/main" id="{5C42EB76-4BB9-8C76-2BEF-A68BE2FBFC46}"/>
              </a:ext>
            </a:extLst>
          </p:cNvPr>
          <p:cNvSpPr/>
          <p:nvPr/>
        </p:nvSpPr>
        <p:spPr>
          <a:xfrm>
            <a:off x="4483845" y="3344710"/>
            <a:ext cx="548640" cy="0"/>
          </a:xfrm>
          <a:prstGeom prst="line">
            <a:avLst/>
          </a:prstGeom>
          <a:noFill/>
          <a:ln w="38100">
            <a:solidFill>
              <a:schemeClr val="bg1">
                <a:lumMod val="10000"/>
              </a:schemeClr>
            </a:solidFill>
            <a:prstDash val="solid"/>
            <a:tailEnd type="triangle"/>
          </a:ln>
        </p:spPr>
        <p:txBody>
          <a:bodyPr/>
          <a:lstStyle/>
          <a:p>
            <a:endParaRPr lang="ja-JP" altLang="en-US" sz="2000"/>
          </a:p>
        </p:txBody>
      </p:sp>
      <p:sp>
        <p:nvSpPr>
          <p:cNvPr id="10" name="Shape 6">
            <a:extLst>
              <a:ext uri="{FF2B5EF4-FFF2-40B4-BE49-F238E27FC236}">
                <a16:creationId xmlns:a16="http://schemas.microsoft.com/office/drawing/2014/main" id="{0203AC26-71B2-38D3-0E07-9E6650ABF314}"/>
              </a:ext>
            </a:extLst>
          </p:cNvPr>
          <p:cNvSpPr/>
          <p:nvPr/>
        </p:nvSpPr>
        <p:spPr>
          <a:xfrm>
            <a:off x="5151357" y="3042958"/>
            <a:ext cx="2834640" cy="603504"/>
          </a:xfrm>
          <a:prstGeom prst="roundRect">
            <a:avLst>
              <a:gd name="adj" fmla="val 8333"/>
            </a:avLst>
          </a:prstGeom>
          <a:noFill/>
          <a:ln w="12700">
            <a:solidFill>
              <a:schemeClr val="bg1">
                <a:lumMod val="10000"/>
              </a:schemeClr>
            </a:solidFill>
            <a:prstDash val="solid"/>
          </a:ln>
        </p:spPr>
        <p:txBody>
          <a:bodyPr/>
          <a:lstStyle/>
          <a:p>
            <a:endParaRPr lang="ja-JP" altLang="en-US" sz="2000"/>
          </a:p>
        </p:txBody>
      </p:sp>
      <p:sp>
        <p:nvSpPr>
          <p:cNvPr id="11" name="Text 7">
            <a:extLst>
              <a:ext uri="{FF2B5EF4-FFF2-40B4-BE49-F238E27FC236}">
                <a16:creationId xmlns:a16="http://schemas.microsoft.com/office/drawing/2014/main" id="{99357A07-DDC2-C30C-A640-00380DFC54A5}"/>
              </a:ext>
            </a:extLst>
          </p:cNvPr>
          <p:cNvSpPr/>
          <p:nvPr/>
        </p:nvSpPr>
        <p:spPr>
          <a:xfrm>
            <a:off x="5151357" y="3042958"/>
            <a:ext cx="2834640" cy="603504"/>
          </a:xfrm>
          <a:prstGeom prst="rect">
            <a:avLst/>
          </a:prstGeom>
          <a:noFill/>
          <a:ln/>
        </p:spPr>
        <p:txBody>
          <a:bodyPr wrap="square" lIns="0" tIns="0" rIns="0" bIns="0" rtlCol="0" anchor="ctr"/>
          <a:lstStyle/>
          <a:p>
            <a:pPr marL="0" indent="0" algn="ctr">
              <a:buNone/>
            </a:pPr>
            <a:r>
              <a:rPr lang="en-US" dirty="0">
                <a:solidFill>
                  <a:srgbClr val="24292F"/>
                </a:solidFill>
                <a:latin typeface="Hiragino Kaku Gothic Pro W6" pitchFamily="34" charset="0"/>
                <a:ea typeface="Hiragino Kaku Gothic Pro W6" pitchFamily="34" charset="-122"/>
                <a:cs typeface="Hiragino Kaku Gothic Pro W6" pitchFamily="34" charset="-120"/>
              </a:rPr>
              <a:t>最適化処理が設定を読む</a:t>
            </a:r>
            <a:endParaRPr lang="en-US" dirty="0"/>
          </a:p>
        </p:txBody>
      </p:sp>
      <p:sp>
        <p:nvSpPr>
          <p:cNvPr id="12" name="Shape 8">
            <a:extLst>
              <a:ext uri="{FF2B5EF4-FFF2-40B4-BE49-F238E27FC236}">
                <a16:creationId xmlns:a16="http://schemas.microsoft.com/office/drawing/2014/main" id="{AA7641AA-0E05-BCC7-6266-FCA9748DC1E3}"/>
              </a:ext>
            </a:extLst>
          </p:cNvPr>
          <p:cNvSpPr/>
          <p:nvPr/>
        </p:nvSpPr>
        <p:spPr>
          <a:xfrm>
            <a:off x="8095725" y="3344710"/>
            <a:ext cx="548640" cy="0"/>
          </a:xfrm>
          <a:prstGeom prst="line">
            <a:avLst/>
          </a:prstGeom>
          <a:noFill/>
          <a:ln w="38100">
            <a:solidFill>
              <a:schemeClr val="bg1">
                <a:lumMod val="10000"/>
              </a:schemeClr>
            </a:solidFill>
            <a:prstDash val="solid"/>
            <a:tailEnd type="triangle"/>
          </a:ln>
        </p:spPr>
        <p:txBody>
          <a:bodyPr/>
          <a:lstStyle/>
          <a:p>
            <a:endParaRPr lang="ja-JP" altLang="en-US" sz="2000"/>
          </a:p>
        </p:txBody>
      </p:sp>
      <p:sp>
        <p:nvSpPr>
          <p:cNvPr id="13" name="Shape 9">
            <a:extLst>
              <a:ext uri="{FF2B5EF4-FFF2-40B4-BE49-F238E27FC236}">
                <a16:creationId xmlns:a16="http://schemas.microsoft.com/office/drawing/2014/main" id="{C5AE990B-669D-77DF-8711-D1A5C7CB8C51}"/>
              </a:ext>
            </a:extLst>
          </p:cNvPr>
          <p:cNvSpPr/>
          <p:nvPr/>
        </p:nvSpPr>
        <p:spPr>
          <a:xfrm>
            <a:off x="8763237" y="3042958"/>
            <a:ext cx="2834640" cy="603504"/>
          </a:xfrm>
          <a:prstGeom prst="roundRect">
            <a:avLst>
              <a:gd name="adj" fmla="val 8333"/>
            </a:avLst>
          </a:prstGeom>
          <a:noFill/>
          <a:ln w="12700">
            <a:solidFill>
              <a:schemeClr val="bg1">
                <a:lumMod val="10000"/>
              </a:schemeClr>
            </a:solidFill>
            <a:prstDash val="solid"/>
          </a:ln>
        </p:spPr>
        <p:txBody>
          <a:bodyPr/>
          <a:lstStyle/>
          <a:p>
            <a:endParaRPr lang="ja-JP" altLang="en-US" sz="2000"/>
          </a:p>
        </p:txBody>
      </p:sp>
      <p:sp>
        <p:nvSpPr>
          <p:cNvPr id="14" name="Text 10">
            <a:extLst>
              <a:ext uri="{FF2B5EF4-FFF2-40B4-BE49-F238E27FC236}">
                <a16:creationId xmlns:a16="http://schemas.microsoft.com/office/drawing/2014/main" id="{A3B0760F-61E9-08FB-19F1-7D3107A8F454}"/>
              </a:ext>
            </a:extLst>
          </p:cNvPr>
          <p:cNvSpPr/>
          <p:nvPr/>
        </p:nvSpPr>
        <p:spPr>
          <a:xfrm>
            <a:off x="8763237" y="3042958"/>
            <a:ext cx="2834640" cy="603504"/>
          </a:xfrm>
          <a:prstGeom prst="rect">
            <a:avLst/>
          </a:prstGeom>
          <a:noFill/>
          <a:ln/>
        </p:spPr>
        <p:txBody>
          <a:bodyPr wrap="square" lIns="0" tIns="0" rIns="0" bIns="0" rtlCol="0" anchor="ctr"/>
          <a:lstStyle/>
          <a:p>
            <a:pPr marL="0" indent="0" algn="ctr">
              <a:buNone/>
            </a:pPr>
            <a:r>
              <a:rPr lang="en-US" dirty="0">
                <a:solidFill>
                  <a:srgbClr val="24292F"/>
                </a:solidFill>
                <a:latin typeface="Hiragino Kaku Gothic Pro W6" pitchFamily="34" charset="0"/>
                <a:ea typeface="Hiragino Kaku Gothic Pro W6" pitchFamily="34" charset="-122"/>
                <a:cs typeface="Hiragino Kaku Gothic Pro W6" pitchFamily="34" charset="-120"/>
              </a:rPr>
              <a:t>読み終わってから破棄</a:t>
            </a:r>
            <a:endParaRPr lang="en-US" dirty="0"/>
          </a:p>
        </p:txBody>
      </p:sp>
      <p:sp>
        <p:nvSpPr>
          <p:cNvPr id="17" name="Text 13">
            <a:extLst>
              <a:ext uri="{FF2B5EF4-FFF2-40B4-BE49-F238E27FC236}">
                <a16:creationId xmlns:a16="http://schemas.microsoft.com/office/drawing/2014/main" id="{C9A168D4-FA10-50A9-5E0B-78A9331D5C26}"/>
              </a:ext>
            </a:extLst>
          </p:cNvPr>
          <p:cNvSpPr/>
          <p:nvPr/>
        </p:nvSpPr>
        <p:spPr>
          <a:xfrm>
            <a:off x="709487" y="4176792"/>
            <a:ext cx="10607040" cy="420619"/>
          </a:xfrm>
          <a:prstGeom prst="roundRect">
            <a:avLst>
              <a:gd name="adj" fmla="val 25000"/>
            </a:avLst>
          </a:prstGeom>
          <a:noFill/>
          <a:ln/>
        </p:spPr>
        <p:txBody>
          <a:bodyPr wrap="square" lIns="0" tIns="0" rIns="0" bIns="0" rtlCol="0" anchor="ctr"/>
          <a:lstStyle/>
          <a:p>
            <a:pPr marL="0" indent="0">
              <a:buNone/>
            </a:pPr>
            <a:r>
              <a:rPr lang="en-US" sz="2800" u="sng" dirty="0">
                <a:solidFill>
                  <a:schemeClr val="bg1">
                    <a:lumMod val="10000"/>
                  </a:schemeClr>
                </a:solidFill>
                <a:latin typeface="Hiragino Kaku Gothic Pro W3" panose="020B0300000000000000" pitchFamily="34" charset="-128"/>
                <a:ea typeface="Hiragino Kaku Gothic Pro W3" panose="020B0300000000000000" pitchFamily="34" charset="-128"/>
                <a:cs typeface="Hiragino Kaku Gothic Pro W6" pitchFamily="34" charset="-120"/>
              </a:rPr>
              <a:t>BIC：最適化を別スレッド化</a:t>
            </a:r>
            <a:endParaRPr lang="en-US" sz="2800" u="sng" dirty="0">
              <a:solidFill>
                <a:schemeClr val="bg1">
                  <a:lumMod val="10000"/>
                </a:schemeClr>
              </a:solidFill>
              <a:latin typeface="Hiragino Kaku Gothic Pro W3" panose="020B0300000000000000" pitchFamily="34" charset="-128"/>
              <a:ea typeface="Hiragino Kaku Gothic Pro W3" panose="020B0300000000000000" pitchFamily="34" charset="-128"/>
            </a:endParaRPr>
          </a:p>
        </p:txBody>
      </p:sp>
      <p:sp>
        <p:nvSpPr>
          <p:cNvPr id="18" name="Text 14">
            <a:extLst>
              <a:ext uri="{FF2B5EF4-FFF2-40B4-BE49-F238E27FC236}">
                <a16:creationId xmlns:a16="http://schemas.microsoft.com/office/drawing/2014/main" id="{64932220-7FDC-6ECF-89C5-338CDCC9A412}"/>
              </a:ext>
            </a:extLst>
          </p:cNvPr>
          <p:cNvSpPr/>
          <p:nvPr/>
        </p:nvSpPr>
        <p:spPr>
          <a:xfrm>
            <a:off x="229535" y="4870396"/>
            <a:ext cx="1387076" cy="438912"/>
          </a:xfrm>
          <a:prstGeom prst="rect">
            <a:avLst/>
          </a:prstGeom>
          <a:noFill/>
          <a:ln/>
        </p:spPr>
        <p:txBody>
          <a:bodyPr wrap="square" lIns="0" tIns="0" rIns="0" bIns="0" rtlCol="0" anchor="ctr"/>
          <a:lstStyle/>
          <a:p>
            <a:pPr marL="0" indent="0">
              <a:buNone/>
            </a:pPr>
            <a:r>
              <a:rPr lang="en-US" dirty="0">
                <a:solidFill>
                  <a:schemeClr val="bg1">
                    <a:lumMod val="10000"/>
                  </a:schemeClr>
                </a:solidFill>
                <a:latin typeface="Hiragino Kaku Gothic Pro W6" pitchFamily="34" charset="0"/>
                <a:ea typeface="Hiragino Kaku Gothic Pro W6" pitchFamily="34" charset="-122"/>
                <a:cs typeface="Hiragino Kaku Gothic Pro W6" pitchFamily="34" charset="-120"/>
              </a:rPr>
              <a:t>呼び出し元</a:t>
            </a:r>
            <a:endParaRPr lang="en-US" dirty="0">
              <a:solidFill>
                <a:schemeClr val="bg1">
                  <a:lumMod val="10000"/>
                </a:schemeClr>
              </a:solidFill>
            </a:endParaRPr>
          </a:p>
        </p:txBody>
      </p:sp>
      <p:sp>
        <p:nvSpPr>
          <p:cNvPr id="19" name="Text 15">
            <a:extLst>
              <a:ext uri="{FF2B5EF4-FFF2-40B4-BE49-F238E27FC236}">
                <a16:creationId xmlns:a16="http://schemas.microsoft.com/office/drawing/2014/main" id="{31D36618-AC78-F918-30F3-6FB54CBD1B76}"/>
              </a:ext>
            </a:extLst>
          </p:cNvPr>
          <p:cNvSpPr/>
          <p:nvPr/>
        </p:nvSpPr>
        <p:spPr>
          <a:xfrm>
            <a:off x="229535" y="5899088"/>
            <a:ext cx="1387077" cy="438912"/>
          </a:xfrm>
          <a:prstGeom prst="rect">
            <a:avLst/>
          </a:prstGeom>
          <a:noFill/>
          <a:ln/>
        </p:spPr>
        <p:txBody>
          <a:bodyPr wrap="square" lIns="0" tIns="0" rIns="0" bIns="0" rtlCol="0" anchor="ctr"/>
          <a:lstStyle/>
          <a:p>
            <a:pPr marL="0" indent="0">
              <a:buNone/>
            </a:pPr>
            <a:r>
              <a:rPr lang="en-US" dirty="0">
                <a:solidFill>
                  <a:schemeClr val="bg1">
                    <a:lumMod val="10000"/>
                  </a:schemeClr>
                </a:solidFill>
                <a:latin typeface="Hiragino Kaku Gothic Pro W6" pitchFamily="34" charset="0"/>
                <a:ea typeface="Hiragino Kaku Gothic Pro W6" pitchFamily="34" charset="-122"/>
                <a:cs typeface="Hiragino Kaku Gothic Pro W6" pitchFamily="34" charset="-120"/>
              </a:rPr>
              <a:t>別スレッド</a:t>
            </a:r>
            <a:endParaRPr lang="en-US" dirty="0">
              <a:solidFill>
                <a:schemeClr val="bg1">
                  <a:lumMod val="10000"/>
                </a:schemeClr>
              </a:solidFill>
            </a:endParaRPr>
          </a:p>
        </p:txBody>
      </p:sp>
      <p:sp>
        <p:nvSpPr>
          <p:cNvPr id="26" name="Shape 22">
            <a:extLst>
              <a:ext uri="{FF2B5EF4-FFF2-40B4-BE49-F238E27FC236}">
                <a16:creationId xmlns:a16="http://schemas.microsoft.com/office/drawing/2014/main" id="{489ED2F0-3BB6-0699-ACC1-1E16E465F33F}"/>
              </a:ext>
            </a:extLst>
          </p:cNvPr>
          <p:cNvSpPr/>
          <p:nvPr/>
        </p:nvSpPr>
        <p:spPr>
          <a:xfrm>
            <a:off x="8060793" y="4787803"/>
            <a:ext cx="2834633" cy="598478"/>
          </a:xfrm>
          <a:prstGeom prst="roundRect">
            <a:avLst>
              <a:gd name="adj" fmla="val 11458"/>
            </a:avLst>
          </a:prstGeom>
          <a:noFill/>
          <a:ln w="12700">
            <a:solidFill>
              <a:schemeClr val="bg1">
                <a:lumMod val="10000"/>
              </a:schemeClr>
            </a:solidFill>
            <a:prstDash val="solid"/>
          </a:ln>
        </p:spPr>
        <p:txBody>
          <a:bodyPr/>
          <a:lstStyle/>
          <a:p>
            <a:endParaRPr lang="ja-JP" altLang="en-US"/>
          </a:p>
        </p:txBody>
      </p:sp>
      <p:sp>
        <p:nvSpPr>
          <p:cNvPr id="27" name="Text 23">
            <a:extLst>
              <a:ext uri="{FF2B5EF4-FFF2-40B4-BE49-F238E27FC236}">
                <a16:creationId xmlns:a16="http://schemas.microsoft.com/office/drawing/2014/main" id="{444231C9-3003-8329-BF6F-8DD52E11C84E}"/>
              </a:ext>
            </a:extLst>
          </p:cNvPr>
          <p:cNvSpPr/>
          <p:nvPr/>
        </p:nvSpPr>
        <p:spPr>
          <a:xfrm>
            <a:off x="8380829" y="4882380"/>
            <a:ext cx="2194560" cy="438912"/>
          </a:xfrm>
          <a:prstGeom prst="rect">
            <a:avLst/>
          </a:prstGeom>
          <a:noFill/>
          <a:ln/>
        </p:spPr>
        <p:txBody>
          <a:bodyPr wrap="square" lIns="0" tIns="0" rIns="0" bIns="0" rtlCol="0" anchor="ctr"/>
          <a:lstStyle/>
          <a:p>
            <a:pPr marL="0" indent="0" algn="ctr">
              <a:buNone/>
            </a:pPr>
            <a:r>
              <a:rPr lang="en-US" sz="2000" dirty="0">
                <a:solidFill>
                  <a:srgbClr val="B31D34"/>
                </a:solidFill>
                <a:latin typeface="Hiragino Kaku Gothic Pro W6" pitchFamily="34" charset="0"/>
                <a:ea typeface="Hiragino Kaku Gothic Pro W6" pitchFamily="34" charset="-122"/>
                <a:cs typeface="Hiragino Kaku Gothic Pro W6" pitchFamily="34" charset="-120"/>
              </a:rPr>
              <a:t>すぐに設定を破棄</a:t>
            </a:r>
            <a:endParaRPr lang="en-US" sz="2000" dirty="0"/>
          </a:p>
        </p:txBody>
      </p:sp>
      <p:sp>
        <p:nvSpPr>
          <p:cNvPr id="29" name="Shape 25">
            <a:extLst>
              <a:ext uri="{FF2B5EF4-FFF2-40B4-BE49-F238E27FC236}">
                <a16:creationId xmlns:a16="http://schemas.microsoft.com/office/drawing/2014/main" id="{97E9250F-4856-DF17-21DE-707A5AE4F077}"/>
              </a:ext>
            </a:extLst>
          </p:cNvPr>
          <p:cNvSpPr/>
          <p:nvPr/>
        </p:nvSpPr>
        <p:spPr>
          <a:xfrm>
            <a:off x="5151366" y="5833478"/>
            <a:ext cx="2834631" cy="598477"/>
          </a:xfrm>
          <a:prstGeom prst="roundRect">
            <a:avLst>
              <a:gd name="adj" fmla="val 11458"/>
            </a:avLst>
          </a:prstGeom>
          <a:solidFill>
            <a:srgbClr val="FFFFFF"/>
          </a:solidFill>
          <a:ln w="12700">
            <a:solidFill>
              <a:schemeClr val="bg1">
                <a:lumMod val="10000"/>
              </a:schemeClr>
            </a:solidFill>
            <a:prstDash val="solid"/>
          </a:ln>
        </p:spPr>
        <p:txBody>
          <a:bodyPr/>
          <a:lstStyle/>
          <a:p>
            <a:endParaRPr lang="ja-JP" altLang="en-US"/>
          </a:p>
        </p:txBody>
      </p:sp>
      <p:sp>
        <p:nvSpPr>
          <p:cNvPr id="30" name="Text 26">
            <a:extLst>
              <a:ext uri="{FF2B5EF4-FFF2-40B4-BE49-F238E27FC236}">
                <a16:creationId xmlns:a16="http://schemas.microsoft.com/office/drawing/2014/main" id="{43C46AC1-253F-C525-55BF-4F0A9278795B}"/>
              </a:ext>
            </a:extLst>
          </p:cNvPr>
          <p:cNvSpPr/>
          <p:nvPr/>
        </p:nvSpPr>
        <p:spPr>
          <a:xfrm>
            <a:off x="5151367" y="5913261"/>
            <a:ext cx="2834630" cy="438912"/>
          </a:xfrm>
          <a:prstGeom prst="rect">
            <a:avLst/>
          </a:prstGeom>
          <a:noFill/>
          <a:ln/>
        </p:spPr>
        <p:txBody>
          <a:bodyPr wrap="square" lIns="0" tIns="0" rIns="0" bIns="0" rtlCol="0" anchor="ctr"/>
          <a:lstStyle/>
          <a:p>
            <a:pPr algn="ctr"/>
            <a:r>
              <a:rPr lang="en-US" altLang="ja-JP" dirty="0">
                <a:solidFill>
                  <a:srgbClr val="24292F"/>
                </a:solidFill>
                <a:latin typeface="Hiragino Kaku Gothic Pro W6" pitchFamily="34" charset="0"/>
                <a:ea typeface="Hiragino Kaku Gothic Pro W6" pitchFamily="34" charset="-122"/>
                <a:cs typeface="Hiragino Kaku Gothic Pro W6" pitchFamily="34" charset="-120"/>
              </a:rPr>
              <a:t>最適化処理が設定を読む</a:t>
            </a:r>
            <a:endParaRPr lang="en-US" altLang="ja-JP" dirty="0"/>
          </a:p>
        </p:txBody>
      </p:sp>
      <p:sp>
        <p:nvSpPr>
          <p:cNvPr id="31" name="Shape 27">
            <a:extLst>
              <a:ext uri="{FF2B5EF4-FFF2-40B4-BE49-F238E27FC236}">
                <a16:creationId xmlns:a16="http://schemas.microsoft.com/office/drawing/2014/main" id="{DF55F296-020A-8B3F-4AA6-2721422C34CF}"/>
              </a:ext>
            </a:extLst>
          </p:cNvPr>
          <p:cNvSpPr/>
          <p:nvPr/>
        </p:nvSpPr>
        <p:spPr>
          <a:xfrm>
            <a:off x="8380829" y="5386281"/>
            <a:ext cx="0" cy="447197"/>
          </a:xfrm>
          <a:prstGeom prst="line">
            <a:avLst/>
          </a:prstGeom>
          <a:noFill/>
          <a:ln w="38100">
            <a:solidFill>
              <a:srgbClr val="B31D34"/>
            </a:solidFill>
            <a:prstDash val="solid"/>
            <a:tailEnd type="triangle"/>
          </a:ln>
        </p:spPr>
        <p:txBody>
          <a:bodyPr/>
          <a:lstStyle/>
          <a:p>
            <a:endParaRPr lang="ja-JP" altLang="en-US"/>
          </a:p>
        </p:txBody>
      </p:sp>
      <p:cxnSp>
        <p:nvCxnSpPr>
          <p:cNvPr id="35" name="直線コネクタ 34">
            <a:extLst>
              <a:ext uri="{FF2B5EF4-FFF2-40B4-BE49-F238E27FC236}">
                <a16:creationId xmlns:a16="http://schemas.microsoft.com/office/drawing/2014/main" id="{C9DB8FE7-3CFE-FD69-D2DF-16249130C43C}"/>
              </a:ext>
            </a:extLst>
          </p:cNvPr>
          <p:cNvCxnSpPr>
            <a:cxnSpLocks/>
          </p:cNvCxnSpPr>
          <p:nvPr/>
        </p:nvCxnSpPr>
        <p:spPr>
          <a:xfrm>
            <a:off x="528000" y="3887803"/>
            <a:ext cx="11069869" cy="0"/>
          </a:xfrm>
          <a:prstGeom prst="line">
            <a:avLst/>
          </a:prstGeom>
          <a:ln w="12700">
            <a:solidFill>
              <a:schemeClr val="bg1">
                <a:lumMod val="10000"/>
              </a:schemeClr>
            </a:solidFill>
            <a:tailEnd type="none"/>
          </a:ln>
        </p:spPr>
        <p:style>
          <a:lnRef idx="1">
            <a:schemeClr val="accent1"/>
          </a:lnRef>
          <a:fillRef idx="0">
            <a:schemeClr val="accent1"/>
          </a:fillRef>
          <a:effectRef idx="0">
            <a:schemeClr val="accent1"/>
          </a:effectRef>
          <a:fontRef idx="minor">
            <a:schemeClr val="tx1"/>
          </a:fontRef>
        </p:style>
      </p:cxnSp>
      <p:sp>
        <p:nvSpPr>
          <p:cNvPr id="37" name="Shape 3">
            <a:extLst>
              <a:ext uri="{FF2B5EF4-FFF2-40B4-BE49-F238E27FC236}">
                <a16:creationId xmlns:a16="http://schemas.microsoft.com/office/drawing/2014/main" id="{850A773F-F968-785B-7BB5-C684542F1E56}"/>
              </a:ext>
            </a:extLst>
          </p:cNvPr>
          <p:cNvSpPr/>
          <p:nvPr/>
        </p:nvSpPr>
        <p:spPr>
          <a:xfrm>
            <a:off x="1539477" y="4787803"/>
            <a:ext cx="2834640" cy="603504"/>
          </a:xfrm>
          <a:prstGeom prst="roundRect">
            <a:avLst>
              <a:gd name="adj" fmla="val 8333"/>
            </a:avLst>
          </a:prstGeom>
          <a:noFill/>
          <a:ln w="12700">
            <a:solidFill>
              <a:schemeClr val="bg1">
                <a:lumMod val="10000"/>
              </a:schemeClr>
            </a:solidFill>
            <a:prstDash val="solid"/>
          </a:ln>
        </p:spPr>
        <p:txBody>
          <a:bodyPr/>
          <a:lstStyle/>
          <a:p>
            <a:endParaRPr lang="ja-JP" altLang="en-US" sz="2000"/>
          </a:p>
        </p:txBody>
      </p:sp>
      <p:sp>
        <p:nvSpPr>
          <p:cNvPr id="38" name="Text 4">
            <a:extLst>
              <a:ext uri="{FF2B5EF4-FFF2-40B4-BE49-F238E27FC236}">
                <a16:creationId xmlns:a16="http://schemas.microsoft.com/office/drawing/2014/main" id="{B66A2CD5-3539-F740-BBB5-546B4E0BB30B}"/>
              </a:ext>
            </a:extLst>
          </p:cNvPr>
          <p:cNvSpPr/>
          <p:nvPr/>
        </p:nvSpPr>
        <p:spPr>
          <a:xfrm>
            <a:off x="1539477" y="4787803"/>
            <a:ext cx="2834640" cy="603504"/>
          </a:xfrm>
          <a:prstGeom prst="rect">
            <a:avLst/>
          </a:prstGeom>
          <a:noFill/>
          <a:ln/>
        </p:spPr>
        <p:txBody>
          <a:bodyPr wrap="square" lIns="0" tIns="0" rIns="0" bIns="0" rtlCol="0" anchor="ctr"/>
          <a:lstStyle/>
          <a:p>
            <a:pPr marL="0" indent="0" algn="ctr">
              <a:buNone/>
            </a:pPr>
            <a:r>
              <a:rPr lang="en-US" dirty="0">
                <a:solidFill>
                  <a:srgbClr val="24292F"/>
                </a:solidFill>
                <a:latin typeface="Hiragino Kaku Gothic Pro W6" pitchFamily="34" charset="0"/>
                <a:ea typeface="Hiragino Kaku Gothic Pro W6" pitchFamily="34" charset="-122"/>
                <a:cs typeface="Hiragino Kaku Gothic Pro W6" pitchFamily="34" charset="-120"/>
              </a:rPr>
              <a:t>設定オブジェクトを保存</a:t>
            </a:r>
            <a:endParaRPr lang="en-US" dirty="0"/>
          </a:p>
        </p:txBody>
      </p:sp>
      <p:sp>
        <p:nvSpPr>
          <p:cNvPr id="39" name="Shape 6">
            <a:extLst>
              <a:ext uri="{FF2B5EF4-FFF2-40B4-BE49-F238E27FC236}">
                <a16:creationId xmlns:a16="http://schemas.microsoft.com/office/drawing/2014/main" id="{823C1D89-58D4-5907-451F-3D2792DC9F21}"/>
              </a:ext>
            </a:extLst>
          </p:cNvPr>
          <p:cNvSpPr/>
          <p:nvPr/>
        </p:nvSpPr>
        <p:spPr>
          <a:xfrm>
            <a:off x="4800135" y="4787803"/>
            <a:ext cx="2834640" cy="603504"/>
          </a:xfrm>
          <a:prstGeom prst="roundRect">
            <a:avLst>
              <a:gd name="adj" fmla="val 8333"/>
            </a:avLst>
          </a:prstGeom>
          <a:noFill/>
          <a:ln w="12700">
            <a:solidFill>
              <a:schemeClr val="bg1">
                <a:lumMod val="10000"/>
              </a:schemeClr>
            </a:solidFill>
            <a:prstDash val="solid"/>
          </a:ln>
        </p:spPr>
        <p:txBody>
          <a:bodyPr/>
          <a:lstStyle/>
          <a:p>
            <a:endParaRPr lang="ja-JP" altLang="en-US" sz="2000"/>
          </a:p>
        </p:txBody>
      </p:sp>
      <p:sp>
        <p:nvSpPr>
          <p:cNvPr id="40" name="Text 7">
            <a:extLst>
              <a:ext uri="{FF2B5EF4-FFF2-40B4-BE49-F238E27FC236}">
                <a16:creationId xmlns:a16="http://schemas.microsoft.com/office/drawing/2014/main" id="{7EDA0F70-3418-C743-BFA9-27BEAFE34608}"/>
              </a:ext>
            </a:extLst>
          </p:cNvPr>
          <p:cNvSpPr/>
          <p:nvPr/>
        </p:nvSpPr>
        <p:spPr>
          <a:xfrm>
            <a:off x="4800135" y="4787803"/>
            <a:ext cx="2834640" cy="603504"/>
          </a:xfrm>
          <a:prstGeom prst="rect">
            <a:avLst/>
          </a:prstGeom>
          <a:noFill/>
          <a:ln/>
        </p:spPr>
        <p:txBody>
          <a:bodyPr wrap="square" lIns="0" tIns="0" rIns="0" bIns="0" rtlCol="0" anchor="ctr"/>
          <a:lstStyle/>
          <a:p>
            <a:pPr algn="ctr"/>
            <a:r>
              <a:rPr lang="en-US" altLang="ja-JP" dirty="0">
                <a:solidFill>
                  <a:srgbClr val="24292F"/>
                </a:solidFill>
                <a:latin typeface="Hiragino Kaku Gothic Pro W6" pitchFamily="34" charset="0"/>
                <a:ea typeface="Hiragino Kaku Gothic Pro W6" pitchFamily="34" charset="-122"/>
                <a:cs typeface="Hiragino Kaku Gothic Pro W6" pitchFamily="34" charset="-120"/>
              </a:rPr>
              <a:t>最適化を別スレッドで開始</a:t>
            </a:r>
            <a:endParaRPr lang="en-US" altLang="ja-JP" dirty="0"/>
          </a:p>
        </p:txBody>
      </p:sp>
      <p:sp>
        <p:nvSpPr>
          <p:cNvPr id="41" name="Shape 9">
            <a:extLst>
              <a:ext uri="{FF2B5EF4-FFF2-40B4-BE49-F238E27FC236}">
                <a16:creationId xmlns:a16="http://schemas.microsoft.com/office/drawing/2014/main" id="{CBC3E0EB-AB6A-61EB-4468-B66D16EED871}"/>
              </a:ext>
            </a:extLst>
          </p:cNvPr>
          <p:cNvSpPr/>
          <p:nvPr/>
        </p:nvSpPr>
        <p:spPr>
          <a:xfrm>
            <a:off x="8763229" y="5838301"/>
            <a:ext cx="2834640" cy="603504"/>
          </a:xfrm>
          <a:prstGeom prst="roundRect">
            <a:avLst>
              <a:gd name="adj" fmla="val 8333"/>
            </a:avLst>
          </a:prstGeom>
          <a:noFill/>
          <a:ln w="12700">
            <a:solidFill>
              <a:schemeClr val="bg1">
                <a:lumMod val="50000"/>
              </a:schemeClr>
            </a:solidFill>
            <a:prstDash val="solid"/>
          </a:ln>
        </p:spPr>
        <p:txBody>
          <a:bodyPr/>
          <a:lstStyle/>
          <a:p>
            <a:endParaRPr lang="ja-JP" altLang="en-US" sz="2000"/>
          </a:p>
        </p:txBody>
      </p:sp>
      <p:sp>
        <p:nvSpPr>
          <p:cNvPr id="42" name="Text 10">
            <a:extLst>
              <a:ext uri="{FF2B5EF4-FFF2-40B4-BE49-F238E27FC236}">
                <a16:creationId xmlns:a16="http://schemas.microsoft.com/office/drawing/2014/main" id="{C9C251F9-F09E-A37D-146B-5425513C8FA7}"/>
              </a:ext>
            </a:extLst>
          </p:cNvPr>
          <p:cNvSpPr/>
          <p:nvPr/>
        </p:nvSpPr>
        <p:spPr>
          <a:xfrm>
            <a:off x="8763229" y="5838301"/>
            <a:ext cx="2834640" cy="603504"/>
          </a:xfrm>
          <a:prstGeom prst="rect">
            <a:avLst/>
          </a:prstGeom>
          <a:noFill/>
          <a:ln/>
        </p:spPr>
        <p:txBody>
          <a:bodyPr wrap="square" lIns="0" tIns="0" rIns="0" bIns="0" rtlCol="0" anchor="ctr"/>
          <a:lstStyle/>
          <a:p>
            <a:pPr marL="0" indent="0" algn="ctr">
              <a:buNone/>
            </a:pPr>
            <a:r>
              <a:rPr lang="en-US" dirty="0">
                <a:solidFill>
                  <a:schemeClr val="bg1">
                    <a:lumMod val="50000"/>
                  </a:schemeClr>
                </a:solidFill>
                <a:latin typeface="Hiragino Kaku Gothic Pro W6" pitchFamily="34" charset="0"/>
                <a:ea typeface="Hiragino Kaku Gothic Pro W6" pitchFamily="34" charset="-122"/>
                <a:cs typeface="Hiragino Kaku Gothic Pro W6" pitchFamily="34" charset="-120"/>
              </a:rPr>
              <a:t>読み終わってから破棄</a:t>
            </a:r>
            <a:endParaRPr lang="en-US" dirty="0">
              <a:solidFill>
                <a:schemeClr val="bg1">
                  <a:lumMod val="50000"/>
                </a:schemeClr>
              </a:solidFill>
            </a:endParaRPr>
          </a:p>
        </p:txBody>
      </p:sp>
      <p:sp>
        <p:nvSpPr>
          <p:cNvPr id="43" name="Shape 8">
            <a:extLst>
              <a:ext uri="{FF2B5EF4-FFF2-40B4-BE49-F238E27FC236}">
                <a16:creationId xmlns:a16="http://schemas.microsoft.com/office/drawing/2014/main" id="{C183DE06-9711-D14E-0353-E36A85586F56}"/>
              </a:ext>
            </a:extLst>
          </p:cNvPr>
          <p:cNvSpPr/>
          <p:nvPr/>
        </p:nvSpPr>
        <p:spPr>
          <a:xfrm flipV="1">
            <a:off x="7740755" y="5098678"/>
            <a:ext cx="245241" cy="0"/>
          </a:xfrm>
          <a:prstGeom prst="line">
            <a:avLst/>
          </a:prstGeom>
          <a:noFill/>
          <a:ln w="38100">
            <a:solidFill>
              <a:schemeClr val="bg1">
                <a:lumMod val="10000"/>
              </a:schemeClr>
            </a:solidFill>
            <a:prstDash val="solid"/>
            <a:tailEnd type="triangle"/>
          </a:ln>
        </p:spPr>
        <p:txBody>
          <a:bodyPr/>
          <a:lstStyle/>
          <a:p>
            <a:endParaRPr lang="ja-JP" altLang="en-US" sz="2000"/>
          </a:p>
        </p:txBody>
      </p:sp>
      <p:sp>
        <p:nvSpPr>
          <p:cNvPr id="44" name="Shape 8">
            <a:extLst>
              <a:ext uri="{FF2B5EF4-FFF2-40B4-BE49-F238E27FC236}">
                <a16:creationId xmlns:a16="http://schemas.microsoft.com/office/drawing/2014/main" id="{AB2A63C5-166A-3FCA-D474-48B59A52AC0E}"/>
              </a:ext>
            </a:extLst>
          </p:cNvPr>
          <p:cNvSpPr/>
          <p:nvPr/>
        </p:nvSpPr>
        <p:spPr>
          <a:xfrm flipV="1">
            <a:off x="4483845" y="5098678"/>
            <a:ext cx="245241" cy="0"/>
          </a:xfrm>
          <a:prstGeom prst="line">
            <a:avLst/>
          </a:prstGeom>
          <a:noFill/>
          <a:ln w="38100">
            <a:solidFill>
              <a:schemeClr val="bg1">
                <a:lumMod val="10000"/>
              </a:schemeClr>
            </a:solidFill>
            <a:prstDash val="solid"/>
            <a:tailEnd type="triangle"/>
          </a:ln>
        </p:spPr>
        <p:txBody>
          <a:bodyPr/>
          <a:lstStyle/>
          <a:p>
            <a:endParaRPr lang="ja-JP" altLang="en-US" sz="2000"/>
          </a:p>
        </p:txBody>
      </p:sp>
      <p:sp>
        <p:nvSpPr>
          <p:cNvPr id="45" name="Shape 8">
            <a:extLst>
              <a:ext uri="{FF2B5EF4-FFF2-40B4-BE49-F238E27FC236}">
                <a16:creationId xmlns:a16="http://schemas.microsoft.com/office/drawing/2014/main" id="{71273ADC-8569-DBAB-57B2-1F15764C1640}"/>
              </a:ext>
            </a:extLst>
          </p:cNvPr>
          <p:cNvSpPr/>
          <p:nvPr/>
        </p:nvSpPr>
        <p:spPr>
          <a:xfrm flipV="1">
            <a:off x="8060793" y="6120865"/>
            <a:ext cx="647435" cy="1"/>
          </a:xfrm>
          <a:prstGeom prst="line">
            <a:avLst/>
          </a:prstGeom>
          <a:noFill/>
          <a:ln w="38100">
            <a:solidFill>
              <a:schemeClr val="bg1">
                <a:lumMod val="10000"/>
              </a:schemeClr>
            </a:solidFill>
            <a:prstDash val="solid"/>
            <a:tailEnd type="triangle"/>
          </a:ln>
        </p:spPr>
        <p:txBody>
          <a:bodyPr/>
          <a:lstStyle/>
          <a:p>
            <a:endParaRPr lang="ja-JP" altLang="en-US" sz="2000"/>
          </a:p>
        </p:txBody>
      </p:sp>
      <p:sp>
        <p:nvSpPr>
          <p:cNvPr id="46" name="乗算記号 45">
            <a:extLst>
              <a:ext uri="{FF2B5EF4-FFF2-40B4-BE49-F238E27FC236}">
                <a16:creationId xmlns:a16="http://schemas.microsoft.com/office/drawing/2014/main" id="{E27F91F8-B917-E7AC-6708-177676F633DF}"/>
              </a:ext>
            </a:extLst>
          </p:cNvPr>
          <p:cNvSpPr/>
          <p:nvPr/>
        </p:nvSpPr>
        <p:spPr>
          <a:xfrm>
            <a:off x="8106424" y="5833478"/>
            <a:ext cx="554636" cy="528544"/>
          </a:xfrm>
          <a:prstGeom prst="mathMultiply">
            <a:avLst>
              <a:gd name="adj1" fmla="val 8324"/>
            </a:avLst>
          </a:prstGeom>
          <a:solidFill>
            <a:schemeClr val="accent6"/>
          </a:solid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none" lIns="72000" tIns="72000" rIns="72000" bIns="72000" rtlCol="0" anchor="t"/>
          <a:lstStyle/>
          <a:p>
            <a:pPr algn="l">
              <a:lnSpc>
                <a:spcPct val="90000"/>
              </a:lnSpc>
              <a:spcBef>
                <a:spcPts val="300"/>
              </a:spcBef>
              <a:spcAft>
                <a:spcPts val="100"/>
              </a:spcAft>
            </a:pPr>
            <a:endParaRPr kumimoji="1" lang="ja-JP" altLang="en-US" sz="2000" spc="110" baseline="0" dirty="0">
              <a:solidFill>
                <a:schemeClr val="tx1"/>
              </a:solidFill>
              <a:latin typeface="Segoe UI" panose="020B0502040204020203" pitchFamily="34" charset="0"/>
              <a:cs typeface="Segoe UI" panose="020B0502040204020203" pitchFamily="34" charset="0"/>
            </a:endParaRPr>
          </a:p>
        </p:txBody>
      </p:sp>
      <p:cxnSp>
        <p:nvCxnSpPr>
          <p:cNvPr id="47" name="直線コネクタ 46">
            <a:extLst>
              <a:ext uri="{FF2B5EF4-FFF2-40B4-BE49-F238E27FC236}">
                <a16:creationId xmlns:a16="http://schemas.microsoft.com/office/drawing/2014/main" id="{6168C14A-295B-484B-0447-063F777BF570}"/>
              </a:ext>
            </a:extLst>
          </p:cNvPr>
          <p:cNvCxnSpPr>
            <a:cxnSpLocks/>
          </p:cNvCxnSpPr>
          <p:nvPr/>
        </p:nvCxnSpPr>
        <p:spPr>
          <a:xfrm>
            <a:off x="528000" y="5611382"/>
            <a:ext cx="11069869" cy="0"/>
          </a:xfrm>
          <a:prstGeom prst="line">
            <a:avLst/>
          </a:prstGeom>
          <a:ln w="12700">
            <a:solidFill>
              <a:schemeClr val="bg1">
                <a:lumMod val="10000"/>
                <a:alpha val="43000"/>
              </a:schemeClr>
            </a:solidFill>
            <a:prstDash val="sysDot"/>
            <a:tailEnd type="none"/>
          </a:ln>
        </p:spPr>
        <p:style>
          <a:lnRef idx="1">
            <a:schemeClr val="accent1"/>
          </a:lnRef>
          <a:fillRef idx="0">
            <a:schemeClr val="accent1"/>
          </a:fillRef>
          <a:effectRef idx="0">
            <a:schemeClr val="accent1"/>
          </a:effectRef>
          <a:fontRef idx="minor">
            <a:schemeClr val="tx1"/>
          </a:fontRef>
        </p:style>
      </p:cxnSp>
      <p:sp>
        <p:nvSpPr>
          <p:cNvPr id="48" name="Shape 8">
            <a:extLst>
              <a:ext uri="{FF2B5EF4-FFF2-40B4-BE49-F238E27FC236}">
                <a16:creationId xmlns:a16="http://schemas.microsoft.com/office/drawing/2014/main" id="{D14E15B7-4E14-43B2-6871-DC4D03CA7317}"/>
              </a:ext>
            </a:extLst>
          </p:cNvPr>
          <p:cNvSpPr/>
          <p:nvPr/>
        </p:nvSpPr>
        <p:spPr>
          <a:xfrm flipH="1">
            <a:off x="6240375" y="5386281"/>
            <a:ext cx="1" cy="447197"/>
          </a:xfrm>
          <a:prstGeom prst="line">
            <a:avLst/>
          </a:prstGeom>
          <a:noFill/>
          <a:ln w="38100">
            <a:solidFill>
              <a:schemeClr val="bg1">
                <a:lumMod val="10000"/>
              </a:schemeClr>
            </a:solidFill>
            <a:prstDash val="solid"/>
            <a:tailEnd type="triangle"/>
          </a:ln>
        </p:spPr>
        <p:txBody>
          <a:bodyPr/>
          <a:lstStyle/>
          <a:p>
            <a:endParaRPr lang="ja-JP" altLang="en-US" sz="2000"/>
          </a:p>
        </p:txBody>
      </p:sp>
      <p:sp>
        <p:nvSpPr>
          <p:cNvPr id="52" name="Shape 17">
            <a:extLst>
              <a:ext uri="{FF2B5EF4-FFF2-40B4-BE49-F238E27FC236}">
                <a16:creationId xmlns:a16="http://schemas.microsoft.com/office/drawing/2014/main" id="{33F5CA58-DFEF-82AC-0D45-5ECA312B543D}"/>
              </a:ext>
            </a:extLst>
          </p:cNvPr>
          <p:cNvSpPr/>
          <p:nvPr/>
        </p:nvSpPr>
        <p:spPr>
          <a:xfrm>
            <a:off x="480888" y="1491655"/>
            <a:ext cx="11183112" cy="713231"/>
          </a:xfrm>
          <a:prstGeom prst="roundRect">
            <a:avLst>
              <a:gd name="adj" fmla="val 0"/>
            </a:avLst>
          </a:prstGeom>
          <a:solidFill>
            <a:srgbClr val="FFF3C9"/>
          </a:solidFill>
          <a:ln w="12700">
            <a:noFill/>
            <a:prstDash val="solid"/>
          </a:ln>
        </p:spPr>
        <p:txBody>
          <a:bodyPr anchor="ctr" anchorCtr="0"/>
          <a:lstStyle/>
          <a:p>
            <a:r>
              <a:rPr lang="en-US" altLang="ja-JP" sz="2800">
                <a:solidFill>
                  <a:schemeClr val="bg1">
                    <a:lumMod val="10000"/>
                  </a:schemeClr>
                </a:solidFill>
                <a:latin typeface="Hiragino Kaku Gothic Pro W3" panose="020B0300000000000000" pitchFamily="34" charset="-128"/>
                <a:ea typeface="Hiragino Kaku Gothic Pro W3" panose="020B0300000000000000" pitchFamily="34" charset="-128"/>
              </a:rPr>
              <a:t> </a:t>
            </a:r>
            <a:r>
              <a:rPr lang="ja-JP" altLang="en-US" sz="2800">
                <a:solidFill>
                  <a:schemeClr val="bg1">
                    <a:lumMod val="10000"/>
                  </a:schemeClr>
                </a:solidFill>
                <a:latin typeface="Hiragino Kaku Gothic Pro W3" panose="020B0300000000000000" pitchFamily="34" charset="-128"/>
                <a:ea typeface="Hiragino Kaku Gothic Pro W3" panose="020B0300000000000000" pitchFamily="34" charset="-128"/>
              </a:rPr>
              <a:t>変更内容の別スレッド化は正しいが</a:t>
            </a:r>
            <a:r>
              <a:rPr lang="ja-JP" altLang="en-US" sz="2800" b="1" u="sng">
                <a:solidFill>
                  <a:schemeClr val="bg1">
                    <a:lumMod val="10000"/>
                  </a:schemeClr>
                </a:solidFill>
                <a:latin typeface="Hiragino Kaku Gothic Pro W3" panose="020B0300000000000000" pitchFamily="34" charset="-128"/>
                <a:ea typeface="Hiragino Kaku Gothic Pro W3" panose="020B0300000000000000" pitchFamily="34" charset="-128"/>
              </a:rPr>
              <a:t>別コードの制約を違反</a:t>
            </a:r>
            <a:r>
              <a:rPr lang="ja-JP" altLang="en-US" sz="2800">
                <a:solidFill>
                  <a:schemeClr val="bg1">
                    <a:lumMod val="10000"/>
                  </a:schemeClr>
                </a:solidFill>
                <a:latin typeface="Hiragino Kaku Gothic Pro W3" panose="020B0300000000000000" pitchFamily="34" charset="-128"/>
                <a:ea typeface="Hiragino Kaku Gothic Pro W3" panose="020B0300000000000000" pitchFamily="34" charset="-128"/>
              </a:rPr>
              <a:t>する</a:t>
            </a:r>
          </a:p>
        </p:txBody>
      </p:sp>
      <p:sp>
        <p:nvSpPr>
          <p:cNvPr id="63" name="Text 14">
            <a:extLst>
              <a:ext uri="{FF2B5EF4-FFF2-40B4-BE49-F238E27FC236}">
                <a16:creationId xmlns:a16="http://schemas.microsoft.com/office/drawing/2014/main" id="{1DBDBE39-0DFF-BF3F-BAFF-7C6FA8B3505A}"/>
              </a:ext>
            </a:extLst>
          </p:cNvPr>
          <p:cNvSpPr/>
          <p:nvPr/>
        </p:nvSpPr>
        <p:spPr>
          <a:xfrm>
            <a:off x="6797013" y="4409132"/>
            <a:ext cx="700514" cy="438912"/>
          </a:xfrm>
          <a:prstGeom prst="rect">
            <a:avLst/>
          </a:prstGeom>
          <a:solidFill>
            <a:srgbClr val="FFFFFF"/>
          </a:solidFill>
          <a:ln w="19050">
            <a:solidFill>
              <a:srgbClr val="C00000"/>
            </a:solidFill>
          </a:ln>
        </p:spPr>
        <p:txBody>
          <a:bodyPr wrap="square" lIns="0" tIns="0" rIns="0" bIns="0" rtlCol="0" anchor="ctr"/>
          <a:lstStyle/>
          <a:p>
            <a:pPr marL="0" indent="0" algn="ctr">
              <a:buNone/>
            </a:pPr>
            <a:r>
              <a:rPr lang="en-US" dirty="0">
                <a:solidFill>
                  <a:schemeClr val="bg1">
                    <a:lumMod val="10000"/>
                  </a:schemeClr>
                </a:solidFill>
                <a:latin typeface="Hiragino Kaku Gothic Pro W6" pitchFamily="34" charset="0"/>
                <a:ea typeface="Hiragino Kaku Gothic Pro W6" pitchFamily="34" charset="-122"/>
                <a:cs typeface="Hiragino Kaku Gothic Pro W6" pitchFamily="34" charset="-120"/>
              </a:rPr>
              <a:t>変更</a:t>
            </a:r>
            <a:endParaRPr lang="en-US" dirty="0">
              <a:solidFill>
                <a:schemeClr val="bg1">
                  <a:lumMod val="10000"/>
                </a:schemeClr>
              </a:solidFill>
            </a:endParaRPr>
          </a:p>
        </p:txBody>
      </p:sp>
      <p:sp>
        <p:nvSpPr>
          <p:cNvPr id="64" name="Text 14">
            <a:extLst>
              <a:ext uri="{FF2B5EF4-FFF2-40B4-BE49-F238E27FC236}">
                <a16:creationId xmlns:a16="http://schemas.microsoft.com/office/drawing/2014/main" id="{A0D6ADAF-F5F4-E5F9-92AD-91AB2F0401F4}"/>
              </a:ext>
            </a:extLst>
          </p:cNvPr>
          <p:cNvSpPr/>
          <p:nvPr/>
        </p:nvSpPr>
        <p:spPr>
          <a:xfrm>
            <a:off x="6797013" y="5460176"/>
            <a:ext cx="700514" cy="438912"/>
          </a:xfrm>
          <a:prstGeom prst="rect">
            <a:avLst/>
          </a:prstGeom>
          <a:solidFill>
            <a:srgbClr val="FFFFFF"/>
          </a:solidFill>
          <a:ln w="19050">
            <a:solidFill>
              <a:srgbClr val="C00000"/>
            </a:solidFill>
          </a:ln>
        </p:spPr>
        <p:txBody>
          <a:bodyPr wrap="square" lIns="0" tIns="0" rIns="0" bIns="0" rtlCol="0" anchor="ctr"/>
          <a:lstStyle/>
          <a:p>
            <a:pPr marL="0" indent="0" algn="ctr">
              <a:buNone/>
            </a:pPr>
            <a:r>
              <a:rPr lang="en-US" dirty="0">
                <a:solidFill>
                  <a:schemeClr val="bg1">
                    <a:lumMod val="10000"/>
                  </a:schemeClr>
                </a:solidFill>
                <a:latin typeface="Hiragino Kaku Gothic Pro W6" pitchFamily="34" charset="0"/>
                <a:ea typeface="Hiragino Kaku Gothic Pro W6" pitchFamily="34" charset="-122"/>
                <a:cs typeface="Hiragino Kaku Gothic Pro W6" pitchFamily="34" charset="-120"/>
              </a:rPr>
              <a:t>変更</a:t>
            </a:r>
            <a:endParaRPr lang="en-US" dirty="0">
              <a:solidFill>
                <a:schemeClr val="bg1">
                  <a:lumMod val="10000"/>
                </a:schemeClr>
              </a:solidFill>
            </a:endParaRPr>
          </a:p>
        </p:txBody>
      </p:sp>
    </p:spTree>
    <p:extLst>
      <p:ext uri="{BB962C8B-B14F-4D97-AF65-F5344CB8AC3E}">
        <p14:creationId xmlns:p14="http://schemas.microsoft.com/office/powerpoint/2010/main" val="1883613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9C4F3DC-BACC-9387-A232-93C62F7B2B07}"/>
              </a:ext>
            </a:extLst>
          </p:cNvPr>
          <p:cNvSpPr>
            <a:spLocks noGrp="1"/>
          </p:cNvSpPr>
          <p:nvPr>
            <p:ph type="title"/>
          </p:nvPr>
        </p:nvSpPr>
        <p:spPr/>
        <p:txBody>
          <a:bodyPr/>
          <a:lstStyle/>
          <a:p>
            <a:r>
              <a:rPr lang="ja-JP" altLang="en-US"/>
              <a:t>本研究の着眼：過去制約違反</a:t>
            </a:r>
            <a:endParaRPr kumimoji="1" lang="ja-JP" altLang="en-US"/>
          </a:p>
        </p:txBody>
      </p:sp>
      <p:sp>
        <p:nvSpPr>
          <p:cNvPr id="4" name="スライド番号プレースホルダー 3">
            <a:extLst>
              <a:ext uri="{FF2B5EF4-FFF2-40B4-BE49-F238E27FC236}">
                <a16:creationId xmlns:a16="http://schemas.microsoft.com/office/drawing/2014/main" id="{2A90DB23-78F6-D0D4-86BE-A04869F7CB7B}"/>
              </a:ext>
            </a:extLst>
          </p:cNvPr>
          <p:cNvSpPr>
            <a:spLocks noGrp="1"/>
          </p:cNvSpPr>
          <p:nvPr>
            <p:ph type="sldNum" sz="quarter" idx="12"/>
          </p:nvPr>
        </p:nvSpPr>
        <p:spPr/>
        <p:txBody>
          <a:bodyPr/>
          <a:lstStyle/>
          <a:p>
            <a:fld id="{B16735D3-C9E7-F649-AF37-A9D08763696D}" type="slidenum">
              <a:rPr lang="ja-JP" altLang="en-US" smtClean="0"/>
              <a:pPr/>
              <a:t>4</a:t>
            </a:fld>
            <a:endParaRPr lang="ja-JP" altLang="en-US"/>
          </a:p>
        </p:txBody>
      </p:sp>
      <p:sp>
        <p:nvSpPr>
          <p:cNvPr id="5" name="Shape 1">
            <a:extLst>
              <a:ext uri="{FF2B5EF4-FFF2-40B4-BE49-F238E27FC236}">
                <a16:creationId xmlns:a16="http://schemas.microsoft.com/office/drawing/2014/main" id="{B8461ED7-46B2-76D9-B568-3C4E602A742C}"/>
              </a:ext>
            </a:extLst>
          </p:cNvPr>
          <p:cNvSpPr/>
          <p:nvPr/>
        </p:nvSpPr>
        <p:spPr>
          <a:xfrm>
            <a:off x="450367" y="2369478"/>
            <a:ext cx="11213632" cy="1800046"/>
          </a:xfrm>
          <a:prstGeom prst="roundRect">
            <a:avLst>
              <a:gd name="adj" fmla="val 2973"/>
            </a:avLst>
          </a:prstGeom>
          <a:noFill/>
          <a:ln w="19050">
            <a:noFill/>
            <a:prstDash val="solid"/>
          </a:ln>
        </p:spPr>
        <p:txBody>
          <a:bodyPr/>
          <a:lstStyle/>
          <a:p>
            <a:endParaRPr lang="ja-JP" altLang="en-US"/>
          </a:p>
        </p:txBody>
      </p:sp>
      <p:sp>
        <p:nvSpPr>
          <p:cNvPr id="6" name="Text 2">
            <a:extLst>
              <a:ext uri="{FF2B5EF4-FFF2-40B4-BE49-F238E27FC236}">
                <a16:creationId xmlns:a16="http://schemas.microsoft.com/office/drawing/2014/main" id="{794B2125-63C5-7281-61FC-F0EA0CF4BF0E}"/>
              </a:ext>
            </a:extLst>
          </p:cNvPr>
          <p:cNvSpPr/>
          <p:nvPr/>
        </p:nvSpPr>
        <p:spPr>
          <a:xfrm>
            <a:off x="528000" y="2478956"/>
            <a:ext cx="10573933" cy="1268828"/>
          </a:xfrm>
          <a:prstGeom prst="rect">
            <a:avLst/>
          </a:prstGeom>
          <a:noFill/>
          <a:ln/>
        </p:spPr>
        <p:txBody>
          <a:bodyPr wrap="square" lIns="0" tIns="0" rIns="0" bIns="0" rtlCol="0" anchor="t"/>
          <a:lstStyle/>
          <a:p>
            <a:pPr marL="0" indent="0" algn="l">
              <a:lnSpc>
                <a:spcPct val="130000"/>
              </a:lnSpc>
              <a:buNone/>
            </a:pPr>
            <a:r>
              <a:rPr lang="en-US" sz="3200" b="1" dirty="0">
                <a:solidFill>
                  <a:srgbClr val="1E2761"/>
                </a:solidFill>
                <a:latin typeface="Hiragino Kaku Gothic Pro W6" pitchFamily="34" charset="0"/>
                <a:ea typeface="Hiragino Kaku Gothic Pro W6" pitchFamily="34" charset="-122"/>
                <a:cs typeface="Hiragino Kaku Gothic Pro W6" pitchFamily="34" charset="-120"/>
              </a:rPr>
              <a:t>過去制約違反</a:t>
            </a:r>
            <a:endParaRPr lang="en-US" sz="2800" b="1" dirty="0">
              <a:solidFill>
                <a:srgbClr val="24292F"/>
              </a:solidFill>
              <a:latin typeface="Hiragino Kaku Gothic Pro W3" pitchFamily="34" charset="0"/>
              <a:ea typeface="Hiragino Kaku Gothic Pro W3" pitchFamily="34" charset="-122"/>
              <a:cs typeface="Hiragino Kaku Gothic Pro W6" pitchFamily="34" charset="-120"/>
            </a:endParaRPr>
          </a:p>
          <a:p>
            <a:pPr>
              <a:lnSpc>
                <a:spcPct val="130000"/>
              </a:lnSpc>
            </a:pPr>
            <a:r>
              <a:rPr lang="ja-JP" altLang="en-US" sz="2800" b="1" dirty="0">
                <a:solidFill>
                  <a:srgbClr val="24292F"/>
                </a:solidFill>
                <a:latin typeface="Hiragino Kaku Gothic Pro W3" pitchFamily="34" charset="0"/>
                <a:ea typeface="Hiragino Kaku Gothic Pro W3" pitchFamily="34" charset="-122"/>
                <a:cs typeface="Hiragino Kaku Gothic Pro W3" pitchFamily="34" charset="-120"/>
              </a:rPr>
              <a:t>制約</a:t>
            </a:r>
            <a:r>
              <a:rPr lang="ja-JP" altLang="en-US" sz="2800" dirty="0">
                <a:solidFill>
                  <a:srgbClr val="24292F"/>
                </a:solidFill>
                <a:latin typeface="Hiragino Kaku Gothic Pro W3" pitchFamily="34" charset="0"/>
                <a:ea typeface="Hiragino Kaku Gothic Pro W3" pitchFamily="34" charset="-122"/>
                <a:cs typeface="Hiragino Kaku Gothic Pro W3" pitchFamily="34" charset="-120"/>
              </a:rPr>
              <a:t>：ソフトウェアが満たすべき振る舞い・関係・前提</a:t>
            </a:r>
            <a:br>
              <a:rPr lang="en-US" sz="2800" dirty="0">
                <a:solidFill>
                  <a:srgbClr val="24292F"/>
                </a:solidFill>
                <a:latin typeface="Hiragino Kaku Gothic Pro W3" pitchFamily="34" charset="0"/>
                <a:ea typeface="Hiragino Kaku Gothic Pro W3" pitchFamily="34" charset="-122"/>
                <a:cs typeface="Hiragino Kaku Gothic Pro W3" pitchFamily="34" charset="-120"/>
              </a:rPr>
            </a:br>
            <a:r>
              <a:rPr lang="en-US" sz="2800" dirty="0">
                <a:solidFill>
                  <a:srgbClr val="24292F"/>
                </a:solidFill>
                <a:latin typeface="Hiragino Kaku Gothic Pro W3" pitchFamily="34" charset="0"/>
                <a:ea typeface="Hiragino Kaku Gothic Pro W3" pitchFamily="34" charset="-122"/>
                <a:cs typeface="Hiragino Kaku Gothic Pro W3" pitchFamily="34" charset="-120"/>
              </a:rPr>
              <a:t>2条件を満たす</a:t>
            </a:r>
            <a:r>
              <a:rPr lang="en-US" sz="2800" b="1" u="sng" dirty="0">
                <a:solidFill>
                  <a:srgbClr val="24292F"/>
                </a:solidFill>
                <a:latin typeface="Hiragino Kaku Gothic Pro W3" pitchFamily="34" charset="0"/>
                <a:ea typeface="Hiragino Kaku Gothic Pro W3" pitchFamily="34" charset="-122"/>
                <a:cs typeface="Hiragino Kaku Gothic Pro W3" pitchFamily="34" charset="-120"/>
              </a:rPr>
              <a:t>制約</a:t>
            </a:r>
            <a:r>
              <a:rPr lang="en-US" sz="2800" dirty="0">
                <a:solidFill>
                  <a:srgbClr val="24292F"/>
                </a:solidFill>
                <a:latin typeface="Hiragino Kaku Gothic Pro W3" pitchFamily="34" charset="0"/>
                <a:ea typeface="Hiragino Kaku Gothic Pro W3" pitchFamily="34" charset="-122"/>
                <a:cs typeface="Hiragino Kaku Gothic Pro W3" pitchFamily="34" charset="-120"/>
              </a:rPr>
              <a:t>を破ったBIC</a:t>
            </a:r>
            <a:endParaRPr lang="en-US" sz="2800" dirty="0"/>
          </a:p>
        </p:txBody>
      </p:sp>
      <p:sp>
        <p:nvSpPr>
          <p:cNvPr id="7" name="Shape 3">
            <a:extLst>
              <a:ext uri="{FF2B5EF4-FFF2-40B4-BE49-F238E27FC236}">
                <a16:creationId xmlns:a16="http://schemas.microsoft.com/office/drawing/2014/main" id="{80E439CE-22E1-3F1F-92D4-1EE7EF1865D5}"/>
              </a:ext>
            </a:extLst>
          </p:cNvPr>
          <p:cNvSpPr/>
          <p:nvPr/>
        </p:nvSpPr>
        <p:spPr>
          <a:xfrm>
            <a:off x="450367" y="4415024"/>
            <a:ext cx="11213632" cy="951321"/>
          </a:xfrm>
          <a:prstGeom prst="roundRect">
            <a:avLst>
              <a:gd name="adj" fmla="val 4783"/>
            </a:avLst>
          </a:prstGeom>
          <a:solidFill>
            <a:srgbClr val="FFFFFF"/>
          </a:solidFill>
          <a:ln w="12700">
            <a:noFill/>
            <a:prstDash val="solid"/>
          </a:ln>
        </p:spPr>
        <p:txBody>
          <a:bodyPr/>
          <a:lstStyle/>
          <a:p>
            <a:endParaRPr lang="ja-JP" altLang="en-US"/>
          </a:p>
        </p:txBody>
      </p:sp>
      <p:sp>
        <p:nvSpPr>
          <p:cNvPr id="8" name="Text 4">
            <a:extLst>
              <a:ext uri="{FF2B5EF4-FFF2-40B4-BE49-F238E27FC236}">
                <a16:creationId xmlns:a16="http://schemas.microsoft.com/office/drawing/2014/main" id="{95F53820-1632-B8F5-9A90-B4C1D1C68ACE}"/>
              </a:ext>
            </a:extLst>
          </p:cNvPr>
          <p:cNvSpPr/>
          <p:nvPr/>
        </p:nvSpPr>
        <p:spPr>
          <a:xfrm>
            <a:off x="528000" y="4523378"/>
            <a:ext cx="1234440" cy="560904"/>
          </a:xfrm>
          <a:prstGeom prst="roundRect">
            <a:avLst>
              <a:gd name="adj" fmla="val 26471"/>
            </a:avLst>
          </a:prstGeom>
          <a:noFill/>
          <a:ln/>
        </p:spPr>
        <p:txBody>
          <a:bodyPr wrap="square" lIns="0" tIns="0" rIns="0" bIns="0" rtlCol="0" anchor="ctr"/>
          <a:lstStyle/>
          <a:p>
            <a:pPr marL="0" indent="0" algn="ctr">
              <a:buNone/>
            </a:pPr>
            <a:r>
              <a:rPr lang="en-US" sz="2400">
                <a:solidFill>
                  <a:srgbClr val="1E2761"/>
                </a:solidFill>
                <a:latin typeface="Hiragino Kaku Gothic Pro W6" pitchFamily="34" charset="0"/>
                <a:ea typeface="Hiragino Kaku Gothic Pro W6" pitchFamily="34" charset="-122"/>
                <a:cs typeface="Hiragino Kaku Gothic Pro W6" pitchFamily="34" charset="-120"/>
              </a:rPr>
              <a:t>条件 1</a:t>
            </a:r>
            <a:endParaRPr lang="en-US" sz="2400"/>
          </a:p>
        </p:txBody>
      </p:sp>
      <p:sp>
        <p:nvSpPr>
          <p:cNvPr id="9" name="Text 5">
            <a:extLst>
              <a:ext uri="{FF2B5EF4-FFF2-40B4-BE49-F238E27FC236}">
                <a16:creationId xmlns:a16="http://schemas.microsoft.com/office/drawing/2014/main" id="{D5E7246C-0B5A-F5E8-065C-0FEDB8C2E4D3}"/>
              </a:ext>
            </a:extLst>
          </p:cNvPr>
          <p:cNvSpPr/>
          <p:nvPr/>
        </p:nvSpPr>
        <p:spPr>
          <a:xfrm>
            <a:off x="1991039" y="4443099"/>
            <a:ext cx="7791788" cy="719695"/>
          </a:xfrm>
          <a:prstGeom prst="rect">
            <a:avLst/>
          </a:prstGeom>
          <a:noFill/>
          <a:ln/>
        </p:spPr>
        <p:txBody>
          <a:bodyPr wrap="square" lIns="0" tIns="0" rIns="0" bIns="0" rtlCol="0" anchor="ctr"/>
          <a:lstStyle/>
          <a:p>
            <a:pPr marL="0" indent="0" algn="l">
              <a:lnSpc>
                <a:spcPct val="118000"/>
              </a:lnSpc>
              <a:buNone/>
            </a:pPr>
            <a:r>
              <a:rPr lang="en-US" sz="2800">
                <a:solidFill>
                  <a:srgbClr val="24292F"/>
                </a:solidFill>
                <a:latin typeface="Hiragino Kaku Gothic Pro W3" panose="020B0300000000000000" pitchFamily="34" charset="-128"/>
                <a:ea typeface="Hiragino Kaku Gothic Pro W3" panose="020B0300000000000000" pitchFamily="34" charset="-128"/>
                <a:cs typeface="Hiragino Kaku Gothic Pro W6" pitchFamily="34" charset="-120"/>
              </a:rPr>
              <a:t>制約が BIC より前に確立されている（時系列）</a:t>
            </a:r>
            <a:endParaRPr lang="en-US" sz="2800">
              <a:latin typeface="Hiragino Kaku Gothic Pro W3" panose="020B0300000000000000" pitchFamily="34" charset="-128"/>
              <a:ea typeface="Hiragino Kaku Gothic Pro W3" panose="020B0300000000000000" pitchFamily="34" charset="-128"/>
            </a:endParaRPr>
          </a:p>
        </p:txBody>
      </p:sp>
      <p:sp>
        <p:nvSpPr>
          <p:cNvPr id="10" name="Shape 6">
            <a:extLst>
              <a:ext uri="{FF2B5EF4-FFF2-40B4-BE49-F238E27FC236}">
                <a16:creationId xmlns:a16="http://schemas.microsoft.com/office/drawing/2014/main" id="{87EC27A5-7957-3336-EAD7-7BFC67DF4E30}"/>
              </a:ext>
            </a:extLst>
          </p:cNvPr>
          <p:cNvSpPr/>
          <p:nvPr/>
        </p:nvSpPr>
        <p:spPr>
          <a:xfrm>
            <a:off x="450367" y="5431998"/>
            <a:ext cx="11213632" cy="951321"/>
          </a:xfrm>
          <a:prstGeom prst="roundRect">
            <a:avLst>
              <a:gd name="adj" fmla="val 4783"/>
            </a:avLst>
          </a:prstGeom>
          <a:solidFill>
            <a:srgbClr val="FFFFFF"/>
          </a:solidFill>
          <a:ln w="12700">
            <a:noFill/>
            <a:prstDash val="solid"/>
          </a:ln>
        </p:spPr>
        <p:txBody>
          <a:bodyPr/>
          <a:lstStyle/>
          <a:p>
            <a:endParaRPr lang="ja-JP" altLang="en-US"/>
          </a:p>
        </p:txBody>
      </p:sp>
      <p:sp>
        <p:nvSpPr>
          <p:cNvPr id="11" name="Text 7">
            <a:extLst>
              <a:ext uri="{FF2B5EF4-FFF2-40B4-BE49-F238E27FC236}">
                <a16:creationId xmlns:a16="http://schemas.microsoft.com/office/drawing/2014/main" id="{C43530BA-66F8-AEA2-DE27-F8C803CB62A0}"/>
              </a:ext>
            </a:extLst>
          </p:cNvPr>
          <p:cNvSpPr/>
          <p:nvPr/>
        </p:nvSpPr>
        <p:spPr>
          <a:xfrm>
            <a:off x="528000" y="5252876"/>
            <a:ext cx="1234440" cy="558003"/>
          </a:xfrm>
          <a:prstGeom prst="roundRect">
            <a:avLst>
              <a:gd name="adj" fmla="val 26471"/>
            </a:avLst>
          </a:prstGeom>
          <a:noFill/>
          <a:ln/>
        </p:spPr>
        <p:txBody>
          <a:bodyPr wrap="square" lIns="0" tIns="0" rIns="0" bIns="0" rtlCol="0" anchor="ctr"/>
          <a:lstStyle/>
          <a:p>
            <a:pPr marL="0" indent="0" algn="ctr">
              <a:buNone/>
            </a:pPr>
            <a:r>
              <a:rPr lang="en-US" sz="2400">
                <a:solidFill>
                  <a:srgbClr val="1E2761"/>
                </a:solidFill>
                <a:latin typeface="Hiragino Kaku Gothic Pro W6" pitchFamily="34" charset="0"/>
                <a:ea typeface="Hiragino Kaku Gothic Pro W6" pitchFamily="34" charset="-122"/>
                <a:cs typeface="Hiragino Kaku Gothic Pro W6" pitchFamily="34" charset="-120"/>
              </a:rPr>
              <a:t>条件 2</a:t>
            </a:r>
            <a:endParaRPr lang="en-US" sz="2400"/>
          </a:p>
        </p:txBody>
      </p:sp>
      <p:sp>
        <p:nvSpPr>
          <p:cNvPr id="12" name="Text 8">
            <a:extLst>
              <a:ext uri="{FF2B5EF4-FFF2-40B4-BE49-F238E27FC236}">
                <a16:creationId xmlns:a16="http://schemas.microsoft.com/office/drawing/2014/main" id="{B0153486-A279-B553-E961-772C76862752}"/>
              </a:ext>
            </a:extLst>
          </p:cNvPr>
          <p:cNvSpPr/>
          <p:nvPr/>
        </p:nvSpPr>
        <p:spPr>
          <a:xfrm>
            <a:off x="1991039" y="5184234"/>
            <a:ext cx="6338769" cy="719695"/>
          </a:xfrm>
          <a:prstGeom prst="rect">
            <a:avLst/>
          </a:prstGeom>
          <a:noFill/>
          <a:ln/>
        </p:spPr>
        <p:txBody>
          <a:bodyPr wrap="square" lIns="0" tIns="0" rIns="0" bIns="0" rtlCol="0" anchor="ctr"/>
          <a:lstStyle/>
          <a:p>
            <a:pPr marL="0" indent="0" algn="l">
              <a:lnSpc>
                <a:spcPct val="118000"/>
              </a:lnSpc>
              <a:buNone/>
            </a:pPr>
            <a:r>
              <a:rPr lang="en-US" sz="2800">
                <a:solidFill>
                  <a:srgbClr val="24292F"/>
                </a:solidFill>
                <a:latin typeface="Hiragino Kaku Gothic Pro W3" panose="020B0300000000000000" pitchFamily="34" charset="-128"/>
                <a:ea typeface="Hiragino Kaku Gothic Pro W3" panose="020B0300000000000000" pitchFamily="34" charset="-128"/>
                <a:cs typeface="Hiragino Kaku Gothic Pro W6" pitchFamily="34" charset="-120"/>
              </a:rPr>
              <a:t>違反は diff 単体には現れない（位置）</a:t>
            </a:r>
            <a:endParaRPr lang="en-US" sz="2800">
              <a:latin typeface="Hiragino Kaku Gothic Pro W3" panose="020B0300000000000000" pitchFamily="34" charset="-128"/>
              <a:ea typeface="Hiragino Kaku Gothic Pro W3" panose="020B0300000000000000" pitchFamily="34" charset="-128"/>
            </a:endParaRPr>
          </a:p>
        </p:txBody>
      </p:sp>
      <p:sp>
        <p:nvSpPr>
          <p:cNvPr id="3" name="Shape 17">
            <a:extLst>
              <a:ext uri="{FF2B5EF4-FFF2-40B4-BE49-F238E27FC236}">
                <a16:creationId xmlns:a16="http://schemas.microsoft.com/office/drawing/2014/main" id="{02A9DC07-4242-B295-5151-740DE0DDFED9}"/>
              </a:ext>
            </a:extLst>
          </p:cNvPr>
          <p:cNvSpPr/>
          <p:nvPr/>
        </p:nvSpPr>
        <p:spPr>
          <a:xfrm>
            <a:off x="480888" y="1491655"/>
            <a:ext cx="11183112" cy="713231"/>
          </a:xfrm>
          <a:prstGeom prst="roundRect">
            <a:avLst>
              <a:gd name="adj" fmla="val 0"/>
            </a:avLst>
          </a:prstGeom>
          <a:solidFill>
            <a:srgbClr val="FFF3C9"/>
          </a:solidFill>
          <a:ln w="12700">
            <a:noFill/>
            <a:prstDash val="solid"/>
          </a:ln>
        </p:spPr>
        <p:txBody>
          <a:bodyPr anchor="ctr" anchorCtr="0"/>
          <a:lstStyle/>
          <a:p>
            <a:r>
              <a:rPr lang="en-US" altLang="ja-JP" sz="2800">
                <a:solidFill>
                  <a:schemeClr val="bg1">
                    <a:lumMod val="10000"/>
                  </a:schemeClr>
                </a:solidFill>
                <a:latin typeface="Hiragino Kaku Gothic Pro W3" panose="020B0300000000000000" pitchFamily="34" charset="-128"/>
                <a:ea typeface="Hiragino Kaku Gothic Pro W3" panose="020B0300000000000000" pitchFamily="34" charset="-128"/>
              </a:rPr>
              <a:t> </a:t>
            </a:r>
            <a:r>
              <a:rPr lang="ja-JP" altLang="en-US" sz="2800">
                <a:solidFill>
                  <a:schemeClr val="bg1">
                    <a:lumMod val="10000"/>
                  </a:schemeClr>
                </a:solidFill>
                <a:latin typeface="Hiragino Kaku Gothic Pro W3" panose="020B0300000000000000" pitchFamily="34" charset="-128"/>
                <a:ea typeface="Hiragino Kaku Gothic Pro W3" panose="020B0300000000000000" pitchFamily="34" charset="-128"/>
              </a:rPr>
              <a:t>バグ混入コミットの変更内容ではなく</a:t>
            </a:r>
            <a:r>
              <a:rPr lang="ja-JP" altLang="en-US" sz="2800" b="1" u="sng">
                <a:solidFill>
                  <a:schemeClr val="bg1">
                    <a:lumMod val="10000"/>
                  </a:schemeClr>
                </a:solidFill>
                <a:latin typeface="Hiragino Kaku Gothic Pro W3" panose="020B0300000000000000" pitchFamily="34" charset="-128"/>
                <a:ea typeface="Hiragino Kaku Gothic Pro W3" panose="020B0300000000000000" pitchFamily="34" charset="-128"/>
              </a:rPr>
              <a:t>違反された過去制約</a:t>
            </a:r>
            <a:r>
              <a:rPr lang="ja-JP" altLang="en-US" sz="2800">
                <a:solidFill>
                  <a:schemeClr val="bg1">
                    <a:lumMod val="10000"/>
                  </a:schemeClr>
                </a:solidFill>
                <a:latin typeface="Hiragino Kaku Gothic Pro W3" panose="020B0300000000000000" pitchFamily="34" charset="-128"/>
                <a:ea typeface="Hiragino Kaku Gothic Pro W3" panose="020B0300000000000000" pitchFamily="34" charset="-128"/>
              </a:rPr>
              <a:t>に着目</a:t>
            </a:r>
          </a:p>
        </p:txBody>
      </p:sp>
    </p:spTree>
    <p:extLst>
      <p:ext uri="{BB962C8B-B14F-4D97-AF65-F5344CB8AC3E}">
        <p14:creationId xmlns:p14="http://schemas.microsoft.com/office/powerpoint/2010/main" val="25833749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A19837C-997E-E9AD-6820-78D15A6768E8}"/>
              </a:ext>
            </a:extLst>
          </p:cNvPr>
          <p:cNvSpPr>
            <a:spLocks noGrp="1"/>
          </p:cNvSpPr>
          <p:nvPr>
            <p:ph type="title"/>
          </p:nvPr>
        </p:nvSpPr>
        <p:spPr/>
        <p:txBody>
          <a:bodyPr/>
          <a:lstStyle/>
          <a:p>
            <a:r>
              <a:rPr kumimoji="1" lang="ja-JP" altLang="en-US"/>
              <a:t>研究設問</a:t>
            </a:r>
          </a:p>
        </p:txBody>
      </p:sp>
      <p:sp>
        <p:nvSpPr>
          <p:cNvPr id="4" name="スライド番号プレースホルダー 3">
            <a:extLst>
              <a:ext uri="{FF2B5EF4-FFF2-40B4-BE49-F238E27FC236}">
                <a16:creationId xmlns:a16="http://schemas.microsoft.com/office/drawing/2014/main" id="{B361728E-4DC2-0907-DAC8-76AE6FDF899D}"/>
              </a:ext>
            </a:extLst>
          </p:cNvPr>
          <p:cNvSpPr>
            <a:spLocks noGrp="1"/>
          </p:cNvSpPr>
          <p:nvPr>
            <p:ph type="sldNum" sz="quarter" idx="12"/>
          </p:nvPr>
        </p:nvSpPr>
        <p:spPr/>
        <p:txBody>
          <a:bodyPr/>
          <a:lstStyle/>
          <a:p>
            <a:fld id="{B16735D3-C9E7-F649-AF37-A9D08763696D}" type="slidenum">
              <a:rPr lang="ja-JP" altLang="en-US" smtClean="0"/>
              <a:pPr/>
              <a:t>5</a:t>
            </a:fld>
            <a:endParaRPr lang="ja-JP" altLang="en-US"/>
          </a:p>
        </p:txBody>
      </p:sp>
      <p:sp>
        <p:nvSpPr>
          <p:cNvPr id="5" name="Shape 1">
            <a:extLst>
              <a:ext uri="{FF2B5EF4-FFF2-40B4-BE49-F238E27FC236}">
                <a16:creationId xmlns:a16="http://schemas.microsoft.com/office/drawing/2014/main" id="{16ED3FF8-9341-73C6-8C1F-523A578C86DE}"/>
              </a:ext>
            </a:extLst>
          </p:cNvPr>
          <p:cNvSpPr/>
          <p:nvPr/>
        </p:nvSpPr>
        <p:spPr>
          <a:xfrm>
            <a:off x="504444" y="2478122"/>
            <a:ext cx="11183112" cy="1124608"/>
          </a:xfrm>
          <a:prstGeom prst="roundRect">
            <a:avLst>
              <a:gd name="adj" fmla="val 3274"/>
            </a:avLst>
          </a:prstGeom>
          <a:solidFill>
            <a:srgbClr val="FFFFFF"/>
          </a:solidFill>
          <a:ln w="12700">
            <a:solidFill>
              <a:srgbClr val="C9CFD8"/>
            </a:solidFill>
            <a:prstDash val="solid"/>
          </a:ln>
        </p:spPr>
        <p:txBody>
          <a:bodyPr/>
          <a:lstStyle/>
          <a:p>
            <a:endParaRPr lang="ja-JP" altLang="en-US" sz="2000"/>
          </a:p>
        </p:txBody>
      </p:sp>
      <p:sp>
        <p:nvSpPr>
          <p:cNvPr id="6" name="Text 2">
            <a:extLst>
              <a:ext uri="{FF2B5EF4-FFF2-40B4-BE49-F238E27FC236}">
                <a16:creationId xmlns:a16="http://schemas.microsoft.com/office/drawing/2014/main" id="{66B901A6-499C-CDDF-90CC-DB395B84DA2F}"/>
              </a:ext>
            </a:extLst>
          </p:cNvPr>
          <p:cNvSpPr/>
          <p:nvPr/>
        </p:nvSpPr>
        <p:spPr>
          <a:xfrm>
            <a:off x="778764" y="2761860"/>
            <a:ext cx="960120" cy="566928"/>
          </a:xfrm>
          <a:prstGeom prst="roundRect">
            <a:avLst>
              <a:gd name="adj" fmla="val 12903"/>
            </a:avLst>
          </a:prstGeom>
          <a:solidFill>
            <a:srgbClr val="1E2761"/>
          </a:solidFill>
          <a:ln/>
        </p:spPr>
        <p:txBody>
          <a:bodyPr wrap="square" lIns="0" tIns="0" rIns="0" bIns="0" rtlCol="0" anchor="ctr"/>
          <a:lstStyle/>
          <a:p>
            <a:pPr marL="0" indent="0" algn="ctr">
              <a:buNone/>
            </a:pPr>
            <a:r>
              <a:rPr lang="en-US" dirty="0">
                <a:solidFill>
                  <a:srgbClr val="FFFFFF"/>
                </a:solidFill>
                <a:latin typeface="Hiragino Kaku Gothic Pro W6" pitchFamily="34" charset="0"/>
                <a:ea typeface="Hiragino Kaku Gothic Pro W6" pitchFamily="34" charset="-122"/>
                <a:cs typeface="Hiragino Kaku Gothic Pro W6" pitchFamily="34" charset="-120"/>
              </a:rPr>
              <a:t>RQ1</a:t>
            </a:r>
            <a:endParaRPr lang="en-US" dirty="0"/>
          </a:p>
        </p:txBody>
      </p:sp>
      <p:sp>
        <p:nvSpPr>
          <p:cNvPr id="7" name="Text 3">
            <a:extLst>
              <a:ext uri="{FF2B5EF4-FFF2-40B4-BE49-F238E27FC236}">
                <a16:creationId xmlns:a16="http://schemas.microsoft.com/office/drawing/2014/main" id="{4779B1E4-7892-3735-C6C4-59C0AC373A6A}"/>
              </a:ext>
            </a:extLst>
          </p:cNvPr>
          <p:cNvSpPr/>
          <p:nvPr/>
        </p:nvSpPr>
        <p:spPr>
          <a:xfrm>
            <a:off x="2058924" y="2688708"/>
            <a:ext cx="9262872" cy="713232"/>
          </a:xfrm>
          <a:prstGeom prst="rect">
            <a:avLst/>
          </a:prstGeom>
          <a:noFill/>
          <a:ln/>
        </p:spPr>
        <p:txBody>
          <a:bodyPr wrap="square" lIns="0" tIns="0" rIns="0" bIns="0" rtlCol="0" anchor="t"/>
          <a:lstStyle/>
          <a:p>
            <a:pPr marL="0" indent="0">
              <a:lnSpc>
                <a:spcPct val="115000"/>
              </a:lnSpc>
              <a:buNone/>
            </a:pPr>
            <a:r>
              <a:rPr lang="en-US" sz="2400" dirty="0">
                <a:solidFill>
                  <a:srgbClr val="24292F"/>
                </a:solidFill>
                <a:latin typeface="Hiragino Kaku Gothic Pro W6" pitchFamily="34" charset="0"/>
                <a:ea typeface="Hiragino Kaku Gothic Pro W6" pitchFamily="34" charset="-122"/>
                <a:cs typeface="Hiragino Kaku Gothic Pro W6" pitchFamily="34" charset="-120"/>
              </a:rPr>
              <a:t>過去に確立された制約を違反する BIC はどの程度存在し，</a:t>
            </a:r>
            <a:br>
              <a:rPr lang="en-US" sz="2400" dirty="0">
                <a:solidFill>
                  <a:srgbClr val="24292F"/>
                </a:solidFill>
                <a:latin typeface="Hiragino Kaku Gothic Pro W6" pitchFamily="34" charset="0"/>
                <a:ea typeface="Hiragino Kaku Gothic Pro W6" pitchFamily="34" charset="-122"/>
                <a:cs typeface="Hiragino Kaku Gothic Pro W6" pitchFamily="34" charset="-120"/>
              </a:rPr>
            </a:br>
            <a:r>
              <a:rPr lang="en-US" sz="2400" dirty="0">
                <a:solidFill>
                  <a:srgbClr val="24292F"/>
                </a:solidFill>
                <a:latin typeface="Hiragino Kaku Gothic Pro W6" pitchFamily="34" charset="0"/>
                <a:ea typeface="Hiragino Kaku Gothic Pro W6" pitchFamily="34" charset="-122"/>
                <a:cs typeface="Hiragino Kaku Gothic Pro W6" pitchFamily="34" charset="-120"/>
              </a:rPr>
              <a:t>どのような制約が違反されているか？</a:t>
            </a:r>
            <a:endParaRPr lang="en-US" sz="2400" dirty="0"/>
          </a:p>
        </p:txBody>
      </p:sp>
      <p:sp>
        <p:nvSpPr>
          <p:cNvPr id="9" name="Shape 5">
            <a:extLst>
              <a:ext uri="{FF2B5EF4-FFF2-40B4-BE49-F238E27FC236}">
                <a16:creationId xmlns:a16="http://schemas.microsoft.com/office/drawing/2014/main" id="{1FB9F127-8432-8AF7-81BF-3A071595A419}"/>
              </a:ext>
            </a:extLst>
          </p:cNvPr>
          <p:cNvSpPr/>
          <p:nvPr/>
        </p:nvSpPr>
        <p:spPr>
          <a:xfrm>
            <a:off x="504444" y="3916834"/>
            <a:ext cx="11183112" cy="1124608"/>
          </a:xfrm>
          <a:prstGeom prst="roundRect">
            <a:avLst>
              <a:gd name="adj" fmla="val 3274"/>
            </a:avLst>
          </a:prstGeom>
          <a:solidFill>
            <a:srgbClr val="FFFFFF"/>
          </a:solidFill>
          <a:ln w="12700">
            <a:solidFill>
              <a:srgbClr val="C9CFD8"/>
            </a:solidFill>
            <a:prstDash val="solid"/>
          </a:ln>
        </p:spPr>
        <p:txBody>
          <a:bodyPr/>
          <a:lstStyle/>
          <a:p>
            <a:endParaRPr lang="ja-JP" altLang="en-US" sz="2000"/>
          </a:p>
        </p:txBody>
      </p:sp>
      <p:sp>
        <p:nvSpPr>
          <p:cNvPr id="10" name="Text 6">
            <a:extLst>
              <a:ext uri="{FF2B5EF4-FFF2-40B4-BE49-F238E27FC236}">
                <a16:creationId xmlns:a16="http://schemas.microsoft.com/office/drawing/2014/main" id="{900C689B-3020-83C4-3F90-74B12D5FB8A5}"/>
              </a:ext>
            </a:extLst>
          </p:cNvPr>
          <p:cNvSpPr/>
          <p:nvPr/>
        </p:nvSpPr>
        <p:spPr>
          <a:xfrm>
            <a:off x="778764" y="4195674"/>
            <a:ext cx="960120" cy="566928"/>
          </a:xfrm>
          <a:prstGeom prst="roundRect">
            <a:avLst>
              <a:gd name="adj" fmla="val 12903"/>
            </a:avLst>
          </a:prstGeom>
          <a:solidFill>
            <a:srgbClr val="1E2761"/>
          </a:solidFill>
          <a:ln/>
        </p:spPr>
        <p:txBody>
          <a:bodyPr wrap="square" lIns="0" tIns="0" rIns="0" bIns="0" rtlCol="0" anchor="ctr"/>
          <a:lstStyle/>
          <a:p>
            <a:pPr marL="0" indent="0" algn="ctr">
              <a:buNone/>
            </a:pPr>
            <a:r>
              <a:rPr lang="en-US" dirty="0">
                <a:solidFill>
                  <a:srgbClr val="FFFFFF"/>
                </a:solidFill>
                <a:latin typeface="Hiragino Kaku Gothic Pro W6" pitchFamily="34" charset="0"/>
                <a:ea typeface="Hiragino Kaku Gothic Pro W6" pitchFamily="34" charset="-122"/>
                <a:cs typeface="Hiragino Kaku Gothic Pro W6" pitchFamily="34" charset="-120"/>
              </a:rPr>
              <a:t>RQ2</a:t>
            </a:r>
            <a:endParaRPr lang="en-US" dirty="0"/>
          </a:p>
        </p:txBody>
      </p:sp>
      <p:sp>
        <p:nvSpPr>
          <p:cNvPr id="11" name="Text 7">
            <a:extLst>
              <a:ext uri="{FF2B5EF4-FFF2-40B4-BE49-F238E27FC236}">
                <a16:creationId xmlns:a16="http://schemas.microsoft.com/office/drawing/2014/main" id="{2A2DB9D7-506E-6CB4-9AEB-48A2FBA808BA}"/>
              </a:ext>
            </a:extLst>
          </p:cNvPr>
          <p:cNvSpPr/>
          <p:nvPr/>
        </p:nvSpPr>
        <p:spPr>
          <a:xfrm>
            <a:off x="2058924" y="4304521"/>
            <a:ext cx="9262872" cy="458081"/>
          </a:xfrm>
          <a:prstGeom prst="rect">
            <a:avLst/>
          </a:prstGeom>
          <a:noFill/>
          <a:ln/>
        </p:spPr>
        <p:txBody>
          <a:bodyPr wrap="square" lIns="0" tIns="0" rIns="0" bIns="0" rtlCol="0" anchor="t"/>
          <a:lstStyle/>
          <a:p>
            <a:pPr marL="0" indent="0">
              <a:lnSpc>
                <a:spcPct val="115000"/>
              </a:lnSpc>
              <a:buNone/>
            </a:pPr>
            <a:r>
              <a:rPr lang="en-US" sz="2400" dirty="0">
                <a:solidFill>
                  <a:srgbClr val="24292F"/>
                </a:solidFill>
                <a:latin typeface="Hiragino Kaku Gothic Pro W6" pitchFamily="34" charset="0"/>
                <a:ea typeface="Hiragino Kaku Gothic Pro W6" pitchFamily="34" charset="-122"/>
                <a:cs typeface="Hiragino Kaku Gothic Pro W6" pitchFamily="34" charset="-120"/>
              </a:rPr>
              <a:t>違反された制約は，どこで・いつ・誰によって確立されたか？</a:t>
            </a:r>
            <a:endParaRPr lang="en-US" sz="2400" dirty="0"/>
          </a:p>
        </p:txBody>
      </p:sp>
      <p:sp>
        <p:nvSpPr>
          <p:cNvPr id="13" name="Shape 9">
            <a:extLst>
              <a:ext uri="{FF2B5EF4-FFF2-40B4-BE49-F238E27FC236}">
                <a16:creationId xmlns:a16="http://schemas.microsoft.com/office/drawing/2014/main" id="{C91417B4-6435-40C7-51CD-235C96FC0A84}"/>
              </a:ext>
            </a:extLst>
          </p:cNvPr>
          <p:cNvSpPr/>
          <p:nvPr/>
        </p:nvSpPr>
        <p:spPr>
          <a:xfrm>
            <a:off x="504444" y="5278064"/>
            <a:ext cx="11183112" cy="1124608"/>
          </a:xfrm>
          <a:prstGeom prst="roundRect">
            <a:avLst>
              <a:gd name="adj" fmla="val 3274"/>
            </a:avLst>
          </a:prstGeom>
          <a:solidFill>
            <a:srgbClr val="FFFFFF"/>
          </a:solidFill>
          <a:ln w="12700">
            <a:solidFill>
              <a:srgbClr val="C9CFD8"/>
            </a:solidFill>
            <a:prstDash val="solid"/>
          </a:ln>
        </p:spPr>
        <p:txBody>
          <a:bodyPr/>
          <a:lstStyle/>
          <a:p>
            <a:endParaRPr lang="ja-JP" altLang="en-US" sz="2000"/>
          </a:p>
        </p:txBody>
      </p:sp>
      <p:sp>
        <p:nvSpPr>
          <p:cNvPr id="14" name="Text 10">
            <a:extLst>
              <a:ext uri="{FF2B5EF4-FFF2-40B4-BE49-F238E27FC236}">
                <a16:creationId xmlns:a16="http://schemas.microsoft.com/office/drawing/2014/main" id="{B39CAAFC-8B96-361D-D4C1-4A2C9921DA50}"/>
              </a:ext>
            </a:extLst>
          </p:cNvPr>
          <p:cNvSpPr/>
          <p:nvPr/>
        </p:nvSpPr>
        <p:spPr>
          <a:xfrm>
            <a:off x="778764" y="5556904"/>
            <a:ext cx="960120" cy="566928"/>
          </a:xfrm>
          <a:prstGeom prst="roundRect">
            <a:avLst>
              <a:gd name="adj" fmla="val 12903"/>
            </a:avLst>
          </a:prstGeom>
          <a:solidFill>
            <a:srgbClr val="1E2761"/>
          </a:solidFill>
          <a:ln/>
        </p:spPr>
        <p:txBody>
          <a:bodyPr wrap="square" lIns="0" tIns="0" rIns="0" bIns="0" rtlCol="0" anchor="ctr"/>
          <a:lstStyle/>
          <a:p>
            <a:pPr marL="0" indent="0" algn="ctr">
              <a:buNone/>
            </a:pPr>
            <a:r>
              <a:rPr lang="en-US" dirty="0">
                <a:solidFill>
                  <a:srgbClr val="FFFFFF"/>
                </a:solidFill>
                <a:latin typeface="Hiragino Kaku Gothic Pro W6" pitchFamily="34" charset="0"/>
                <a:ea typeface="Hiragino Kaku Gothic Pro W6" pitchFamily="34" charset="-122"/>
                <a:cs typeface="Hiragino Kaku Gothic Pro W6" pitchFamily="34" charset="-120"/>
              </a:rPr>
              <a:t>RQ3</a:t>
            </a:r>
            <a:endParaRPr lang="en-US" dirty="0"/>
          </a:p>
        </p:txBody>
      </p:sp>
      <p:sp>
        <p:nvSpPr>
          <p:cNvPr id="15" name="Text 11">
            <a:extLst>
              <a:ext uri="{FF2B5EF4-FFF2-40B4-BE49-F238E27FC236}">
                <a16:creationId xmlns:a16="http://schemas.microsoft.com/office/drawing/2014/main" id="{6D04252A-A2BC-926D-AD7F-C0E127300B05}"/>
              </a:ext>
            </a:extLst>
          </p:cNvPr>
          <p:cNvSpPr/>
          <p:nvPr/>
        </p:nvSpPr>
        <p:spPr>
          <a:xfrm>
            <a:off x="2058924" y="5660368"/>
            <a:ext cx="9262872" cy="360000"/>
          </a:xfrm>
          <a:prstGeom prst="rect">
            <a:avLst/>
          </a:prstGeom>
          <a:noFill/>
          <a:ln/>
        </p:spPr>
        <p:txBody>
          <a:bodyPr wrap="square" lIns="0" tIns="0" rIns="0" bIns="0" rtlCol="0" anchor="t"/>
          <a:lstStyle/>
          <a:p>
            <a:pPr marL="0" indent="0">
              <a:lnSpc>
                <a:spcPct val="115000"/>
              </a:lnSpc>
              <a:buNone/>
            </a:pPr>
            <a:r>
              <a:rPr lang="en-US" sz="2400" dirty="0">
                <a:solidFill>
                  <a:srgbClr val="24292F"/>
                </a:solidFill>
                <a:latin typeface="Hiragino Kaku Gothic Pro W6" pitchFamily="34" charset="0"/>
                <a:ea typeface="Hiragino Kaku Gothic Pro W6" pitchFamily="34" charset="-122"/>
                <a:cs typeface="Hiragino Kaku Gothic Pro W6" pitchFamily="34" charset="-120"/>
              </a:rPr>
              <a:t>違反された制約は，バグ混入時点でどのように明示されていたか？</a:t>
            </a:r>
            <a:endParaRPr lang="en-US" sz="2400" dirty="0"/>
          </a:p>
        </p:txBody>
      </p:sp>
      <p:sp>
        <p:nvSpPr>
          <p:cNvPr id="3" name="Shape 17">
            <a:extLst>
              <a:ext uri="{FF2B5EF4-FFF2-40B4-BE49-F238E27FC236}">
                <a16:creationId xmlns:a16="http://schemas.microsoft.com/office/drawing/2014/main" id="{5BB7EA82-0F5F-D34E-30AA-D3700080FD42}"/>
              </a:ext>
            </a:extLst>
          </p:cNvPr>
          <p:cNvSpPr/>
          <p:nvPr/>
        </p:nvSpPr>
        <p:spPr>
          <a:xfrm>
            <a:off x="480888" y="1491655"/>
            <a:ext cx="11183112" cy="713231"/>
          </a:xfrm>
          <a:prstGeom prst="roundRect">
            <a:avLst>
              <a:gd name="adj" fmla="val 0"/>
            </a:avLst>
          </a:prstGeom>
          <a:solidFill>
            <a:srgbClr val="FFF3C9"/>
          </a:solidFill>
          <a:ln w="12700">
            <a:noFill/>
            <a:prstDash val="solid"/>
          </a:ln>
        </p:spPr>
        <p:txBody>
          <a:bodyPr anchor="ctr" anchorCtr="0"/>
          <a:lstStyle/>
          <a:p>
            <a:r>
              <a:rPr lang="en-US" altLang="ja-JP" sz="2800">
                <a:solidFill>
                  <a:schemeClr val="bg1">
                    <a:lumMod val="10000"/>
                  </a:schemeClr>
                </a:solidFill>
                <a:latin typeface="Hiragino Kaku Gothic Pro W3" panose="020B0300000000000000" pitchFamily="34" charset="-128"/>
                <a:ea typeface="Hiragino Kaku Gothic Pro W3" panose="020B0300000000000000" pitchFamily="34" charset="-128"/>
              </a:rPr>
              <a:t> </a:t>
            </a:r>
            <a:r>
              <a:rPr lang="ja-JP" altLang="en-US" sz="2800">
                <a:solidFill>
                  <a:schemeClr val="bg1">
                    <a:lumMod val="10000"/>
                  </a:schemeClr>
                </a:solidFill>
                <a:latin typeface="Hiragino Kaku Gothic Pro W3" panose="020B0300000000000000" pitchFamily="34" charset="-128"/>
                <a:ea typeface="Hiragino Kaku Gothic Pro W3" panose="020B0300000000000000" pitchFamily="34" charset="-128"/>
              </a:rPr>
              <a:t>違反された過去制約の</a:t>
            </a:r>
            <a:r>
              <a:rPr lang="ja-JP" altLang="en-US" sz="2800" b="1" u="sng">
                <a:solidFill>
                  <a:schemeClr val="bg1">
                    <a:lumMod val="10000"/>
                  </a:schemeClr>
                </a:solidFill>
                <a:latin typeface="Hiragino Kaku Gothic Pro W3" panose="020B0300000000000000" pitchFamily="34" charset="-128"/>
                <a:ea typeface="Hiragino Kaku Gothic Pro W3" panose="020B0300000000000000" pitchFamily="34" charset="-128"/>
              </a:rPr>
              <a:t>特徴</a:t>
            </a:r>
            <a:r>
              <a:rPr lang="ja-JP" altLang="en-US" sz="2800">
                <a:solidFill>
                  <a:schemeClr val="bg1">
                    <a:lumMod val="10000"/>
                  </a:schemeClr>
                </a:solidFill>
                <a:latin typeface="Hiragino Kaku Gothic Pro W3" panose="020B0300000000000000" pitchFamily="34" charset="-128"/>
                <a:ea typeface="Hiragino Kaku Gothic Pro W3" panose="020B0300000000000000" pitchFamily="34" charset="-128"/>
              </a:rPr>
              <a:t>，</a:t>
            </a:r>
            <a:r>
              <a:rPr lang="ja-JP" altLang="en-US" sz="2800" b="1" u="sng">
                <a:solidFill>
                  <a:schemeClr val="bg1">
                    <a:lumMod val="10000"/>
                  </a:schemeClr>
                </a:solidFill>
                <a:latin typeface="Hiragino Kaku Gothic Pro W3" panose="020B0300000000000000" pitchFamily="34" charset="-128"/>
                <a:ea typeface="Hiragino Kaku Gothic Pro W3" panose="020B0300000000000000" pitchFamily="34" charset="-128"/>
              </a:rPr>
              <a:t>位置</a:t>
            </a:r>
            <a:r>
              <a:rPr lang="ja-JP" altLang="en-US" sz="2800">
                <a:solidFill>
                  <a:schemeClr val="bg1">
                    <a:lumMod val="10000"/>
                  </a:schemeClr>
                </a:solidFill>
                <a:latin typeface="Hiragino Kaku Gothic Pro W3" panose="020B0300000000000000" pitchFamily="34" charset="-128"/>
                <a:ea typeface="Hiragino Kaku Gothic Pro W3" panose="020B0300000000000000" pitchFamily="34" charset="-128"/>
              </a:rPr>
              <a:t>，</a:t>
            </a:r>
            <a:r>
              <a:rPr lang="ja-JP" altLang="en-US" sz="2800" b="1" u="sng">
                <a:solidFill>
                  <a:schemeClr val="bg1">
                    <a:lumMod val="10000"/>
                  </a:schemeClr>
                </a:solidFill>
                <a:latin typeface="Hiragino Kaku Gothic Pro W3" panose="020B0300000000000000" pitchFamily="34" charset="-128"/>
                <a:ea typeface="Hiragino Kaku Gothic Pro W3" panose="020B0300000000000000" pitchFamily="34" charset="-128"/>
              </a:rPr>
              <a:t>明示度</a:t>
            </a:r>
            <a:r>
              <a:rPr lang="ja-JP" altLang="en-US" sz="2800">
                <a:solidFill>
                  <a:schemeClr val="bg1">
                    <a:lumMod val="10000"/>
                  </a:schemeClr>
                </a:solidFill>
                <a:latin typeface="Hiragino Kaku Gothic Pro W3" panose="020B0300000000000000" pitchFamily="34" charset="-128"/>
                <a:ea typeface="Hiragino Kaku Gothic Pro W3" panose="020B0300000000000000" pitchFamily="34" charset="-128"/>
              </a:rPr>
              <a:t>を明らかにする</a:t>
            </a:r>
          </a:p>
        </p:txBody>
      </p:sp>
    </p:spTree>
    <p:extLst>
      <p:ext uri="{BB962C8B-B14F-4D97-AF65-F5344CB8AC3E}">
        <p14:creationId xmlns:p14="http://schemas.microsoft.com/office/powerpoint/2010/main" val="27971772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077E233-10AF-7939-5EB0-24C165B4CE7D}"/>
              </a:ext>
            </a:extLst>
          </p:cNvPr>
          <p:cNvSpPr>
            <a:spLocks noGrp="1"/>
          </p:cNvSpPr>
          <p:nvPr>
            <p:ph type="title"/>
          </p:nvPr>
        </p:nvSpPr>
        <p:spPr/>
        <p:txBody>
          <a:bodyPr/>
          <a:lstStyle/>
          <a:p>
            <a:r>
              <a:rPr kumimoji="1" lang="ja-JP" altLang="en-US"/>
              <a:t>データセット</a:t>
            </a:r>
          </a:p>
        </p:txBody>
      </p:sp>
      <p:sp>
        <p:nvSpPr>
          <p:cNvPr id="5" name="Shape 1">
            <a:extLst>
              <a:ext uri="{FF2B5EF4-FFF2-40B4-BE49-F238E27FC236}">
                <a16:creationId xmlns:a16="http://schemas.microsoft.com/office/drawing/2014/main" id="{97C9F65D-75D8-147D-277E-55F8C31BEDFC}"/>
              </a:ext>
            </a:extLst>
          </p:cNvPr>
          <p:cNvSpPr/>
          <p:nvPr/>
        </p:nvSpPr>
        <p:spPr>
          <a:xfrm>
            <a:off x="480888" y="4447997"/>
            <a:ext cx="3291840" cy="1463038"/>
          </a:xfrm>
          <a:prstGeom prst="roundRect">
            <a:avLst>
              <a:gd name="adj" fmla="val 4400"/>
            </a:avLst>
          </a:prstGeom>
          <a:solidFill>
            <a:srgbClr val="FFFFFF"/>
          </a:solidFill>
          <a:ln w="12700">
            <a:solidFill>
              <a:schemeClr val="bg1">
                <a:lumMod val="10000"/>
              </a:schemeClr>
            </a:solidFill>
            <a:prstDash val="solid"/>
          </a:ln>
        </p:spPr>
        <p:txBody>
          <a:bodyPr/>
          <a:lstStyle/>
          <a:p>
            <a:endParaRPr lang="ja-JP" altLang="en-US"/>
          </a:p>
        </p:txBody>
      </p:sp>
      <p:sp>
        <p:nvSpPr>
          <p:cNvPr id="6" name="Text 2">
            <a:extLst>
              <a:ext uri="{FF2B5EF4-FFF2-40B4-BE49-F238E27FC236}">
                <a16:creationId xmlns:a16="http://schemas.microsoft.com/office/drawing/2014/main" id="{DFB5C0CC-9B4B-0C61-C3C7-613C4B5A4532}"/>
              </a:ext>
            </a:extLst>
          </p:cNvPr>
          <p:cNvSpPr/>
          <p:nvPr/>
        </p:nvSpPr>
        <p:spPr>
          <a:xfrm>
            <a:off x="618048" y="4699456"/>
            <a:ext cx="3017520" cy="960120"/>
          </a:xfrm>
          <a:prstGeom prst="rect">
            <a:avLst/>
          </a:prstGeom>
          <a:noFill/>
          <a:ln/>
        </p:spPr>
        <p:txBody>
          <a:bodyPr wrap="square" lIns="0" tIns="0" rIns="0" bIns="0" rtlCol="0" anchor="ctr"/>
          <a:lstStyle/>
          <a:p>
            <a:pPr marL="0" indent="0" algn="ctr">
              <a:lnSpc>
                <a:spcPct val="115000"/>
              </a:lnSpc>
              <a:buNone/>
            </a:pPr>
            <a:r>
              <a:rPr lang="en-US" sz="3200" b="1" dirty="0">
                <a:solidFill>
                  <a:schemeClr val="bg1">
                    <a:lumMod val="10000"/>
                  </a:schemeClr>
                </a:solidFill>
                <a:latin typeface="Hiragino Kaku Gothic Pro W6" pitchFamily="34" charset="0"/>
                <a:ea typeface="Hiragino Kaku Gothic Pro W6" pitchFamily="34" charset="-122"/>
                <a:cs typeface="Hiragino Kaku Gothic Pro W6" pitchFamily="34" charset="-120"/>
              </a:rPr>
              <a:t>2,304</a:t>
            </a:r>
            <a:r>
              <a:rPr lang="en-US" dirty="0">
                <a:solidFill>
                  <a:srgbClr val="000000"/>
                </a:solidFill>
                <a:latin typeface="Hiragino Kaku Gothic Pro W3" pitchFamily="34" charset="0"/>
                <a:ea typeface="Hiragino Kaku Gothic Pro W3" pitchFamily="34" charset="-122"/>
                <a:cs typeface="Hiragino Kaku Gothic Pro W3" pitchFamily="34" charset="-120"/>
              </a:rPr>
              <a:t> ペア</a:t>
            </a:r>
            <a:endParaRPr lang="en-US" sz="3200" dirty="0"/>
          </a:p>
          <a:p>
            <a:pPr marL="0" indent="0" algn="ctr">
              <a:lnSpc>
                <a:spcPct val="115000"/>
              </a:lnSpc>
              <a:buNone/>
            </a:pPr>
            <a:r>
              <a:rPr lang="en-US" dirty="0">
                <a:solidFill>
                  <a:schemeClr val="bg1">
                    <a:lumMod val="10000"/>
                  </a:schemeClr>
                </a:solidFill>
                <a:latin typeface="Hiragino Kaku Gothic Pro W3" pitchFamily="34" charset="0"/>
                <a:ea typeface="Hiragino Kaku Gothic Pro W3" pitchFamily="34" charset="-122"/>
                <a:cs typeface="Hiragino Kaku Gothic Pro W3" pitchFamily="34" charset="-120"/>
              </a:rPr>
              <a:t>データセット内の</a:t>
            </a:r>
          </a:p>
          <a:p>
            <a:pPr marL="0" indent="0" algn="ctr">
              <a:lnSpc>
                <a:spcPct val="115000"/>
              </a:lnSpc>
              <a:buNone/>
            </a:pPr>
            <a:r>
              <a:rPr lang="en-US" dirty="0">
                <a:solidFill>
                  <a:schemeClr val="bg1">
                    <a:lumMod val="10000"/>
                  </a:schemeClr>
                </a:solidFill>
                <a:latin typeface="Hiragino Kaku Gothic Pro W3" pitchFamily="34" charset="0"/>
                <a:ea typeface="Hiragino Kaku Gothic Pro W3" pitchFamily="34" charset="-122"/>
                <a:cs typeface="Hiragino Kaku Gothic Pro W3" pitchFamily="34" charset="-120"/>
              </a:rPr>
              <a:t>BFC–BIC の対応ペア</a:t>
            </a:r>
            <a:endParaRPr lang="en-US" sz="3600" dirty="0">
              <a:solidFill>
                <a:schemeClr val="bg1">
                  <a:lumMod val="10000"/>
                </a:schemeClr>
              </a:solidFill>
            </a:endParaRPr>
          </a:p>
        </p:txBody>
      </p:sp>
      <p:sp>
        <p:nvSpPr>
          <p:cNvPr id="7" name="Shape 3">
            <a:extLst>
              <a:ext uri="{FF2B5EF4-FFF2-40B4-BE49-F238E27FC236}">
                <a16:creationId xmlns:a16="http://schemas.microsoft.com/office/drawing/2014/main" id="{7AA5D280-8CB6-1403-2B20-0FB40F91F6BC}"/>
              </a:ext>
            </a:extLst>
          </p:cNvPr>
          <p:cNvSpPr/>
          <p:nvPr/>
        </p:nvSpPr>
        <p:spPr>
          <a:xfrm>
            <a:off x="3872310" y="5179509"/>
            <a:ext cx="685800" cy="0"/>
          </a:xfrm>
          <a:prstGeom prst="line">
            <a:avLst/>
          </a:prstGeom>
          <a:noFill/>
          <a:ln w="38100">
            <a:solidFill>
              <a:schemeClr val="bg1">
                <a:lumMod val="10000"/>
              </a:schemeClr>
            </a:solidFill>
            <a:prstDash val="solid"/>
            <a:headEnd w="lg" len="lg"/>
            <a:tailEnd type="triangle" w="lg" len="lg"/>
          </a:ln>
        </p:spPr>
        <p:txBody>
          <a:bodyPr/>
          <a:lstStyle/>
          <a:p>
            <a:endParaRPr lang="ja-JP" altLang="en-US"/>
          </a:p>
        </p:txBody>
      </p:sp>
      <p:sp>
        <p:nvSpPr>
          <p:cNvPr id="8" name="Shape 5">
            <a:extLst>
              <a:ext uri="{FF2B5EF4-FFF2-40B4-BE49-F238E27FC236}">
                <a16:creationId xmlns:a16="http://schemas.microsoft.com/office/drawing/2014/main" id="{5588AEA0-5965-F7C1-5104-5344D1929B3B}"/>
              </a:ext>
            </a:extLst>
          </p:cNvPr>
          <p:cNvSpPr/>
          <p:nvPr/>
        </p:nvSpPr>
        <p:spPr>
          <a:xfrm>
            <a:off x="4641408" y="4447997"/>
            <a:ext cx="3291840" cy="1463033"/>
          </a:xfrm>
          <a:prstGeom prst="roundRect">
            <a:avLst>
              <a:gd name="adj" fmla="val 4400"/>
            </a:avLst>
          </a:prstGeom>
          <a:noFill/>
          <a:ln w="19050">
            <a:solidFill>
              <a:schemeClr val="bg1">
                <a:lumMod val="10000"/>
              </a:schemeClr>
            </a:solidFill>
            <a:prstDash val="solid"/>
          </a:ln>
        </p:spPr>
        <p:txBody>
          <a:bodyPr/>
          <a:lstStyle/>
          <a:p>
            <a:endParaRPr lang="ja-JP" altLang="en-US"/>
          </a:p>
        </p:txBody>
      </p:sp>
      <p:sp>
        <p:nvSpPr>
          <p:cNvPr id="9" name="Text 6">
            <a:extLst>
              <a:ext uri="{FF2B5EF4-FFF2-40B4-BE49-F238E27FC236}">
                <a16:creationId xmlns:a16="http://schemas.microsoft.com/office/drawing/2014/main" id="{36BC5BCF-0C9F-3341-57C5-019CA05121C9}"/>
              </a:ext>
            </a:extLst>
          </p:cNvPr>
          <p:cNvSpPr/>
          <p:nvPr/>
        </p:nvSpPr>
        <p:spPr>
          <a:xfrm>
            <a:off x="4803620" y="4497962"/>
            <a:ext cx="3017520" cy="1371584"/>
          </a:xfrm>
          <a:prstGeom prst="rect">
            <a:avLst/>
          </a:prstGeom>
          <a:noFill/>
          <a:ln/>
        </p:spPr>
        <p:txBody>
          <a:bodyPr wrap="square" lIns="0" tIns="0" rIns="0" bIns="0" rtlCol="0" anchor="ctr"/>
          <a:lstStyle/>
          <a:p>
            <a:pPr marL="0" indent="0" algn="ctr">
              <a:lnSpc>
                <a:spcPct val="115000"/>
              </a:lnSpc>
              <a:buNone/>
            </a:pPr>
            <a:r>
              <a:rPr lang="en-US" sz="3200" b="1" dirty="0">
                <a:solidFill>
                  <a:srgbClr val="1E2761"/>
                </a:solidFill>
                <a:latin typeface="Hiragino Kaku Gothic Pro W6" pitchFamily="34" charset="0"/>
                <a:ea typeface="Hiragino Kaku Gothic Pro W6" pitchFamily="34" charset="-122"/>
                <a:cs typeface="Hiragino Kaku Gothic Pro W6" pitchFamily="34" charset="-120"/>
              </a:rPr>
              <a:t>76</a:t>
            </a:r>
            <a:r>
              <a:rPr lang="en-US" sz="1600" dirty="0">
                <a:solidFill>
                  <a:srgbClr val="1E2761"/>
                </a:solidFill>
                <a:latin typeface="Hiragino Kaku Gothic Pro W3" pitchFamily="34" charset="0"/>
                <a:ea typeface="Hiragino Kaku Gothic Pro W3" pitchFamily="34" charset="-122"/>
                <a:cs typeface="Hiragino Kaku Gothic Pro W3" pitchFamily="34" charset="-120"/>
              </a:rPr>
              <a:t> ペア</a:t>
            </a:r>
            <a:endParaRPr lang="en-US" sz="3200" dirty="0"/>
          </a:p>
          <a:p>
            <a:pPr marL="0" indent="0" algn="ctr">
              <a:lnSpc>
                <a:spcPct val="115000"/>
              </a:lnSpc>
              <a:buNone/>
            </a:pPr>
            <a:r>
              <a:rPr lang="en-US" dirty="0">
                <a:solidFill>
                  <a:srgbClr val="24292F"/>
                </a:solidFill>
                <a:latin typeface="Hiragino Kaku Gothic Pro W3" pitchFamily="34" charset="0"/>
                <a:ea typeface="Hiragino Kaku Gothic Pro W3" pitchFamily="34" charset="-122"/>
                <a:cs typeface="Hiragino Kaku Gothic Pro W3" pitchFamily="34" charset="-120"/>
              </a:rPr>
              <a:t>Java かつ 利用可能なペア</a:t>
            </a:r>
          </a:p>
          <a:p>
            <a:pPr algn="ctr">
              <a:lnSpc>
                <a:spcPct val="115000"/>
              </a:lnSpc>
            </a:pPr>
            <a:r>
              <a:rPr lang="en-US" altLang="ja-JP" dirty="0">
                <a:solidFill>
                  <a:schemeClr val="bg1">
                    <a:lumMod val="10000"/>
                  </a:schemeClr>
                </a:solidFill>
                <a:latin typeface="Hiragino Kaku Gothic Pro W3" pitchFamily="34" charset="0"/>
                <a:ea typeface="Hiragino Kaku Gothic Pro W3" pitchFamily="34" charset="-122"/>
                <a:cs typeface="Hiragino Kaku Gothic Pro W3" pitchFamily="34" charset="-120"/>
              </a:rPr>
              <a:t>68</a:t>
            </a:r>
            <a:r>
              <a:rPr lang="ja-JP" altLang="en-US" dirty="0">
                <a:solidFill>
                  <a:schemeClr val="bg1">
                    <a:lumMod val="10000"/>
                  </a:schemeClr>
                </a:solidFill>
                <a:latin typeface="Hiragino Kaku Gothic Pro W3" pitchFamily="34" charset="0"/>
                <a:ea typeface="Hiragino Kaku Gothic Pro W3" pitchFamily="34" charset="-122"/>
                <a:cs typeface="Hiragino Kaku Gothic Pro W3" pitchFamily="34" charset="-120"/>
              </a:rPr>
              <a:t>件の</a:t>
            </a:r>
            <a:r>
              <a:rPr lang="en-US" altLang="ja-JP" dirty="0">
                <a:solidFill>
                  <a:schemeClr val="bg1">
                    <a:lumMod val="10000"/>
                  </a:schemeClr>
                </a:solidFill>
                <a:latin typeface="Hiragino Kaku Gothic Pro W3" pitchFamily="34" charset="0"/>
                <a:ea typeface="Hiragino Kaku Gothic Pro W3" pitchFamily="34" charset="-122"/>
                <a:cs typeface="Hiragino Kaku Gothic Pro W3" pitchFamily="34" charset="-120"/>
              </a:rPr>
              <a:t>OSS</a:t>
            </a:r>
            <a:r>
              <a:rPr lang="ja-JP" altLang="en-US" dirty="0">
                <a:solidFill>
                  <a:schemeClr val="bg1">
                    <a:lumMod val="10000"/>
                  </a:schemeClr>
                </a:solidFill>
                <a:latin typeface="Hiragino Kaku Gothic Pro W3" pitchFamily="34" charset="0"/>
                <a:ea typeface="Hiragino Kaku Gothic Pro W3" pitchFamily="34" charset="-122"/>
                <a:cs typeface="Hiragino Kaku Gothic Pro W3" pitchFamily="34" charset="-120"/>
              </a:rPr>
              <a:t>プロジェクト</a:t>
            </a:r>
            <a:endParaRPr lang="en-US" altLang="ja-JP" sz="3600" dirty="0">
              <a:solidFill>
                <a:schemeClr val="bg1">
                  <a:lumMod val="10000"/>
                </a:schemeClr>
              </a:solidFill>
            </a:endParaRPr>
          </a:p>
        </p:txBody>
      </p:sp>
      <p:sp>
        <p:nvSpPr>
          <p:cNvPr id="10" name="Shape 7">
            <a:extLst>
              <a:ext uri="{FF2B5EF4-FFF2-40B4-BE49-F238E27FC236}">
                <a16:creationId xmlns:a16="http://schemas.microsoft.com/office/drawing/2014/main" id="{BF55CE77-CE2F-7175-95FE-2B0AF9B03969}"/>
              </a:ext>
            </a:extLst>
          </p:cNvPr>
          <p:cNvSpPr/>
          <p:nvPr/>
        </p:nvSpPr>
        <p:spPr>
          <a:xfrm>
            <a:off x="8024688" y="5179509"/>
            <a:ext cx="685800" cy="0"/>
          </a:xfrm>
          <a:prstGeom prst="line">
            <a:avLst/>
          </a:prstGeom>
          <a:noFill/>
          <a:ln w="38100">
            <a:solidFill>
              <a:schemeClr val="bg1">
                <a:lumMod val="10000"/>
              </a:schemeClr>
            </a:solidFill>
            <a:prstDash val="solid"/>
            <a:tailEnd type="triangle" w="lg" len="lg"/>
          </a:ln>
        </p:spPr>
        <p:txBody>
          <a:bodyPr/>
          <a:lstStyle/>
          <a:p>
            <a:endParaRPr lang="ja-JP" altLang="en-US"/>
          </a:p>
        </p:txBody>
      </p:sp>
      <p:sp>
        <p:nvSpPr>
          <p:cNvPr id="11" name="Shape 8">
            <a:extLst>
              <a:ext uri="{FF2B5EF4-FFF2-40B4-BE49-F238E27FC236}">
                <a16:creationId xmlns:a16="http://schemas.microsoft.com/office/drawing/2014/main" id="{27370F02-5444-CFB4-ED27-44C8FB397EF3}"/>
              </a:ext>
            </a:extLst>
          </p:cNvPr>
          <p:cNvSpPr/>
          <p:nvPr/>
        </p:nvSpPr>
        <p:spPr>
          <a:xfrm>
            <a:off x="8801928" y="4447997"/>
            <a:ext cx="2862072" cy="1463025"/>
          </a:xfrm>
          <a:prstGeom prst="roundRect">
            <a:avLst>
              <a:gd name="adj" fmla="val 4400"/>
            </a:avLst>
          </a:prstGeom>
          <a:noFill/>
          <a:ln w="12700">
            <a:solidFill>
              <a:schemeClr val="bg1">
                <a:lumMod val="10000"/>
              </a:schemeClr>
            </a:solidFill>
            <a:prstDash val="solid"/>
          </a:ln>
        </p:spPr>
        <p:txBody>
          <a:bodyPr/>
          <a:lstStyle/>
          <a:p>
            <a:endParaRPr lang="ja-JP" altLang="en-US"/>
          </a:p>
        </p:txBody>
      </p:sp>
      <p:sp>
        <p:nvSpPr>
          <p:cNvPr id="12" name="Text 9">
            <a:extLst>
              <a:ext uri="{FF2B5EF4-FFF2-40B4-BE49-F238E27FC236}">
                <a16:creationId xmlns:a16="http://schemas.microsoft.com/office/drawing/2014/main" id="{33615F71-3DD7-DEEF-7983-B61EEE146C6C}"/>
              </a:ext>
            </a:extLst>
          </p:cNvPr>
          <p:cNvSpPr/>
          <p:nvPr/>
        </p:nvSpPr>
        <p:spPr>
          <a:xfrm>
            <a:off x="8801928" y="4447997"/>
            <a:ext cx="2862072" cy="1463029"/>
          </a:xfrm>
          <a:prstGeom prst="rect">
            <a:avLst/>
          </a:prstGeom>
          <a:noFill/>
          <a:ln/>
        </p:spPr>
        <p:txBody>
          <a:bodyPr wrap="square" lIns="0" tIns="0" rIns="0" bIns="0" rtlCol="0" anchor="ctr"/>
          <a:lstStyle/>
          <a:p>
            <a:pPr marL="0" indent="0" algn="ctr">
              <a:lnSpc>
                <a:spcPct val="120000"/>
              </a:lnSpc>
              <a:buNone/>
            </a:pPr>
            <a:r>
              <a:rPr lang="en-US" sz="2400" dirty="0">
                <a:solidFill>
                  <a:srgbClr val="24292F"/>
                </a:solidFill>
                <a:latin typeface="Hiragino Kaku Gothic Pro W3" panose="020B0300000000000000" pitchFamily="34" charset="-128"/>
                <a:ea typeface="Hiragino Kaku Gothic Pro W3" panose="020B0300000000000000" pitchFamily="34" charset="-128"/>
                <a:cs typeface="Hiragino Kaku Gothic Pro W6" pitchFamily="34" charset="-120"/>
              </a:rPr>
              <a:t>詳細に分析</a:t>
            </a:r>
            <a:endParaRPr lang="en-US" sz="2400" dirty="0">
              <a:latin typeface="Hiragino Kaku Gothic Pro W3" panose="020B0300000000000000" pitchFamily="34" charset="-128"/>
              <a:ea typeface="Hiragino Kaku Gothic Pro W3" panose="020B0300000000000000" pitchFamily="34" charset="-128"/>
            </a:endParaRPr>
          </a:p>
        </p:txBody>
      </p:sp>
      <p:sp>
        <p:nvSpPr>
          <p:cNvPr id="3" name="Shape 17">
            <a:extLst>
              <a:ext uri="{FF2B5EF4-FFF2-40B4-BE49-F238E27FC236}">
                <a16:creationId xmlns:a16="http://schemas.microsoft.com/office/drawing/2014/main" id="{EBC9D3C7-BB60-1948-FFE7-746E8637CFC8}"/>
              </a:ext>
            </a:extLst>
          </p:cNvPr>
          <p:cNvSpPr/>
          <p:nvPr/>
        </p:nvSpPr>
        <p:spPr>
          <a:xfrm>
            <a:off x="480888" y="1491655"/>
            <a:ext cx="11183112" cy="713231"/>
          </a:xfrm>
          <a:prstGeom prst="roundRect">
            <a:avLst>
              <a:gd name="adj" fmla="val 0"/>
            </a:avLst>
          </a:prstGeom>
          <a:solidFill>
            <a:srgbClr val="FFF3C9"/>
          </a:solidFill>
          <a:ln w="12700">
            <a:noFill/>
            <a:prstDash val="solid"/>
          </a:ln>
        </p:spPr>
        <p:txBody>
          <a:bodyPr anchor="ctr" anchorCtr="0"/>
          <a:lstStyle/>
          <a:p>
            <a:r>
              <a:rPr lang="en-US" altLang="ja-JP" sz="2800">
                <a:solidFill>
                  <a:schemeClr val="bg1">
                    <a:lumMod val="10000"/>
                  </a:schemeClr>
                </a:solidFill>
                <a:latin typeface="Hiragino Kaku Gothic Pro W3" panose="020B0300000000000000" pitchFamily="34" charset="-128"/>
                <a:ea typeface="Hiragino Kaku Gothic Pro W3" panose="020B0300000000000000" pitchFamily="34" charset="-128"/>
              </a:rPr>
              <a:t> </a:t>
            </a:r>
            <a:r>
              <a:rPr lang="ja-JP" altLang="en-US" sz="2800">
                <a:solidFill>
                  <a:schemeClr val="bg1">
                    <a:lumMod val="10000"/>
                  </a:schemeClr>
                </a:solidFill>
                <a:latin typeface="Hiragino Kaku Gothic Pro W3" panose="020B0300000000000000" pitchFamily="34" charset="-128"/>
                <a:ea typeface="Hiragino Kaku Gothic Pro W3" panose="020B0300000000000000" pitchFamily="34" charset="-128"/>
              </a:rPr>
              <a:t>開発者がラベル付けした信頼性の高いデータセットを分析する</a:t>
            </a:r>
          </a:p>
        </p:txBody>
      </p:sp>
      <p:sp>
        <p:nvSpPr>
          <p:cNvPr id="20" name="Text 2">
            <a:extLst>
              <a:ext uri="{FF2B5EF4-FFF2-40B4-BE49-F238E27FC236}">
                <a16:creationId xmlns:a16="http://schemas.microsoft.com/office/drawing/2014/main" id="{2B8FA4D0-0E8B-FEBC-5D54-DB9B78F878E5}"/>
              </a:ext>
            </a:extLst>
          </p:cNvPr>
          <p:cNvSpPr/>
          <p:nvPr/>
        </p:nvSpPr>
        <p:spPr>
          <a:xfrm>
            <a:off x="480888" y="2456191"/>
            <a:ext cx="11030531" cy="1612056"/>
          </a:xfrm>
          <a:prstGeom prst="roundRect">
            <a:avLst>
              <a:gd name="adj" fmla="val 25000"/>
            </a:avLst>
          </a:prstGeom>
          <a:noFill/>
          <a:ln/>
        </p:spPr>
        <p:txBody>
          <a:bodyPr wrap="square" lIns="0" tIns="0" rIns="0" bIns="0" rtlCol="0" anchor="ctr"/>
          <a:lstStyle/>
          <a:p>
            <a:pPr marL="0" indent="0">
              <a:buNone/>
            </a:pPr>
            <a:r>
              <a:rPr lang="en-US" sz="2800" u="sng" dirty="0">
                <a:solidFill>
                  <a:schemeClr val="bg1">
                    <a:lumMod val="10000"/>
                  </a:schemeClr>
                </a:solidFill>
                <a:latin typeface="Hiragino Kaku Gothic Pro W3" panose="020B0300000000000000" pitchFamily="34" charset="-128"/>
                <a:ea typeface="Hiragino Kaku Gothic Pro W3" panose="020B0300000000000000" pitchFamily="34" charset="-128"/>
              </a:rPr>
              <a:t>開発者情報付きデータセット</a:t>
            </a:r>
            <a:r>
              <a:rPr lang="en-US" sz="2800" u="sng" baseline="30000" dirty="0">
                <a:solidFill>
                  <a:schemeClr val="bg1">
                    <a:lumMod val="10000"/>
                  </a:schemeClr>
                </a:solidFill>
                <a:latin typeface="Hiragino Kaku Gothic Pro W3" panose="020B0300000000000000" pitchFamily="34" charset="-128"/>
                <a:ea typeface="Hiragino Kaku Gothic Pro W3" panose="020B0300000000000000" pitchFamily="34" charset="-128"/>
              </a:rPr>
              <a:t>[2]</a:t>
            </a:r>
            <a:endParaRPr lang="en-US" sz="2800" u="sng" dirty="0">
              <a:solidFill>
                <a:schemeClr val="bg1">
                  <a:lumMod val="10000"/>
                </a:schemeClr>
              </a:solidFill>
              <a:latin typeface="Hiragino Kaku Gothic Pro W3" panose="020B0300000000000000" pitchFamily="34" charset="-128"/>
              <a:ea typeface="Hiragino Kaku Gothic Pro W3" panose="020B0300000000000000" pitchFamily="34" charset="-128"/>
            </a:endParaRPr>
          </a:p>
          <a:p>
            <a:pPr marL="0" indent="0">
              <a:buNone/>
            </a:pPr>
            <a:endParaRPr lang="en-US" sz="800" dirty="0">
              <a:solidFill>
                <a:schemeClr val="bg1">
                  <a:lumMod val="10000"/>
                </a:schemeClr>
              </a:solidFill>
              <a:latin typeface="Hiragino Kaku Gothic Pro W3" panose="020B0300000000000000" pitchFamily="34" charset="-128"/>
              <a:ea typeface="Hiragino Kaku Gothic Pro W3" panose="020B0300000000000000" pitchFamily="34" charset="-128"/>
            </a:endParaRPr>
          </a:p>
          <a:p>
            <a:pPr marL="0" indent="0">
              <a:buNone/>
            </a:pPr>
            <a:r>
              <a:rPr lang="ja-JP" altLang="en-US" sz="2800" dirty="0">
                <a:solidFill>
                  <a:schemeClr val="bg1">
                    <a:lumMod val="10000"/>
                  </a:schemeClr>
                </a:solidFill>
                <a:latin typeface="Hiragino Kaku Gothic Pro W3" panose="020B0300000000000000" pitchFamily="34" charset="-128"/>
                <a:ea typeface="Hiragino Kaku Gothic Pro W3" panose="020B0300000000000000" pitchFamily="34" charset="-128"/>
              </a:rPr>
              <a:t>　</a:t>
            </a:r>
            <a:r>
              <a:rPr lang="en-US" altLang="ja-JP" sz="2800" dirty="0">
                <a:solidFill>
                  <a:schemeClr val="bg1">
                    <a:lumMod val="10000"/>
                  </a:schemeClr>
                </a:solidFill>
                <a:latin typeface="Hiragino Kaku Gothic Pro W3" panose="020B0300000000000000" pitchFamily="34" charset="-128"/>
                <a:ea typeface="Hiragino Kaku Gothic Pro W3" panose="020B0300000000000000" pitchFamily="34" charset="-128"/>
              </a:rPr>
              <a:t> </a:t>
            </a:r>
            <a:r>
              <a:rPr lang="en-US" sz="2800" dirty="0">
                <a:solidFill>
                  <a:schemeClr val="bg1">
                    <a:lumMod val="10000"/>
                  </a:schemeClr>
                </a:solidFill>
                <a:latin typeface="Hiragino Kaku Gothic Pro W3" panose="020B0300000000000000" pitchFamily="34" charset="-128"/>
                <a:ea typeface="Hiragino Kaku Gothic Pro W3" panose="020B0300000000000000" pitchFamily="34" charset="-128"/>
              </a:rPr>
              <a:t>開発者がバグ修正時のメッセージでバグ混入コミットを明示</a:t>
            </a:r>
          </a:p>
          <a:p>
            <a:pPr marL="0" indent="0">
              <a:buNone/>
            </a:pPr>
            <a:endParaRPr lang="en-US" sz="800" dirty="0">
              <a:solidFill>
                <a:schemeClr val="bg1">
                  <a:lumMod val="10000"/>
                </a:schemeClr>
              </a:solidFill>
              <a:latin typeface="Hiragino Kaku Gothic Pro W3" panose="020B0300000000000000" pitchFamily="34" charset="-128"/>
              <a:ea typeface="Hiragino Kaku Gothic Pro W3" panose="020B0300000000000000" pitchFamily="34" charset="-128"/>
            </a:endParaRPr>
          </a:p>
          <a:p>
            <a:pPr marL="0" indent="0">
              <a:buNone/>
            </a:pPr>
            <a:r>
              <a:rPr lang="ja-JP" altLang="en-US" sz="2800" dirty="0">
                <a:solidFill>
                  <a:schemeClr val="bg1">
                    <a:lumMod val="10000"/>
                  </a:schemeClr>
                </a:solidFill>
                <a:latin typeface="Hiragino Kaku Gothic Pro W3" panose="020B0300000000000000" pitchFamily="34" charset="-128"/>
                <a:ea typeface="Hiragino Kaku Gothic Pro W3" panose="020B0300000000000000" pitchFamily="34" charset="-128"/>
              </a:rPr>
              <a:t>→</a:t>
            </a:r>
            <a:r>
              <a:rPr lang="en-US" altLang="ja-JP" sz="2800" dirty="0">
                <a:solidFill>
                  <a:schemeClr val="bg1">
                    <a:lumMod val="10000"/>
                  </a:schemeClr>
                </a:solidFill>
                <a:latin typeface="Hiragino Kaku Gothic Pro W3" panose="020B0300000000000000" pitchFamily="34" charset="-128"/>
                <a:ea typeface="Hiragino Kaku Gothic Pro W3" panose="020B0300000000000000" pitchFamily="34" charset="-128"/>
              </a:rPr>
              <a:t> BFC </a:t>
            </a:r>
            <a:r>
              <a:rPr lang="ja-JP" altLang="en-US" sz="2800" dirty="0">
                <a:solidFill>
                  <a:schemeClr val="bg1">
                    <a:lumMod val="10000"/>
                  </a:schemeClr>
                </a:solidFill>
                <a:latin typeface="Hiragino Kaku Gothic Pro W3" panose="020B0300000000000000" pitchFamily="34" charset="-128"/>
                <a:ea typeface="Hiragino Kaku Gothic Pro W3" panose="020B0300000000000000" pitchFamily="34" charset="-128"/>
              </a:rPr>
              <a:t>と</a:t>
            </a:r>
            <a:r>
              <a:rPr lang="en-US" altLang="ja-JP" sz="2800" dirty="0">
                <a:solidFill>
                  <a:schemeClr val="bg1">
                    <a:lumMod val="10000"/>
                  </a:schemeClr>
                </a:solidFill>
                <a:latin typeface="Hiragino Kaku Gothic Pro W3" panose="020B0300000000000000" pitchFamily="34" charset="-128"/>
                <a:ea typeface="Hiragino Kaku Gothic Pro W3" panose="020B0300000000000000" pitchFamily="34" charset="-128"/>
              </a:rPr>
              <a:t> BIC </a:t>
            </a:r>
            <a:r>
              <a:rPr lang="ja-JP" altLang="en-US" sz="2800" dirty="0">
                <a:solidFill>
                  <a:schemeClr val="bg1">
                    <a:lumMod val="10000"/>
                  </a:schemeClr>
                </a:solidFill>
                <a:latin typeface="Hiragino Kaku Gothic Pro W3" panose="020B0300000000000000" pitchFamily="34" charset="-128"/>
                <a:ea typeface="Hiragino Kaku Gothic Pro W3" panose="020B0300000000000000" pitchFamily="34" charset="-128"/>
              </a:rPr>
              <a:t>の対応関係の信頼性が高い</a:t>
            </a:r>
            <a:endParaRPr lang="en-US" altLang="ja-JP" sz="2800" dirty="0">
              <a:solidFill>
                <a:schemeClr val="bg1">
                  <a:lumMod val="10000"/>
                </a:schemeClr>
              </a:solidFill>
              <a:latin typeface="Hiragino Kaku Gothic Pro W3" panose="020B0300000000000000" pitchFamily="34" charset="-128"/>
              <a:ea typeface="Hiragino Kaku Gothic Pro W3" panose="020B0300000000000000" pitchFamily="34" charset="-128"/>
            </a:endParaRPr>
          </a:p>
        </p:txBody>
      </p:sp>
      <p:sp>
        <p:nvSpPr>
          <p:cNvPr id="21" name="スライド番号プレースホルダー 3">
            <a:extLst>
              <a:ext uri="{FF2B5EF4-FFF2-40B4-BE49-F238E27FC236}">
                <a16:creationId xmlns:a16="http://schemas.microsoft.com/office/drawing/2014/main" id="{C8E0EE50-0B39-BC5D-A4BF-AECF9EC14CC7}"/>
              </a:ext>
            </a:extLst>
          </p:cNvPr>
          <p:cNvSpPr>
            <a:spLocks noGrp="1"/>
          </p:cNvSpPr>
          <p:nvPr>
            <p:ph type="sldNum" sz="quarter" idx="12"/>
          </p:nvPr>
        </p:nvSpPr>
        <p:spPr>
          <a:xfrm>
            <a:off x="8920800" y="6498000"/>
            <a:ext cx="2743200" cy="360000"/>
          </a:xfrm>
        </p:spPr>
        <p:txBody>
          <a:bodyPr/>
          <a:lstStyle/>
          <a:p>
            <a:fld id="{B16735D3-C9E7-F649-AF37-A9D08763696D}" type="slidenum">
              <a:rPr lang="ja-JP" altLang="en-US" smtClean="0"/>
              <a:pPr/>
              <a:t>6</a:t>
            </a:fld>
            <a:endParaRPr lang="ja-JP" altLang="en-US"/>
          </a:p>
        </p:txBody>
      </p:sp>
      <p:sp>
        <p:nvSpPr>
          <p:cNvPr id="23" name="テキスト ボックス 22">
            <a:extLst>
              <a:ext uri="{FF2B5EF4-FFF2-40B4-BE49-F238E27FC236}">
                <a16:creationId xmlns:a16="http://schemas.microsoft.com/office/drawing/2014/main" id="{FE7FC12A-7E54-B4B3-08DE-32E90B2A9BEE}"/>
              </a:ext>
            </a:extLst>
          </p:cNvPr>
          <p:cNvSpPr txBox="1"/>
          <p:nvPr/>
        </p:nvSpPr>
        <p:spPr>
          <a:xfrm>
            <a:off x="421709" y="6082328"/>
            <a:ext cx="11770291" cy="338554"/>
          </a:xfrm>
          <a:prstGeom prst="rect">
            <a:avLst/>
          </a:prstGeom>
          <a:noFill/>
        </p:spPr>
        <p:txBody>
          <a:bodyPr wrap="square">
            <a:spAutoFit/>
          </a:bodyPr>
          <a:lstStyle/>
          <a:p>
            <a:r>
              <a:rPr lang="en-US" altLang="ja-JP" sz="1600">
                <a:latin typeface="Hiragino Kaku Gothic Pro W3" panose="020B0300000000000000" pitchFamily="34" charset="-128"/>
                <a:ea typeface="Hiragino Kaku Gothic Pro W3" panose="020B0300000000000000" pitchFamily="34" charset="-128"/>
              </a:rPr>
              <a:t>[2] </a:t>
            </a:r>
            <a:r>
              <a:rPr lang="ja-JP" altLang="ja-JP" sz="1600">
                <a:latin typeface="Hiragino Kaku Gothic Pro W3" panose="020B0300000000000000" pitchFamily="34" charset="-128"/>
                <a:ea typeface="Hiragino Kaku Gothic Pro W3" panose="020B0300000000000000" pitchFamily="34" charset="-128"/>
              </a:rPr>
              <a:t>Rosa et al., “A Comprehensive Evaluation of SZZ Variants through a Developer-Informed Oracle,” JSS, 2023.</a:t>
            </a:r>
            <a:endParaRPr lang="ja-JP" altLang="en-US" sz="1600">
              <a:latin typeface="Hiragino Kaku Gothic Pro W3" panose="020B0300000000000000" pitchFamily="34" charset="-128"/>
              <a:ea typeface="Hiragino Kaku Gothic Pro W3" panose="020B0300000000000000" pitchFamily="34" charset="-128"/>
            </a:endParaRPr>
          </a:p>
        </p:txBody>
      </p:sp>
    </p:spTree>
    <p:extLst>
      <p:ext uri="{BB962C8B-B14F-4D97-AF65-F5344CB8AC3E}">
        <p14:creationId xmlns:p14="http://schemas.microsoft.com/office/powerpoint/2010/main" val="4329993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ECE0670-B833-491D-B3B8-32E640F12234}"/>
              </a:ext>
            </a:extLst>
          </p:cNvPr>
          <p:cNvSpPr>
            <a:spLocks noGrp="1"/>
          </p:cNvSpPr>
          <p:nvPr>
            <p:ph type="title"/>
          </p:nvPr>
        </p:nvSpPr>
        <p:spPr/>
        <p:txBody>
          <a:bodyPr/>
          <a:lstStyle/>
          <a:p>
            <a:r>
              <a:rPr kumimoji="1" lang="ja-JP" altLang="en-US"/>
              <a:t>判定方法</a:t>
            </a:r>
          </a:p>
        </p:txBody>
      </p:sp>
      <p:sp>
        <p:nvSpPr>
          <p:cNvPr id="4" name="スライド番号プレースホルダー 3">
            <a:extLst>
              <a:ext uri="{FF2B5EF4-FFF2-40B4-BE49-F238E27FC236}">
                <a16:creationId xmlns:a16="http://schemas.microsoft.com/office/drawing/2014/main" id="{E34DA463-1084-A35B-91D1-54EDE4E09EE7}"/>
              </a:ext>
            </a:extLst>
          </p:cNvPr>
          <p:cNvSpPr>
            <a:spLocks noGrp="1"/>
          </p:cNvSpPr>
          <p:nvPr>
            <p:ph type="sldNum" sz="quarter" idx="12"/>
          </p:nvPr>
        </p:nvSpPr>
        <p:spPr/>
        <p:txBody>
          <a:bodyPr/>
          <a:lstStyle/>
          <a:p>
            <a:fld id="{B16735D3-C9E7-F649-AF37-A9D08763696D}" type="slidenum">
              <a:rPr lang="ja-JP" altLang="en-US" smtClean="0"/>
              <a:pPr/>
              <a:t>7</a:t>
            </a:fld>
            <a:endParaRPr lang="ja-JP" altLang="en-US"/>
          </a:p>
        </p:txBody>
      </p:sp>
      <p:sp>
        <p:nvSpPr>
          <p:cNvPr id="5" name="Shape 1">
            <a:extLst>
              <a:ext uri="{FF2B5EF4-FFF2-40B4-BE49-F238E27FC236}">
                <a16:creationId xmlns:a16="http://schemas.microsoft.com/office/drawing/2014/main" id="{AEF9CE85-E77A-A5E6-0429-67A49B7E4A85}"/>
              </a:ext>
            </a:extLst>
          </p:cNvPr>
          <p:cNvSpPr/>
          <p:nvPr/>
        </p:nvSpPr>
        <p:spPr>
          <a:xfrm>
            <a:off x="602567" y="4690524"/>
            <a:ext cx="2423160" cy="1554481"/>
          </a:xfrm>
          <a:prstGeom prst="roundRect">
            <a:avLst>
              <a:gd name="adj" fmla="val 3235"/>
            </a:avLst>
          </a:prstGeom>
          <a:solidFill>
            <a:srgbClr val="FFFFFF"/>
          </a:solidFill>
          <a:ln w="12700">
            <a:solidFill>
              <a:schemeClr val="bg1">
                <a:lumMod val="10000"/>
              </a:schemeClr>
            </a:solidFill>
            <a:prstDash val="solid"/>
          </a:ln>
        </p:spPr>
        <p:txBody>
          <a:bodyPr/>
          <a:lstStyle/>
          <a:p>
            <a:endParaRPr lang="ja-JP" altLang="en-US" sz="2400"/>
          </a:p>
        </p:txBody>
      </p:sp>
      <p:sp>
        <p:nvSpPr>
          <p:cNvPr id="6" name="Text 2">
            <a:extLst>
              <a:ext uri="{FF2B5EF4-FFF2-40B4-BE49-F238E27FC236}">
                <a16:creationId xmlns:a16="http://schemas.microsoft.com/office/drawing/2014/main" id="{E93CAFC2-03C3-6809-8E85-099D2537EC94}"/>
              </a:ext>
            </a:extLst>
          </p:cNvPr>
          <p:cNvSpPr/>
          <p:nvPr/>
        </p:nvSpPr>
        <p:spPr>
          <a:xfrm>
            <a:off x="684863" y="4836829"/>
            <a:ext cx="2258568" cy="384048"/>
          </a:xfrm>
          <a:prstGeom prst="rect">
            <a:avLst/>
          </a:prstGeom>
          <a:noFill/>
          <a:ln/>
        </p:spPr>
        <p:txBody>
          <a:bodyPr wrap="square" lIns="0" tIns="0" rIns="0" bIns="0" rtlCol="0" anchor="ctr"/>
          <a:lstStyle/>
          <a:p>
            <a:pPr marL="0" indent="0" algn="ctr">
              <a:buNone/>
            </a:pPr>
            <a:r>
              <a:rPr lang="en-US" sz="2000" dirty="0">
                <a:solidFill>
                  <a:srgbClr val="1E2761"/>
                </a:solidFill>
                <a:latin typeface="Hiragino Kaku Gothic Pro W6" pitchFamily="34" charset="0"/>
                <a:ea typeface="Hiragino Kaku Gothic Pro W6" pitchFamily="34" charset="-122"/>
                <a:cs typeface="Hiragino Kaku Gothic Pro W6" pitchFamily="34" charset="-120"/>
              </a:rPr>
              <a:t>AI エージェント</a:t>
            </a:r>
            <a:endParaRPr lang="en-US" sz="2000" dirty="0"/>
          </a:p>
        </p:txBody>
      </p:sp>
      <p:sp>
        <p:nvSpPr>
          <p:cNvPr id="7" name="Text 3">
            <a:extLst>
              <a:ext uri="{FF2B5EF4-FFF2-40B4-BE49-F238E27FC236}">
                <a16:creationId xmlns:a16="http://schemas.microsoft.com/office/drawing/2014/main" id="{F94E2441-8083-19F9-35A3-88F57B8F3991}"/>
              </a:ext>
            </a:extLst>
          </p:cNvPr>
          <p:cNvSpPr/>
          <p:nvPr/>
        </p:nvSpPr>
        <p:spPr>
          <a:xfrm>
            <a:off x="684863" y="5257453"/>
            <a:ext cx="2258568" cy="665508"/>
          </a:xfrm>
          <a:prstGeom prst="rect">
            <a:avLst/>
          </a:prstGeom>
          <a:noFill/>
          <a:ln/>
        </p:spPr>
        <p:txBody>
          <a:bodyPr wrap="square" lIns="0" tIns="0" rIns="0" bIns="0" rtlCol="0" anchor="t"/>
          <a:lstStyle/>
          <a:p>
            <a:pPr marL="0" indent="0" algn="ctr">
              <a:lnSpc>
                <a:spcPct val="115000"/>
              </a:lnSpc>
              <a:buNone/>
            </a:pPr>
            <a:r>
              <a:rPr lang="en-US" dirty="0">
                <a:solidFill>
                  <a:srgbClr val="24292F"/>
                </a:solidFill>
                <a:latin typeface="Hiragino Kaku Gothic Pro W3" pitchFamily="34" charset="0"/>
                <a:ea typeface="Hiragino Kaku Gothic Pro W3" pitchFamily="34" charset="-122"/>
                <a:cs typeface="Hiragino Kaku Gothic Pro W3" pitchFamily="34" charset="-120"/>
              </a:rPr>
              <a:t>Claude Opus 4.8</a:t>
            </a:r>
            <a:endParaRPr lang="en-US" dirty="0"/>
          </a:p>
          <a:p>
            <a:pPr marL="0" indent="0" algn="ctr">
              <a:lnSpc>
                <a:spcPct val="115000"/>
              </a:lnSpc>
              <a:buNone/>
            </a:pPr>
            <a:r>
              <a:rPr lang="en-US" dirty="0">
                <a:solidFill>
                  <a:srgbClr val="24292F"/>
                </a:solidFill>
                <a:latin typeface="Hiragino Kaku Gothic Pro W3" pitchFamily="34" charset="0"/>
                <a:ea typeface="Hiragino Kaku Gothic Pro W3" pitchFamily="34" charset="-122"/>
                <a:cs typeface="Hiragino Kaku Gothic Pro W3" pitchFamily="34" charset="-120"/>
              </a:rPr>
              <a:t>git 履歴を自律的調査</a:t>
            </a:r>
            <a:endParaRPr lang="en-US" dirty="0"/>
          </a:p>
        </p:txBody>
      </p:sp>
      <p:sp>
        <p:nvSpPr>
          <p:cNvPr id="8" name="Shape 4">
            <a:extLst>
              <a:ext uri="{FF2B5EF4-FFF2-40B4-BE49-F238E27FC236}">
                <a16:creationId xmlns:a16="http://schemas.microsoft.com/office/drawing/2014/main" id="{A14149F5-60FE-3439-C24A-DB1780FFB2FF}"/>
              </a:ext>
            </a:extLst>
          </p:cNvPr>
          <p:cNvSpPr/>
          <p:nvPr/>
        </p:nvSpPr>
        <p:spPr>
          <a:xfrm>
            <a:off x="3080591" y="5467765"/>
            <a:ext cx="347472" cy="0"/>
          </a:xfrm>
          <a:prstGeom prst="line">
            <a:avLst/>
          </a:prstGeom>
          <a:noFill/>
          <a:ln w="38100">
            <a:solidFill>
              <a:schemeClr val="bg1">
                <a:lumMod val="10000"/>
              </a:schemeClr>
            </a:solidFill>
            <a:prstDash val="solid"/>
            <a:tailEnd type="triangle"/>
          </a:ln>
        </p:spPr>
        <p:txBody>
          <a:bodyPr/>
          <a:lstStyle/>
          <a:p>
            <a:endParaRPr lang="ja-JP" altLang="en-US" sz="2400"/>
          </a:p>
        </p:txBody>
      </p:sp>
      <p:sp>
        <p:nvSpPr>
          <p:cNvPr id="9" name="Shape 5">
            <a:extLst>
              <a:ext uri="{FF2B5EF4-FFF2-40B4-BE49-F238E27FC236}">
                <a16:creationId xmlns:a16="http://schemas.microsoft.com/office/drawing/2014/main" id="{ADE344AF-2877-7A44-37F2-575BA3688FD4}"/>
              </a:ext>
            </a:extLst>
          </p:cNvPr>
          <p:cNvSpPr/>
          <p:nvPr/>
        </p:nvSpPr>
        <p:spPr>
          <a:xfrm>
            <a:off x="3482927" y="4690525"/>
            <a:ext cx="2423160" cy="1554480"/>
          </a:xfrm>
          <a:prstGeom prst="roundRect">
            <a:avLst>
              <a:gd name="adj" fmla="val 3235"/>
            </a:avLst>
          </a:prstGeom>
          <a:solidFill>
            <a:schemeClr val="bg1"/>
          </a:solidFill>
          <a:ln w="12700">
            <a:solidFill>
              <a:schemeClr val="bg1">
                <a:lumMod val="10000"/>
              </a:schemeClr>
            </a:solidFill>
            <a:prstDash val="solid"/>
          </a:ln>
        </p:spPr>
        <p:txBody>
          <a:bodyPr/>
          <a:lstStyle/>
          <a:p>
            <a:endParaRPr lang="ja-JP" altLang="en-US" sz="2400"/>
          </a:p>
        </p:txBody>
      </p:sp>
      <p:sp>
        <p:nvSpPr>
          <p:cNvPr id="10" name="Text 6">
            <a:extLst>
              <a:ext uri="{FF2B5EF4-FFF2-40B4-BE49-F238E27FC236}">
                <a16:creationId xmlns:a16="http://schemas.microsoft.com/office/drawing/2014/main" id="{4AA98C18-48A8-F4F4-C590-F4E6FEEAF8E7}"/>
              </a:ext>
            </a:extLst>
          </p:cNvPr>
          <p:cNvSpPr/>
          <p:nvPr/>
        </p:nvSpPr>
        <p:spPr>
          <a:xfrm>
            <a:off x="3620087" y="4836829"/>
            <a:ext cx="2148840" cy="384048"/>
          </a:xfrm>
          <a:prstGeom prst="rect">
            <a:avLst/>
          </a:prstGeom>
          <a:noFill/>
          <a:ln/>
        </p:spPr>
        <p:txBody>
          <a:bodyPr wrap="square" lIns="0" tIns="0" rIns="0" bIns="0" rtlCol="0" anchor="ctr"/>
          <a:lstStyle/>
          <a:p>
            <a:pPr marL="0" indent="0" algn="ctr">
              <a:buNone/>
            </a:pPr>
            <a:r>
              <a:rPr lang="en-US" sz="2000" dirty="0">
                <a:solidFill>
                  <a:srgbClr val="1E2761"/>
                </a:solidFill>
                <a:latin typeface="Hiragino Kaku Gothic Pro W6" pitchFamily="34" charset="0"/>
                <a:ea typeface="Hiragino Kaku Gothic Pro W6" pitchFamily="34" charset="-122"/>
                <a:cs typeface="Hiragino Kaku Gothic Pro W6" pitchFamily="34" charset="-120"/>
              </a:rPr>
              <a:t>一次ラベル＋根拠</a:t>
            </a:r>
            <a:endParaRPr lang="en-US" sz="2000" dirty="0"/>
          </a:p>
        </p:txBody>
      </p:sp>
      <p:sp>
        <p:nvSpPr>
          <p:cNvPr id="11" name="Text 7">
            <a:extLst>
              <a:ext uri="{FF2B5EF4-FFF2-40B4-BE49-F238E27FC236}">
                <a16:creationId xmlns:a16="http://schemas.microsoft.com/office/drawing/2014/main" id="{B165E629-75E5-D99A-525C-1543C5E6FF41}"/>
              </a:ext>
            </a:extLst>
          </p:cNvPr>
          <p:cNvSpPr/>
          <p:nvPr/>
        </p:nvSpPr>
        <p:spPr>
          <a:xfrm>
            <a:off x="3647519" y="5257453"/>
            <a:ext cx="2093976" cy="868680"/>
          </a:xfrm>
          <a:prstGeom prst="rect">
            <a:avLst/>
          </a:prstGeom>
          <a:noFill/>
          <a:ln/>
        </p:spPr>
        <p:txBody>
          <a:bodyPr wrap="square" lIns="0" tIns="0" rIns="0" bIns="0" rtlCol="0" anchor="t"/>
          <a:lstStyle/>
          <a:p>
            <a:pPr marL="0" indent="0" algn="ctr">
              <a:lnSpc>
                <a:spcPct val="115000"/>
              </a:lnSpc>
              <a:buNone/>
            </a:pPr>
            <a:r>
              <a:rPr lang="en-US" dirty="0">
                <a:solidFill>
                  <a:srgbClr val="24292F"/>
                </a:solidFill>
                <a:latin typeface="Hiragino Kaku Gothic Pro W3" pitchFamily="34" charset="0"/>
                <a:ea typeface="Hiragino Kaku Gothic Pro W3" pitchFamily="34" charset="-122"/>
                <a:cs typeface="Hiragino Kaku Gothic Pro W3" pitchFamily="34" charset="-120"/>
              </a:rPr>
              <a:t>判定の根拠</a:t>
            </a:r>
          </a:p>
          <a:p>
            <a:pPr algn="ctr">
              <a:lnSpc>
                <a:spcPct val="115000"/>
              </a:lnSpc>
            </a:pPr>
            <a:r>
              <a:rPr lang="en-US" altLang="ja-JP" dirty="0">
                <a:solidFill>
                  <a:srgbClr val="24292F"/>
                </a:solidFill>
                <a:latin typeface="Hiragino Kaku Gothic Pro W3" pitchFamily="34" charset="0"/>
                <a:ea typeface="Hiragino Kaku Gothic Pro W3" pitchFamily="34" charset="-122"/>
                <a:cs typeface="Hiragino Kaku Gothic Pro W3" pitchFamily="34" charset="-120"/>
              </a:rPr>
              <a:t>実行コマンドと出力</a:t>
            </a:r>
            <a:endParaRPr lang="en-US" dirty="0"/>
          </a:p>
        </p:txBody>
      </p:sp>
      <p:sp>
        <p:nvSpPr>
          <p:cNvPr id="12" name="Shape 8">
            <a:extLst>
              <a:ext uri="{FF2B5EF4-FFF2-40B4-BE49-F238E27FC236}">
                <a16:creationId xmlns:a16="http://schemas.microsoft.com/office/drawing/2014/main" id="{C99D8D34-C5DD-CF54-70FA-5E7889D1D2E4}"/>
              </a:ext>
            </a:extLst>
          </p:cNvPr>
          <p:cNvSpPr/>
          <p:nvPr/>
        </p:nvSpPr>
        <p:spPr>
          <a:xfrm>
            <a:off x="5960951" y="5467765"/>
            <a:ext cx="347472" cy="0"/>
          </a:xfrm>
          <a:prstGeom prst="line">
            <a:avLst/>
          </a:prstGeom>
          <a:noFill/>
          <a:ln w="38100">
            <a:solidFill>
              <a:schemeClr val="bg1">
                <a:lumMod val="10000"/>
              </a:schemeClr>
            </a:solidFill>
            <a:prstDash val="solid"/>
            <a:tailEnd type="triangle"/>
          </a:ln>
        </p:spPr>
        <p:txBody>
          <a:bodyPr/>
          <a:lstStyle/>
          <a:p>
            <a:endParaRPr lang="ja-JP" altLang="en-US" sz="2400"/>
          </a:p>
        </p:txBody>
      </p:sp>
      <p:sp>
        <p:nvSpPr>
          <p:cNvPr id="13" name="Shape 9">
            <a:extLst>
              <a:ext uri="{FF2B5EF4-FFF2-40B4-BE49-F238E27FC236}">
                <a16:creationId xmlns:a16="http://schemas.microsoft.com/office/drawing/2014/main" id="{927588AF-4FF8-791D-67EC-0CA2E88513AC}"/>
              </a:ext>
            </a:extLst>
          </p:cNvPr>
          <p:cNvSpPr/>
          <p:nvPr/>
        </p:nvSpPr>
        <p:spPr>
          <a:xfrm>
            <a:off x="6363287" y="4690525"/>
            <a:ext cx="2423160" cy="1554480"/>
          </a:xfrm>
          <a:prstGeom prst="roundRect">
            <a:avLst>
              <a:gd name="adj" fmla="val 3235"/>
            </a:avLst>
          </a:prstGeom>
          <a:solidFill>
            <a:srgbClr val="FFFFFF"/>
          </a:solidFill>
          <a:ln w="12700">
            <a:solidFill>
              <a:schemeClr val="bg1">
                <a:lumMod val="10000"/>
              </a:schemeClr>
            </a:solidFill>
            <a:prstDash val="solid"/>
          </a:ln>
        </p:spPr>
        <p:txBody>
          <a:bodyPr/>
          <a:lstStyle/>
          <a:p>
            <a:endParaRPr lang="ja-JP" altLang="en-US" sz="2400"/>
          </a:p>
        </p:txBody>
      </p:sp>
      <p:sp>
        <p:nvSpPr>
          <p:cNvPr id="14" name="Text 10">
            <a:extLst>
              <a:ext uri="{FF2B5EF4-FFF2-40B4-BE49-F238E27FC236}">
                <a16:creationId xmlns:a16="http://schemas.microsoft.com/office/drawing/2014/main" id="{C40C590F-8C6F-3A8C-17D1-EED0F432A0A0}"/>
              </a:ext>
            </a:extLst>
          </p:cNvPr>
          <p:cNvSpPr/>
          <p:nvPr/>
        </p:nvSpPr>
        <p:spPr>
          <a:xfrm>
            <a:off x="6500447" y="4836829"/>
            <a:ext cx="2148840" cy="384048"/>
          </a:xfrm>
          <a:prstGeom prst="rect">
            <a:avLst/>
          </a:prstGeom>
          <a:noFill/>
          <a:ln/>
        </p:spPr>
        <p:txBody>
          <a:bodyPr wrap="square" lIns="0" tIns="0" rIns="0" bIns="0" rtlCol="0" anchor="ctr"/>
          <a:lstStyle/>
          <a:p>
            <a:pPr marL="0" indent="0" algn="ctr">
              <a:buNone/>
            </a:pPr>
            <a:r>
              <a:rPr lang="en-US" sz="2000" dirty="0">
                <a:solidFill>
                  <a:srgbClr val="1E2761"/>
                </a:solidFill>
                <a:latin typeface="Hiragino Kaku Gothic Pro W6" pitchFamily="34" charset="0"/>
                <a:ea typeface="Hiragino Kaku Gothic Pro W6" pitchFamily="34" charset="-122"/>
                <a:cs typeface="Hiragino Kaku Gothic Pro W6" pitchFamily="34" charset="-120"/>
              </a:rPr>
              <a:t>著者による検証</a:t>
            </a:r>
            <a:endParaRPr lang="en-US" sz="2000" dirty="0"/>
          </a:p>
        </p:txBody>
      </p:sp>
      <p:sp>
        <p:nvSpPr>
          <p:cNvPr id="15" name="Text 11">
            <a:extLst>
              <a:ext uri="{FF2B5EF4-FFF2-40B4-BE49-F238E27FC236}">
                <a16:creationId xmlns:a16="http://schemas.microsoft.com/office/drawing/2014/main" id="{AC163574-0B7C-747F-4182-35A721156559}"/>
              </a:ext>
            </a:extLst>
          </p:cNvPr>
          <p:cNvSpPr/>
          <p:nvPr/>
        </p:nvSpPr>
        <p:spPr>
          <a:xfrm>
            <a:off x="6527879" y="5257453"/>
            <a:ext cx="2093976" cy="868680"/>
          </a:xfrm>
          <a:prstGeom prst="rect">
            <a:avLst/>
          </a:prstGeom>
          <a:noFill/>
          <a:ln/>
        </p:spPr>
        <p:txBody>
          <a:bodyPr wrap="square" lIns="0" tIns="0" rIns="0" bIns="0" rtlCol="0" anchor="t"/>
          <a:lstStyle/>
          <a:p>
            <a:pPr marL="0" indent="0" algn="ctr">
              <a:lnSpc>
                <a:spcPct val="115000"/>
              </a:lnSpc>
              <a:buNone/>
            </a:pPr>
            <a:r>
              <a:rPr lang="en-US" dirty="0">
                <a:solidFill>
                  <a:srgbClr val="24292F"/>
                </a:solidFill>
                <a:latin typeface="Hiragino Kaku Gothic Pro W3" pitchFamily="34" charset="0"/>
                <a:ea typeface="Hiragino Kaku Gothic Pro W3" pitchFamily="34" charset="-122"/>
                <a:cs typeface="Hiragino Kaku Gothic Pro W3" pitchFamily="34" charset="-120"/>
              </a:rPr>
              <a:t>根拠とログを確認</a:t>
            </a:r>
          </a:p>
          <a:p>
            <a:pPr marL="0" indent="0" algn="ctr">
              <a:lnSpc>
                <a:spcPct val="115000"/>
              </a:lnSpc>
              <a:buNone/>
            </a:pPr>
            <a:r>
              <a:rPr lang="en-US" dirty="0">
                <a:solidFill>
                  <a:srgbClr val="24292F"/>
                </a:solidFill>
                <a:latin typeface="Hiragino Kaku Gothic Pro W3" pitchFamily="34" charset="0"/>
                <a:ea typeface="Hiragino Kaku Gothic Pro W3" pitchFamily="34" charset="-122"/>
                <a:cs typeface="Hiragino Kaku Gothic Pro W3" pitchFamily="34" charset="-120"/>
              </a:rPr>
              <a:t>著者が再調査</a:t>
            </a:r>
            <a:endParaRPr lang="en-US" dirty="0"/>
          </a:p>
        </p:txBody>
      </p:sp>
      <p:sp>
        <p:nvSpPr>
          <p:cNvPr id="16" name="Shape 12">
            <a:extLst>
              <a:ext uri="{FF2B5EF4-FFF2-40B4-BE49-F238E27FC236}">
                <a16:creationId xmlns:a16="http://schemas.microsoft.com/office/drawing/2014/main" id="{FF66A3A3-36B3-ABC2-F962-5049C405A4FE}"/>
              </a:ext>
            </a:extLst>
          </p:cNvPr>
          <p:cNvSpPr/>
          <p:nvPr/>
        </p:nvSpPr>
        <p:spPr>
          <a:xfrm>
            <a:off x="8841311" y="5467765"/>
            <a:ext cx="347472" cy="0"/>
          </a:xfrm>
          <a:prstGeom prst="line">
            <a:avLst/>
          </a:prstGeom>
          <a:noFill/>
          <a:ln w="38100">
            <a:solidFill>
              <a:schemeClr val="bg1">
                <a:lumMod val="10000"/>
              </a:schemeClr>
            </a:solidFill>
            <a:prstDash val="solid"/>
            <a:tailEnd type="triangle"/>
          </a:ln>
        </p:spPr>
        <p:txBody>
          <a:bodyPr/>
          <a:lstStyle/>
          <a:p>
            <a:endParaRPr lang="ja-JP" altLang="en-US" sz="2400"/>
          </a:p>
        </p:txBody>
      </p:sp>
      <p:sp>
        <p:nvSpPr>
          <p:cNvPr id="17" name="Shape 13">
            <a:extLst>
              <a:ext uri="{FF2B5EF4-FFF2-40B4-BE49-F238E27FC236}">
                <a16:creationId xmlns:a16="http://schemas.microsoft.com/office/drawing/2014/main" id="{5268EEB1-F25B-F1ED-500A-87D9B21EED5F}"/>
              </a:ext>
            </a:extLst>
          </p:cNvPr>
          <p:cNvSpPr/>
          <p:nvPr/>
        </p:nvSpPr>
        <p:spPr>
          <a:xfrm>
            <a:off x="9243647" y="4690525"/>
            <a:ext cx="2423160" cy="1554480"/>
          </a:xfrm>
          <a:prstGeom prst="roundRect">
            <a:avLst>
              <a:gd name="adj" fmla="val 3235"/>
            </a:avLst>
          </a:prstGeom>
          <a:solidFill>
            <a:schemeClr val="bg1"/>
          </a:solidFill>
          <a:ln w="19050">
            <a:solidFill>
              <a:srgbClr val="1E2761"/>
            </a:solidFill>
            <a:prstDash val="solid"/>
          </a:ln>
        </p:spPr>
        <p:txBody>
          <a:bodyPr/>
          <a:lstStyle/>
          <a:p>
            <a:endParaRPr lang="ja-JP" altLang="en-US" sz="2400"/>
          </a:p>
        </p:txBody>
      </p:sp>
      <p:sp>
        <p:nvSpPr>
          <p:cNvPr id="18" name="Text 14">
            <a:extLst>
              <a:ext uri="{FF2B5EF4-FFF2-40B4-BE49-F238E27FC236}">
                <a16:creationId xmlns:a16="http://schemas.microsoft.com/office/drawing/2014/main" id="{E61BD356-81CA-79E1-DE75-D767D7161676}"/>
              </a:ext>
            </a:extLst>
          </p:cNvPr>
          <p:cNvSpPr/>
          <p:nvPr/>
        </p:nvSpPr>
        <p:spPr>
          <a:xfrm>
            <a:off x="9380807" y="4836829"/>
            <a:ext cx="2148840" cy="384048"/>
          </a:xfrm>
          <a:prstGeom prst="rect">
            <a:avLst/>
          </a:prstGeom>
          <a:noFill/>
          <a:ln/>
        </p:spPr>
        <p:txBody>
          <a:bodyPr wrap="square" lIns="0" tIns="0" rIns="0" bIns="0" rtlCol="0" anchor="ctr"/>
          <a:lstStyle/>
          <a:p>
            <a:pPr marL="0" indent="0" algn="ctr">
              <a:buNone/>
            </a:pPr>
            <a:r>
              <a:rPr lang="en-US" sz="2000" dirty="0">
                <a:solidFill>
                  <a:srgbClr val="1E2761"/>
                </a:solidFill>
                <a:latin typeface="Hiragino Kaku Gothic Pro W6" pitchFamily="34" charset="0"/>
                <a:ea typeface="Hiragino Kaku Gothic Pro W6" pitchFamily="34" charset="-122"/>
                <a:cs typeface="Hiragino Kaku Gothic Pro W6" pitchFamily="34" charset="-120"/>
              </a:rPr>
              <a:t>最終ラベル確定</a:t>
            </a:r>
            <a:endParaRPr lang="en-US" sz="2000" dirty="0"/>
          </a:p>
        </p:txBody>
      </p:sp>
      <p:sp>
        <p:nvSpPr>
          <p:cNvPr id="19" name="Text 15">
            <a:extLst>
              <a:ext uri="{FF2B5EF4-FFF2-40B4-BE49-F238E27FC236}">
                <a16:creationId xmlns:a16="http://schemas.microsoft.com/office/drawing/2014/main" id="{B963FEC9-2FB7-6500-A5AB-D38C9D3ED23B}"/>
              </a:ext>
            </a:extLst>
          </p:cNvPr>
          <p:cNvSpPr/>
          <p:nvPr/>
        </p:nvSpPr>
        <p:spPr>
          <a:xfrm>
            <a:off x="9408239" y="5257453"/>
            <a:ext cx="2093976" cy="868680"/>
          </a:xfrm>
          <a:prstGeom prst="rect">
            <a:avLst/>
          </a:prstGeom>
          <a:noFill/>
          <a:ln/>
        </p:spPr>
        <p:txBody>
          <a:bodyPr wrap="square" lIns="0" tIns="0" rIns="0" bIns="0" rtlCol="0" anchor="t"/>
          <a:lstStyle/>
          <a:p>
            <a:pPr marL="0" indent="0" algn="ctr">
              <a:lnSpc>
                <a:spcPct val="115000"/>
              </a:lnSpc>
              <a:buNone/>
            </a:pPr>
            <a:r>
              <a:rPr lang="en-US" dirty="0">
                <a:solidFill>
                  <a:srgbClr val="24292F"/>
                </a:solidFill>
                <a:latin typeface="Hiragino Kaku Gothic Pro W3" pitchFamily="34" charset="0"/>
                <a:ea typeface="Hiragino Kaku Gothic Pro W3" pitchFamily="34" charset="-122"/>
              </a:rPr>
              <a:t>ラベルは著者が確定</a:t>
            </a:r>
            <a:endParaRPr lang="en-US" dirty="0"/>
          </a:p>
        </p:txBody>
      </p:sp>
      <p:sp>
        <p:nvSpPr>
          <p:cNvPr id="3" name="Shape 17">
            <a:extLst>
              <a:ext uri="{FF2B5EF4-FFF2-40B4-BE49-F238E27FC236}">
                <a16:creationId xmlns:a16="http://schemas.microsoft.com/office/drawing/2014/main" id="{4EC65E42-E4BA-73FB-ED0C-425F9FB2AF5E}"/>
              </a:ext>
            </a:extLst>
          </p:cNvPr>
          <p:cNvSpPr/>
          <p:nvPr/>
        </p:nvSpPr>
        <p:spPr>
          <a:xfrm>
            <a:off x="480888" y="1491655"/>
            <a:ext cx="11183112" cy="713231"/>
          </a:xfrm>
          <a:prstGeom prst="roundRect">
            <a:avLst>
              <a:gd name="adj" fmla="val 0"/>
            </a:avLst>
          </a:prstGeom>
          <a:solidFill>
            <a:srgbClr val="FFF3C9"/>
          </a:solidFill>
          <a:ln w="12700">
            <a:noFill/>
            <a:prstDash val="solid"/>
          </a:ln>
        </p:spPr>
        <p:txBody>
          <a:bodyPr anchor="ctr" anchorCtr="0"/>
          <a:lstStyle/>
          <a:p>
            <a:r>
              <a:rPr lang="en-US" altLang="ja-JP" sz="2800">
                <a:solidFill>
                  <a:schemeClr val="bg1">
                    <a:lumMod val="10000"/>
                  </a:schemeClr>
                </a:solidFill>
                <a:latin typeface="Hiragino Kaku Gothic Pro W3" panose="020B0300000000000000" pitchFamily="34" charset="-128"/>
                <a:ea typeface="Hiragino Kaku Gothic Pro W3" panose="020B0300000000000000" pitchFamily="34" charset="-128"/>
              </a:rPr>
              <a:t> AI </a:t>
            </a:r>
            <a:r>
              <a:rPr lang="ja-JP" altLang="en-US" sz="2800">
                <a:solidFill>
                  <a:schemeClr val="bg1">
                    <a:lumMod val="10000"/>
                  </a:schemeClr>
                </a:solidFill>
                <a:latin typeface="Hiragino Kaku Gothic Pro W3" panose="020B0300000000000000" pitchFamily="34" charset="-128"/>
                <a:ea typeface="Hiragino Kaku Gothic Pro W3" panose="020B0300000000000000" pitchFamily="34" charset="-128"/>
              </a:rPr>
              <a:t>エージェントと著者により過去制約違反を判定する</a:t>
            </a:r>
          </a:p>
        </p:txBody>
      </p:sp>
      <p:sp>
        <p:nvSpPr>
          <p:cNvPr id="26" name="テキスト ボックス 25">
            <a:extLst>
              <a:ext uri="{FF2B5EF4-FFF2-40B4-BE49-F238E27FC236}">
                <a16:creationId xmlns:a16="http://schemas.microsoft.com/office/drawing/2014/main" id="{E40890EC-E372-6659-33B9-87162178C833}"/>
              </a:ext>
            </a:extLst>
          </p:cNvPr>
          <p:cNvSpPr txBox="1"/>
          <p:nvPr/>
        </p:nvSpPr>
        <p:spPr>
          <a:xfrm>
            <a:off x="528000" y="2430739"/>
            <a:ext cx="10218420" cy="2092881"/>
          </a:xfrm>
          <a:prstGeom prst="rect">
            <a:avLst/>
          </a:prstGeom>
          <a:noFill/>
        </p:spPr>
        <p:txBody>
          <a:bodyPr wrap="square">
            <a:spAutoFit/>
          </a:bodyPr>
          <a:lstStyle/>
          <a:p>
            <a:pPr marL="457200" indent="-457200">
              <a:buFontTx/>
              <a:buChar char="-"/>
            </a:pPr>
            <a:r>
              <a:rPr lang="ja-JP" altLang="en-US" sz="2800">
                <a:solidFill>
                  <a:schemeClr val="bg1">
                    <a:lumMod val="10000"/>
                  </a:schemeClr>
                </a:solidFill>
                <a:latin typeface="Hiragino Kaku Gothic Pro W3" pitchFamily="34" charset="0"/>
                <a:ea typeface="Hiragino Kaku Gothic Pro W3" pitchFamily="34" charset="-122"/>
                <a:cs typeface="Hiragino Kaku Gothic Pro W3" pitchFamily="34" charset="-120"/>
              </a:rPr>
              <a:t>コーディングルールを与えて</a:t>
            </a:r>
            <a:r>
              <a:rPr lang="en-US" altLang="ja-JP" sz="2800">
                <a:solidFill>
                  <a:schemeClr val="bg1">
                    <a:lumMod val="10000"/>
                  </a:schemeClr>
                </a:solidFill>
                <a:latin typeface="Hiragino Kaku Gothic Pro W3" pitchFamily="34" charset="0"/>
                <a:ea typeface="Hiragino Kaku Gothic Pro W3" pitchFamily="34" charset="-122"/>
                <a:cs typeface="Hiragino Kaku Gothic Pro W3" pitchFamily="34" charset="-120"/>
              </a:rPr>
              <a:t> AI </a:t>
            </a:r>
            <a:r>
              <a:rPr lang="ja-JP" altLang="en-US" sz="2800">
                <a:solidFill>
                  <a:schemeClr val="bg1">
                    <a:lumMod val="10000"/>
                  </a:schemeClr>
                </a:solidFill>
                <a:latin typeface="Hiragino Kaku Gothic Pro W3" pitchFamily="34" charset="0"/>
                <a:ea typeface="Hiragino Kaku Gothic Pro W3" pitchFamily="34" charset="-122"/>
                <a:cs typeface="Hiragino Kaku Gothic Pro W3" pitchFamily="34" charset="-120"/>
              </a:rPr>
              <a:t>エージェントを実行</a:t>
            </a:r>
            <a:endParaRPr lang="en-US" altLang="ja-JP" sz="2800">
              <a:solidFill>
                <a:schemeClr val="bg1">
                  <a:lumMod val="10000"/>
                </a:schemeClr>
              </a:solidFill>
              <a:latin typeface="Hiragino Kaku Gothic Pro W3" pitchFamily="34" charset="0"/>
              <a:ea typeface="Hiragino Kaku Gothic Pro W3" pitchFamily="34" charset="-122"/>
              <a:cs typeface="Hiragino Kaku Gothic Pro W3" pitchFamily="34" charset="-120"/>
            </a:endParaRPr>
          </a:p>
          <a:p>
            <a:pPr marL="457200" indent="-457200">
              <a:buFontTx/>
              <a:buChar char="-"/>
            </a:pPr>
            <a:endParaRPr lang="en-US" altLang="ja-JP" sz="800">
              <a:solidFill>
                <a:schemeClr val="bg1">
                  <a:lumMod val="10000"/>
                </a:schemeClr>
              </a:solidFill>
              <a:latin typeface="Hiragino Kaku Gothic Pro W3" pitchFamily="34" charset="0"/>
              <a:ea typeface="Hiragino Kaku Gothic Pro W3" pitchFamily="34" charset="-122"/>
              <a:cs typeface="Hiragino Kaku Gothic Pro W3" pitchFamily="34" charset="-120"/>
            </a:endParaRPr>
          </a:p>
          <a:p>
            <a:pPr marL="457200" indent="-457200">
              <a:buFontTx/>
              <a:buChar char="-"/>
            </a:pPr>
            <a:r>
              <a:rPr lang="en-US" altLang="ja-JP" sz="2800">
                <a:solidFill>
                  <a:schemeClr val="bg1">
                    <a:lumMod val="10000"/>
                  </a:schemeClr>
                </a:solidFill>
                <a:latin typeface="Hiragino Kaku Gothic Pro W3" pitchFamily="34" charset="0"/>
                <a:ea typeface="Hiragino Kaku Gothic Pro W3" pitchFamily="34" charset="-122"/>
                <a:cs typeface="Hiragino Kaku Gothic Pro W3" pitchFamily="34" charset="-120"/>
              </a:rPr>
              <a:t>AI </a:t>
            </a:r>
            <a:r>
              <a:rPr lang="ja-JP" altLang="en-US" sz="2800">
                <a:solidFill>
                  <a:schemeClr val="bg1">
                    <a:lumMod val="10000"/>
                  </a:schemeClr>
                </a:solidFill>
                <a:latin typeface="Hiragino Kaku Gothic Pro W3" pitchFamily="34" charset="0"/>
                <a:ea typeface="Hiragino Kaku Gothic Pro W3" pitchFamily="34" charset="-122"/>
                <a:cs typeface="Hiragino Kaku Gothic Pro W3" pitchFamily="34" charset="-120"/>
              </a:rPr>
              <a:t>エージェントの実行コマンドと出力を記録</a:t>
            </a:r>
            <a:endParaRPr lang="en-US" altLang="ja-JP" sz="2800">
              <a:solidFill>
                <a:schemeClr val="bg1">
                  <a:lumMod val="10000"/>
                </a:schemeClr>
              </a:solidFill>
              <a:latin typeface="Hiragino Kaku Gothic Pro W3" pitchFamily="34" charset="0"/>
              <a:ea typeface="Hiragino Kaku Gothic Pro W3" pitchFamily="34" charset="-122"/>
              <a:cs typeface="Hiragino Kaku Gothic Pro W3" pitchFamily="34" charset="-120"/>
            </a:endParaRPr>
          </a:p>
          <a:p>
            <a:endParaRPr lang="en-US" altLang="ja-JP" sz="500">
              <a:solidFill>
                <a:schemeClr val="bg1">
                  <a:lumMod val="10000"/>
                </a:schemeClr>
              </a:solidFill>
              <a:latin typeface="Hiragino Kaku Gothic Pro W3" pitchFamily="34" charset="0"/>
              <a:ea typeface="Hiragino Kaku Gothic Pro W3" pitchFamily="34" charset="-122"/>
            </a:endParaRPr>
          </a:p>
          <a:p>
            <a:pPr marL="457200" indent="-457200">
              <a:buFontTx/>
              <a:buChar char="-"/>
            </a:pPr>
            <a:r>
              <a:rPr lang="ja-JP" altLang="en-US" sz="2800">
                <a:solidFill>
                  <a:schemeClr val="bg1">
                    <a:lumMod val="10000"/>
                  </a:schemeClr>
                </a:solidFill>
                <a:latin typeface="Hiragino Kaku Gothic Pro W3" panose="020B0300000000000000" pitchFamily="34" charset="-128"/>
                <a:ea typeface="Hiragino Kaku Gothic Pro W3" panose="020B0300000000000000" pitchFamily="34" charset="-128"/>
              </a:rPr>
              <a:t>著者がログを確認して妥当性を調査</a:t>
            </a:r>
            <a:endParaRPr lang="en-US" altLang="ja-JP" sz="2800">
              <a:solidFill>
                <a:schemeClr val="bg1">
                  <a:lumMod val="10000"/>
                </a:schemeClr>
              </a:solidFill>
              <a:latin typeface="Hiragino Kaku Gothic Pro W3" panose="020B0300000000000000" pitchFamily="34" charset="-128"/>
              <a:ea typeface="Hiragino Kaku Gothic Pro W3" panose="020B0300000000000000" pitchFamily="34" charset="-128"/>
            </a:endParaRPr>
          </a:p>
          <a:p>
            <a:endParaRPr lang="en-US" altLang="ja-JP" sz="500">
              <a:solidFill>
                <a:schemeClr val="bg1">
                  <a:lumMod val="10000"/>
                </a:schemeClr>
              </a:solidFill>
              <a:latin typeface="Hiragino Kaku Gothic Pro W3" panose="020B0300000000000000" pitchFamily="34" charset="-128"/>
              <a:ea typeface="Hiragino Kaku Gothic Pro W3" panose="020B0300000000000000" pitchFamily="34" charset="-128"/>
            </a:endParaRPr>
          </a:p>
          <a:p>
            <a:pPr marL="457200" indent="-457200">
              <a:buFontTx/>
              <a:buChar char="-"/>
            </a:pPr>
            <a:r>
              <a:rPr lang="ja-JP" altLang="en-US" sz="2800">
                <a:solidFill>
                  <a:schemeClr val="bg1">
                    <a:lumMod val="10000"/>
                  </a:schemeClr>
                </a:solidFill>
                <a:latin typeface="Hiragino Kaku Gothic Pro W3" panose="020B0300000000000000" pitchFamily="34" charset="-128"/>
                <a:ea typeface="Hiragino Kaku Gothic Pro W3" panose="020B0300000000000000" pitchFamily="34" charset="-128"/>
              </a:rPr>
              <a:t>著者が再調査を実施して最終ラベルを確定</a:t>
            </a:r>
            <a:endParaRPr lang="en-US" altLang="ja-JP" sz="2800">
              <a:solidFill>
                <a:schemeClr val="bg1">
                  <a:lumMod val="10000"/>
                </a:schemeClr>
              </a:solidFill>
              <a:latin typeface="Hiragino Kaku Gothic Pro W3" panose="020B0300000000000000" pitchFamily="34" charset="-128"/>
              <a:ea typeface="Hiragino Kaku Gothic Pro W3" panose="020B0300000000000000" pitchFamily="34" charset="-128"/>
            </a:endParaRPr>
          </a:p>
        </p:txBody>
      </p:sp>
    </p:spTree>
    <p:extLst>
      <p:ext uri="{BB962C8B-B14F-4D97-AF65-F5344CB8AC3E}">
        <p14:creationId xmlns:p14="http://schemas.microsoft.com/office/powerpoint/2010/main" val="20200165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45FE797-3B1A-3A9C-6E1C-D01FFF45B2B0}"/>
              </a:ext>
            </a:extLst>
          </p:cNvPr>
          <p:cNvSpPr>
            <a:spLocks noGrp="1"/>
          </p:cNvSpPr>
          <p:nvPr>
            <p:ph type="title"/>
          </p:nvPr>
        </p:nvSpPr>
        <p:spPr/>
        <p:txBody>
          <a:bodyPr/>
          <a:lstStyle/>
          <a:p>
            <a:r>
              <a:rPr kumimoji="1" lang="en" altLang="ja-JP"/>
              <a:t>RQ1</a:t>
            </a:r>
            <a:r>
              <a:rPr kumimoji="1" lang="ja-JP" altLang="en"/>
              <a:t>：</a:t>
            </a:r>
            <a:r>
              <a:rPr kumimoji="1" lang="ja-JP" altLang="en-US"/>
              <a:t>過去制約違反の頻度</a:t>
            </a:r>
            <a:br>
              <a:rPr kumimoji="1" lang="ja-JP" altLang="en-US"/>
            </a:br>
            <a:endParaRPr kumimoji="1" lang="ja-JP" altLang="en-US"/>
          </a:p>
        </p:txBody>
      </p:sp>
      <p:sp>
        <p:nvSpPr>
          <p:cNvPr id="4" name="スライド番号プレースホルダー 3">
            <a:extLst>
              <a:ext uri="{FF2B5EF4-FFF2-40B4-BE49-F238E27FC236}">
                <a16:creationId xmlns:a16="http://schemas.microsoft.com/office/drawing/2014/main" id="{D996556B-164D-D749-9563-1907832E6CF7}"/>
              </a:ext>
            </a:extLst>
          </p:cNvPr>
          <p:cNvSpPr>
            <a:spLocks noGrp="1"/>
          </p:cNvSpPr>
          <p:nvPr>
            <p:ph type="sldNum" sz="quarter" idx="12"/>
          </p:nvPr>
        </p:nvSpPr>
        <p:spPr/>
        <p:txBody>
          <a:bodyPr/>
          <a:lstStyle/>
          <a:p>
            <a:fld id="{B16735D3-C9E7-F649-AF37-A9D08763696D}" type="slidenum">
              <a:rPr lang="ja-JP" altLang="en-US" smtClean="0"/>
              <a:pPr/>
              <a:t>8</a:t>
            </a:fld>
            <a:endParaRPr lang="ja-JP" altLang="en-US"/>
          </a:p>
        </p:txBody>
      </p:sp>
      <p:sp>
        <p:nvSpPr>
          <p:cNvPr id="5" name="Text 3">
            <a:extLst>
              <a:ext uri="{FF2B5EF4-FFF2-40B4-BE49-F238E27FC236}">
                <a16:creationId xmlns:a16="http://schemas.microsoft.com/office/drawing/2014/main" id="{AC7C535F-3733-E886-3DA5-8B5CA055DFF5}"/>
              </a:ext>
            </a:extLst>
          </p:cNvPr>
          <p:cNvSpPr/>
          <p:nvPr/>
        </p:nvSpPr>
        <p:spPr>
          <a:xfrm>
            <a:off x="602154" y="2761265"/>
            <a:ext cx="6217920" cy="320040"/>
          </a:xfrm>
          <a:prstGeom prst="rect">
            <a:avLst/>
          </a:prstGeom>
          <a:noFill/>
          <a:ln/>
        </p:spPr>
        <p:txBody>
          <a:bodyPr wrap="square" lIns="0" tIns="0" rIns="0" bIns="0" rtlCol="0" anchor="ctr"/>
          <a:lstStyle/>
          <a:p>
            <a:pPr marL="0" indent="0">
              <a:buNone/>
            </a:pPr>
            <a:r>
              <a:rPr lang="en-US" sz="2800" b="1" dirty="0">
                <a:solidFill>
                  <a:srgbClr val="24292F"/>
                </a:solidFill>
                <a:latin typeface="Hiragino Kaku Gothic Pro W3" panose="020B0300000000000000" pitchFamily="34" charset="-128"/>
                <a:ea typeface="Hiragino Kaku Gothic Pro W3" panose="020B0300000000000000" pitchFamily="34" charset="-128"/>
                <a:cs typeface="Hiragino Kaku Gothic Pro W6" pitchFamily="34" charset="-120"/>
              </a:rPr>
              <a:t>判定ラベルの内訳（76件）</a:t>
            </a:r>
            <a:endParaRPr lang="en-US" sz="2800" b="1" dirty="0">
              <a:latin typeface="Hiragino Kaku Gothic Pro W3" panose="020B0300000000000000" pitchFamily="34" charset="-128"/>
              <a:ea typeface="Hiragino Kaku Gothic Pro W3" panose="020B0300000000000000" pitchFamily="34" charset="-128"/>
            </a:endParaRPr>
          </a:p>
        </p:txBody>
      </p:sp>
      <p:sp>
        <p:nvSpPr>
          <p:cNvPr id="6" name="Shape 4">
            <a:extLst>
              <a:ext uri="{FF2B5EF4-FFF2-40B4-BE49-F238E27FC236}">
                <a16:creationId xmlns:a16="http://schemas.microsoft.com/office/drawing/2014/main" id="{F1289059-C5B9-888C-B449-2A3BB1379C5C}"/>
              </a:ext>
            </a:extLst>
          </p:cNvPr>
          <p:cNvSpPr/>
          <p:nvPr/>
        </p:nvSpPr>
        <p:spPr>
          <a:xfrm>
            <a:off x="602154" y="3218465"/>
            <a:ext cx="3681663" cy="777240"/>
          </a:xfrm>
          <a:prstGeom prst="rect">
            <a:avLst/>
          </a:prstGeom>
          <a:solidFill>
            <a:srgbClr val="B31D34"/>
          </a:solidFill>
          <a:ln w="12700">
            <a:solidFill>
              <a:srgbClr val="FFFFFF"/>
            </a:solidFill>
            <a:prstDash val="solid"/>
          </a:ln>
        </p:spPr>
        <p:txBody>
          <a:bodyPr/>
          <a:lstStyle/>
          <a:p>
            <a:endParaRPr lang="ja-JP" altLang="en-US" sz="3200"/>
          </a:p>
        </p:txBody>
      </p:sp>
      <p:sp>
        <p:nvSpPr>
          <p:cNvPr id="7" name="Text 5">
            <a:extLst>
              <a:ext uri="{FF2B5EF4-FFF2-40B4-BE49-F238E27FC236}">
                <a16:creationId xmlns:a16="http://schemas.microsoft.com/office/drawing/2014/main" id="{6B03D1FE-7F70-5AC3-BE58-50F81AA19B2E}"/>
              </a:ext>
            </a:extLst>
          </p:cNvPr>
          <p:cNvSpPr/>
          <p:nvPr/>
        </p:nvSpPr>
        <p:spPr>
          <a:xfrm>
            <a:off x="602154" y="3218465"/>
            <a:ext cx="3681663" cy="777240"/>
          </a:xfrm>
          <a:prstGeom prst="rect">
            <a:avLst/>
          </a:prstGeom>
          <a:noFill/>
          <a:ln/>
        </p:spPr>
        <p:txBody>
          <a:bodyPr wrap="square" lIns="0" tIns="0" rIns="0" bIns="0" rtlCol="0" anchor="ctr"/>
          <a:lstStyle/>
          <a:p>
            <a:pPr marL="0" indent="0" algn="ctr">
              <a:buNone/>
            </a:pPr>
            <a:r>
              <a:rPr lang="en-US" sz="2800" dirty="0">
                <a:solidFill>
                  <a:srgbClr val="FFFFFF"/>
                </a:solidFill>
                <a:latin typeface="Hiragino Kaku Gothic Pro W6" pitchFamily="34" charset="0"/>
                <a:ea typeface="Hiragino Kaku Gothic Pro W6" pitchFamily="34" charset="-122"/>
                <a:cs typeface="Hiragino Kaku Gothic Pro W6" pitchFamily="34" charset="-120"/>
              </a:rPr>
              <a:t>45</a:t>
            </a:r>
            <a:endParaRPr lang="en-US" sz="2800" dirty="0"/>
          </a:p>
        </p:txBody>
      </p:sp>
      <p:sp>
        <p:nvSpPr>
          <p:cNvPr id="8" name="Shape 6">
            <a:extLst>
              <a:ext uri="{FF2B5EF4-FFF2-40B4-BE49-F238E27FC236}">
                <a16:creationId xmlns:a16="http://schemas.microsoft.com/office/drawing/2014/main" id="{483265E0-46B3-8891-331C-E7F5736A60E0}"/>
              </a:ext>
            </a:extLst>
          </p:cNvPr>
          <p:cNvSpPr/>
          <p:nvPr/>
        </p:nvSpPr>
        <p:spPr>
          <a:xfrm>
            <a:off x="4283817" y="3218465"/>
            <a:ext cx="1799924" cy="777240"/>
          </a:xfrm>
          <a:prstGeom prst="rect">
            <a:avLst/>
          </a:prstGeom>
          <a:solidFill>
            <a:srgbClr val="9AA3AF"/>
          </a:solidFill>
          <a:ln w="12700">
            <a:solidFill>
              <a:srgbClr val="FFFFFF"/>
            </a:solidFill>
            <a:prstDash val="solid"/>
          </a:ln>
        </p:spPr>
        <p:txBody>
          <a:bodyPr/>
          <a:lstStyle/>
          <a:p>
            <a:endParaRPr lang="ja-JP" altLang="en-US" sz="3200"/>
          </a:p>
        </p:txBody>
      </p:sp>
      <p:sp>
        <p:nvSpPr>
          <p:cNvPr id="9" name="Text 7">
            <a:extLst>
              <a:ext uri="{FF2B5EF4-FFF2-40B4-BE49-F238E27FC236}">
                <a16:creationId xmlns:a16="http://schemas.microsoft.com/office/drawing/2014/main" id="{D53D4EC5-3747-7C6D-87C3-7194112B4ACC}"/>
              </a:ext>
            </a:extLst>
          </p:cNvPr>
          <p:cNvSpPr/>
          <p:nvPr/>
        </p:nvSpPr>
        <p:spPr>
          <a:xfrm>
            <a:off x="4283817" y="3218465"/>
            <a:ext cx="1799924" cy="777240"/>
          </a:xfrm>
          <a:prstGeom prst="rect">
            <a:avLst/>
          </a:prstGeom>
          <a:noFill/>
          <a:ln/>
        </p:spPr>
        <p:txBody>
          <a:bodyPr wrap="square" lIns="0" tIns="0" rIns="0" bIns="0" rtlCol="0" anchor="ctr"/>
          <a:lstStyle/>
          <a:p>
            <a:pPr marL="0" indent="0" algn="ctr">
              <a:buNone/>
            </a:pPr>
            <a:r>
              <a:rPr lang="en-US" sz="2800" dirty="0">
                <a:solidFill>
                  <a:srgbClr val="FFFFFF"/>
                </a:solidFill>
                <a:latin typeface="Hiragino Kaku Gothic Pro W6" pitchFamily="34" charset="0"/>
                <a:ea typeface="Hiragino Kaku Gothic Pro W6" pitchFamily="34" charset="-122"/>
                <a:cs typeface="Hiragino Kaku Gothic Pro W6" pitchFamily="34" charset="-120"/>
              </a:rPr>
              <a:t>22</a:t>
            </a:r>
            <a:endParaRPr lang="en-US" sz="2800" dirty="0"/>
          </a:p>
        </p:txBody>
      </p:sp>
      <p:sp>
        <p:nvSpPr>
          <p:cNvPr id="10" name="Shape 8">
            <a:extLst>
              <a:ext uri="{FF2B5EF4-FFF2-40B4-BE49-F238E27FC236}">
                <a16:creationId xmlns:a16="http://schemas.microsoft.com/office/drawing/2014/main" id="{7C5F532E-A189-D439-8091-BA0BFA90B052}"/>
              </a:ext>
            </a:extLst>
          </p:cNvPr>
          <p:cNvSpPr/>
          <p:nvPr/>
        </p:nvSpPr>
        <p:spPr>
          <a:xfrm>
            <a:off x="6083741" y="3218465"/>
            <a:ext cx="654518" cy="777240"/>
          </a:xfrm>
          <a:prstGeom prst="rect">
            <a:avLst/>
          </a:prstGeom>
          <a:solidFill>
            <a:srgbClr val="C9CFD8"/>
          </a:solidFill>
          <a:ln w="12700">
            <a:solidFill>
              <a:srgbClr val="FFFFFF"/>
            </a:solidFill>
            <a:prstDash val="solid"/>
          </a:ln>
        </p:spPr>
        <p:txBody>
          <a:bodyPr/>
          <a:lstStyle/>
          <a:p>
            <a:endParaRPr lang="ja-JP" altLang="en-US" sz="3200"/>
          </a:p>
        </p:txBody>
      </p:sp>
      <p:sp>
        <p:nvSpPr>
          <p:cNvPr id="11" name="Text 9">
            <a:extLst>
              <a:ext uri="{FF2B5EF4-FFF2-40B4-BE49-F238E27FC236}">
                <a16:creationId xmlns:a16="http://schemas.microsoft.com/office/drawing/2014/main" id="{2ACC3A10-9B20-0956-9866-8854FA0B61FF}"/>
              </a:ext>
            </a:extLst>
          </p:cNvPr>
          <p:cNvSpPr/>
          <p:nvPr/>
        </p:nvSpPr>
        <p:spPr>
          <a:xfrm>
            <a:off x="6083741" y="3218465"/>
            <a:ext cx="654518" cy="777240"/>
          </a:xfrm>
          <a:prstGeom prst="rect">
            <a:avLst/>
          </a:prstGeom>
          <a:noFill/>
          <a:ln/>
        </p:spPr>
        <p:txBody>
          <a:bodyPr wrap="square" lIns="0" tIns="0" rIns="0" bIns="0" rtlCol="0" anchor="ctr"/>
          <a:lstStyle/>
          <a:p>
            <a:pPr marL="0" indent="0" algn="ctr">
              <a:buNone/>
            </a:pPr>
            <a:r>
              <a:rPr lang="en-US" sz="2800" dirty="0">
                <a:solidFill>
                  <a:srgbClr val="24292F"/>
                </a:solidFill>
                <a:latin typeface="Hiragino Kaku Gothic Pro W6" pitchFamily="34" charset="0"/>
                <a:ea typeface="Hiragino Kaku Gothic Pro W6" pitchFamily="34" charset="-122"/>
                <a:cs typeface="Hiragino Kaku Gothic Pro W6" pitchFamily="34" charset="-120"/>
              </a:rPr>
              <a:t>8</a:t>
            </a:r>
            <a:endParaRPr lang="en-US" sz="2800" dirty="0"/>
          </a:p>
        </p:txBody>
      </p:sp>
      <p:sp>
        <p:nvSpPr>
          <p:cNvPr id="12" name="Shape 10">
            <a:extLst>
              <a:ext uri="{FF2B5EF4-FFF2-40B4-BE49-F238E27FC236}">
                <a16:creationId xmlns:a16="http://schemas.microsoft.com/office/drawing/2014/main" id="{4CDCD8BA-91B9-6564-CEF2-29A33968276A}"/>
              </a:ext>
            </a:extLst>
          </p:cNvPr>
          <p:cNvSpPr/>
          <p:nvPr/>
        </p:nvSpPr>
        <p:spPr>
          <a:xfrm>
            <a:off x="6738259" y="3218465"/>
            <a:ext cx="81815" cy="777240"/>
          </a:xfrm>
          <a:prstGeom prst="rect">
            <a:avLst/>
          </a:prstGeom>
          <a:solidFill>
            <a:srgbClr val="E8EAEE"/>
          </a:solidFill>
          <a:ln w="12700">
            <a:solidFill>
              <a:srgbClr val="FFFFFF"/>
            </a:solidFill>
            <a:prstDash val="solid"/>
          </a:ln>
        </p:spPr>
        <p:txBody>
          <a:bodyPr/>
          <a:lstStyle/>
          <a:p>
            <a:endParaRPr lang="ja-JP" altLang="en-US" sz="3200"/>
          </a:p>
        </p:txBody>
      </p:sp>
      <p:sp>
        <p:nvSpPr>
          <p:cNvPr id="13" name="Shape 11">
            <a:extLst>
              <a:ext uri="{FF2B5EF4-FFF2-40B4-BE49-F238E27FC236}">
                <a16:creationId xmlns:a16="http://schemas.microsoft.com/office/drawing/2014/main" id="{4AB533E1-8062-3701-9DA1-9FB58EBD4898}"/>
              </a:ext>
            </a:extLst>
          </p:cNvPr>
          <p:cNvSpPr/>
          <p:nvPr/>
        </p:nvSpPr>
        <p:spPr>
          <a:xfrm>
            <a:off x="602154" y="4365849"/>
            <a:ext cx="237744" cy="237744"/>
          </a:xfrm>
          <a:prstGeom prst="rect">
            <a:avLst/>
          </a:prstGeom>
          <a:solidFill>
            <a:srgbClr val="B31D34"/>
          </a:solidFill>
          <a:ln w="9525">
            <a:solidFill>
              <a:srgbClr val="C9CFD8"/>
            </a:solidFill>
            <a:prstDash val="solid"/>
          </a:ln>
        </p:spPr>
        <p:txBody>
          <a:bodyPr/>
          <a:lstStyle/>
          <a:p>
            <a:endParaRPr lang="ja-JP" altLang="en-US" sz="3600"/>
          </a:p>
        </p:txBody>
      </p:sp>
      <p:sp>
        <p:nvSpPr>
          <p:cNvPr id="14" name="Text 12">
            <a:extLst>
              <a:ext uri="{FF2B5EF4-FFF2-40B4-BE49-F238E27FC236}">
                <a16:creationId xmlns:a16="http://schemas.microsoft.com/office/drawing/2014/main" id="{2ACB11CF-99DA-4B4C-2B65-A8D47AE9A10D}"/>
              </a:ext>
            </a:extLst>
          </p:cNvPr>
          <p:cNvSpPr/>
          <p:nvPr/>
        </p:nvSpPr>
        <p:spPr>
          <a:xfrm>
            <a:off x="967913" y="4320129"/>
            <a:ext cx="9428689" cy="329184"/>
          </a:xfrm>
          <a:prstGeom prst="rect">
            <a:avLst/>
          </a:prstGeom>
          <a:noFill/>
          <a:ln/>
        </p:spPr>
        <p:txBody>
          <a:bodyPr wrap="square" lIns="0" tIns="0" rIns="0" bIns="0" rtlCol="0" anchor="ctr"/>
          <a:lstStyle/>
          <a:p>
            <a:pPr marL="0" indent="0">
              <a:buNone/>
            </a:pPr>
            <a:r>
              <a:rPr lang="en-US" sz="2400" dirty="0">
                <a:solidFill>
                  <a:srgbClr val="24292F"/>
                </a:solidFill>
                <a:latin typeface="Hiragino Kaku Gothic Pro W3" pitchFamily="34" charset="0"/>
                <a:ea typeface="Hiragino Kaku Gothic Pro W3" pitchFamily="34" charset="-122"/>
                <a:cs typeface="Hiragino Kaku Gothic Pro W3" pitchFamily="34" charset="-120"/>
              </a:rPr>
              <a:t>過去制約違反　45件（59.2%） </a:t>
            </a:r>
            <a:r>
              <a:rPr lang="en-US" sz="2000" dirty="0">
                <a:solidFill>
                  <a:srgbClr val="24292F"/>
                </a:solidFill>
                <a:latin typeface="Hiragino Kaku Gothic Pro W3" pitchFamily="34" charset="0"/>
                <a:ea typeface="Hiragino Kaku Gothic Pro W3" pitchFamily="34" charset="-122"/>
                <a:cs typeface="Hiragino Kaku Gothic Pro W3" pitchFamily="34" charset="-120"/>
              </a:rPr>
              <a:t>  </a:t>
            </a:r>
            <a:r>
              <a:rPr lang="en-US" altLang="ja-JP" sz="2400" dirty="0">
                <a:solidFill>
                  <a:srgbClr val="24292F"/>
                </a:solidFill>
                <a:latin typeface="Hiragino Kaku Gothic Pro W3" pitchFamily="34" charset="0"/>
                <a:ea typeface="Hiragino Kaku Gothic Pro W3" pitchFamily="34" charset="-122"/>
                <a:cs typeface="Hiragino Kaku Gothic Pro W3" pitchFamily="34" charset="-120"/>
              </a:rPr>
              <a:t>BIC</a:t>
            </a:r>
            <a:r>
              <a:rPr lang="ja-JP" altLang="en-US" sz="2400" dirty="0">
                <a:solidFill>
                  <a:srgbClr val="24292F"/>
                </a:solidFill>
                <a:latin typeface="Hiragino Kaku Gothic Pro W3" pitchFamily="34" charset="0"/>
                <a:ea typeface="Hiragino Kaku Gothic Pro W3" pitchFamily="34" charset="-122"/>
                <a:cs typeface="Hiragino Kaku Gothic Pro W3" pitchFamily="34" charset="-120"/>
              </a:rPr>
              <a:t>以前からの制約を破った</a:t>
            </a:r>
            <a:r>
              <a:rPr lang="en-US" altLang="ja-JP" sz="2400" dirty="0">
                <a:solidFill>
                  <a:srgbClr val="24292F"/>
                </a:solidFill>
                <a:latin typeface="Hiragino Kaku Gothic Pro W3" pitchFamily="34" charset="0"/>
                <a:ea typeface="Hiragino Kaku Gothic Pro W3" pitchFamily="34" charset="-122"/>
                <a:cs typeface="Hiragino Kaku Gothic Pro W3" pitchFamily="34" charset="-120"/>
              </a:rPr>
              <a:t>BIC</a:t>
            </a:r>
            <a:endParaRPr lang="en-US" sz="2400" dirty="0"/>
          </a:p>
        </p:txBody>
      </p:sp>
      <p:sp>
        <p:nvSpPr>
          <p:cNvPr id="15" name="Shape 13">
            <a:extLst>
              <a:ext uri="{FF2B5EF4-FFF2-40B4-BE49-F238E27FC236}">
                <a16:creationId xmlns:a16="http://schemas.microsoft.com/office/drawing/2014/main" id="{C56C3A31-39B0-0C00-3AA8-A3A7E97857BE}"/>
              </a:ext>
            </a:extLst>
          </p:cNvPr>
          <p:cNvSpPr/>
          <p:nvPr/>
        </p:nvSpPr>
        <p:spPr>
          <a:xfrm>
            <a:off x="602154" y="4749897"/>
            <a:ext cx="237744" cy="237744"/>
          </a:xfrm>
          <a:prstGeom prst="rect">
            <a:avLst/>
          </a:prstGeom>
          <a:solidFill>
            <a:srgbClr val="9AA3AF"/>
          </a:solidFill>
          <a:ln w="9525">
            <a:solidFill>
              <a:srgbClr val="C9CFD8"/>
            </a:solidFill>
            <a:prstDash val="solid"/>
          </a:ln>
        </p:spPr>
        <p:txBody>
          <a:bodyPr/>
          <a:lstStyle/>
          <a:p>
            <a:endParaRPr lang="ja-JP" altLang="en-US" sz="3600"/>
          </a:p>
        </p:txBody>
      </p:sp>
      <p:sp>
        <p:nvSpPr>
          <p:cNvPr id="16" name="Text 14">
            <a:extLst>
              <a:ext uri="{FF2B5EF4-FFF2-40B4-BE49-F238E27FC236}">
                <a16:creationId xmlns:a16="http://schemas.microsoft.com/office/drawing/2014/main" id="{50A76336-4F35-E5A1-5E0D-95338D514F23}"/>
              </a:ext>
            </a:extLst>
          </p:cNvPr>
          <p:cNvSpPr/>
          <p:nvPr/>
        </p:nvSpPr>
        <p:spPr>
          <a:xfrm>
            <a:off x="967914" y="4704177"/>
            <a:ext cx="9428688" cy="329184"/>
          </a:xfrm>
          <a:prstGeom prst="rect">
            <a:avLst/>
          </a:prstGeom>
          <a:noFill/>
          <a:ln/>
        </p:spPr>
        <p:txBody>
          <a:bodyPr wrap="square" lIns="0" tIns="0" rIns="0" bIns="0" rtlCol="0" anchor="ctr"/>
          <a:lstStyle/>
          <a:p>
            <a:pPr marL="0" indent="0">
              <a:buNone/>
            </a:pPr>
            <a:r>
              <a:rPr lang="en-US" sz="2400" dirty="0">
                <a:solidFill>
                  <a:srgbClr val="24292F"/>
                </a:solidFill>
                <a:latin typeface="Hiragino Kaku Gothic Pro W3" pitchFamily="34" charset="0"/>
                <a:ea typeface="Hiragino Kaku Gothic Pro W3" pitchFamily="34" charset="-122"/>
                <a:cs typeface="Hiragino Kaku Gothic Pro W3" pitchFamily="34" charset="-120"/>
              </a:rPr>
              <a:t>局所的バグ　22件（28.9%）   </a:t>
            </a:r>
            <a:r>
              <a:rPr lang="en-US" altLang="ja-JP" sz="2400" dirty="0">
                <a:solidFill>
                  <a:srgbClr val="24292F"/>
                </a:solidFill>
                <a:latin typeface="Hiragino Kaku Gothic Pro W3" pitchFamily="34" charset="0"/>
                <a:ea typeface="Hiragino Kaku Gothic Pro W3" pitchFamily="34" charset="-122"/>
                <a:cs typeface="Hiragino Kaku Gothic Pro W3" pitchFamily="34" charset="-120"/>
              </a:rPr>
              <a:t> </a:t>
            </a:r>
            <a:r>
              <a:rPr lang="en-US" altLang="ja-JP" sz="1600" dirty="0">
                <a:solidFill>
                  <a:srgbClr val="24292F"/>
                </a:solidFill>
                <a:latin typeface="Hiragino Kaku Gothic Pro W3" pitchFamily="34" charset="0"/>
                <a:ea typeface="Hiragino Kaku Gothic Pro W3" pitchFamily="34" charset="-122"/>
                <a:cs typeface="Hiragino Kaku Gothic Pro W3" pitchFamily="34" charset="-120"/>
              </a:rPr>
              <a:t> </a:t>
            </a:r>
            <a:r>
              <a:rPr lang="en-US" altLang="ja-JP" sz="1400" dirty="0">
                <a:solidFill>
                  <a:srgbClr val="24292F"/>
                </a:solidFill>
                <a:latin typeface="Hiragino Kaku Gothic Pro W3" pitchFamily="34" charset="0"/>
                <a:ea typeface="Hiragino Kaku Gothic Pro W3" pitchFamily="34" charset="-122"/>
                <a:cs typeface="Hiragino Kaku Gothic Pro W3" pitchFamily="34" charset="-120"/>
              </a:rPr>
              <a:t>  </a:t>
            </a:r>
            <a:r>
              <a:rPr lang="en-US" altLang="ja-JP" sz="2400" dirty="0">
                <a:solidFill>
                  <a:srgbClr val="24292F"/>
                </a:solidFill>
                <a:latin typeface="Hiragino Kaku Gothic Pro W3" pitchFamily="34" charset="0"/>
                <a:ea typeface="Hiragino Kaku Gothic Pro W3" pitchFamily="34" charset="-122"/>
                <a:cs typeface="Hiragino Kaku Gothic Pro W3" pitchFamily="34" charset="-120"/>
              </a:rPr>
              <a:t>BIC</a:t>
            </a:r>
            <a:r>
              <a:rPr lang="ja-JP" altLang="en-US" sz="2400" dirty="0">
                <a:solidFill>
                  <a:srgbClr val="24292F"/>
                </a:solidFill>
                <a:latin typeface="Hiragino Kaku Gothic Pro W3" pitchFamily="34" charset="0"/>
                <a:ea typeface="Hiragino Kaku Gothic Pro W3" pitchFamily="34" charset="-122"/>
                <a:cs typeface="Hiragino Kaku Gothic Pro W3" pitchFamily="34" charset="-120"/>
              </a:rPr>
              <a:t>の差分内で説明できる</a:t>
            </a:r>
            <a:r>
              <a:rPr lang="en-US" altLang="ja-JP" sz="2400" dirty="0">
                <a:solidFill>
                  <a:srgbClr val="24292F"/>
                </a:solidFill>
                <a:latin typeface="Hiragino Kaku Gothic Pro W3" pitchFamily="34" charset="0"/>
                <a:ea typeface="Hiragino Kaku Gothic Pro W3" pitchFamily="34" charset="-122"/>
                <a:cs typeface="Hiragino Kaku Gothic Pro W3" pitchFamily="34" charset="-120"/>
              </a:rPr>
              <a:t>BIC</a:t>
            </a:r>
            <a:endParaRPr lang="en-US" sz="2400" dirty="0"/>
          </a:p>
        </p:txBody>
      </p:sp>
      <p:sp>
        <p:nvSpPr>
          <p:cNvPr id="17" name="Shape 15">
            <a:extLst>
              <a:ext uri="{FF2B5EF4-FFF2-40B4-BE49-F238E27FC236}">
                <a16:creationId xmlns:a16="http://schemas.microsoft.com/office/drawing/2014/main" id="{A4A2094A-A86E-0BF5-96B0-4AD6D48CCA9E}"/>
              </a:ext>
            </a:extLst>
          </p:cNvPr>
          <p:cNvSpPr/>
          <p:nvPr/>
        </p:nvSpPr>
        <p:spPr>
          <a:xfrm>
            <a:off x="602154" y="5133945"/>
            <a:ext cx="237744" cy="237744"/>
          </a:xfrm>
          <a:prstGeom prst="rect">
            <a:avLst/>
          </a:prstGeom>
          <a:solidFill>
            <a:srgbClr val="C9CFD8"/>
          </a:solidFill>
          <a:ln w="9525">
            <a:solidFill>
              <a:srgbClr val="C9CFD8"/>
            </a:solidFill>
            <a:prstDash val="solid"/>
          </a:ln>
        </p:spPr>
        <p:txBody>
          <a:bodyPr/>
          <a:lstStyle/>
          <a:p>
            <a:endParaRPr lang="ja-JP" altLang="en-US" sz="3600"/>
          </a:p>
        </p:txBody>
      </p:sp>
      <p:sp>
        <p:nvSpPr>
          <p:cNvPr id="18" name="Text 16">
            <a:extLst>
              <a:ext uri="{FF2B5EF4-FFF2-40B4-BE49-F238E27FC236}">
                <a16:creationId xmlns:a16="http://schemas.microsoft.com/office/drawing/2014/main" id="{96612877-64B7-EA4B-994D-08B7117D4C6C}"/>
              </a:ext>
            </a:extLst>
          </p:cNvPr>
          <p:cNvSpPr/>
          <p:nvPr/>
        </p:nvSpPr>
        <p:spPr>
          <a:xfrm>
            <a:off x="967913" y="5088225"/>
            <a:ext cx="9428687" cy="329184"/>
          </a:xfrm>
          <a:prstGeom prst="rect">
            <a:avLst/>
          </a:prstGeom>
          <a:noFill/>
          <a:ln/>
        </p:spPr>
        <p:txBody>
          <a:bodyPr wrap="square" lIns="0" tIns="0" rIns="0" bIns="0" rtlCol="0" anchor="ctr"/>
          <a:lstStyle/>
          <a:p>
            <a:pPr marL="0" indent="0">
              <a:buNone/>
            </a:pPr>
            <a:r>
              <a:rPr lang="en-US" sz="2400" dirty="0">
                <a:solidFill>
                  <a:srgbClr val="24292F"/>
                </a:solidFill>
                <a:latin typeface="Hiragino Kaku Gothic Pro W3" pitchFamily="34" charset="0"/>
                <a:ea typeface="Hiragino Kaku Gothic Pro W3" pitchFamily="34" charset="-122"/>
                <a:cs typeface="Hiragino Kaku Gothic Pro W3" pitchFamily="34" charset="-120"/>
              </a:rPr>
              <a:t>BIC誤り　8件（10.5%）</a:t>
            </a:r>
            <a:r>
              <a:rPr lang="ja-JP" altLang="en-US" sz="2400" dirty="0">
                <a:solidFill>
                  <a:srgbClr val="24292F"/>
                </a:solidFill>
                <a:latin typeface="Hiragino Kaku Gothic Pro W3" pitchFamily="34" charset="0"/>
                <a:ea typeface="Hiragino Kaku Gothic Pro W3" pitchFamily="34" charset="-122"/>
                <a:cs typeface="Hiragino Kaku Gothic Pro W3" pitchFamily="34" charset="-120"/>
              </a:rPr>
              <a:t>　　　</a:t>
            </a:r>
            <a:r>
              <a:rPr lang="en-US" altLang="ja-JP" sz="2400" dirty="0">
                <a:solidFill>
                  <a:srgbClr val="24292F"/>
                </a:solidFill>
                <a:latin typeface="Hiragino Kaku Gothic Pro W3" pitchFamily="34" charset="0"/>
                <a:ea typeface="Hiragino Kaku Gothic Pro W3" pitchFamily="34" charset="-122"/>
                <a:cs typeface="Hiragino Kaku Gothic Pro W3" pitchFamily="34" charset="-120"/>
              </a:rPr>
              <a:t>  </a:t>
            </a:r>
            <a:r>
              <a:rPr lang="en-US" altLang="ja-JP" sz="1400" dirty="0">
                <a:solidFill>
                  <a:srgbClr val="24292F"/>
                </a:solidFill>
                <a:latin typeface="Hiragino Kaku Gothic Pro W3" pitchFamily="34" charset="0"/>
                <a:ea typeface="Hiragino Kaku Gothic Pro W3" pitchFamily="34" charset="-122"/>
                <a:cs typeface="Hiragino Kaku Gothic Pro W3" pitchFamily="34" charset="-120"/>
              </a:rPr>
              <a:t> </a:t>
            </a:r>
            <a:r>
              <a:rPr lang="en-US" altLang="ja-JP" sz="2400" dirty="0">
                <a:solidFill>
                  <a:srgbClr val="24292F"/>
                </a:solidFill>
                <a:latin typeface="Hiragino Kaku Gothic Pro W3" pitchFamily="34" charset="0"/>
                <a:ea typeface="Hiragino Kaku Gothic Pro W3" pitchFamily="34" charset="-122"/>
                <a:cs typeface="Hiragino Kaku Gothic Pro W3" pitchFamily="34" charset="-120"/>
              </a:rPr>
              <a:t>BIC</a:t>
            </a:r>
            <a:r>
              <a:rPr lang="ja-JP" altLang="en-US" sz="2400" dirty="0">
                <a:solidFill>
                  <a:srgbClr val="24292F"/>
                </a:solidFill>
                <a:latin typeface="Hiragino Kaku Gothic Pro W3" pitchFamily="34" charset="0"/>
                <a:ea typeface="Hiragino Kaku Gothic Pro W3" pitchFamily="34" charset="-122"/>
                <a:cs typeface="Hiragino Kaku Gothic Pro W3" pitchFamily="34" charset="-120"/>
              </a:rPr>
              <a:t>の以前</a:t>
            </a:r>
            <a:r>
              <a:rPr lang="en-US" altLang="ja-JP" sz="2400" dirty="0">
                <a:solidFill>
                  <a:srgbClr val="24292F"/>
                </a:solidFill>
                <a:latin typeface="Hiragino Kaku Gothic Pro W3" pitchFamily="34" charset="0"/>
                <a:ea typeface="Hiragino Kaku Gothic Pro W3" pitchFamily="34" charset="-122"/>
                <a:cs typeface="Hiragino Kaku Gothic Pro W3" pitchFamily="34" charset="-120"/>
              </a:rPr>
              <a:t> or </a:t>
            </a:r>
            <a:r>
              <a:rPr lang="ja-JP" altLang="en-US" sz="2400" dirty="0">
                <a:solidFill>
                  <a:srgbClr val="24292F"/>
                </a:solidFill>
                <a:latin typeface="Hiragino Kaku Gothic Pro W3" pitchFamily="34" charset="0"/>
                <a:ea typeface="Hiragino Kaku Gothic Pro W3" pitchFamily="34" charset="-122"/>
                <a:cs typeface="Hiragino Kaku Gothic Pro W3" pitchFamily="34" charset="-120"/>
              </a:rPr>
              <a:t>以後でバグ混入</a:t>
            </a:r>
            <a:endParaRPr lang="en-US" sz="2400" dirty="0"/>
          </a:p>
        </p:txBody>
      </p:sp>
      <p:sp>
        <p:nvSpPr>
          <p:cNvPr id="19" name="Shape 17">
            <a:extLst>
              <a:ext uri="{FF2B5EF4-FFF2-40B4-BE49-F238E27FC236}">
                <a16:creationId xmlns:a16="http://schemas.microsoft.com/office/drawing/2014/main" id="{58F4152D-251B-5BF2-7D87-3B8B07F46890}"/>
              </a:ext>
            </a:extLst>
          </p:cNvPr>
          <p:cNvSpPr/>
          <p:nvPr/>
        </p:nvSpPr>
        <p:spPr>
          <a:xfrm>
            <a:off x="602154" y="5517993"/>
            <a:ext cx="237744" cy="237744"/>
          </a:xfrm>
          <a:prstGeom prst="rect">
            <a:avLst/>
          </a:prstGeom>
          <a:solidFill>
            <a:srgbClr val="E8EAEE"/>
          </a:solidFill>
          <a:ln w="9525">
            <a:solidFill>
              <a:srgbClr val="C9CFD8"/>
            </a:solidFill>
            <a:prstDash val="solid"/>
          </a:ln>
        </p:spPr>
        <p:txBody>
          <a:bodyPr/>
          <a:lstStyle/>
          <a:p>
            <a:endParaRPr lang="ja-JP" altLang="en-US" sz="3600"/>
          </a:p>
        </p:txBody>
      </p:sp>
      <p:sp>
        <p:nvSpPr>
          <p:cNvPr id="20" name="Text 18">
            <a:extLst>
              <a:ext uri="{FF2B5EF4-FFF2-40B4-BE49-F238E27FC236}">
                <a16:creationId xmlns:a16="http://schemas.microsoft.com/office/drawing/2014/main" id="{137ADE33-66AA-70D8-8F54-607AF03CD3B7}"/>
              </a:ext>
            </a:extLst>
          </p:cNvPr>
          <p:cNvSpPr/>
          <p:nvPr/>
        </p:nvSpPr>
        <p:spPr>
          <a:xfrm>
            <a:off x="967913" y="5472273"/>
            <a:ext cx="10518454" cy="329184"/>
          </a:xfrm>
          <a:prstGeom prst="rect">
            <a:avLst/>
          </a:prstGeom>
          <a:noFill/>
          <a:ln/>
        </p:spPr>
        <p:txBody>
          <a:bodyPr wrap="square" lIns="0" tIns="0" rIns="0" bIns="0" rtlCol="0" anchor="ctr"/>
          <a:lstStyle/>
          <a:p>
            <a:pPr marL="0" indent="0">
              <a:buNone/>
            </a:pPr>
            <a:r>
              <a:rPr lang="en-US" sz="2400" dirty="0">
                <a:solidFill>
                  <a:srgbClr val="24292F"/>
                </a:solidFill>
                <a:latin typeface="Hiragino Kaku Gothic Pro W3" pitchFamily="34" charset="0"/>
                <a:ea typeface="Hiragino Kaku Gothic Pro W3" pitchFamily="34" charset="-122"/>
                <a:cs typeface="Hiragino Kaku Gothic Pro W3" pitchFamily="34" charset="-120"/>
              </a:rPr>
              <a:t>判定困難　1件（1.3%）</a:t>
            </a:r>
            <a:r>
              <a:rPr lang="ja-JP" altLang="en-US" sz="2400" dirty="0">
                <a:solidFill>
                  <a:srgbClr val="24292F"/>
                </a:solidFill>
                <a:latin typeface="Hiragino Kaku Gothic Pro W3" pitchFamily="34" charset="0"/>
                <a:ea typeface="Hiragino Kaku Gothic Pro W3" pitchFamily="34" charset="-122"/>
                <a:cs typeface="Hiragino Kaku Gothic Pro W3" pitchFamily="34" charset="-120"/>
              </a:rPr>
              <a:t>　　　</a:t>
            </a:r>
            <a:r>
              <a:rPr lang="en-US" altLang="ja-JP" sz="2400" dirty="0">
                <a:solidFill>
                  <a:srgbClr val="24292F"/>
                </a:solidFill>
                <a:latin typeface="Hiragino Kaku Gothic Pro W3" pitchFamily="34" charset="0"/>
                <a:ea typeface="Hiragino Kaku Gothic Pro W3" pitchFamily="34" charset="-122"/>
                <a:cs typeface="Hiragino Kaku Gothic Pro W3" pitchFamily="34" charset="-120"/>
              </a:rPr>
              <a:t>  </a:t>
            </a:r>
            <a:r>
              <a:rPr lang="en-US" altLang="ja-JP" sz="2000" dirty="0">
                <a:solidFill>
                  <a:srgbClr val="24292F"/>
                </a:solidFill>
                <a:latin typeface="Hiragino Kaku Gothic Pro W3" pitchFamily="34" charset="0"/>
                <a:ea typeface="Hiragino Kaku Gothic Pro W3" pitchFamily="34" charset="-122"/>
                <a:cs typeface="Hiragino Kaku Gothic Pro W3" pitchFamily="34" charset="-120"/>
              </a:rPr>
              <a:t>  </a:t>
            </a:r>
            <a:r>
              <a:rPr lang="ja-JP" altLang="en-US" sz="2400" dirty="0">
                <a:solidFill>
                  <a:srgbClr val="24292F"/>
                </a:solidFill>
                <a:latin typeface="Hiragino Kaku Gothic Pro W3" pitchFamily="34" charset="0"/>
                <a:ea typeface="Hiragino Kaku Gothic Pro W3" pitchFamily="34" charset="-122"/>
                <a:cs typeface="Hiragino Kaku Gothic Pro W3" pitchFamily="34" charset="-120"/>
              </a:rPr>
              <a:t>制約が事前に存在したかを示す証拠が不足</a:t>
            </a:r>
            <a:endParaRPr lang="en-US" sz="2400" dirty="0"/>
          </a:p>
        </p:txBody>
      </p:sp>
      <p:sp>
        <p:nvSpPr>
          <p:cNvPr id="3" name="Shape 17">
            <a:extLst>
              <a:ext uri="{FF2B5EF4-FFF2-40B4-BE49-F238E27FC236}">
                <a16:creationId xmlns:a16="http://schemas.microsoft.com/office/drawing/2014/main" id="{C8DB9EF8-940B-B2D8-2A6B-177BEC9E44F3}"/>
              </a:ext>
            </a:extLst>
          </p:cNvPr>
          <p:cNvSpPr/>
          <p:nvPr/>
        </p:nvSpPr>
        <p:spPr>
          <a:xfrm>
            <a:off x="480888" y="1491655"/>
            <a:ext cx="11183112" cy="713231"/>
          </a:xfrm>
          <a:prstGeom prst="roundRect">
            <a:avLst>
              <a:gd name="adj" fmla="val 0"/>
            </a:avLst>
          </a:prstGeom>
          <a:solidFill>
            <a:srgbClr val="FFF3C9"/>
          </a:solidFill>
          <a:ln w="12700">
            <a:noFill/>
            <a:prstDash val="solid"/>
          </a:ln>
        </p:spPr>
        <p:txBody>
          <a:bodyPr anchor="ctr" anchorCtr="0"/>
          <a:lstStyle/>
          <a:p>
            <a:r>
              <a:rPr lang="en-US" altLang="ja-JP" sz="2800">
                <a:solidFill>
                  <a:schemeClr val="bg1">
                    <a:lumMod val="10000"/>
                  </a:schemeClr>
                </a:solidFill>
                <a:latin typeface="Hiragino Kaku Gothic Pro W3" panose="020B0300000000000000" pitchFamily="34" charset="-128"/>
                <a:ea typeface="Hiragino Kaku Gothic Pro W3" panose="020B0300000000000000" pitchFamily="34" charset="-128"/>
              </a:rPr>
              <a:t> 76</a:t>
            </a:r>
            <a:r>
              <a:rPr lang="ja-JP" altLang="en-US" sz="2800">
                <a:solidFill>
                  <a:schemeClr val="bg1">
                    <a:lumMod val="10000"/>
                  </a:schemeClr>
                </a:solidFill>
                <a:latin typeface="Hiragino Kaku Gothic Pro W3" panose="020B0300000000000000" pitchFamily="34" charset="-128"/>
                <a:ea typeface="Hiragino Kaku Gothic Pro W3" panose="020B0300000000000000" pitchFamily="34" charset="-128"/>
              </a:rPr>
              <a:t>件のうち</a:t>
            </a:r>
            <a:r>
              <a:rPr lang="en-US" altLang="ja-JP" sz="2800" b="1" u="sng">
                <a:solidFill>
                  <a:schemeClr val="bg1">
                    <a:lumMod val="10000"/>
                  </a:schemeClr>
                </a:solidFill>
                <a:latin typeface="Hiragino Kaku Gothic Pro W3" panose="020B0300000000000000" pitchFamily="34" charset="-128"/>
                <a:ea typeface="Hiragino Kaku Gothic Pro W3" panose="020B0300000000000000" pitchFamily="34" charset="-128"/>
              </a:rPr>
              <a:t>59.2%</a:t>
            </a:r>
            <a:r>
              <a:rPr lang="ja-JP" altLang="en-US" sz="2800" b="1" u="sng">
                <a:solidFill>
                  <a:schemeClr val="bg1">
                    <a:lumMod val="10000"/>
                  </a:schemeClr>
                </a:solidFill>
                <a:latin typeface="Hiragino Kaku Gothic Pro W3" panose="020B0300000000000000" pitchFamily="34" charset="-128"/>
                <a:ea typeface="Hiragino Kaku Gothic Pro W3" panose="020B0300000000000000" pitchFamily="34" charset="-128"/>
              </a:rPr>
              <a:t>が過去制約違反</a:t>
            </a:r>
            <a:r>
              <a:rPr lang="ja-JP" altLang="en-US" sz="2800">
                <a:solidFill>
                  <a:schemeClr val="bg1">
                    <a:lumMod val="10000"/>
                  </a:schemeClr>
                </a:solidFill>
                <a:latin typeface="Hiragino Kaku Gothic Pro W3" panose="020B0300000000000000" pitchFamily="34" charset="-128"/>
                <a:ea typeface="Hiragino Kaku Gothic Pro W3" panose="020B0300000000000000" pitchFamily="34" charset="-128"/>
              </a:rPr>
              <a:t>であった</a:t>
            </a:r>
          </a:p>
        </p:txBody>
      </p:sp>
    </p:spTree>
    <p:extLst>
      <p:ext uri="{BB962C8B-B14F-4D97-AF65-F5344CB8AC3E}">
        <p14:creationId xmlns:p14="http://schemas.microsoft.com/office/powerpoint/2010/main" val="3438018128"/>
      </p:ext>
    </p:extLst>
  </p:cSld>
  <p:clrMapOvr>
    <a:masterClrMapping/>
  </p:clrMapOvr>
</p:sld>
</file>

<file path=ppt/theme/theme1.xml><?xml version="1.0" encoding="utf-8"?>
<a:theme xmlns:a="http://schemas.openxmlformats.org/drawingml/2006/main" name="higolab1-2">
  <a:themeElements>
    <a:clrScheme name="higolab1">
      <a:dk1>
        <a:srgbClr val="2F4F4F"/>
      </a:dk1>
      <a:lt1>
        <a:srgbClr val="F5F5F5"/>
      </a:lt1>
      <a:dk2>
        <a:srgbClr val="696969"/>
      </a:dk2>
      <a:lt2>
        <a:srgbClr val="DCDCDC"/>
      </a:lt2>
      <a:accent1>
        <a:srgbClr val="304A9E"/>
      </a:accent1>
      <a:accent2>
        <a:srgbClr val="136EAB"/>
      </a:accent2>
      <a:accent3>
        <a:srgbClr val="D59533"/>
      </a:accent3>
      <a:accent4>
        <a:srgbClr val="009353"/>
      </a:accent4>
      <a:accent5>
        <a:srgbClr val="CA4683"/>
      </a:accent5>
      <a:accent6>
        <a:srgbClr val="CB4828"/>
      </a:accent6>
      <a:hlink>
        <a:srgbClr val="0000CC"/>
      </a:hlink>
      <a:folHlink>
        <a:srgbClr val="551A8B"/>
      </a:folHlink>
    </a:clrScheme>
    <a:fontScheme name="ユーザー定義 1">
      <a:majorFont>
        <a:latin typeface="Hiragino Kaku Gothic Pro W6"/>
        <a:ea typeface="Hiragino Kaku Gothic Pro W6"/>
        <a:cs typeface=""/>
      </a:majorFont>
      <a:minorFont>
        <a:latin typeface="Hiragino Kaku Gothic Pro W6"/>
        <a:ea typeface="Hiragino Kaku Gothic Pro W6"/>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w="38100">
          <a:solidFill>
            <a:schemeClr val="tx1"/>
          </a:solidFill>
        </a:ln>
      </a:spPr>
      <a:bodyPr wrap="none" lIns="72000" tIns="72000" rIns="72000" bIns="72000" rtlCol="0" anchor="t"/>
      <a:lstStyle>
        <a:defPPr algn="l">
          <a:lnSpc>
            <a:spcPct val="90000"/>
          </a:lnSpc>
          <a:spcBef>
            <a:spcPts val="300"/>
          </a:spcBef>
          <a:spcAft>
            <a:spcPts val="100"/>
          </a:spcAft>
          <a:defRPr kumimoji="1" sz="2000" spc="110" baseline="0" dirty="0">
            <a:solidFill>
              <a:schemeClr val="tx1"/>
            </a:solidFill>
            <a:latin typeface="Segoe UI" panose="020B0502040204020203" pitchFamily="34" charset="0"/>
            <a:cs typeface="Segoe UI" panose="020B0502040204020203" pitchFamily="34" charset="0"/>
          </a:defRPr>
        </a:defPPr>
      </a:lstStyle>
      <a:style>
        <a:lnRef idx="2">
          <a:schemeClr val="accent1">
            <a:shade val="50000"/>
          </a:schemeClr>
        </a:lnRef>
        <a:fillRef idx="1">
          <a:schemeClr val="accent1"/>
        </a:fillRef>
        <a:effectRef idx="0">
          <a:schemeClr val="accent1"/>
        </a:effectRef>
        <a:fontRef idx="minor">
          <a:schemeClr val="lt1"/>
        </a:fontRef>
      </a:style>
    </a:spDef>
    <a:lnDef>
      <a:spPr>
        <a:ln w="38100">
          <a:solidFill>
            <a:schemeClr val="tx1"/>
          </a:solidFill>
          <a:tailEnd type="triangle"/>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higolab1-2" id="{E4E7394B-5F57-47DA-AFBC-0A80AA1DFB2C}" vid="{98DCB294-0F08-4D70-AC54-04E1889CA952}"/>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185937</TotalTime>
  <Words>1349</Words>
  <Application>Microsoft Macintosh PowerPoint</Application>
  <PresentationFormat>ワイド画面</PresentationFormat>
  <Paragraphs>239</Paragraphs>
  <Slides>15</Slides>
  <Notes>9</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15</vt:i4>
      </vt:variant>
    </vt:vector>
  </HeadingPairs>
  <TitlesOfParts>
    <vt:vector size="21" baseType="lpstr">
      <vt:lpstr>Hiragino Kaku Gothic Pro W3</vt:lpstr>
      <vt:lpstr>Hiragino Kaku Gothic Pro W6</vt:lpstr>
      <vt:lpstr>游ゴシック</vt:lpstr>
      <vt:lpstr>Arial</vt:lpstr>
      <vt:lpstr>Segoe UI</vt:lpstr>
      <vt:lpstr>higolab1-2</vt:lpstr>
      <vt:lpstr> バグ混入コミットによる過去制約違反の実証研究</vt:lpstr>
      <vt:lpstr>背景：バグの予防・修正には発生要因の分析が重要 </vt:lpstr>
      <vt:lpstr>課題：バグ混入コミットの変更内容だけでは原因分析困難 </vt:lpstr>
      <vt:lpstr>変更内容だけではバグの原因を分析できない例 </vt:lpstr>
      <vt:lpstr>本研究の着眼：過去制約違反</vt:lpstr>
      <vt:lpstr>研究設問</vt:lpstr>
      <vt:lpstr>データセット</vt:lpstr>
      <vt:lpstr>判定方法</vt:lpstr>
      <vt:lpstr>RQ1：過去制約違反の頻度 </vt:lpstr>
      <vt:lpstr>RQ1：違反された制約の種類</vt:lpstr>
      <vt:lpstr>RQ2：制約が確立された位置 </vt:lpstr>
      <vt:lpstr>RQ2：制約を誰が・いつ破ったか</vt:lpstr>
      <vt:lpstr>RQ3：制約はどのように明示されていたか</vt:lpstr>
      <vt:lpstr>示唆：バグ混入時点と制約確立時点での予防策</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Code Clone Analysis</dc:title>
  <dc:creator>偉成 近藤</dc:creator>
  <cp:lastModifiedBy>inase.kondou</cp:lastModifiedBy>
  <cp:revision>869</cp:revision>
  <cp:lastPrinted>2026-02-24T01:53:45Z</cp:lastPrinted>
  <dcterms:created xsi:type="dcterms:W3CDTF">2024-04-30T12:58:52Z</dcterms:created>
  <dcterms:modified xsi:type="dcterms:W3CDTF">2026-07-26T03:04:19Z</dcterms:modified>
</cp:coreProperties>
</file>