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4" r:id="rId1"/>
  </p:sldMasterIdLst>
  <p:notesMasterIdLst>
    <p:notesMasterId r:id="rId36"/>
  </p:notesMasterIdLst>
  <p:sldIdLst>
    <p:sldId id="256" r:id="rId2"/>
    <p:sldId id="257" r:id="rId3"/>
    <p:sldId id="281" r:id="rId4"/>
    <p:sldId id="282" r:id="rId5"/>
    <p:sldId id="258" r:id="rId6"/>
    <p:sldId id="283" r:id="rId7"/>
    <p:sldId id="284" r:id="rId8"/>
    <p:sldId id="259" r:id="rId9"/>
    <p:sldId id="289" r:id="rId10"/>
    <p:sldId id="286" r:id="rId11"/>
    <p:sldId id="262" r:id="rId12"/>
    <p:sldId id="263" r:id="rId13"/>
    <p:sldId id="264" r:id="rId14"/>
    <p:sldId id="265" r:id="rId15"/>
    <p:sldId id="290" r:id="rId16"/>
    <p:sldId id="266" r:id="rId17"/>
    <p:sldId id="268" r:id="rId18"/>
    <p:sldId id="279" r:id="rId19"/>
    <p:sldId id="287" r:id="rId20"/>
    <p:sldId id="270" r:id="rId21"/>
    <p:sldId id="275" r:id="rId22"/>
    <p:sldId id="288" r:id="rId23"/>
    <p:sldId id="271" r:id="rId24"/>
    <p:sldId id="277" r:id="rId25"/>
    <p:sldId id="272" r:id="rId26"/>
    <p:sldId id="278" r:id="rId27"/>
    <p:sldId id="280" r:id="rId28"/>
    <p:sldId id="267" r:id="rId29"/>
    <p:sldId id="276" r:id="rId30"/>
    <p:sldId id="274" r:id="rId31"/>
    <p:sldId id="292" r:id="rId32"/>
    <p:sldId id="293" r:id="rId33"/>
    <p:sldId id="291" r:id="rId34"/>
    <p:sldId id="269" r:id="rId3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SURU Tomoaki" initials="TT" lastIdx="1" clrIdx="0">
    <p:extLst>
      <p:ext uri="{19B8F6BF-5375-455C-9EA6-DF929625EA0E}">
        <p15:presenceInfo xmlns:p15="http://schemas.microsoft.com/office/powerpoint/2012/main" userId="S::u396938g@ecs.osaka-u.ac.jp::7810defa-b10c-4e21-bf06-8b89767c55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7E02F6-FEE9-42C4-B8A2-C50CABD9654B}" v="1" dt="2025-03-19T03:08:48.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666" autoAdjust="0"/>
    <p:restoredTop sz="94660"/>
  </p:normalViewPr>
  <p:slideViewPr>
    <p:cSldViewPr snapToGrid="0">
      <p:cViewPr>
        <p:scale>
          <a:sx n="89" d="100"/>
          <a:sy n="89" d="100"/>
        </p:scale>
        <p:origin x="616"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koto Matsushita" userId="4ac42d0626fc5d1b" providerId="LiveId" clId="{617E02F6-FEE9-42C4-B8A2-C50CABD9654B}"/>
    <pc:docChg chg="modSld">
      <pc:chgData name="Makoto Matsushita" userId="4ac42d0626fc5d1b" providerId="LiveId" clId="{617E02F6-FEE9-42C4-B8A2-C50CABD9654B}" dt="2025-03-19T03:08:48.993" v="0"/>
      <pc:docMkLst>
        <pc:docMk/>
      </pc:docMkLst>
      <pc:sldChg chg="modSp">
        <pc:chgData name="Makoto Matsushita" userId="4ac42d0626fc5d1b" providerId="LiveId" clId="{617E02F6-FEE9-42C4-B8A2-C50CABD9654B}" dt="2025-03-19T03:08:48.993" v="0"/>
        <pc:sldMkLst>
          <pc:docMk/>
          <pc:sldMk cId="132382338" sldId="256"/>
        </pc:sldMkLst>
        <pc:spChg chg="mod">
          <ac:chgData name="Makoto Matsushita" userId="4ac42d0626fc5d1b" providerId="LiveId" clId="{617E02F6-FEE9-42C4-B8A2-C50CABD9654B}" dt="2025-03-19T03:08:48.993" v="0"/>
          <ac:spMkLst>
            <pc:docMk/>
            <pc:sldMk cId="132382338" sldId="256"/>
            <ac:spMk id="2" creationId="{44767DA5-0D66-42D5-B56B-6A4F8C0E6C57}"/>
          </ac:spMkLst>
        </pc:spChg>
        <pc:spChg chg="mod">
          <ac:chgData name="Makoto Matsushita" userId="4ac42d0626fc5d1b" providerId="LiveId" clId="{617E02F6-FEE9-42C4-B8A2-C50CABD9654B}" dt="2025-03-19T03:08:48.993" v="0"/>
          <ac:spMkLst>
            <pc:docMk/>
            <pc:sldMk cId="132382338" sldId="256"/>
            <ac:spMk id="3" creationId="{BEC07461-0284-490D-A6EB-9D9DBDB23B14}"/>
          </ac:spMkLst>
        </pc:spChg>
      </pc:sldChg>
      <pc:sldChg chg="modSp">
        <pc:chgData name="Makoto Matsushita" userId="4ac42d0626fc5d1b" providerId="LiveId" clId="{617E02F6-FEE9-42C4-B8A2-C50CABD9654B}" dt="2025-03-19T03:08:48.993" v="0"/>
        <pc:sldMkLst>
          <pc:docMk/>
          <pc:sldMk cId="1914588192" sldId="260"/>
        </pc:sldMkLst>
        <pc:spChg chg="mod">
          <ac:chgData name="Makoto Matsushita" userId="4ac42d0626fc5d1b" providerId="LiveId" clId="{617E02F6-FEE9-42C4-B8A2-C50CABD9654B}" dt="2025-03-19T03:08:48.993" v="0"/>
          <ac:spMkLst>
            <pc:docMk/>
            <pc:sldMk cId="1914588192" sldId="260"/>
            <ac:spMk id="2" creationId="{84DAA7EB-6931-41A3-BF93-E1C5B7419DBB}"/>
          </ac:spMkLst>
        </pc:spChg>
        <pc:spChg chg="mod">
          <ac:chgData name="Makoto Matsushita" userId="4ac42d0626fc5d1b" providerId="LiveId" clId="{617E02F6-FEE9-42C4-B8A2-C50CABD9654B}" dt="2025-03-19T03:08:48.993" v="0"/>
          <ac:spMkLst>
            <pc:docMk/>
            <pc:sldMk cId="1914588192" sldId="260"/>
            <ac:spMk id="3" creationId="{32490C3B-6FE5-4A4B-8EA5-D9B638496FE4}"/>
          </ac:spMkLst>
        </pc:spChg>
        <pc:spChg chg="mod">
          <ac:chgData name="Makoto Matsushita" userId="4ac42d0626fc5d1b" providerId="LiveId" clId="{617E02F6-FEE9-42C4-B8A2-C50CABD9654B}" dt="2025-03-19T03:08:48.993" v="0"/>
          <ac:spMkLst>
            <pc:docMk/>
            <pc:sldMk cId="1914588192" sldId="260"/>
            <ac:spMk id="4" creationId="{5FFFCA92-0351-4758-81AC-B8D0BE1DB500}"/>
          </ac:spMkLst>
        </pc:spChg>
      </pc:sldChg>
      <pc:sldChg chg="modSp">
        <pc:chgData name="Makoto Matsushita" userId="4ac42d0626fc5d1b" providerId="LiveId" clId="{617E02F6-FEE9-42C4-B8A2-C50CABD9654B}" dt="2025-03-19T03:08:48.993" v="0"/>
        <pc:sldMkLst>
          <pc:docMk/>
          <pc:sldMk cId="4112256191" sldId="261"/>
        </pc:sldMkLst>
        <pc:spChg chg="mod">
          <ac:chgData name="Makoto Matsushita" userId="4ac42d0626fc5d1b" providerId="LiveId" clId="{617E02F6-FEE9-42C4-B8A2-C50CABD9654B}" dt="2025-03-19T03:08:48.993" v="0"/>
          <ac:spMkLst>
            <pc:docMk/>
            <pc:sldMk cId="4112256191" sldId="261"/>
            <ac:spMk id="2" creationId="{C33E6EE6-277F-45DD-B5C4-9E4E05714B82}"/>
          </ac:spMkLst>
        </pc:spChg>
        <pc:spChg chg="mod">
          <ac:chgData name="Makoto Matsushita" userId="4ac42d0626fc5d1b" providerId="LiveId" clId="{617E02F6-FEE9-42C4-B8A2-C50CABD9654B}" dt="2025-03-19T03:08:48.993" v="0"/>
          <ac:spMkLst>
            <pc:docMk/>
            <pc:sldMk cId="4112256191" sldId="261"/>
            <ac:spMk id="3" creationId="{DB75043B-60AD-47F0-BAF9-C74E77520D34}"/>
          </ac:spMkLst>
        </pc:spChg>
        <pc:spChg chg="mod">
          <ac:chgData name="Makoto Matsushita" userId="4ac42d0626fc5d1b" providerId="LiveId" clId="{617E02F6-FEE9-42C4-B8A2-C50CABD9654B}" dt="2025-03-19T03:08:48.993" v="0"/>
          <ac:spMkLst>
            <pc:docMk/>
            <pc:sldMk cId="4112256191" sldId="261"/>
            <ac:spMk id="4" creationId="{1DBA885D-69F2-40C2-BF6E-9510E4D8CB4A}"/>
          </ac:spMkLst>
        </pc:spChg>
      </pc:sldChg>
      <pc:sldChg chg="modSp">
        <pc:chgData name="Makoto Matsushita" userId="4ac42d0626fc5d1b" providerId="LiveId" clId="{617E02F6-FEE9-42C4-B8A2-C50CABD9654B}" dt="2025-03-19T03:08:48.993" v="0"/>
        <pc:sldMkLst>
          <pc:docMk/>
          <pc:sldMk cId="3383293605" sldId="262"/>
        </pc:sldMkLst>
        <pc:spChg chg="mod">
          <ac:chgData name="Makoto Matsushita" userId="4ac42d0626fc5d1b" providerId="LiveId" clId="{617E02F6-FEE9-42C4-B8A2-C50CABD9654B}" dt="2025-03-19T03:08:48.993" v="0"/>
          <ac:spMkLst>
            <pc:docMk/>
            <pc:sldMk cId="3383293605" sldId="262"/>
            <ac:spMk id="2" creationId="{C386E3FF-B528-40FA-9CD8-916F330180ED}"/>
          </ac:spMkLst>
        </pc:spChg>
        <pc:spChg chg="mod">
          <ac:chgData name="Makoto Matsushita" userId="4ac42d0626fc5d1b" providerId="LiveId" clId="{617E02F6-FEE9-42C4-B8A2-C50CABD9654B}" dt="2025-03-19T03:08:48.993" v="0"/>
          <ac:spMkLst>
            <pc:docMk/>
            <pc:sldMk cId="3383293605" sldId="262"/>
            <ac:spMk id="4" creationId="{8A06AE5E-8C10-4D5F-B642-B0DD28783673}"/>
          </ac:spMkLst>
        </pc:spChg>
        <pc:spChg chg="mod">
          <ac:chgData name="Makoto Matsushita" userId="4ac42d0626fc5d1b" providerId="LiveId" clId="{617E02F6-FEE9-42C4-B8A2-C50CABD9654B}" dt="2025-03-19T03:08:48.993" v="0"/>
          <ac:spMkLst>
            <pc:docMk/>
            <pc:sldMk cId="3383293605" sldId="262"/>
            <ac:spMk id="5" creationId="{0E287773-58DE-4F46-8516-571FBC3B4192}"/>
          </ac:spMkLst>
        </pc:spChg>
      </pc:sldChg>
      <pc:sldChg chg="modSp">
        <pc:chgData name="Makoto Matsushita" userId="4ac42d0626fc5d1b" providerId="LiveId" clId="{617E02F6-FEE9-42C4-B8A2-C50CABD9654B}" dt="2025-03-19T03:08:48.993" v="0"/>
        <pc:sldMkLst>
          <pc:docMk/>
          <pc:sldMk cId="3555830394" sldId="263"/>
        </pc:sldMkLst>
        <pc:spChg chg="mod">
          <ac:chgData name="Makoto Matsushita" userId="4ac42d0626fc5d1b" providerId="LiveId" clId="{617E02F6-FEE9-42C4-B8A2-C50CABD9654B}" dt="2025-03-19T03:08:48.993" v="0"/>
          <ac:spMkLst>
            <pc:docMk/>
            <pc:sldMk cId="3555830394" sldId="263"/>
            <ac:spMk id="2" creationId="{C386E3FF-B528-40FA-9CD8-916F330180ED}"/>
          </ac:spMkLst>
        </pc:spChg>
        <pc:spChg chg="mod">
          <ac:chgData name="Makoto Matsushita" userId="4ac42d0626fc5d1b" providerId="LiveId" clId="{617E02F6-FEE9-42C4-B8A2-C50CABD9654B}" dt="2025-03-19T03:08:48.993" v="0"/>
          <ac:spMkLst>
            <pc:docMk/>
            <pc:sldMk cId="3555830394" sldId="263"/>
            <ac:spMk id="4" creationId="{8A06AE5E-8C10-4D5F-B642-B0DD28783673}"/>
          </ac:spMkLst>
        </pc:spChg>
        <pc:spChg chg="mod">
          <ac:chgData name="Makoto Matsushita" userId="4ac42d0626fc5d1b" providerId="LiveId" clId="{617E02F6-FEE9-42C4-B8A2-C50CABD9654B}" dt="2025-03-19T03:08:48.993" v="0"/>
          <ac:spMkLst>
            <pc:docMk/>
            <pc:sldMk cId="3555830394" sldId="263"/>
            <ac:spMk id="5" creationId="{0E287773-58DE-4F46-8516-571FBC3B4192}"/>
          </ac:spMkLst>
        </pc:spChg>
      </pc:sldChg>
      <pc:sldChg chg="modSp">
        <pc:chgData name="Makoto Matsushita" userId="4ac42d0626fc5d1b" providerId="LiveId" clId="{617E02F6-FEE9-42C4-B8A2-C50CABD9654B}" dt="2025-03-19T03:08:48.993" v="0"/>
        <pc:sldMkLst>
          <pc:docMk/>
          <pc:sldMk cId="2408820094" sldId="264"/>
        </pc:sldMkLst>
        <pc:spChg chg="mod">
          <ac:chgData name="Makoto Matsushita" userId="4ac42d0626fc5d1b" providerId="LiveId" clId="{617E02F6-FEE9-42C4-B8A2-C50CABD9654B}" dt="2025-03-19T03:08:48.993" v="0"/>
          <ac:spMkLst>
            <pc:docMk/>
            <pc:sldMk cId="2408820094" sldId="264"/>
            <ac:spMk id="2" creationId="{1847A50D-E074-4609-82F8-3253F1AF879E}"/>
          </ac:spMkLst>
        </pc:spChg>
        <pc:spChg chg="mod">
          <ac:chgData name="Makoto Matsushita" userId="4ac42d0626fc5d1b" providerId="LiveId" clId="{617E02F6-FEE9-42C4-B8A2-C50CABD9654B}" dt="2025-03-19T03:08:48.993" v="0"/>
          <ac:spMkLst>
            <pc:docMk/>
            <pc:sldMk cId="2408820094" sldId="264"/>
            <ac:spMk id="3" creationId="{B956C2F2-BC71-40A4-BEDF-25B06EFE8A5F}"/>
          </ac:spMkLst>
        </pc:spChg>
        <pc:spChg chg="mod">
          <ac:chgData name="Makoto Matsushita" userId="4ac42d0626fc5d1b" providerId="LiveId" clId="{617E02F6-FEE9-42C4-B8A2-C50CABD9654B}" dt="2025-03-19T03:08:48.993" v="0"/>
          <ac:spMkLst>
            <pc:docMk/>
            <pc:sldMk cId="2408820094" sldId="264"/>
            <ac:spMk id="4" creationId="{088618A5-F1C4-4E0A-A64F-28788B9D85C8}"/>
          </ac:spMkLst>
        </pc:spChg>
      </pc:sldChg>
      <pc:sldChg chg="modSp">
        <pc:chgData name="Makoto Matsushita" userId="4ac42d0626fc5d1b" providerId="LiveId" clId="{617E02F6-FEE9-42C4-B8A2-C50CABD9654B}" dt="2025-03-19T03:08:48.993" v="0"/>
        <pc:sldMkLst>
          <pc:docMk/>
          <pc:sldMk cId="565533082" sldId="265"/>
        </pc:sldMkLst>
        <pc:spChg chg="mod">
          <ac:chgData name="Makoto Matsushita" userId="4ac42d0626fc5d1b" providerId="LiveId" clId="{617E02F6-FEE9-42C4-B8A2-C50CABD9654B}" dt="2025-03-19T03:08:48.993" v="0"/>
          <ac:spMkLst>
            <pc:docMk/>
            <pc:sldMk cId="565533082" sldId="265"/>
            <ac:spMk id="2" creationId="{30B4BF93-B942-4680-B808-D4C71D444AF4}"/>
          </ac:spMkLst>
        </pc:spChg>
        <pc:spChg chg="mod">
          <ac:chgData name="Makoto Matsushita" userId="4ac42d0626fc5d1b" providerId="LiveId" clId="{617E02F6-FEE9-42C4-B8A2-C50CABD9654B}" dt="2025-03-19T03:08:48.993" v="0"/>
          <ac:spMkLst>
            <pc:docMk/>
            <pc:sldMk cId="565533082" sldId="265"/>
            <ac:spMk id="3" creationId="{441E5E38-729F-4623-9111-721980EE51DF}"/>
          </ac:spMkLst>
        </pc:spChg>
        <pc:spChg chg="mod">
          <ac:chgData name="Makoto Matsushita" userId="4ac42d0626fc5d1b" providerId="LiveId" clId="{617E02F6-FEE9-42C4-B8A2-C50CABD9654B}" dt="2025-03-19T03:08:48.993" v="0"/>
          <ac:spMkLst>
            <pc:docMk/>
            <pc:sldMk cId="565533082" sldId="265"/>
            <ac:spMk id="4" creationId="{C168D5CF-1B39-4DF9-864A-F565E0F41BFA}"/>
          </ac:spMkLst>
        </pc:spChg>
      </pc:sldChg>
      <pc:sldChg chg="modSp">
        <pc:chgData name="Makoto Matsushita" userId="4ac42d0626fc5d1b" providerId="LiveId" clId="{617E02F6-FEE9-42C4-B8A2-C50CABD9654B}" dt="2025-03-19T03:08:48.993" v="0"/>
        <pc:sldMkLst>
          <pc:docMk/>
          <pc:sldMk cId="1844237024" sldId="266"/>
        </pc:sldMkLst>
        <pc:spChg chg="mod">
          <ac:chgData name="Makoto Matsushita" userId="4ac42d0626fc5d1b" providerId="LiveId" clId="{617E02F6-FEE9-42C4-B8A2-C50CABD9654B}" dt="2025-03-19T03:08:48.993" v="0"/>
          <ac:spMkLst>
            <pc:docMk/>
            <pc:sldMk cId="1844237024" sldId="266"/>
            <ac:spMk id="2" creationId="{C7D8AC07-205A-45E2-B8B8-94990F2319EA}"/>
          </ac:spMkLst>
        </pc:spChg>
        <pc:spChg chg="mod">
          <ac:chgData name="Makoto Matsushita" userId="4ac42d0626fc5d1b" providerId="LiveId" clId="{617E02F6-FEE9-42C4-B8A2-C50CABD9654B}" dt="2025-03-19T03:08:48.993" v="0"/>
          <ac:spMkLst>
            <pc:docMk/>
            <pc:sldMk cId="1844237024" sldId="266"/>
            <ac:spMk id="3" creationId="{9839534D-0D81-47ED-873A-B69EA6CC091B}"/>
          </ac:spMkLst>
        </pc:spChg>
        <pc:spChg chg="mod">
          <ac:chgData name="Makoto Matsushita" userId="4ac42d0626fc5d1b" providerId="LiveId" clId="{617E02F6-FEE9-42C4-B8A2-C50CABD9654B}" dt="2025-03-19T03:08:48.993" v="0"/>
          <ac:spMkLst>
            <pc:docMk/>
            <pc:sldMk cId="1844237024" sldId="266"/>
            <ac:spMk id="4" creationId="{5CBD1B0C-1EB7-4584-A135-B53D9EB6D7F7}"/>
          </ac:spMkLst>
        </pc:spChg>
      </pc:sldChg>
      <pc:sldChg chg="modSp">
        <pc:chgData name="Makoto Matsushita" userId="4ac42d0626fc5d1b" providerId="LiveId" clId="{617E02F6-FEE9-42C4-B8A2-C50CABD9654B}" dt="2025-03-19T03:08:48.993" v="0"/>
        <pc:sldMkLst>
          <pc:docMk/>
          <pc:sldMk cId="72120871" sldId="267"/>
        </pc:sldMkLst>
        <pc:spChg chg="mod">
          <ac:chgData name="Makoto Matsushita" userId="4ac42d0626fc5d1b" providerId="LiveId" clId="{617E02F6-FEE9-42C4-B8A2-C50CABD9654B}" dt="2025-03-19T03:08:48.993" v="0"/>
          <ac:spMkLst>
            <pc:docMk/>
            <pc:sldMk cId="72120871" sldId="267"/>
            <ac:spMk id="2" creationId="{277B4858-38C0-4535-834C-87AACACD121F}"/>
          </ac:spMkLst>
        </pc:spChg>
        <pc:spChg chg="mod">
          <ac:chgData name="Makoto Matsushita" userId="4ac42d0626fc5d1b" providerId="LiveId" clId="{617E02F6-FEE9-42C4-B8A2-C50CABD9654B}" dt="2025-03-19T03:08:48.993" v="0"/>
          <ac:spMkLst>
            <pc:docMk/>
            <pc:sldMk cId="72120871" sldId="267"/>
            <ac:spMk id="3" creationId="{1E4E591F-5EF9-4F88-B125-91E1B2911798}"/>
          </ac:spMkLst>
        </pc:spChg>
        <pc:spChg chg="mod">
          <ac:chgData name="Makoto Matsushita" userId="4ac42d0626fc5d1b" providerId="LiveId" clId="{617E02F6-FEE9-42C4-B8A2-C50CABD9654B}" dt="2025-03-19T03:08:48.993" v="0"/>
          <ac:spMkLst>
            <pc:docMk/>
            <pc:sldMk cId="72120871" sldId="267"/>
            <ac:spMk id="4" creationId="{DDDA346F-F6EF-4CB7-B8A5-144A53C2D278}"/>
          </ac:spMkLst>
        </pc:spChg>
      </pc:sldChg>
      <pc:sldChg chg="modSp">
        <pc:chgData name="Makoto Matsushita" userId="4ac42d0626fc5d1b" providerId="LiveId" clId="{617E02F6-FEE9-42C4-B8A2-C50CABD9654B}" dt="2025-03-19T03:08:48.993" v="0"/>
        <pc:sldMkLst>
          <pc:docMk/>
          <pc:sldMk cId="3137631307" sldId="268"/>
        </pc:sldMkLst>
        <pc:spChg chg="mod">
          <ac:chgData name="Makoto Matsushita" userId="4ac42d0626fc5d1b" providerId="LiveId" clId="{617E02F6-FEE9-42C4-B8A2-C50CABD9654B}" dt="2025-03-19T03:08:48.993" v="0"/>
          <ac:spMkLst>
            <pc:docMk/>
            <pc:sldMk cId="3137631307" sldId="268"/>
            <ac:spMk id="2" creationId="{277B4858-38C0-4535-834C-87AACACD121F}"/>
          </ac:spMkLst>
        </pc:spChg>
        <pc:spChg chg="mod">
          <ac:chgData name="Makoto Matsushita" userId="4ac42d0626fc5d1b" providerId="LiveId" clId="{617E02F6-FEE9-42C4-B8A2-C50CABD9654B}" dt="2025-03-19T03:08:48.993" v="0"/>
          <ac:spMkLst>
            <pc:docMk/>
            <pc:sldMk cId="3137631307" sldId="268"/>
            <ac:spMk id="3" creationId="{1E4E591F-5EF9-4F88-B125-91E1B2911798}"/>
          </ac:spMkLst>
        </pc:spChg>
        <pc:spChg chg="mod">
          <ac:chgData name="Makoto Matsushita" userId="4ac42d0626fc5d1b" providerId="LiveId" clId="{617E02F6-FEE9-42C4-B8A2-C50CABD9654B}" dt="2025-03-19T03:08:48.993" v="0"/>
          <ac:spMkLst>
            <pc:docMk/>
            <pc:sldMk cId="3137631307" sldId="268"/>
            <ac:spMk id="4" creationId="{DDDA346F-F6EF-4CB7-B8A5-144A53C2D278}"/>
          </ac:spMkLst>
        </pc:spChg>
      </pc:sldChg>
      <pc:sldChg chg="modSp">
        <pc:chgData name="Makoto Matsushita" userId="4ac42d0626fc5d1b" providerId="LiveId" clId="{617E02F6-FEE9-42C4-B8A2-C50CABD9654B}" dt="2025-03-19T03:08:48.993" v="0"/>
        <pc:sldMkLst>
          <pc:docMk/>
          <pc:sldMk cId="3873796484" sldId="270"/>
        </pc:sldMkLst>
        <pc:spChg chg="mod">
          <ac:chgData name="Makoto Matsushita" userId="4ac42d0626fc5d1b" providerId="LiveId" clId="{617E02F6-FEE9-42C4-B8A2-C50CABD9654B}" dt="2025-03-19T03:08:48.993" v="0"/>
          <ac:spMkLst>
            <pc:docMk/>
            <pc:sldMk cId="3873796484" sldId="270"/>
            <ac:spMk id="2" creationId="{711C8457-42F3-4FFF-928F-811BE92A4305}"/>
          </ac:spMkLst>
        </pc:spChg>
        <pc:spChg chg="mod">
          <ac:chgData name="Makoto Matsushita" userId="4ac42d0626fc5d1b" providerId="LiveId" clId="{617E02F6-FEE9-42C4-B8A2-C50CABD9654B}" dt="2025-03-19T03:08:48.993" v="0"/>
          <ac:spMkLst>
            <pc:docMk/>
            <pc:sldMk cId="3873796484" sldId="270"/>
            <ac:spMk id="3" creationId="{101BE2F6-85AF-47DE-AC44-9C23AB198AE6}"/>
          </ac:spMkLst>
        </pc:spChg>
        <pc:spChg chg="mod">
          <ac:chgData name="Makoto Matsushita" userId="4ac42d0626fc5d1b" providerId="LiveId" clId="{617E02F6-FEE9-42C4-B8A2-C50CABD9654B}" dt="2025-03-19T03:08:48.993" v="0"/>
          <ac:spMkLst>
            <pc:docMk/>
            <pc:sldMk cId="3873796484" sldId="270"/>
            <ac:spMk id="4" creationId="{8B690CF1-4113-48F3-997F-D2895B89B51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CC50DE-7284-034B-93D4-6075C2A736E7}"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D5D5C2-FE97-E14C-9ABE-A7AF0DA46EB9}" type="slidenum">
              <a:rPr kumimoji="1" lang="ja-JP" altLang="en-US" smtClean="0"/>
              <a:t>‹#›</a:t>
            </a:fld>
            <a:endParaRPr kumimoji="1" lang="ja-JP" altLang="en-US"/>
          </a:p>
        </p:txBody>
      </p:sp>
    </p:spTree>
    <p:extLst>
      <p:ext uri="{BB962C8B-B14F-4D97-AF65-F5344CB8AC3E}">
        <p14:creationId xmlns:p14="http://schemas.microsoft.com/office/powerpoint/2010/main" val="92871977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ご紹介に預かりました，大阪大学の川本と申します．</a:t>
            </a:r>
            <a:endParaRPr kumimoji="1" lang="en-US" altLang="ja-JP" dirty="0"/>
          </a:p>
          <a:p>
            <a:r>
              <a:rPr kumimoji="1" lang="ja-JP" altLang="en-US"/>
              <a:t>早速，</a:t>
            </a:r>
            <a:r>
              <a:rPr kumimoji="1" lang="en-US" altLang="ja-JP" dirty="0"/>
              <a:t>(</a:t>
            </a:r>
            <a:r>
              <a:rPr kumimoji="1" lang="ja-JP" altLang="en-US"/>
              <a:t>タイトル</a:t>
            </a:r>
            <a:r>
              <a:rPr kumimoji="1" lang="en-US" altLang="ja-JP" dirty="0"/>
              <a:t>)</a:t>
            </a:r>
            <a:r>
              <a:rPr kumimoji="1" lang="ja-JP" altLang="en-US"/>
              <a:t>，発表を始めてまいります．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0</a:t>
            </a:fld>
            <a:endParaRPr kumimoji="1" lang="ja-JP" altLang="en-US"/>
          </a:p>
        </p:txBody>
      </p:sp>
    </p:spTree>
    <p:extLst>
      <p:ext uri="{BB962C8B-B14F-4D97-AF65-F5344CB8AC3E}">
        <p14:creationId xmlns:p14="http://schemas.microsoft.com/office/powerpoint/2010/main" val="2016102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なぜないかと言いますと，これは長大なトラジェクトリの一部だけを見ているためです．</a:t>
            </a:r>
            <a:endParaRPr kumimoji="1" lang="en-US" altLang="ja-JP" dirty="0"/>
          </a:p>
          <a:p>
            <a:r>
              <a:rPr kumimoji="1" lang="ja-JP" altLang="en-US"/>
              <a:t>実際の</a:t>
            </a:r>
            <a:r>
              <a:rPr kumimoji="1" lang="en-US" altLang="ja-JP" dirty="0"/>
              <a:t>CUI</a:t>
            </a:r>
            <a:r>
              <a:rPr kumimoji="1" lang="ja-JP" altLang="en-US"/>
              <a:t>はたとえばこのように，スクローラがすごく小さくなってしまうくらい，出力，即ちトラジェクトリが長大になってしまう場合があります．</a:t>
            </a:r>
            <a:endParaRPr kumimoji="1" lang="en-US" altLang="ja-JP" dirty="0"/>
          </a:p>
          <a:p>
            <a:r>
              <a:rPr kumimoji="1" lang="ja-JP" altLang="en-US"/>
              <a:t>この長いトラジェクトリを俯瞰するために，要所要所を</a:t>
            </a:r>
            <a:r>
              <a:rPr kumimoji="1" lang="en-US" altLang="ja-JP" dirty="0"/>
              <a:t>(</a:t>
            </a:r>
            <a:r>
              <a:rPr kumimoji="1" lang="ja-JP" altLang="en-US"/>
              <a:t>スクローラをつまんで行ったり来たりして</a:t>
            </a:r>
            <a:r>
              <a:rPr kumimoji="1" lang="en-US" altLang="ja-JP" dirty="0"/>
              <a:t>)</a:t>
            </a:r>
            <a:r>
              <a:rPr kumimoji="1" lang="ja-JP" altLang="en-US"/>
              <a:t>移動しながら見返すのは難しいです．</a:t>
            </a:r>
            <a:endParaRPr kumimoji="1" lang="en-US" altLang="ja-JP" dirty="0"/>
          </a:p>
          <a:p>
            <a:r>
              <a:rPr kumimoji="1" lang="ja-JP" altLang="en-US"/>
              <a:t>これが，エージェントがいつ，どんな目的でどんなコマンドを実行したか理解するのを難しくしています．</a:t>
            </a:r>
            <a:endParaRPr kumimoji="1" lang="en-US" altLang="ja-JP" dirty="0"/>
          </a:p>
          <a:p>
            <a:endParaRPr kumimoji="1" lang="en-US" altLang="ja-JP" dirty="0"/>
          </a:p>
          <a:p>
            <a:r>
              <a:rPr kumimoji="1" lang="ja-JP" altLang="en-US"/>
              <a:t>この問題をふまえ，本研究の目的に　</a:t>
            </a:r>
            <a:r>
              <a:rPr kumimoji="1" lang="en-US" altLang="ja-JP" dirty="0"/>
              <a:t>〜</a:t>
            </a:r>
            <a:r>
              <a:rPr kumimoji="1" lang="ja-JP" altLang="en-US"/>
              <a:t>をすえました</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9</a:t>
            </a:fld>
            <a:endParaRPr kumimoji="1" lang="ja-JP" altLang="en-US"/>
          </a:p>
        </p:txBody>
      </p:sp>
    </p:spTree>
    <p:extLst>
      <p:ext uri="{BB962C8B-B14F-4D97-AF65-F5344CB8AC3E}">
        <p14:creationId xmlns:p14="http://schemas.microsoft.com/office/powerpoint/2010/main" val="1538234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a:t>よむ</a:t>
            </a:r>
            <a:r>
              <a:rPr kumimoji="1" lang="en-US" altLang="ja-JP" dirty="0"/>
              <a:t>)</a:t>
            </a:r>
          </a:p>
          <a:p>
            <a:endParaRPr kumimoji="1" lang="en-US" altLang="ja-JP" dirty="0"/>
          </a:p>
          <a:p>
            <a:r>
              <a:rPr kumimoji="1" lang="en-US" altLang="ja-JP" dirty="0"/>
              <a:t>(</a:t>
            </a:r>
            <a:r>
              <a:rPr kumimoji="1" lang="ja-JP" altLang="en-US"/>
              <a:t>目的</a:t>
            </a:r>
            <a:r>
              <a:rPr kumimoji="1" lang="en-US" altLang="ja-JP" dirty="0"/>
              <a:t>)〜</a:t>
            </a:r>
            <a:r>
              <a:rPr kumimoji="1" lang="ja-JP" altLang="en-US"/>
              <a:t>をすえました．</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10</a:t>
            </a:fld>
            <a:endParaRPr kumimoji="1" lang="ja-JP" altLang="en-US"/>
          </a:p>
        </p:txBody>
      </p:sp>
    </p:spTree>
    <p:extLst>
      <p:ext uri="{BB962C8B-B14F-4D97-AF65-F5344CB8AC3E}">
        <p14:creationId xmlns:p14="http://schemas.microsoft.com/office/powerpoint/2010/main" val="2060733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本研究で作成した可視化ツールについて，説明します．</a:t>
            </a:r>
            <a:endParaRPr kumimoji="1" lang="en-US" altLang="ja-JP" dirty="0"/>
          </a:p>
          <a:p>
            <a:r>
              <a:rPr kumimoji="1" lang="ja-JP" altLang="en-US"/>
              <a:t>可視化ツールは，</a:t>
            </a:r>
            <a:r>
              <a:rPr kumimoji="1" lang="en-US" altLang="ja-JP" dirty="0"/>
              <a:t>pi coding agent</a:t>
            </a:r>
            <a:r>
              <a:rPr kumimoji="1" lang="ja-JP" altLang="en-US"/>
              <a:t>で使用できるツールとして作成しました．</a:t>
            </a:r>
            <a:endParaRPr kumimoji="1" lang="en-US" altLang="ja-JP" dirty="0"/>
          </a:p>
          <a:p>
            <a:r>
              <a:rPr kumimoji="1" lang="ja-JP" altLang="en-US"/>
              <a:t>モデルは色々使えるのですが，今回お示しするものでは</a:t>
            </a:r>
            <a:r>
              <a:rPr kumimoji="1" lang="en-US" altLang="ja-JP" dirty="0"/>
              <a:t>GPT(</a:t>
            </a:r>
            <a:r>
              <a:rPr kumimoji="1" lang="ja-JP" altLang="en-US"/>
              <a:t>当時は</a:t>
            </a:r>
            <a:r>
              <a:rPr kumimoji="1" lang="en-US" altLang="ja-JP" dirty="0"/>
              <a:t>5.5)</a:t>
            </a:r>
            <a:r>
              <a:rPr kumimoji="1" lang="ja-JP" altLang="en-US"/>
              <a:t>を使っています．</a:t>
            </a:r>
            <a:endParaRPr kumimoji="1" lang="en-US" altLang="ja-JP" dirty="0"/>
          </a:p>
          <a:p>
            <a:endParaRPr kumimoji="1" lang="en-US" altLang="ja-JP" dirty="0"/>
          </a:p>
          <a:p>
            <a:r>
              <a:rPr kumimoji="1" lang="ja-JP" altLang="en-US"/>
              <a:t>順々に，この画像に写っているものを説明します</a:t>
            </a:r>
            <a:r>
              <a:rPr kumimoji="1" lang="en-US" altLang="ja-JP" dirty="0"/>
              <a:t>...</a:t>
            </a:r>
            <a:endParaRPr kumimoji="1" lang="ja-JP" altLang="en-US"/>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11</a:t>
            </a:fld>
            <a:endParaRPr kumimoji="1" lang="ja-JP" altLang="en-US"/>
          </a:p>
        </p:txBody>
      </p:sp>
    </p:spTree>
    <p:extLst>
      <p:ext uri="{BB962C8B-B14F-4D97-AF65-F5344CB8AC3E}">
        <p14:creationId xmlns:p14="http://schemas.microsoft.com/office/powerpoint/2010/main" val="3895126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まずこちらです．これはトラジェクトリをタイムラインとして表示している，全インタラクションのタイムラインです．</a:t>
            </a:r>
            <a:endParaRPr kumimoji="1" lang="en-US" altLang="ja-JP" dirty="0"/>
          </a:p>
          <a:p>
            <a:r>
              <a:rPr kumimoji="1" lang="ja-JP" altLang="en-US"/>
              <a:t>一つの丸みを帯びた四角が一つのインタラクションを表します．</a:t>
            </a:r>
            <a:endParaRPr kumimoji="1" lang="en-US" altLang="ja-JP" dirty="0"/>
          </a:p>
          <a:p>
            <a:r>
              <a:rPr kumimoji="1" lang="ja-JP" altLang="en-US"/>
              <a:t>左側が最も古いインタラクションで，一番右側が新しいインタラクションです．</a:t>
            </a:r>
            <a:endParaRPr kumimoji="1" lang="en-US" altLang="ja-JP" dirty="0"/>
          </a:p>
          <a:p>
            <a:r>
              <a:rPr kumimoji="1" lang="ja-JP" altLang="en-US"/>
              <a:t>インタラクションについている色は，そのインタラクションの種類を表します．</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12</a:t>
            </a:fld>
            <a:endParaRPr kumimoji="1" lang="ja-JP" altLang="en-US"/>
          </a:p>
        </p:txBody>
      </p:sp>
    </p:spTree>
    <p:extLst>
      <p:ext uri="{BB962C8B-B14F-4D97-AF65-F5344CB8AC3E}">
        <p14:creationId xmlns:p14="http://schemas.microsoft.com/office/powerpoint/2010/main" val="4247356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その種類ごとに，インタラクションを分けて，</a:t>
            </a:r>
            <a:r>
              <a:rPr kumimoji="1" lang="en-US" altLang="ja-JP" dirty="0"/>
              <a:t>or </a:t>
            </a:r>
            <a:r>
              <a:rPr kumimoji="1" lang="ja-JP" altLang="en-US"/>
              <a:t>フィルタして表示したタイムラインがこちらです．</a:t>
            </a:r>
            <a:endParaRPr kumimoji="1" lang="en-US" altLang="ja-JP" dirty="0"/>
          </a:p>
          <a:p>
            <a:r>
              <a:rPr kumimoji="1" lang="ja-JP" altLang="en-US"/>
              <a:t>ここでは上から順にファイル探索，ファイル読み込み，ファイル編集，プログラム実行と分類しています．</a:t>
            </a:r>
            <a:endParaRPr kumimoji="1" lang="en-US" altLang="ja-JP" dirty="0"/>
          </a:p>
          <a:p>
            <a:r>
              <a:rPr kumimoji="1" lang="ja-JP" altLang="en-US"/>
              <a:t>基本的には，１つのフィルタタイムラインには一色のインタラクションが並んでいます．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13</a:t>
            </a:fld>
            <a:endParaRPr kumimoji="1" lang="ja-JP" altLang="en-US"/>
          </a:p>
        </p:txBody>
      </p:sp>
    </p:spTree>
    <p:extLst>
      <p:ext uri="{BB962C8B-B14F-4D97-AF65-F5344CB8AC3E}">
        <p14:creationId xmlns:p14="http://schemas.microsoft.com/office/powerpoint/2010/main" val="2284722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D38DC-BC5C-E6E7-7C47-8B215D805F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A6BA7F-0704-EF2F-73C6-60D29CF7B2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EF42A3-AEC6-B66C-FEC9-EA0519474B20}"/>
              </a:ext>
            </a:extLst>
          </p:cNvPr>
          <p:cNvSpPr>
            <a:spLocks noGrp="1"/>
          </p:cNvSpPr>
          <p:nvPr>
            <p:ph type="body" idx="1"/>
          </p:nvPr>
        </p:nvSpPr>
        <p:spPr/>
        <p:txBody>
          <a:bodyPr/>
          <a:lstStyle/>
          <a:p>
            <a:r>
              <a:rPr kumimoji="1" lang="ja-JP" altLang="en-US"/>
              <a:t>基本的に，ということで一部，違った色のインタラクションが紛れ込んでいますが，これは複数のフィルタタイムラインに表示されるインタラクションです．</a:t>
            </a:r>
            <a:endParaRPr kumimoji="1" lang="en-US" altLang="ja-JP" dirty="0"/>
          </a:p>
          <a:p>
            <a:r>
              <a:rPr kumimoji="1" lang="ja-JP" altLang="en-US"/>
              <a:t>いま，この赤い部分を拡大しています．青いフィルタは「ファイル探索」インタラクション，緑のフィルタは「ファイル読み込み」インタラクションのみをそれぞれ表示するのですが，探索と読み込みの両方の側面を持つインタラクションもあります．</a:t>
            </a:r>
            <a:endParaRPr kumimoji="1" lang="en-US" altLang="ja-JP" dirty="0"/>
          </a:p>
          <a:p>
            <a:r>
              <a:rPr kumimoji="1" lang="ja-JP" altLang="en-US"/>
              <a:t>本研究では，そういった場合に，インタラクションの色をそれぞれの色を加法混色した色で表示しました．たとえば</a:t>
            </a:r>
            <a:r>
              <a:rPr kumimoji="1" lang="en-US" altLang="ja-JP" dirty="0"/>
              <a:t>11</a:t>
            </a:r>
            <a:r>
              <a:rPr kumimoji="1" lang="ja-JP" altLang="en-US"/>
              <a:t>番目のインタラクションは，これは青と緑なので，水色で表示されています．</a:t>
            </a:r>
            <a:endParaRPr kumimoji="1" lang="en-US" altLang="ja-JP" dirty="0"/>
          </a:p>
          <a:p>
            <a:endParaRPr kumimoji="1" lang="en-US" altLang="ja-JP" dirty="0"/>
          </a:p>
          <a:p>
            <a:endParaRPr kumimoji="1" lang="en-US" altLang="ja-JP" dirty="0"/>
          </a:p>
          <a:p>
            <a:r>
              <a:rPr kumimoji="1" lang="en-US" altLang="ja-JP" dirty="0"/>
              <a:t>&lt;</a:t>
            </a:r>
            <a:r>
              <a:rPr kumimoji="1" lang="ja-JP" altLang="en-US"/>
              <a:t>参考：両方の側面を持つインタラクションの例</a:t>
            </a:r>
            <a:r>
              <a:rPr kumimoji="1" lang="en-US" altLang="ja-JP" dirty="0"/>
              <a:t>&gt;</a:t>
            </a:r>
          </a:p>
          <a:p>
            <a:endParaRPr kumimoji="1" lang="en-US" altLang="ja-JP" dirty="0"/>
          </a:p>
          <a:p>
            <a:r>
              <a:rPr kumimoji="1" lang="en-US" altLang="ja-JP" dirty="0"/>
              <a:t>grep -R -n -C &lt;</a:t>
            </a:r>
            <a:r>
              <a:rPr kumimoji="1" lang="ja-JP" altLang="en-US"/>
              <a:t>数字</a:t>
            </a:r>
            <a:r>
              <a:rPr kumimoji="1" lang="en-US" altLang="ja-JP" dirty="0"/>
              <a:t>&gt; &lt;</a:t>
            </a:r>
            <a:r>
              <a:rPr kumimoji="1" lang="ja-JP" altLang="en-US"/>
              <a:t>対象文字列</a:t>
            </a:r>
            <a:r>
              <a:rPr kumimoji="1" lang="en-US" altLang="ja-JP" dirty="0"/>
              <a:t>&gt; &lt;</a:t>
            </a:r>
            <a:r>
              <a:rPr kumimoji="1" lang="ja-JP" altLang="en-US"/>
              <a:t>ディレクトリパス</a:t>
            </a:r>
            <a:r>
              <a:rPr kumimoji="1" lang="en-US" altLang="ja-JP" dirty="0"/>
              <a:t>&gt;</a:t>
            </a:r>
          </a:p>
          <a:p>
            <a:endParaRPr kumimoji="1" lang="en-US" altLang="ja-JP" dirty="0"/>
          </a:p>
          <a:p>
            <a:r>
              <a:rPr kumimoji="1" lang="en-US" altLang="ja-JP" dirty="0"/>
              <a:t>-R </a:t>
            </a:r>
            <a:r>
              <a:rPr kumimoji="1" lang="ja-JP" altLang="en-US"/>
              <a:t>サブディレクトリも再帰的に探索</a:t>
            </a:r>
            <a:endParaRPr kumimoji="1" lang="en-US" altLang="ja-JP" dirty="0"/>
          </a:p>
          <a:p>
            <a:r>
              <a:rPr kumimoji="1" lang="en-US" altLang="ja-JP" dirty="0"/>
              <a:t>-n </a:t>
            </a:r>
            <a:r>
              <a:rPr kumimoji="1" lang="ja-JP" altLang="en-US"/>
              <a:t>行番号を表示</a:t>
            </a:r>
            <a:endParaRPr kumimoji="1" lang="en-US" altLang="ja-JP" dirty="0"/>
          </a:p>
          <a:p>
            <a:r>
              <a:rPr kumimoji="1" lang="en-US" altLang="ja-JP" dirty="0"/>
              <a:t>-C &lt;</a:t>
            </a:r>
            <a:r>
              <a:rPr kumimoji="1" lang="ja-JP" altLang="en-US"/>
              <a:t>数字</a:t>
            </a:r>
            <a:r>
              <a:rPr kumimoji="1" lang="en-US" altLang="ja-JP" dirty="0"/>
              <a:t>&gt; </a:t>
            </a:r>
            <a:r>
              <a:rPr kumimoji="1" lang="ja-JP" altLang="en-US"/>
              <a:t>前後</a:t>
            </a:r>
            <a:r>
              <a:rPr kumimoji="1" lang="en-US" altLang="ja-JP" dirty="0"/>
              <a:t>5</a:t>
            </a:r>
            <a:r>
              <a:rPr kumimoji="1" lang="ja-JP" altLang="en-US"/>
              <a:t>行も表示</a:t>
            </a:r>
            <a:r>
              <a:rPr kumimoji="1" lang="en-US" altLang="ja-JP" dirty="0"/>
              <a:t>(-A, -B</a:t>
            </a:r>
            <a:r>
              <a:rPr kumimoji="1" lang="ja-JP" altLang="en-US"/>
              <a:t>も類似していて，これはそれぞれ後ろだけ，前だけ</a:t>
            </a:r>
            <a:r>
              <a:rPr kumimoji="1" lang="en-US" altLang="ja-JP" dirty="0"/>
              <a:t>)</a:t>
            </a:r>
          </a:p>
          <a:p>
            <a:endParaRPr kumimoji="1" lang="en-US" altLang="ja-JP" dirty="0"/>
          </a:p>
          <a:p>
            <a:endParaRPr kumimoji="1" lang="ja-JP" altLang="en-US"/>
          </a:p>
        </p:txBody>
      </p:sp>
      <p:sp>
        <p:nvSpPr>
          <p:cNvPr id="4" name="スライド番号プレースホルダー 3">
            <a:extLst>
              <a:ext uri="{FF2B5EF4-FFF2-40B4-BE49-F238E27FC236}">
                <a16:creationId xmlns:a16="http://schemas.microsoft.com/office/drawing/2014/main" id="{37148F8C-6833-FE31-5D0C-C1D269CFB572}"/>
              </a:ext>
            </a:extLst>
          </p:cNvPr>
          <p:cNvSpPr>
            <a:spLocks noGrp="1"/>
          </p:cNvSpPr>
          <p:nvPr>
            <p:ph type="sldNum" sz="quarter" idx="5"/>
          </p:nvPr>
        </p:nvSpPr>
        <p:spPr/>
        <p:txBody>
          <a:bodyPr/>
          <a:lstStyle/>
          <a:p>
            <a:fld id="{8FD5D5C2-FE97-E14C-9ABE-A7AF0DA46EB9}" type="slidenum">
              <a:rPr kumimoji="1" lang="ja-JP" altLang="en-US" smtClean="0"/>
              <a:t>14</a:t>
            </a:fld>
            <a:endParaRPr kumimoji="1" lang="ja-JP" altLang="en-US"/>
          </a:p>
        </p:txBody>
      </p:sp>
    </p:spTree>
    <p:extLst>
      <p:ext uri="{BB962C8B-B14F-4D97-AF65-F5344CB8AC3E}">
        <p14:creationId xmlns:p14="http://schemas.microsoft.com/office/powerpoint/2010/main" val="3890514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続いて，こちらは各インタラクションでのトークン使用量を表すグラフです．</a:t>
            </a:r>
            <a:endParaRPr kumimoji="1" lang="en-US" altLang="ja-JP" dirty="0"/>
          </a:p>
          <a:p>
            <a:r>
              <a:rPr kumimoji="1" lang="ja-JP" altLang="en-US"/>
              <a:t>グラフが高くなるほどそこで多くのトークンを消費しているということになります．</a:t>
            </a:r>
            <a:endParaRPr kumimoji="1" lang="en-US" altLang="ja-JP" dirty="0"/>
          </a:p>
          <a:p>
            <a:r>
              <a:rPr kumimoji="1" lang="ja-JP" altLang="en-US"/>
              <a:t>青いグラフはツールの出力を</a:t>
            </a:r>
            <a:r>
              <a:rPr kumimoji="1" lang="en-US" altLang="ja-JP" dirty="0"/>
              <a:t>LLM</a:t>
            </a:r>
            <a:r>
              <a:rPr kumimoji="1" lang="ja-JP" altLang="en-US"/>
              <a:t>に与えるために使用するトークン量，橙のグラフは</a:t>
            </a:r>
            <a:r>
              <a:rPr kumimoji="1" lang="en-US" altLang="ja-JP" dirty="0"/>
              <a:t>LLM</a:t>
            </a:r>
            <a:r>
              <a:rPr kumimoji="1" lang="ja-JP" altLang="en-US"/>
              <a:t>の出力に使用したトークン量を表します．</a:t>
            </a:r>
            <a:endParaRPr kumimoji="1" lang="en-US" altLang="ja-JP" dirty="0"/>
          </a:p>
          <a:p>
            <a:endParaRPr kumimoji="1" lang="en-US" altLang="ja-JP" dirty="0"/>
          </a:p>
          <a:p>
            <a:r>
              <a:rPr kumimoji="1" lang="ja-JP" altLang="en-US"/>
              <a:t>この画像内の説明は以上です．</a:t>
            </a:r>
            <a:endParaRPr kumimoji="1" lang="en-US" altLang="ja-JP" dirty="0"/>
          </a:p>
          <a:p>
            <a:endParaRPr kumimoji="1" lang="en-US" altLang="ja-JP" dirty="0"/>
          </a:p>
          <a:p>
            <a:r>
              <a:rPr kumimoji="1" lang="ja-JP" altLang="en-US"/>
              <a:t>これ以外にも詳細な分析を行うために，実際のツール使用，コマンドや推論の内容を閲覧するためのビューアも用意しています．こちらは単にテキストが表示されるだけなので割愛します．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15</a:t>
            </a:fld>
            <a:endParaRPr kumimoji="1" lang="ja-JP" altLang="en-US"/>
          </a:p>
        </p:txBody>
      </p:sp>
    </p:spTree>
    <p:extLst>
      <p:ext uri="{BB962C8B-B14F-4D97-AF65-F5344CB8AC3E}">
        <p14:creationId xmlns:p14="http://schemas.microsoft.com/office/powerpoint/2010/main" val="815833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研究では，この可視化手法を用いて「ユーザがトラジェクトリをどう理解できるか」確認するためのケーススタディを行いました．これは，今後のより大規模な被験者実験に先んじた実験として実施しています．</a:t>
            </a:r>
            <a:endParaRPr kumimoji="1" lang="en-US" altLang="ja-JP" dirty="0"/>
          </a:p>
          <a:p>
            <a:r>
              <a:rPr kumimoji="1" lang="ja-JP" altLang="en-US"/>
              <a:t>トラジェクトリをどう理解できるか，という点ですが，ここでは一つのトラジェクトリを見て特徴を見つけたり，複数のトラジェクトリを比較してその違いを見つけることでどう理解できるか考えていきます．</a:t>
            </a:r>
            <a:endParaRPr kumimoji="1" lang="en-US" altLang="ja-JP" dirty="0"/>
          </a:p>
          <a:p>
            <a:r>
              <a:rPr kumimoji="1" lang="ja-JP" altLang="en-US"/>
              <a:t>具体的な方法としては，同一のバグを</a:t>
            </a:r>
            <a:r>
              <a:rPr kumimoji="1" lang="en-US" altLang="ja-JP" dirty="0"/>
              <a:t>AI</a:t>
            </a:r>
            <a:r>
              <a:rPr kumimoji="1" lang="ja-JP" altLang="en-US"/>
              <a:t>コーディングエージェントを用いて</a:t>
            </a:r>
            <a:r>
              <a:rPr kumimoji="1" lang="en-US" altLang="ja-JP" dirty="0"/>
              <a:t>10</a:t>
            </a:r>
            <a:r>
              <a:rPr kumimoji="1" lang="ja-JP" altLang="en-US"/>
              <a:t>回，独立に修正させ，トラジェクトリを収集しました．これを本研究のツールで可視化し，観察しました．</a:t>
            </a:r>
            <a:endParaRPr kumimoji="1" lang="en-US" altLang="ja-JP" dirty="0"/>
          </a:p>
          <a:p>
            <a:r>
              <a:rPr kumimoji="1" lang="ja-JP" altLang="en-US"/>
              <a:t>複数のトラジェクトリを比較する際は，同一のバグの修正を試みたトラジェクトリの間で比較を行いました．</a:t>
            </a:r>
            <a:endParaRPr kumimoji="1" lang="en-US" altLang="ja-JP" dirty="0"/>
          </a:p>
          <a:p>
            <a:r>
              <a:rPr kumimoji="1" lang="ja-JP" altLang="en-US"/>
              <a:t>対象のバグには，</a:t>
            </a:r>
            <a:r>
              <a:rPr kumimoji="1" lang="en-US" altLang="ja-JP" dirty="0"/>
              <a:t>GitHub</a:t>
            </a:r>
            <a:r>
              <a:rPr kumimoji="1" lang="ja-JP" altLang="en-US"/>
              <a:t>より収集したバグの</a:t>
            </a:r>
            <a:r>
              <a:rPr kumimoji="1" lang="en-US" altLang="ja-JP" dirty="0"/>
              <a:t>2</a:t>
            </a:r>
            <a:r>
              <a:rPr kumimoji="1" lang="ja-JP" altLang="en-US"/>
              <a:t>件を取り上げています．</a:t>
            </a:r>
            <a:endParaRPr kumimoji="1" lang="en-US" altLang="ja-JP" dirty="0"/>
          </a:p>
          <a:p>
            <a:endParaRPr kumimoji="1" lang="en-US" altLang="ja-JP" dirty="0"/>
          </a:p>
          <a:p>
            <a:r>
              <a:rPr kumimoji="1" lang="ja-JP" altLang="en-US"/>
              <a:t>ここから，得られた観察をいくつか紹介します．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16</a:t>
            </a:fld>
            <a:endParaRPr kumimoji="1" lang="ja-JP" altLang="en-US"/>
          </a:p>
        </p:txBody>
      </p:sp>
    </p:spTree>
    <p:extLst>
      <p:ext uri="{BB962C8B-B14F-4D97-AF65-F5344CB8AC3E}">
        <p14:creationId xmlns:p14="http://schemas.microsoft.com/office/powerpoint/2010/main" val="381003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上の吹き出しの中に，実際のユーザによる観察のイメージを書いていきます．</a:t>
            </a:r>
            <a:endParaRPr kumimoji="1" lang="en-US" altLang="ja-JP" dirty="0"/>
          </a:p>
          <a:p>
            <a:endParaRPr kumimoji="1" lang="en-US" altLang="ja-JP" dirty="0"/>
          </a:p>
          <a:p>
            <a:r>
              <a:rPr kumimoji="1" lang="ja-JP" altLang="en-US"/>
              <a:t>最初に紹介する観察はこちらです．このタイムラインをご覧ください．まずは赤いフィルタタイムライン，ファイル編集フィルタですが，これに注目いただきたいです．</a:t>
            </a:r>
            <a:endParaRPr kumimoji="1" lang="en-US" altLang="ja-JP" dirty="0"/>
          </a:p>
          <a:p>
            <a:r>
              <a:rPr kumimoji="1" lang="ja-JP" altLang="en-US"/>
              <a:t>最初に出現した赤いインタラクションは，その後の４つの編集インタラクションと比べて少し離れたところにあります．</a:t>
            </a:r>
            <a:endParaRPr kumimoji="1" lang="en-US" altLang="ja-JP" dirty="0"/>
          </a:p>
          <a:p>
            <a:r>
              <a:rPr kumimoji="1" lang="ja-JP" altLang="en-US"/>
              <a:t>ここからまず，最初に編集してから次に編集するまで，ちょっと間があったということがわかります．さらに，</a:t>
            </a:r>
            <a:r>
              <a:rPr kumimoji="1" lang="en-US" altLang="ja-JP" dirty="0"/>
              <a:t>(</a:t>
            </a:r>
            <a:r>
              <a:rPr kumimoji="1" lang="ja-JP" altLang="en-US"/>
              <a:t>きいろみて！</a:t>
            </a:r>
            <a:r>
              <a:rPr kumimoji="1" lang="en-US" altLang="ja-JP" dirty="0"/>
              <a:t>)</a:t>
            </a:r>
            <a:r>
              <a:rPr kumimoji="1" lang="ja-JP" altLang="en-US"/>
              <a:t>最初の編集の後，ファイル探索や読み込み等ではないプログラム実行を何度か行っている様子もわかります．こうすると，ユーザはなんで</a:t>
            </a:r>
            <a:r>
              <a:rPr kumimoji="1" lang="en-US" altLang="ja-JP" dirty="0"/>
              <a:t>5</a:t>
            </a:r>
            <a:r>
              <a:rPr kumimoji="1" lang="ja-JP" altLang="en-US"/>
              <a:t>回もプログラムの実行をするんだろう？と着眼点を得ることができます．ここの詳細を見ていくわけですが，今回はここでテストの仕方を調べていたということがわかりました．</a:t>
            </a:r>
            <a:endParaRPr kumimoji="1" lang="en-US" altLang="ja-JP" dirty="0"/>
          </a:p>
          <a:p>
            <a:r>
              <a:rPr kumimoji="1" lang="ja-JP" altLang="en-US"/>
              <a:t>インタラクションを一目見ただけで，スクロールなしで，テスト方法を模索している部分にフォーカスできることがわかります．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17</a:t>
            </a:fld>
            <a:endParaRPr kumimoji="1" lang="ja-JP" altLang="en-US"/>
          </a:p>
        </p:txBody>
      </p:sp>
    </p:spTree>
    <p:extLst>
      <p:ext uri="{BB962C8B-B14F-4D97-AF65-F5344CB8AC3E}">
        <p14:creationId xmlns:p14="http://schemas.microsoft.com/office/powerpoint/2010/main" val="2191619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次の観察でも同じトラジェクトリを見ていきます．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18</a:t>
            </a:fld>
            <a:endParaRPr kumimoji="1" lang="ja-JP" altLang="en-US"/>
          </a:p>
        </p:txBody>
      </p:sp>
    </p:spTree>
    <p:extLst>
      <p:ext uri="{BB962C8B-B14F-4D97-AF65-F5344CB8AC3E}">
        <p14:creationId xmlns:p14="http://schemas.microsoft.com/office/powerpoint/2010/main" val="241540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まず，背景として</a:t>
            </a:r>
            <a:r>
              <a:rPr kumimoji="1" lang="en-US" altLang="ja-JP" dirty="0"/>
              <a:t>AI</a:t>
            </a:r>
            <a:r>
              <a:rPr kumimoji="1" lang="ja-JP" altLang="en-US"/>
              <a:t>コーディングエージェントについて説明します．</a:t>
            </a:r>
            <a:endParaRPr kumimoji="1" lang="en-US" altLang="ja-JP" dirty="0"/>
          </a:p>
          <a:p>
            <a:r>
              <a:rPr kumimoji="1" lang="en-US" altLang="ja-JP" dirty="0"/>
              <a:t>(</a:t>
            </a:r>
            <a:r>
              <a:rPr kumimoji="1" lang="ja-JP" altLang="en-US"/>
              <a:t>よむ，このあと図をなぞっていく</a:t>
            </a:r>
            <a:r>
              <a:rPr kumimoji="1" lang="en-US" altLang="ja-JP" dirty="0"/>
              <a:t>)</a:t>
            </a:r>
          </a:p>
          <a:p>
            <a:r>
              <a:rPr kumimoji="1" lang="en-US" altLang="ja-JP" dirty="0"/>
              <a:t>(</a:t>
            </a:r>
            <a:r>
              <a:rPr kumimoji="1" lang="ja-JP" altLang="en-US"/>
              <a:t>このあと，登場人物と大まかな流れのまとめ</a:t>
            </a:r>
            <a:r>
              <a:rPr kumimoji="1" lang="en-US" altLang="ja-JP" dirty="0"/>
              <a:t>)</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a:t>
            </a:fld>
            <a:endParaRPr kumimoji="1" lang="ja-JP" altLang="en-US"/>
          </a:p>
        </p:txBody>
      </p:sp>
    </p:spTree>
    <p:extLst>
      <p:ext uri="{BB962C8B-B14F-4D97-AF65-F5344CB8AC3E}">
        <p14:creationId xmlns:p14="http://schemas.microsoft.com/office/powerpoint/2010/main" val="2693856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これは同一のバグを修正するそれぞれ別のトラジェクトリです．</a:t>
            </a:r>
            <a:endParaRPr kumimoji="1" lang="en-US" altLang="ja-JP" dirty="0"/>
          </a:p>
          <a:p>
            <a:r>
              <a:rPr kumimoji="1" lang="ja-JP" altLang="en-US"/>
              <a:t>これの黄色いフィルタタイムラインにご注目ください．</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19</a:t>
            </a:fld>
            <a:endParaRPr kumimoji="1" lang="ja-JP" altLang="en-US"/>
          </a:p>
        </p:txBody>
      </p:sp>
    </p:spTree>
    <p:extLst>
      <p:ext uri="{BB962C8B-B14F-4D97-AF65-F5344CB8AC3E}">
        <p14:creationId xmlns:p14="http://schemas.microsoft.com/office/powerpoint/2010/main" val="29657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先ほどと同様ですが，黄色いインタラクションはテストの実行を含むプログラム実行を表します．</a:t>
            </a:r>
            <a:endParaRPr kumimoji="1" lang="en-US" altLang="ja-JP" dirty="0"/>
          </a:p>
          <a:p>
            <a:r>
              <a:rPr kumimoji="1" lang="ja-JP" altLang="en-US"/>
              <a:t>この黄色いインタラクションですが，</a:t>
            </a:r>
            <a:r>
              <a:rPr kumimoji="1" lang="en-US" altLang="ja-JP" dirty="0"/>
              <a:t>①</a:t>
            </a:r>
            <a:r>
              <a:rPr kumimoji="1" lang="ja-JP" altLang="en-US"/>
              <a:t>はトラジェクトリの終盤でも見られるのに対し，下の</a:t>
            </a:r>
            <a:r>
              <a:rPr kumimoji="1" lang="en-US" altLang="ja-JP" dirty="0"/>
              <a:t>②</a:t>
            </a:r>
            <a:r>
              <a:rPr kumimoji="1" lang="ja-JP" altLang="en-US"/>
              <a:t>のほうは，タイムラインの右側，つまりトラジェクトリの終盤では全く見られません．</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20</a:t>
            </a:fld>
            <a:endParaRPr kumimoji="1" lang="ja-JP" altLang="en-US"/>
          </a:p>
        </p:txBody>
      </p:sp>
    </p:spTree>
    <p:extLst>
      <p:ext uri="{BB962C8B-B14F-4D97-AF65-F5344CB8AC3E}">
        <p14:creationId xmlns:p14="http://schemas.microsoft.com/office/powerpoint/2010/main" val="233536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もっというと，</a:t>
            </a:r>
            <a:r>
              <a:rPr kumimoji="1" lang="en-US" altLang="ja-JP" dirty="0"/>
              <a:t>①</a:t>
            </a:r>
            <a:r>
              <a:rPr kumimoji="1" lang="ja-JP" altLang="en-US"/>
              <a:t>は赤いファイル編集の後，必ずテスト実行を行うのですが，</a:t>
            </a:r>
            <a:r>
              <a:rPr kumimoji="1" lang="en-US" altLang="ja-JP" dirty="0"/>
              <a:t>②</a:t>
            </a:r>
            <a:r>
              <a:rPr kumimoji="1" lang="ja-JP" altLang="en-US"/>
              <a:t>では編集の後，テストが必ず実行されているわけではない，ということがわかります．</a:t>
            </a:r>
            <a:endParaRPr kumimoji="1" lang="en-US" altLang="ja-JP" dirty="0"/>
          </a:p>
          <a:p>
            <a:r>
              <a:rPr kumimoji="1" lang="ja-JP" altLang="en-US"/>
              <a:t>ここから，</a:t>
            </a:r>
            <a:r>
              <a:rPr kumimoji="1" lang="en-US" altLang="ja-JP" dirty="0"/>
              <a:t>②</a:t>
            </a:r>
            <a:r>
              <a:rPr kumimoji="1" lang="ja-JP" altLang="en-US"/>
              <a:t>にはテストされていない変更があると一目でわかります．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21</a:t>
            </a:fld>
            <a:endParaRPr kumimoji="1" lang="ja-JP" altLang="en-US"/>
          </a:p>
        </p:txBody>
      </p:sp>
    </p:spTree>
    <p:extLst>
      <p:ext uri="{BB962C8B-B14F-4D97-AF65-F5344CB8AC3E}">
        <p14:creationId xmlns:p14="http://schemas.microsoft.com/office/powerpoint/2010/main" val="774640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続いては全く別なトラジェクトリを２つ取り上げて説明します．</a:t>
            </a:r>
            <a:endParaRPr kumimoji="1" lang="en-US" altLang="ja-JP" dirty="0"/>
          </a:p>
          <a:p>
            <a:r>
              <a:rPr kumimoji="1" lang="ja-JP" altLang="en-US"/>
              <a:t>まずは一つ目のトラジェクトリですが，今度はトークン消費量グラフにご注目いただきたいです．</a:t>
            </a:r>
            <a:endParaRPr kumimoji="1" lang="en-US" altLang="ja-JP" dirty="0"/>
          </a:p>
          <a:p>
            <a:r>
              <a:rPr kumimoji="1" lang="ja-JP" altLang="en-US"/>
              <a:t>また，想定として，「ちょっと今回のトラジェクトリはトークンの消費量が多いな」，と思ってみていると考えてください．</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22</a:t>
            </a:fld>
            <a:endParaRPr kumimoji="1" lang="ja-JP" altLang="en-US"/>
          </a:p>
        </p:txBody>
      </p:sp>
    </p:spTree>
    <p:extLst>
      <p:ext uri="{BB962C8B-B14F-4D97-AF65-F5344CB8AC3E}">
        <p14:creationId xmlns:p14="http://schemas.microsoft.com/office/powerpoint/2010/main" val="1873852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そうすると，このインタラクションに目が行くんじゃないかと思います．</a:t>
            </a:r>
            <a:endParaRPr kumimoji="1" lang="en-US" altLang="ja-JP" dirty="0"/>
          </a:p>
          <a:p>
            <a:r>
              <a:rPr kumimoji="1" lang="ja-JP" altLang="en-US"/>
              <a:t>このインタラクションですが，他と比べて</a:t>
            </a:r>
            <a:r>
              <a:rPr kumimoji="1" lang="en-US" altLang="ja-JP" dirty="0"/>
              <a:t>LLM</a:t>
            </a:r>
            <a:r>
              <a:rPr kumimoji="1" lang="ja-JP" altLang="en-US"/>
              <a:t>出力のために非常に多量のトークンを消費しています．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23</a:t>
            </a:fld>
            <a:endParaRPr kumimoji="1" lang="ja-JP" altLang="en-US"/>
          </a:p>
        </p:txBody>
      </p:sp>
    </p:spTree>
    <p:extLst>
      <p:ext uri="{BB962C8B-B14F-4D97-AF65-F5344CB8AC3E}">
        <p14:creationId xmlns:p14="http://schemas.microsoft.com/office/powerpoint/2010/main" val="3826412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一方，こちらは別のトラジェクトリですが，こちらも同じようにトークン消費量グラフに注目いただきたいです．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24</a:t>
            </a:fld>
            <a:endParaRPr kumimoji="1" lang="ja-JP" altLang="en-US"/>
          </a:p>
        </p:txBody>
      </p:sp>
    </p:spTree>
    <p:extLst>
      <p:ext uri="{BB962C8B-B14F-4D97-AF65-F5344CB8AC3E}">
        <p14:creationId xmlns:p14="http://schemas.microsoft.com/office/powerpoint/2010/main" val="1636000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ここではこのインタラクションに目が行くのではないかと思います．こちらは先ほどと違って青いグラフになっています．青はツールの出力を</a:t>
            </a:r>
            <a:r>
              <a:rPr kumimoji="1" lang="en-US" altLang="ja-JP" dirty="0"/>
              <a:t>LLM</a:t>
            </a:r>
            <a:r>
              <a:rPr kumimoji="1" lang="ja-JP" altLang="en-US"/>
              <a:t>に渡すために使用するトークン量を表します．</a:t>
            </a:r>
            <a:endParaRPr kumimoji="1" lang="en-US" altLang="ja-JP" dirty="0"/>
          </a:p>
          <a:p>
            <a:r>
              <a:rPr kumimoji="1" lang="ja-JP" altLang="en-US"/>
              <a:t>トークン数が多いので，これは即ち読んだファイルのサイズが大きいということがわかります．</a:t>
            </a:r>
            <a:endParaRPr kumimoji="1" lang="en-US" altLang="ja-JP" dirty="0"/>
          </a:p>
          <a:p>
            <a:endParaRPr kumimoji="1" lang="en-US" altLang="ja-JP" dirty="0"/>
          </a:p>
          <a:p>
            <a:r>
              <a:rPr kumimoji="1" lang="ja-JP" altLang="en-US"/>
              <a:t>このツールを用いると，単にトークンの消費が激しい，というだけでなく，消費が激しい理由を明らかにでき，改善のために有用な情報を容易に得られます．</a:t>
            </a:r>
            <a:endParaRPr kumimoji="1" lang="en-US" altLang="ja-JP" dirty="0"/>
          </a:p>
          <a:p>
            <a:endParaRPr kumimoji="1" lang="en-US" altLang="ja-JP" dirty="0"/>
          </a:p>
          <a:p>
            <a:r>
              <a:rPr kumimoji="1" lang="ja-JP" altLang="en-US"/>
              <a:t>今ご紹介した観察をまとめます．</a:t>
            </a:r>
            <a:endParaRPr kumimoji="1" lang="en-US" altLang="ja-JP" dirty="0"/>
          </a:p>
          <a:p>
            <a:endParaRPr kumimoji="1" lang="en-US" altLang="ja-JP" dirty="0"/>
          </a:p>
          <a:p>
            <a:r>
              <a:rPr kumimoji="1" lang="en-US" altLang="ja-JP" dirty="0"/>
              <a:t>(</a:t>
            </a:r>
            <a:r>
              <a:rPr kumimoji="1" lang="ja-JP" altLang="en-US"/>
              <a:t>これは言わなくても？</a:t>
            </a:r>
            <a:r>
              <a:rPr kumimoji="1" lang="en-US" altLang="ja-JP" dirty="0"/>
              <a:t>)</a:t>
            </a:r>
          </a:p>
          <a:p>
            <a:r>
              <a:rPr kumimoji="1" lang="ja-JP" altLang="en-US"/>
              <a:t>こういったものを見つけると，例えば神クラスのような巨大なクラス，ドキュメントならいろいろな情報が詰め込まれた長すぎるドキュメントができてしまっていたりしないか？といったリファクタリングのきっかけが与えられます．</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25</a:t>
            </a:fld>
            <a:endParaRPr kumimoji="1" lang="ja-JP" altLang="en-US"/>
          </a:p>
        </p:txBody>
      </p:sp>
    </p:spTree>
    <p:extLst>
      <p:ext uri="{BB962C8B-B14F-4D97-AF65-F5344CB8AC3E}">
        <p14:creationId xmlns:p14="http://schemas.microsoft.com/office/powerpoint/2010/main" val="1903715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このケーススタディで，（よむ）．</a:t>
            </a:r>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26</a:t>
            </a:fld>
            <a:endParaRPr kumimoji="1" lang="ja-JP" altLang="en-US"/>
          </a:p>
        </p:txBody>
      </p:sp>
    </p:spTree>
    <p:extLst>
      <p:ext uri="{BB962C8B-B14F-4D97-AF65-F5344CB8AC3E}">
        <p14:creationId xmlns:p14="http://schemas.microsoft.com/office/powerpoint/2010/main" val="3741463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・新たなフィルタタイムライン</a:t>
            </a:r>
            <a:endParaRPr kumimoji="1" lang="en-US" altLang="ja-JP" dirty="0"/>
          </a:p>
          <a:p>
            <a:endParaRPr kumimoji="1" lang="en-US" altLang="ja-JP" dirty="0"/>
          </a:p>
          <a:p>
            <a:r>
              <a:rPr kumimoji="1" lang="ja-JP" altLang="en-US"/>
              <a:t>たとえば，黄色いフィルタタイムラインは，テストを実行しているのか，それ以外の何らかのプログラム実行なのか，実際のコマンドをユーザが読まないと区別がつかない問題がありました．実際のコマンドを読まなくとも行動が理解できるよう，テスト実行のみを表示するフィルタを追加する，といった改善が考えられます．トラジェクトリからユーザは何を理解したいのか？を考えて，新たなフィルタタイムラインを追加していこうと考えています．</a:t>
            </a:r>
            <a:endParaRPr kumimoji="1" lang="en-US" altLang="ja-JP" dirty="0"/>
          </a:p>
          <a:p>
            <a:endParaRPr kumimoji="1" lang="en-US" altLang="ja-JP" dirty="0"/>
          </a:p>
          <a:p>
            <a:r>
              <a:rPr kumimoji="1" lang="ja-JP" altLang="en-US"/>
              <a:t>・被験者実験</a:t>
            </a:r>
            <a:endParaRPr kumimoji="1" lang="en-US" altLang="ja-JP" dirty="0"/>
          </a:p>
          <a:p>
            <a:endParaRPr kumimoji="1" lang="en-US" altLang="ja-JP" dirty="0"/>
          </a:p>
          <a:p>
            <a:r>
              <a:rPr kumimoji="1" lang="ja-JP" altLang="en-US"/>
              <a:t>今回の検証は，私どもによるケーススタディに限られています．ですので実際にユーザが可視化された情報を有効に活用できるかはまだわかっていません．今後は被験者実験を行い，可視化手法がトラジェクトリの理解をどの程度助けるのか評価を行う予定です．</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27</a:t>
            </a:fld>
            <a:endParaRPr kumimoji="1" lang="ja-JP" altLang="en-US"/>
          </a:p>
        </p:txBody>
      </p:sp>
    </p:spTree>
    <p:extLst>
      <p:ext uri="{BB962C8B-B14F-4D97-AF65-F5344CB8AC3E}">
        <p14:creationId xmlns:p14="http://schemas.microsoft.com/office/powerpoint/2010/main" val="1828079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本日の発表のまとめです．</a:t>
            </a:r>
            <a:endParaRPr kumimoji="1" lang="en-US" altLang="ja-JP" dirty="0"/>
          </a:p>
          <a:p>
            <a:r>
              <a:rPr kumimoji="1" lang="ja-JP" altLang="en-US"/>
              <a:t>最後までお聴きくださりありがとうございました．</a:t>
            </a:r>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28</a:t>
            </a:fld>
            <a:endParaRPr kumimoji="1" lang="ja-JP" altLang="en-US"/>
          </a:p>
        </p:txBody>
      </p:sp>
    </p:spTree>
    <p:extLst>
      <p:ext uri="{BB962C8B-B14F-4D97-AF65-F5344CB8AC3E}">
        <p14:creationId xmlns:p14="http://schemas.microsoft.com/office/powerpoint/2010/main" val="1037847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18AB4-41F2-FD3B-E1C4-D3243CFE2B9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65A96B-2344-A933-9531-74AC89C91C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CEBE8A-7B5F-7498-4DC0-AF0A2959FB3F}"/>
              </a:ext>
            </a:extLst>
          </p:cNvPr>
          <p:cNvSpPr>
            <a:spLocks noGrp="1"/>
          </p:cNvSpPr>
          <p:nvPr>
            <p:ph type="body" idx="1"/>
          </p:nvPr>
        </p:nvSpPr>
        <p:spPr/>
        <p:txBody>
          <a:bodyPr/>
          <a:lstStyle/>
          <a:p>
            <a:r>
              <a:rPr kumimoji="1" lang="ja-JP" altLang="en-US"/>
              <a:t>ですので，登場人物はまず第一にユーザがいます．ユーザが最初に指示を送ります．</a:t>
            </a:r>
            <a:endParaRPr kumimoji="1" lang="en-US" altLang="ja-JP" dirty="0"/>
          </a:p>
        </p:txBody>
      </p:sp>
      <p:sp>
        <p:nvSpPr>
          <p:cNvPr id="4" name="スライド番号プレースホルダー 3">
            <a:extLst>
              <a:ext uri="{FF2B5EF4-FFF2-40B4-BE49-F238E27FC236}">
                <a16:creationId xmlns:a16="http://schemas.microsoft.com/office/drawing/2014/main" id="{A90DB0DD-0D22-6FB1-A945-204FAD9C70CF}"/>
              </a:ext>
            </a:extLst>
          </p:cNvPr>
          <p:cNvSpPr>
            <a:spLocks noGrp="1"/>
          </p:cNvSpPr>
          <p:nvPr>
            <p:ph type="sldNum" sz="quarter" idx="5"/>
          </p:nvPr>
        </p:nvSpPr>
        <p:spPr/>
        <p:txBody>
          <a:bodyPr/>
          <a:lstStyle/>
          <a:p>
            <a:fld id="{8FD5D5C2-FE97-E14C-9ABE-A7AF0DA46EB9}" type="slidenum">
              <a:rPr kumimoji="1" lang="ja-JP" altLang="en-US" smtClean="0"/>
              <a:t>2</a:t>
            </a:fld>
            <a:endParaRPr kumimoji="1" lang="ja-JP" altLang="en-US"/>
          </a:p>
        </p:txBody>
      </p:sp>
    </p:spTree>
    <p:extLst>
      <p:ext uri="{BB962C8B-B14F-4D97-AF65-F5344CB8AC3E}">
        <p14:creationId xmlns:p14="http://schemas.microsoft.com/office/powerpoint/2010/main" val="12289050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33</a:t>
            </a:fld>
            <a:endParaRPr kumimoji="1" lang="ja-JP" altLang="en-US"/>
          </a:p>
        </p:txBody>
      </p:sp>
    </p:spTree>
    <p:extLst>
      <p:ext uri="{BB962C8B-B14F-4D97-AF65-F5344CB8AC3E}">
        <p14:creationId xmlns:p14="http://schemas.microsoft.com/office/powerpoint/2010/main" val="2767314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6B94-84FA-5757-B7E5-08770AB62C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1B747D0-BBDE-1930-AC30-8A55F89CC3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B1BABB-3837-16A4-A78A-D00C55170448}"/>
              </a:ext>
            </a:extLst>
          </p:cNvPr>
          <p:cNvSpPr>
            <a:spLocks noGrp="1"/>
          </p:cNvSpPr>
          <p:nvPr>
            <p:ph type="body" idx="1"/>
          </p:nvPr>
        </p:nvSpPr>
        <p:spPr/>
        <p:txBody>
          <a:bodyPr/>
          <a:lstStyle/>
          <a:p>
            <a:r>
              <a:rPr kumimoji="1" lang="ja-JP" altLang="en-US"/>
              <a:t>そのあと，</a:t>
            </a:r>
            <a:r>
              <a:rPr kumimoji="1" lang="en-US" altLang="ja-JP" dirty="0"/>
              <a:t>AI</a:t>
            </a:r>
            <a:r>
              <a:rPr kumimoji="1" lang="ja-JP" altLang="en-US"/>
              <a:t>コーディングエージェントは</a:t>
            </a:r>
            <a:r>
              <a:rPr kumimoji="1" lang="en-US" altLang="ja-JP" dirty="0"/>
              <a:t>LLM</a:t>
            </a:r>
            <a:r>
              <a:rPr kumimoji="1" lang="ja-JP" altLang="en-US"/>
              <a:t>と，コンピュータ，直接にはコンピュータを操作するためのツールを扱います．</a:t>
            </a:r>
            <a:endParaRPr kumimoji="1" lang="en-US" altLang="ja-JP" dirty="0"/>
          </a:p>
          <a:p>
            <a:r>
              <a:rPr kumimoji="1" lang="ja-JP" altLang="en-US"/>
              <a:t>このツールを用いて，</a:t>
            </a:r>
            <a:r>
              <a:rPr kumimoji="1" lang="en-US" altLang="ja-JP" dirty="0"/>
              <a:t>AI</a:t>
            </a:r>
            <a:r>
              <a:rPr kumimoji="1" lang="ja-JP" altLang="en-US"/>
              <a:t>コーディングエージェントはコンピュータのファイルシステムにアクセスし，ファイルを探索したり，読んだり，書いたり，またバッシュツールを使ってプログラムを実行したりします．</a:t>
            </a:r>
            <a:endParaRPr kumimoji="1" lang="en-US" altLang="ja-JP" dirty="0"/>
          </a:p>
          <a:p>
            <a:r>
              <a:rPr kumimoji="1" lang="en-US" altLang="ja-JP" dirty="0"/>
              <a:t>LLM</a:t>
            </a:r>
            <a:r>
              <a:rPr kumimoji="1" lang="ja-JP" altLang="en-US"/>
              <a:t>による推論と，ツールによるコンピュータの操作を反復的に繰り返して，最終的にタスクの完了を目指します．</a:t>
            </a:r>
            <a:endParaRPr kumimoji="1" lang="en-US" altLang="ja-JP" dirty="0"/>
          </a:p>
          <a:p>
            <a:endParaRPr kumimoji="1" lang="en-US" altLang="ja-JP" dirty="0"/>
          </a:p>
          <a:p>
            <a:r>
              <a:rPr kumimoji="1" lang="ja-JP" altLang="en-US"/>
              <a:t>この「ユーザの指示」が最初にあって，そのあと「推論と操作」の「反復的」な繰り返しがある，というフローを，用語を導入しながら整理します．</a:t>
            </a:r>
            <a:endParaRPr kumimoji="1" lang="en-US" altLang="ja-JP" dirty="0"/>
          </a:p>
        </p:txBody>
      </p:sp>
      <p:sp>
        <p:nvSpPr>
          <p:cNvPr id="4" name="スライド番号プレースホルダー 3">
            <a:extLst>
              <a:ext uri="{FF2B5EF4-FFF2-40B4-BE49-F238E27FC236}">
                <a16:creationId xmlns:a16="http://schemas.microsoft.com/office/drawing/2014/main" id="{EF218AE4-1A0F-252C-D6EF-FE6D65A202F9}"/>
              </a:ext>
            </a:extLst>
          </p:cNvPr>
          <p:cNvSpPr>
            <a:spLocks noGrp="1"/>
          </p:cNvSpPr>
          <p:nvPr>
            <p:ph type="sldNum" sz="quarter" idx="5"/>
          </p:nvPr>
        </p:nvSpPr>
        <p:spPr/>
        <p:txBody>
          <a:bodyPr/>
          <a:lstStyle/>
          <a:p>
            <a:fld id="{8FD5D5C2-FE97-E14C-9ABE-A7AF0DA46EB9}" type="slidenum">
              <a:rPr kumimoji="1" lang="ja-JP" altLang="en-US" smtClean="0"/>
              <a:t>3</a:t>
            </a:fld>
            <a:endParaRPr kumimoji="1" lang="ja-JP" altLang="en-US"/>
          </a:p>
        </p:txBody>
      </p:sp>
    </p:spTree>
    <p:extLst>
      <p:ext uri="{BB962C8B-B14F-4D97-AF65-F5344CB8AC3E}">
        <p14:creationId xmlns:p14="http://schemas.microsoft.com/office/powerpoint/2010/main" val="2106511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インタラクションとトラジェクトリという用語を導入します．</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4</a:t>
            </a:fld>
            <a:endParaRPr kumimoji="1" lang="ja-JP" altLang="en-US"/>
          </a:p>
        </p:txBody>
      </p:sp>
    </p:spTree>
    <p:extLst>
      <p:ext uri="{BB962C8B-B14F-4D97-AF65-F5344CB8AC3E}">
        <p14:creationId xmlns:p14="http://schemas.microsoft.com/office/powerpoint/2010/main" val="733852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5EB86-4E18-DE1E-D6C4-25BAA227C9D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17CE88-4448-B44D-860F-6AE78780C4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1E8519D-4FD6-A4AA-C31B-9E5C49DD081B}"/>
              </a:ext>
            </a:extLst>
          </p:cNvPr>
          <p:cNvSpPr>
            <a:spLocks noGrp="1"/>
          </p:cNvSpPr>
          <p:nvPr>
            <p:ph type="body" idx="1"/>
          </p:nvPr>
        </p:nvSpPr>
        <p:spPr/>
        <p:txBody>
          <a:bodyPr/>
          <a:lstStyle/>
          <a:p>
            <a:r>
              <a:rPr kumimoji="1" lang="ja-JP" altLang="en-US"/>
              <a:t>さきほどの反復的に繰り返す「</a:t>
            </a:r>
            <a:r>
              <a:rPr kumimoji="1" lang="en-US" altLang="ja-JP" dirty="0"/>
              <a:t>LLM</a:t>
            </a:r>
            <a:r>
              <a:rPr kumimoji="1" lang="ja-JP" altLang="en-US"/>
              <a:t>による推論」と「ツールを用いたコンピュータの操作」の１組をインタラクションと呼びます．推論をして操作する，の順番です．</a:t>
            </a:r>
            <a:endParaRPr kumimoji="1" lang="en-US" altLang="ja-JP" dirty="0"/>
          </a:p>
          <a:p>
            <a:endParaRPr kumimoji="1" lang="en-US" altLang="ja-JP" dirty="0"/>
          </a:p>
          <a:p>
            <a:r>
              <a:rPr kumimoji="1" lang="ja-JP" altLang="en-US"/>
              <a:t>ですから，タスクを遂行するフローというのは，下の図の通り，ユーザの指示の後，１つ以上のインタラクションが続く，という構造になります．</a:t>
            </a:r>
            <a:endParaRPr kumimoji="1" lang="en-US" altLang="ja-JP" dirty="0"/>
          </a:p>
        </p:txBody>
      </p:sp>
      <p:sp>
        <p:nvSpPr>
          <p:cNvPr id="4" name="スライド番号プレースホルダー 3">
            <a:extLst>
              <a:ext uri="{FF2B5EF4-FFF2-40B4-BE49-F238E27FC236}">
                <a16:creationId xmlns:a16="http://schemas.microsoft.com/office/drawing/2014/main" id="{3377C7C1-E7F1-9031-4974-57349AA0A60A}"/>
              </a:ext>
            </a:extLst>
          </p:cNvPr>
          <p:cNvSpPr>
            <a:spLocks noGrp="1"/>
          </p:cNvSpPr>
          <p:nvPr>
            <p:ph type="sldNum" sz="quarter" idx="5"/>
          </p:nvPr>
        </p:nvSpPr>
        <p:spPr/>
        <p:txBody>
          <a:bodyPr/>
          <a:lstStyle/>
          <a:p>
            <a:fld id="{8FD5D5C2-FE97-E14C-9ABE-A7AF0DA46EB9}" type="slidenum">
              <a:rPr kumimoji="1" lang="ja-JP" altLang="en-US" smtClean="0"/>
              <a:t>5</a:t>
            </a:fld>
            <a:endParaRPr kumimoji="1" lang="ja-JP" altLang="en-US"/>
          </a:p>
        </p:txBody>
      </p:sp>
    </p:spTree>
    <p:extLst>
      <p:ext uri="{BB962C8B-B14F-4D97-AF65-F5344CB8AC3E}">
        <p14:creationId xmlns:p14="http://schemas.microsoft.com/office/powerpoint/2010/main" val="3130813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C99EE-F332-0E13-713E-8C09275CC7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76DF56-9CAE-443C-CF20-353C05E3FDD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FA08140-E2E6-AF56-39FC-D22E92FB38D6}"/>
              </a:ext>
            </a:extLst>
          </p:cNvPr>
          <p:cNvSpPr>
            <a:spLocks noGrp="1"/>
          </p:cNvSpPr>
          <p:nvPr>
            <p:ph type="body" idx="1"/>
          </p:nvPr>
        </p:nvSpPr>
        <p:spPr/>
        <p:txBody>
          <a:bodyPr/>
          <a:lstStyle/>
          <a:p>
            <a:r>
              <a:rPr kumimoji="1" lang="ja-JP" altLang="en-US"/>
              <a:t>これをトラジェクトリと呼びます．</a:t>
            </a:r>
            <a:endParaRPr kumimoji="1" lang="en-US" altLang="ja-JP" dirty="0"/>
          </a:p>
          <a:p>
            <a:r>
              <a:rPr kumimoji="1" lang="ja-JP" altLang="en-US"/>
              <a:t>トラジェクトリは時系列に沿ったユーザの指示と，インタラクションの列です．</a:t>
            </a:r>
            <a:endParaRPr kumimoji="1" lang="en-US" altLang="ja-JP" dirty="0"/>
          </a:p>
          <a:p>
            <a:r>
              <a:rPr kumimoji="1" lang="ja-JP" altLang="en-US"/>
              <a:t>トラジェクトリを理解することはエージェントの行動を理解することに等しく，エージェントの目的を理解するために重要です．</a:t>
            </a:r>
            <a:endParaRPr kumimoji="1" lang="en-US" altLang="ja-JP" dirty="0"/>
          </a:p>
          <a:p>
            <a:endParaRPr kumimoji="1" lang="en-US" altLang="ja-JP" dirty="0"/>
          </a:p>
          <a:p>
            <a:r>
              <a:rPr kumimoji="1" lang="en-US" altLang="ja-JP" dirty="0"/>
              <a:t>(</a:t>
            </a:r>
            <a:r>
              <a:rPr kumimoji="1" lang="ja-JP" altLang="en-US"/>
              <a:t>目的の理解は，人間が考える目的と一致しているか？アラインするためにも重要．</a:t>
            </a:r>
            <a:r>
              <a:rPr kumimoji="1" lang="en-US" altLang="ja-JP" dirty="0"/>
              <a:t>)</a:t>
            </a:r>
          </a:p>
        </p:txBody>
      </p:sp>
      <p:sp>
        <p:nvSpPr>
          <p:cNvPr id="4" name="スライド番号プレースホルダー 3">
            <a:extLst>
              <a:ext uri="{FF2B5EF4-FFF2-40B4-BE49-F238E27FC236}">
                <a16:creationId xmlns:a16="http://schemas.microsoft.com/office/drawing/2014/main" id="{F65183AA-1E25-85E9-E308-464666C9C416}"/>
              </a:ext>
            </a:extLst>
          </p:cNvPr>
          <p:cNvSpPr>
            <a:spLocks noGrp="1"/>
          </p:cNvSpPr>
          <p:nvPr>
            <p:ph type="sldNum" sz="quarter" idx="5"/>
          </p:nvPr>
        </p:nvSpPr>
        <p:spPr/>
        <p:txBody>
          <a:bodyPr/>
          <a:lstStyle/>
          <a:p>
            <a:fld id="{8FD5D5C2-FE97-E14C-9ABE-A7AF0DA46EB9}" type="slidenum">
              <a:rPr kumimoji="1" lang="ja-JP" altLang="en-US" smtClean="0"/>
              <a:t>6</a:t>
            </a:fld>
            <a:endParaRPr kumimoji="1" lang="ja-JP" altLang="en-US"/>
          </a:p>
        </p:txBody>
      </p:sp>
    </p:spTree>
    <p:extLst>
      <p:ext uri="{BB962C8B-B14F-4D97-AF65-F5344CB8AC3E}">
        <p14:creationId xmlns:p14="http://schemas.microsoft.com/office/powerpoint/2010/main" val="127700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普段，トラジェクトリは</a:t>
            </a:r>
            <a:r>
              <a:rPr kumimoji="1" lang="en-US" altLang="ja-JP" dirty="0"/>
              <a:t>AI</a:t>
            </a:r>
            <a:r>
              <a:rPr kumimoji="1" lang="ja-JP" altLang="en-US"/>
              <a:t>エージェントの</a:t>
            </a:r>
            <a:r>
              <a:rPr kumimoji="1" lang="en-US" altLang="ja-JP" dirty="0"/>
              <a:t>CUI</a:t>
            </a:r>
            <a:r>
              <a:rPr kumimoji="1" lang="ja-JP" altLang="en-US"/>
              <a:t>から確認できます．</a:t>
            </a:r>
            <a:endParaRPr kumimoji="1" lang="en-US" altLang="ja-JP" dirty="0"/>
          </a:p>
          <a:p>
            <a:r>
              <a:rPr kumimoji="1" lang="en-US" altLang="ja-JP" dirty="0"/>
              <a:t>CUI</a:t>
            </a:r>
            <a:r>
              <a:rPr kumimoji="1" lang="ja-JP" altLang="en-US"/>
              <a:t>の出力には，ユーザの入力，</a:t>
            </a:r>
            <a:r>
              <a:rPr kumimoji="1" lang="en-US" altLang="ja-JP" dirty="0"/>
              <a:t>LLM</a:t>
            </a:r>
            <a:r>
              <a:rPr kumimoji="1" lang="ja-JP" altLang="en-US"/>
              <a:t>による推論，ツールを使ったコンピュータの操作が時系列順に含まれています．これはトラジェクトリを観測するために使用できます．</a:t>
            </a:r>
            <a:endParaRPr kumimoji="1" lang="en-US" altLang="ja-JP" dirty="0"/>
          </a:p>
          <a:p>
            <a:r>
              <a:rPr kumimoji="1" lang="ja-JP" altLang="en-US"/>
              <a:t>ちょっと拡大してみてみます．左上に４つの丸があるのですが，</a:t>
            </a:r>
            <a:r>
              <a:rPr kumimoji="1" lang="en-US" altLang="ja-JP" dirty="0"/>
              <a:t>(</a:t>
            </a:r>
            <a:r>
              <a:rPr kumimoji="1" lang="ja-JP" altLang="en-US"/>
              <a:t>めくりながら</a:t>
            </a:r>
            <a:r>
              <a:rPr kumimoji="1" lang="en-US" altLang="ja-JP" dirty="0"/>
              <a:t>)</a:t>
            </a:r>
            <a:r>
              <a:rPr kumimoji="1" lang="ja-JP" altLang="en-US"/>
              <a:t>これを拡大すると</a:t>
            </a:r>
            <a:endParaRPr kumimoji="1" lang="en-US" altLang="ja-JP" dirty="0"/>
          </a:p>
        </p:txBody>
      </p:sp>
      <p:sp>
        <p:nvSpPr>
          <p:cNvPr id="4" name="スライド番号プレースホルダー 3"/>
          <p:cNvSpPr>
            <a:spLocks noGrp="1"/>
          </p:cNvSpPr>
          <p:nvPr>
            <p:ph type="sldNum" sz="quarter" idx="5"/>
          </p:nvPr>
        </p:nvSpPr>
        <p:spPr/>
        <p:txBody>
          <a:bodyPr/>
          <a:lstStyle/>
          <a:p>
            <a:fld id="{8FD5D5C2-FE97-E14C-9ABE-A7AF0DA46EB9}" type="slidenum">
              <a:rPr kumimoji="1" lang="ja-JP" altLang="en-US" smtClean="0"/>
              <a:t>7</a:t>
            </a:fld>
            <a:endParaRPr kumimoji="1" lang="ja-JP" altLang="en-US"/>
          </a:p>
        </p:txBody>
      </p:sp>
    </p:spTree>
    <p:extLst>
      <p:ext uri="{BB962C8B-B14F-4D97-AF65-F5344CB8AC3E}">
        <p14:creationId xmlns:p14="http://schemas.microsoft.com/office/powerpoint/2010/main" val="39765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5A945-C452-3F0A-5EF2-E88C33A2FF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3A21CDC-DDFC-4734-0765-2AD1A11B80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28099C1-7A8F-D1AD-57DC-52D0B24CBFFD}"/>
              </a:ext>
            </a:extLst>
          </p:cNvPr>
          <p:cNvSpPr>
            <a:spLocks noGrp="1"/>
          </p:cNvSpPr>
          <p:nvPr>
            <p:ph type="body" idx="1"/>
          </p:nvPr>
        </p:nvSpPr>
        <p:spPr/>
        <p:txBody>
          <a:bodyPr/>
          <a:lstStyle/>
          <a:p>
            <a:r>
              <a:rPr kumimoji="1" lang="en-US" altLang="ja-JP" dirty="0" err="1"/>
              <a:t>Read,Read,Search,Search</a:t>
            </a:r>
            <a:r>
              <a:rPr kumimoji="1" lang="ja-JP" altLang="en-US"/>
              <a:t>となっていて，これは</a:t>
            </a:r>
            <a:r>
              <a:rPr kumimoji="1" lang="en-US" altLang="ja-JP" dirty="0"/>
              <a:t>4</a:t>
            </a:r>
            <a:r>
              <a:rPr kumimoji="1" lang="ja-JP" altLang="en-US"/>
              <a:t>つのツール実行です．ただ，ここには，トラジェクトリの先頭にあるはずのユーザの指示が見つかりません．</a:t>
            </a:r>
            <a:endParaRPr kumimoji="1" lang="en-US" altLang="ja-JP" dirty="0"/>
          </a:p>
        </p:txBody>
      </p:sp>
      <p:sp>
        <p:nvSpPr>
          <p:cNvPr id="4" name="スライド番号プレースホルダー 3">
            <a:extLst>
              <a:ext uri="{FF2B5EF4-FFF2-40B4-BE49-F238E27FC236}">
                <a16:creationId xmlns:a16="http://schemas.microsoft.com/office/drawing/2014/main" id="{230D8003-6EC6-1FFE-D11D-B76E086E5131}"/>
              </a:ext>
            </a:extLst>
          </p:cNvPr>
          <p:cNvSpPr>
            <a:spLocks noGrp="1"/>
          </p:cNvSpPr>
          <p:nvPr>
            <p:ph type="sldNum" sz="quarter" idx="5"/>
          </p:nvPr>
        </p:nvSpPr>
        <p:spPr/>
        <p:txBody>
          <a:bodyPr/>
          <a:lstStyle/>
          <a:p>
            <a:fld id="{8FD5D5C2-FE97-E14C-9ABE-A7AF0DA46EB9}" type="slidenum">
              <a:rPr kumimoji="1" lang="ja-JP" altLang="en-US" smtClean="0"/>
              <a:t>8</a:t>
            </a:fld>
            <a:endParaRPr kumimoji="1" lang="ja-JP" altLang="en-US"/>
          </a:p>
        </p:txBody>
      </p:sp>
    </p:spTree>
    <p:extLst>
      <p:ext uri="{BB962C8B-B14F-4D97-AF65-F5344CB8AC3E}">
        <p14:creationId xmlns:p14="http://schemas.microsoft.com/office/powerpoint/2010/main" val="3249071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8CC1D60-8C10-F54F-9744-27FADB8B0425}"/>
              </a:ext>
            </a:extLst>
          </p:cNvPr>
          <p:cNvSpPr/>
          <p:nvPr/>
        </p:nvSpPr>
        <p:spPr>
          <a:xfrm>
            <a:off x="-18000" y="-18000"/>
            <a:ext cx="9180000" cy="3834000"/>
          </a:xfrm>
          <a:prstGeom prst="rect">
            <a:avLst/>
          </a:prstGeom>
          <a:solidFill>
            <a:schemeClr val="accent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dirty="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7F2A6178-EC09-7A47-93D5-683FC0911D87}"/>
              </a:ext>
            </a:extLst>
          </p:cNvPr>
          <p:cNvSpPr>
            <a:spLocks noGrp="1"/>
          </p:cNvSpPr>
          <p:nvPr>
            <p:ph type="ctrTitle"/>
          </p:nvPr>
        </p:nvSpPr>
        <p:spPr>
          <a:xfrm>
            <a:off x="396000" y="396000"/>
            <a:ext cx="8352000" cy="3024000"/>
          </a:xfrm>
        </p:spPr>
        <p:txBody>
          <a:bodyPr lIns="72000" tIns="72000" rIns="72000" bIns="72000" anchor="b"/>
          <a:lstStyle>
            <a:lvl1pPr algn="l">
              <a:defRPr sz="3200" baseline="0">
                <a:solidFill>
                  <a:schemeClr val="bg1"/>
                </a:solidFill>
                <a:latin typeface="Segoe UI" panose="020B0502040204020203" pitchFamily="34" charset="0"/>
                <a:cs typeface="Segoe UI" panose="020B0502040204020203" pitchFamily="34" charset="0"/>
              </a:defRPr>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FF7058C-A42B-6345-913F-3B9602CBB0D8}"/>
              </a:ext>
            </a:extLst>
          </p:cNvPr>
          <p:cNvSpPr>
            <a:spLocks noGrp="1"/>
          </p:cNvSpPr>
          <p:nvPr>
            <p:ph type="subTitle" idx="1"/>
          </p:nvPr>
        </p:nvSpPr>
        <p:spPr>
          <a:xfrm>
            <a:off x="396000" y="4229999"/>
            <a:ext cx="8352000" cy="1800000"/>
          </a:xfrm>
        </p:spPr>
        <p:txBody>
          <a:bodyPr lIns="72000" tIns="72000" rIns="72000" bIns="72000"/>
          <a:lstStyle>
            <a:lvl1pPr marL="0" indent="0" algn="l">
              <a:spcBef>
                <a:spcPts val="800"/>
              </a:spcBef>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endParaRPr kumimoji="1" lang="en-US" altLang="ja-JP" dirty="0"/>
          </a:p>
        </p:txBody>
      </p:sp>
      <p:sp>
        <p:nvSpPr>
          <p:cNvPr id="8" name="正方形/長方形 7">
            <a:extLst>
              <a:ext uri="{FF2B5EF4-FFF2-40B4-BE49-F238E27FC236}">
                <a16:creationId xmlns:a16="http://schemas.microsoft.com/office/drawing/2014/main" id="{F6F9618A-4F09-8440-B7F9-166C8C215B50}"/>
              </a:ext>
            </a:extLst>
          </p:cNvPr>
          <p:cNvSpPr/>
          <p:nvPr/>
        </p:nvSpPr>
        <p:spPr>
          <a:xfrm>
            <a:off x="702000" y="6309626"/>
            <a:ext cx="8496000" cy="566374"/>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100000"/>
              </a:lnSpc>
              <a:spcBef>
                <a:spcPts val="600"/>
              </a:spcBef>
              <a:spcAft>
                <a:spcPts val="100"/>
              </a:spcAft>
            </a:pPr>
            <a:r>
              <a:rPr kumimoji="1" lang="en-US" altLang="ja-JP" sz="1350" spc="0" baseline="0" dirty="0">
                <a:solidFill>
                  <a:schemeClr val="bg1"/>
                </a:solidFill>
                <a:latin typeface="Segoe UI" panose="020B0502040204020203" pitchFamily="34" charset="0"/>
                <a:ea typeface="+mn-ea"/>
                <a:cs typeface="Segoe UI" panose="020B0502040204020203" pitchFamily="34" charset="0"/>
              </a:rPr>
              <a:t>Software Engineering Laboratory, Department of Computer Science, Graduate School of Information Science</a:t>
            </a:r>
            <a:br>
              <a:rPr kumimoji="1" lang="en-US" altLang="ja-JP" sz="1350" spc="0" baseline="0" dirty="0">
                <a:solidFill>
                  <a:schemeClr val="bg1"/>
                </a:solidFill>
                <a:latin typeface="Segoe UI" panose="020B0502040204020203" pitchFamily="34" charset="0"/>
                <a:ea typeface="+mn-ea"/>
                <a:cs typeface="Segoe UI" panose="020B0502040204020203" pitchFamily="34" charset="0"/>
              </a:rPr>
            </a:br>
            <a:r>
              <a:rPr kumimoji="1" lang="en-US" altLang="ja-JP" sz="1350" spc="0" baseline="0" dirty="0">
                <a:solidFill>
                  <a:schemeClr val="bg1"/>
                </a:solidFill>
                <a:latin typeface="Segoe UI" panose="020B0502040204020203" pitchFamily="34" charset="0"/>
                <a:ea typeface="+mn-ea"/>
                <a:cs typeface="Segoe UI" panose="020B0502040204020203" pitchFamily="34" charset="0"/>
              </a:rPr>
              <a:t>and Technology, The</a:t>
            </a:r>
            <a:r>
              <a:rPr kumimoji="1" lang="ja-JP" altLang="en-US" sz="1350" spc="0" baseline="0" dirty="0">
                <a:solidFill>
                  <a:schemeClr val="bg1"/>
                </a:solidFill>
                <a:latin typeface="Segoe UI" panose="020B0502040204020203" pitchFamily="34" charset="0"/>
                <a:ea typeface="+mn-ea"/>
                <a:cs typeface="Segoe UI" panose="020B0502040204020203" pitchFamily="34" charset="0"/>
              </a:rPr>
              <a:t> </a:t>
            </a:r>
            <a:r>
              <a:rPr kumimoji="1" lang="en-US" altLang="ja-JP" sz="1350" spc="0" baseline="0" dirty="0">
                <a:solidFill>
                  <a:schemeClr val="bg1"/>
                </a:solidFill>
                <a:latin typeface="Segoe UI" panose="020B0502040204020203" pitchFamily="34" charset="0"/>
                <a:ea typeface="+mn-ea"/>
                <a:cs typeface="Segoe UI" panose="020B0502040204020203" pitchFamily="34" charset="0"/>
              </a:rPr>
              <a:t>University</a:t>
            </a:r>
            <a:r>
              <a:rPr kumimoji="1" lang="ja-JP" altLang="en-US" sz="1350" spc="0" baseline="0" dirty="0">
                <a:solidFill>
                  <a:schemeClr val="bg1"/>
                </a:solidFill>
                <a:latin typeface="Segoe UI" panose="020B0502040204020203" pitchFamily="34" charset="0"/>
                <a:ea typeface="+mn-ea"/>
                <a:cs typeface="Segoe UI" panose="020B0502040204020203" pitchFamily="34" charset="0"/>
              </a:rPr>
              <a:t> </a:t>
            </a:r>
            <a:r>
              <a:rPr kumimoji="1" lang="en-US" altLang="ja-JP" sz="1350" spc="0" baseline="0" dirty="0">
                <a:solidFill>
                  <a:schemeClr val="bg1"/>
                </a:solidFill>
                <a:latin typeface="Segoe UI" panose="020B0502040204020203" pitchFamily="34" charset="0"/>
                <a:ea typeface="+mn-ea"/>
                <a:cs typeface="Segoe UI" panose="020B0502040204020203" pitchFamily="34" charset="0"/>
              </a:rPr>
              <a:t>of</a:t>
            </a:r>
            <a:r>
              <a:rPr kumimoji="1" lang="ja-JP" altLang="en-US" sz="1350" spc="0" baseline="0" dirty="0">
                <a:solidFill>
                  <a:schemeClr val="bg1"/>
                </a:solidFill>
                <a:latin typeface="Segoe UI" panose="020B0502040204020203" pitchFamily="34" charset="0"/>
                <a:ea typeface="+mn-ea"/>
                <a:cs typeface="Segoe UI" panose="020B0502040204020203" pitchFamily="34" charset="0"/>
              </a:rPr>
              <a:t> </a:t>
            </a:r>
            <a:r>
              <a:rPr kumimoji="1" lang="en-US" altLang="ja-JP" sz="1350" spc="0" baseline="0" dirty="0">
                <a:solidFill>
                  <a:schemeClr val="bg1"/>
                </a:solidFill>
                <a:latin typeface="Segoe UI" panose="020B0502040204020203" pitchFamily="34" charset="0"/>
                <a:ea typeface="+mn-ea"/>
                <a:cs typeface="Segoe UI" panose="020B0502040204020203" pitchFamily="34" charset="0"/>
              </a:rPr>
              <a:t>Osaka. - https://sel.ist.osaka-u.ac.jp/</a:t>
            </a:r>
            <a:endParaRPr kumimoji="1" lang="ja-JP" altLang="en-US" sz="1350" spc="0" baseline="0" dirty="0">
              <a:solidFill>
                <a:schemeClr val="bg1"/>
              </a:solidFill>
              <a:latin typeface="Segoe UI" panose="020B0502040204020203" pitchFamily="34" charset="0"/>
              <a:ea typeface="+mn-ea"/>
              <a:cs typeface="Segoe UI" panose="020B0502040204020203" pitchFamily="34" charset="0"/>
            </a:endParaRPr>
          </a:p>
        </p:txBody>
      </p:sp>
      <p:grpSp>
        <p:nvGrpSpPr>
          <p:cNvPr id="6" name="グラフィックス 4">
            <a:extLst>
              <a:ext uri="{FF2B5EF4-FFF2-40B4-BE49-F238E27FC236}">
                <a16:creationId xmlns:a16="http://schemas.microsoft.com/office/drawing/2014/main" id="{3C1BCF52-A644-8F07-BDF3-B95E476C120A}"/>
              </a:ext>
            </a:extLst>
          </p:cNvPr>
          <p:cNvGrpSpPr>
            <a:grpSpLocks noChangeAspect="1"/>
          </p:cNvGrpSpPr>
          <p:nvPr/>
        </p:nvGrpSpPr>
        <p:grpSpPr>
          <a:xfrm>
            <a:off x="173344" y="6369591"/>
            <a:ext cx="445312" cy="446443"/>
            <a:chOff x="125091" y="6161694"/>
            <a:chExt cx="567879" cy="569322"/>
          </a:xfrm>
        </p:grpSpPr>
        <p:sp>
          <p:nvSpPr>
            <p:cNvPr id="9" name="フリーフォーム: 図形 8">
              <a:extLst>
                <a:ext uri="{FF2B5EF4-FFF2-40B4-BE49-F238E27FC236}">
                  <a16:creationId xmlns:a16="http://schemas.microsoft.com/office/drawing/2014/main" id="{C42F1B19-C8AC-290C-5935-C47287B65CAC}"/>
                </a:ext>
              </a:extLst>
            </p:cNvPr>
            <p:cNvSpPr/>
            <p:nvPr/>
          </p:nvSpPr>
          <p:spPr>
            <a:xfrm>
              <a:off x="125091" y="6161694"/>
              <a:ext cx="567879" cy="569322"/>
            </a:xfrm>
            <a:custGeom>
              <a:avLst/>
              <a:gdLst>
                <a:gd name="connsiteX0" fmla="*/ 33428 w 567879"/>
                <a:gd name="connsiteY0" fmla="*/ -303 h 569322"/>
                <a:gd name="connsiteX1" fmla="*/ 24 w 567879"/>
                <a:gd name="connsiteY1" fmla="*/ 33083 h 569322"/>
                <a:gd name="connsiteX2" fmla="*/ 24 w 567879"/>
                <a:gd name="connsiteY2" fmla="*/ 33083 h 569322"/>
                <a:gd name="connsiteX3" fmla="*/ 24 w 567879"/>
                <a:gd name="connsiteY3" fmla="*/ 535608 h 569322"/>
                <a:gd name="connsiteX4" fmla="*/ 33428 w 567879"/>
                <a:gd name="connsiteY4" fmla="*/ 569020 h 569322"/>
                <a:gd name="connsiteX5" fmla="*/ 33428 w 567879"/>
                <a:gd name="connsiteY5" fmla="*/ 569020 h 569322"/>
                <a:gd name="connsiteX6" fmla="*/ 534527 w 567879"/>
                <a:gd name="connsiteY6" fmla="*/ 569020 h 569322"/>
                <a:gd name="connsiteX7" fmla="*/ 567904 w 567879"/>
                <a:gd name="connsiteY7" fmla="*/ 535608 h 569322"/>
                <a:gd name="connsiteX8" fmla="*/ 567904 w 567879"/>
                <a:gd name="connsiteY8" fmla="*/ 535608 h 569322"/>
                <a:gd name="connsiteX9" fmla="*/ 567904 w 567879"/>
                <a:gd name="connsiteY9" fmla="*/ 33083 h 569322"/>
                <a:gd name="connsiteX10" fmla="*/ 534527 w 567879"/>
                <a:gd name="connsiteY10" fmla="*/ -303 h 569322"/>
                <a:gd name="connsiteX11" fmla="*/ 534527 w 567879"/>
                <a:gd name="connsiteY11" fmla="*/ -303 h 569322"/>
                <a:gd name="connsiteX12" fmla="*/ 33428 w 567879"/>
                <a:gd name="connsiteY12" fmla="*/ -303 h 56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7879" h="569322">
                  <a:moveTo>
                    <a:pt x="33428" y="-303"/>
                  </a:moveTo>
                  <a:cubicBezTo>
                    <a:pt x="15075" y="-303"/>
                    <a:pt x="24" y="14722"/>
                    <a:pt x="24" y="33083"/>
                  </a:cubicBezTo>
                  <a:lnTo>
                    <a:pt x="24" y="33083"/>
                  </a:lnTo>
                  <a:lnTo>
                    <a:pt x="24" y="535608"/>
                  </a:lnTo>
                  <a:cubicBezTo>
                    <a:pt x="24" y="553980"/>
                    <a:pt x="15075" y="569020"/>
                    <a:pt x="33428" y="569020"/>
                  </a:cubicBezTo>
                  <a:lnTo>
                    <a:pt x="33428" y="569020"/>
                  </a:lnTo>
                  <a:lnTo>
                    <a:pt x="534527" y="569020"/>
                  </a:lnTo>
                  <a:cubicBezTo>
                    <a:pt x="552882" y="569020"/>
                    <a:pt x="567904" y="553980"/>
                    <a:pt x="567904" y="535608"/>
                  </a:cubicBezTo>
                  <a:lnTo>
                    <a:pt x="567904" y="535608"/>
                  </a:lnTo>
                  <a:lnTo>
                    <a:pt x="567904" y="33083"/>
                  </a:lnTo>
                  <a:cubicBezTo>
                    <a:pt x="567904" y="14722"/>
                    <a:pt x="552882" y="-303"/>
                    <a:pt x="534527" y="-303"/>
                  </a:cubicBezTo>
                  <a:lnTo>
                    <a:pt x="534527" y="-303"/>
                  </a:lnTo>
                  <a:lnTo>
                    <a:pt x="33428" y="-303"/>
                  </a:lnTo>
                  <a:close/>
                </a:path>
              </a:pathLst>
            </a:custGeom>
            <a:gradFill>
              <a:gsLst>
                <a:gs pos="0">
                  <a:srgbClr val="208BC1"/>
                </a:gs>
                <a:gs pos="50000">
                  <a:srgbClr val="286AAF">
                    <a:alpha val="97647"/>
                  </a:srgbClr>
                </a:gs>
                <a:gs pos="100000">
                  <a:srgbClr val="314A9E">
                    <a:alpha val="95294"/>
                  </a:srgbClr>
                </a:gs>
              </a:gsLst>
              <a:lin ang="6791777" scaled="1"/>
            </a:gradFill>
            <a:ln w="2898" cap="flat">
              <a:noFill/>
              <a:prstDash val="solid"/>
              <a:miter/>
            </a:ln>
          </p:spPr>
          <p:txBody>
            <a:bodyPr rtlCol="0" anchor="ctr"/>
            <a:lstStyle/>
            <a:p>
              <a:endParaRPr lang="ja-JP" altLang="en-US"/>
            </a:p>
          </p:txBody>
        </p:sp>
        <p:grpSp>
          <p:nvGrpSpPr>
            <p:cNvPr id="11" name="グラフィックス 4">
              <a:extLst>
                <a:ext uri="{FF2B5EF4-FFF2-40B4-BE49-F238E27FC236}">
                  <a16:creationId xmlns:a16="http://schemas.microsoft.com/office/drawing/2014/main" id="{57364A74-599C-F90E-7DB3-2BA2B1E68645}"/>
                </a:ext>
              </a:extLst>
            </p:cNvPr>
            <p:cNvGrpSpPr/>
            <p:nvPr/>
          </p:nvGrpSpPr>
          <p:grpSpPr>
            <a:xfrm>
              <a:off x="180304" y="6202778"/>
              <a:ext cx="451746" cy="490004"/>
              <a:chOff x="180304" y="6202778"/>
              <a:chExt cx="451746" cy="490004"/>
            </a:xfrm>
            <a:solidFill>
              <a:srgbClr val="FFFFFF"/>
            </a:solidFill>
          </p:grpSpPr>
          <p:sp>
            <p:nvSpPr>
              <p:cNvPr id="12" name="フリーフォーム: 図形 11">
                <a:extLst>
                  <a:ext uri="{FF2B5EF4-FFF2-40B4-BE49-F238E27FC236}">
                    <a16:creationId xmlns:a16="http://schemas.microsoft.com/office/drawing/2014/main" id="{FBEB5F79-347F-42BD-55CB-42D945D1BC07}"/>
                  </a:ext>
                </a:extLst>
              </p:cNvPr>
              <p:cNvSpPr/>
              <p:nvPr/>
            </p:nvSpPr>
            <p:spPr>
              <a:xfrm>
                <a:off x="180304" y="6379929"/>
                <a:ext cx="114843" cy="18845"/>
              </a:xfrm>
              <a:custGeom>
                <a:avLst/>
                <a:gdLst>
                  <a:gd name="connsiteX0" fmla="*/ 115170 w 114843"/>
                  <a:gd name="connsiteY0" fmla="*/ 9763 h 18845"/>
                  <a:gd name="connsiteX1" fmla="*/ 105151 w 114843"/>
                  <a:gd name="connsiteY1" fmla="*/ 19193 h 18845"/>
                  <a:gd name="connsiteX2" fmla="*/ 10352 w 114843"/>
                  <a:gd name="connsiteY2" fmla="*/ 19193 h 18845"/>
                  <a:gd name="connsiteX3" fmla="*/ 327 w 114843"/>
                  <a:gd name="connsiteY3" fmla="*/ 9763 h 18845"/>
                  <a:gd name="connsiteX4" fmla="*/ 10352 w 114843"/>
                  <a:gd name="connsiteY4" fmla="*/ 347 h 18845"/>
                  <a:gd name="connsiteX5" fmla="*/ 105151 w 114843"/>
                  <a:gd name="connsiteY5" fmla="*/ 347 h 18845"/>
                  <a:gd name="connsiteX6" fmla="*/ 115170 w 114843"/>
                  <a:gd name="connsiteY6" fmla="*/ 9763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63"/>
                    </a:moveTo>
                    <a:cubicBezTo>
                      <a:pt x="115170" y="14943"/>
                      <a:pt x="110670" y="19193"/>
                      <a:pt x="105151" y="19193"/>
                    </a:cubicBezTo>
                    <a:lnTo>
                      <a:pt x="10352" y="19193"/>
                    </a:lnTo>
                    <a:cubicBezTo>
                      <a:pt x="4841" y="19193"/>
                      <a:pt x="327" y="14946"/>
                      <a:pt x="327" y="9763"/>
                    </a:cubicBezTo>
                    <a:cubicBezTo>
                      <a:pt x="327" y="4580"/>
                      <a:pt x="4839" y="347"/>
                      <a:pt x="10352" y="347"/>
                    </a:cubicBezTo>
                    <a:lnTo>
                      <a:pt x="105151" y="347"/>
                    </a:lnTo>
                    <a:cubicBezTo>
                      <a:pt x="110673" y="347"/>
                      <a:pt x="115170" y="4583"/>
                      <a:pt x="115170" y="9763"/>
                    </a:cubicBezTo>
                  </a:path>
                </a:pathLst>
              </a:custGeom>
              <a:solidFill>
                <a:srgbClr val="FFFFFF"/>
              </a:solidFill>
              <a:ln w="2898" cap="flat">
                <a:noFill/>
                <a:prstDash val="solid"/>
                <a:miter/>
              </a:ln>
            </p:spPr>
            <p:txBody>
              <a:bodyPr rtlCol="0" anchor="ctr"/>
              <a:lstStyle/>
              <a:p>
                <a:endParaRPr lang="ja-JP" altLang="en-US"/>
              </a:p>
            </p:txBody>
          </p:sp>
          <p:sp>
            <p:nvSpPr>
              <p:cNvPr id="13" name="フリーフォーム: 図形 12">
                <a:extLst>
                  <a:ext uri="{FF2B5EF4-FFF2-40B4-BE49-F238E27FC236}">
                    <a16:creationId xmlns:a16="http://schemas.microsoft.com/office/drawing/2014/main" id="{62D0B54E-1B61-AFCA-CD18-BD85CC87FEC0}"/>
                  </a:ext>
                </a:extLst>
              </p:cNvPr>
              <p:cNvSpPr/>
              <p:nvPr/>
            </p:nvSpPr>
            <p:spPr>
              <a:xfrm>
                <a:off x="180304" y="6438377"/>
                <a:ext cx="114843" cy="18845"/>
              </a:xfrm>
              <a:custGeom>
                <a:avLst/>
                <a:gdLst>
                  <a:gd name="connsiteX0" fmla="*/ 115170 w 114843"/>
                  <a:gd name="connsiteY0" fmla="*/ 9719 h 18845"/>
                  <a:gd name="connsiteX1" fmla="*/ 105151 w 114843"/>
                  <a:gd name="connsiteY1" fmla="*/ 19144 h 18845"/>
                  <a:gd name="connsiteX2" fmla="*/ 10352 w 114843"/>
                  <a:gd name="connsiteY2" fmla="*/ 19144 h 18845"/>
                  <a:gd name="connsiteX3" fmla="*/ 327 w 114843"/>
                  <a:gd name="connsiteY3" fmla="*/ 9719 h 18845"/>
                  <a:gd name="connsiteX4" fmla="*/ 10352 w 114843"/>
                  <a:gd name="connsiteY4" fmla="*/ 298 h 18845"/>
                  <a:gd name="connsiteX5" fmla="*/ 105151 w 114843"/>
                  <a:gd name="connsiteY5" fmla="*/ 298 h 18845"/>
                  <a:gd name="connsiteX6" fmla="*/ 115170 w 114843"/>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719"/>
                    </a:moveTo>
                    <a:cubicBezTo>
                      <a:pt x="115170" y="14905"/>
                      <a:pt x="110670" y="19144"/>
                      <a:pt x="105151" y="19144"/>
                    </a:cubicBezTo>
                    <a:lnTo>
                      <a:pt x="10352" y="19144"/>
                    </a:lnTo>
                    <a:cubicBezTo>
                      <a:pt x="4841" y="19144"/>
                      <a:pt x="327" y="14905"/>
                      <a:pt x="327" y="9719"/>
                    </a:cubicBezTo>
                    <a:cubicBezTo>
                      <a:pt x="327" y="4542"/>
                      <a:pt x="4839" y="298"/>
                      <a:pt x="10352" y="298"/>
                    </a:cubicBezTo>
                    <a:lnTo>
                      <a:pt x="105151" y="298"/>
                    </a:lnTo>
                    <a:cubicBezTo>
                      <a:pt x="110673" y="301"/>
                      <a:pt x="115170" y="4545"/>
                      <a:pt x="115170" y="9719"/>
                    </a:cubicBezTo>
                  </a:path>
                </a:pathLst>
              </a:custGeom>
              <a:solidFill>
                <a:srgbClr val="FFFFFF"/>
              </a:solidFill>
              <a:ln w="2898" cap="flat">
                <a:noFill/>
                <a:prstDash val="solid"/>
                <a:miter/>
              </a:ln>
            </p:spPr>
            <p:txBody>
              <a:bodyPr rtlCol="0" anchor="ctr"/>
              <a:lstStyle/>
              <a:p>
                <a:endParaRPr lang="ja-JP" altLang="en-US"/>
              </a:p>
            </p:txBody>
          </p:sp>
          <p:sp>
            <p:nvSpPr>
              <p:cNvPr id="14" name="フリーフォーム: 図形 13">
                <a:extLst>
                  <a:ext uri="{FF2B5EF4-FFF2-40B4-BE49-F238E27FC236}">
                    <a16:creationId xmlns:a16="http://schemas.microsoft.com/office/drawing/2014/main" id="{1C8CFC7F-B1C9-F3A8-9146-64C8A29B1F4A}"/>
                  </a:ext>
                </a:extLst>
              </p:cNvPr>
              <p:cNvSpPr/>
              <p:nvPr/>
            </p:nvSpPr>
            <p:spPr>
              <a:xfrm>
                <a:off x="180304" y="6497458"/>
                <a:ext cx="114843" cy="18848"/>
              </a:xfrm>
              <a:custGeom>
                <a:avLst/>
                <a:gdLst>
                  <a:gd name="connsiteX0" fmla="*/ 115170 w 114843"/>
                  <a:gd name="connsiteY0" fmla="*/ 9689 h 18848"/>
                  <a:gd name="connsiteX1" fmla="*/ 105151 w 114843"/>
                  <a:gd name="connsiteY1" fmla="*/ 19096 h 18848"/>
                  <a:gd name="connsiteX2" fmla="*/ 10352 w 114843"/>
                  <a:gd name="connsiteY2" fmla="*/ 19096 h 18848"/>
                  <a:gd name="connsiteX3" fmla="*/ 327 w 114843"/>
                  <a:gd name="connsiteY3" fmla="*/ 9689 h 18848"/>
                  <a:gd name="connsiteX4" fmla="*/ 10352 w 114843"/>
                  <a:gd name="connsiteY4" fmla="*/ 247 h 18848"/>
                  <a:gd name="connsiteX5" fmla="*/ 105151 w 114843"/>
                  <a:gd name="connsiteY5" fmla="*/ 247 h 18848"/>
                  <a:gd name="connsiteX6" fmla="*/ 115170 w 114843"/>
                  <a:gd name="connsiteY6" fmla="*/ 968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8">
                    <a:moveTo>
                      <a:pt x="115170" y="9689"/>
                    </a:moveTo>
                    <a:cubicBezTo>
                      <a:pt x="115170" y="14878"/>
                      <a:pt x="110670" y="19096"/>
                      <a:pt x="105151" y="19096"/>
                    </a:cubicBezTo>
                    <a:lnTo>
                      <a:pt x="10352" y="19096"/>
                    </a:lnTo>
                    <a:cubicBezTo>
                      <a:pt x="4841" y="19096"/>
                      <a:pt x="327" y="14878"/>
                      <a:pt x="327" y="9689"/>
                    </a:cubicBezTo>
                    <a:cubicBezTo>
                      <a:pt x="327" y="4501"/>
                      <a:pt x="4839" y="247"/>
                      <a:pt x="10352" y="247"/>
                    </a:cubicBezTo>
                    <a:lnTo>
                      <a:pt x="105151" y="247"/>
                    </a:lnTo>
                    <a:cubicBezTo>
                      <a:pt x="110673" y="247"/>
                      <a:pt x="115170" y="4501"/>
                      <a:pt x="115170" y="9689"/>
                    </a:cubicBezTo>
                  </a:path>
                </a:pathLst>
              </a:custGeom>
              <a:solidFill>
                <a:srgbClr val="FFFFFF"/>
              </a:solidFill>
              <a:ln w="2898" cap="flat">
                <a:noFill/>
                <a:prstDash val="solid"/>
                <a:miter/>
              </a:ln>
            </p:spPr>
            <p:txBody>
              <a:bodyPr rtlCol="0" anchor="ctr"/>
              <a:lstStyle/>
              <a:p>
                <a:endParaRPr lang="ja-JP" altLang="en-US"/>
              </a:p>
            </p:txBody>
          </p:sp>
          <p:sp>
            <p:nvSpPr>
              <p:cNvPr id="15" name="フリーフォーム: 図形 14">
                <a:extLst>
                  <a:ext uri="{FF2B5EF4-FFF2-40B4-BE49-F238E27FC236}">
                    <a16:creationId xmlns:a16="http://schemas.microsoft.com/office/drawing/2014/main" id="{971C17AD-6512-A84D-239E-675DDDDA9EC8}"/>
                  </a:ext>
                </a:extLst>
              </p:cNvPr>
              <p:cNvSpPr/>
              <p:nvPr/>
            </p:nvSpPr>
            <p:spPr>
              <a:xfrm>
                <a:off x="180304" y="6379928"/>
                <a:ext cx="18845" cy="77296"/>
              </a:xfrm>
              <a:custGeom>
                <a:avLst/>
                <a:gdLst>
                  <a:gd name="connsiteX0" fmla="*/ 9659 w 18845"/>
                  <a:gd name="connsiteY0" fmla="*/ 77587 h 77296"/>
                  <a:gd name="connsiteX1" fmla="*/ 237 w 18845"/>
                  <a:gd name="connsiteY1" fmla="*/ 67561 h 77296"/>
                  <a:gd name="connsiteX2" fmla="*/ 237 w 18845"/>
                  <a:gd name="connsiteY2" fmla="*/ 10306 h 77296"/>
                  <a:gd name="connsiteX3" fmla="*/ 9659 w 18845"/>
                  <a:gd name="connsiteY3" fmla="*/ 290 h 77296"/>
                  <a:gd name="connsiteX4" fmla="*/ 19083 w 18845"/>
                  <a:gd name="connsiteY4" fmla="*/ 10306 h 77296"/>
                  <a:gd name="connsiteX5" fmla="*/ 19083 w 18845"/>
                  <a:gd name="connsiteY5" fmla="*/ 67561 h 77296"/>
                  <a:gd name="connsiteX6" fmla="*/ 9659 w 18845"/>
                  <a:gd name="connsiteY6" fmla="*/ 77587 h 7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96">
                    <a:moveTo>
                      <a:pt x="9659" y="77587"/>
                    </a:moveTo>
                    <a:cubicBezTo>
                      <a:pt x="4482" y="77587"/>
                      <a:pt x="237" y="73075"/>
                      <a:pt x="237" y="67561"/>
                    </a:cubicBezTo>
                    <a:lnTo>
                      <a:pt x="237" y="10306"/>
                    </a:lnTo>
                    <a:cubicBezTo>
                      <a:pt x="237" y="4799"/>
                      <a:pt x="4482" y="290"/>
                      <a:pt x="9659" y="290"/>
                    </a:cubicBezTo>
                    <a:cubicBezTo>
                      <a:pt x="14835" y="290"/>
                      <a:pt x="19083" y="4799"/>
                      <a:pt x="19083" y="10306"/>
                    </a:cubicBezTo>
                    <a:lnTo>
                      <a:pt x="19083" y="67561"/>
                    </a:lnTo>
                    <a:cubicBezTo>
                      <a:pt x="19083" y="73072"/>
                      <a:pt x="14833" y="77587"/>
                      <a:pt x="9659" y="77587"/>
                    </a:cubicBezTo>
                  </a:path>
                </a:pathLst>
              </a:custGeom>
              <a:solidFill>
                <a:srgbClr val="FFFFFF"/>
              </a:solidFill>
              <a:ln w="2898" cap="flat">
                <a:noFill/>
                <a:prstDash val="solid"/>
                <a:miter/>
              </a:ln>
            </p:spPr>
            <p:txBody>
              <a:bodyPr rtlCol="0" anchor="ctr"/>
              <a:lstStyle/>
              <a:p>
                <a:endParaRPr lang="ja-JP" altLang="en-US"/>
              </a:p>
            </p:txBody>
          </p:sp>
          <p:sp>
            <p:nvSpPr>
              <p:cNvPr id="16" name="フリーフォーム: 図形 15">
                <a:extLst>
                  <a:ext uri="{FF2B5EF4-FFF2-40B4-BE49-F238E27FC236}">
                    <a16:creationId xmlns:a16="http://schemas.microsoft.com/office/drawing/2014/main" id="{6E45E59D-5C5F-29DB-A50A-081693D9699E}"/>
                  </a:ext>
                </a:extLst>
              </p:cNvPr>
              <p:cNvSpPr/>
              <p:nvPr/>
            </p:nvSpPr>
            <p:spPr>
              <a:xfrm>
                <a:off x="180304" y="6439027"/>
                <a:ext cx="18845" cy="77279"/>
              </a:xfrm>
              <a:custGeom>
                <a:avLst/>
                <a:gdLst>
                  <a:gd name="connsiteX0" fmla="*/ 9659 w 18845"/>
                  <a:gd name="connsiteY0" fmla="*/ 77519 h 77279"/>
                  <a:gd name="connsiteX1" fmla="*/ 237 w 18845"/>
                  <a:gd name="connsiteY1" fmla="*/ 67517 h 77279"/>
                  <a:gd name="connsiteX2" fmla="*/ 237 w 18845"/>
                  <a:gd name="connsiteY2" fmla="*/ 10256 h 77279"/>
                  <a:gd name="connsiteX3" fmla="*/ 9659 w 18845"/>
                  <a:gd name="connsiteY3" fmla="*/ 239 h 77279"/>
                  <a:gd name="connsiteX4" fmla="*/ 19083 w 18845"/>
                  <a:gd name="connsiteY4" fmla="*/ 10256 h 77279"/>
                  <a:gd name="connsiteX5" fmla="*/ 19083 w 18845"/>
                  <a:gd name="connsiteY5" fmla="*/ 67514 h 77279"/>
                  <a:gd name="connsiteX6" fmla="*/ 9659 w 18845"/>
                  <a:gd name="connsiteY6" fmla="*/ 77519 h 7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279">
                    <a:moveTo>
                      <a:pt x="9659" y="77519"/>
                    </a:moveTo>
                    <a:cubicBezTo>
                      <a:pt x="4482" y="77519"/>
                      <a:pt x="237" y="73027"/>
                      <a:pt x="237" y="67517"/>
                    </a:cubicBezTo>
                    <a:lnTo>
                      <a:pt x="237" y="10256"/>
                    </a:lnTo>
                    <a:cubicBezTo>
                      <a:pt x="237" y="4746"/>
                      <a:pt x="4482" y="239"/>
                      <a:pt x="9659" y="239"/>
                    </a:cubicBezTo>
                    <a:cubicBezTo>
                      <a:pt x="14835" y="239"/>
                      <a:pt x="19083" y="4743"/>
                      <a:pt x="19083" y="10256"/>
                    </a:cubicBezTo>
                    <a:lnTo>
                      <a:pt x="19083" y="67514"/>
                    </a:lnTo>
                    <a:cubicBezTo>
                      <a:pt x="19083" y="73027"/>
                      <a:pt x="14833" y="77519"/>
                      <a:pt x="9659" y="77519"/>
                    </a:cubicBezTo>
                  </a:path>
                </a:pathLst>
              </a:custGeom>
              <a:solidFill>
                <a:srgbClr val="FFFFFF"/>
              </a:solidFill>
              <a:ln w="2898" cap="flat">
                <a:noFill/>
                <a:prstDash val="solid"/>
                <a:miter/>
              </a:ln>
            </p:spPr>
            <p:txBody>
              <a:bodyPr rtlCol="0" anchor="ctr"/>
              <a:lstStyle/>
              <a:p>
                <a:endParaRPr lang="ja-JP" altLang="en-US"/>
              </a:p>
            </p:txBody>
          </p:sp>
          <p:sp>
            <p:nvSpPr>
              <p:cNvPr id="17" name="フリーフォーム: 図形 16">
                <a:extLst>
                  <a:ext uri="{FF2B5EF4-FFF2-40B4-BE49-F238E27FC236}">
                    <a16:creationId xmlns:a16="http://schemas.microsoft.com/office/drawing/2014/main" id="{E90EB8C0-0E7C-1B1E-854A-BF753E09D8D3}"/>
                  </a:ext>
                </a:extLst>
              </p:cNvPr>
              <p:cNvSpPr/>
              <p:nvPr/>
            </p:nvSpPr>
            <p:spPr>
              <a:xfrm>
                <a:off x="180304" y="6222003"/>
                <a:ext cx="114843" cy="18845"/>
              </a:xfrm>
              <a:custGeom>
                <a:avLst/>
                <a:gdLst>
                  <a:gd name="connsiteX0" fmla="*/ 115170 w 114843"/>
                  <a:gd name="connsiteY0" fmla="*/ 9906 h 18845"/>
                  <a:gd name="connsiteX1" fmla="*/ 105151 w 114843"/>
                  <a:gd name="connsiteY1" fmla="*/ 19327 h 18845"/>
                  <a:gd name="connsiteX2" fmla="*/ 10352 w 114843"/>
                  <a:gd name="connsiteY2" fmla="*/ 19327 h 18845"/>
                  <a:gd name="connsiteX3" fmla="*/ 327 w 114843"/>
                  <a:gd name="connsiteY3" fmla="*/ 9906 h 18845"/>
                  <a:gd name="connsiteX4" fmla="*/ 10352 w 114843"/>
                  <a:gd name="connsiteY4" fmla="*/ 481 h 18845"/>
                  <a:gd name="connsiteX5" fmla="*/ 105151 w 114843"/>
                  <a:gd name="connsiteY5" fmla="*/ 481 h 18845"/>
                  <a:gd name="connsiteX6" fmla="*/ 115170 w 114843"/>
                  <a:gd name="connsiteY6" fmla="*/ 9906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5">
                    <a:moveTo>
                      <a:pt x="115170" y="9906"/>
                    </a:moveTo>
                    <a:cubicBezTo>
                      <a:pt x="115170" y="15085"/>
                      <a:pt x="110670" y="19327"/>
                      <a:pt x="105151" y="19327"/>
                    </a:cubicBezTo>
                    <a:lnTo>
                      <a:pt x="10352" y="19327"/>
                    </a:lnTo>
                    <a:cubicBezTo>
                      <a:pt x="4841" y="19327"/>
                      <a:pt x="327" y="15088"/>
                      <a:pt x="327" y="9906"/>
                    </a:cubicBezTo>
                    <a:cubicBezTo>
                      <a:pt x="327" y="4717"/>
                      <a:pt x="4839" y="481"/>
                      <a:pt x="10352" y="481"/>
                    </a:cubicBezTo>
                    <a:lnTo>
                      <a:pt x="105151" y="481"/>
                    </a:lnTo>
                    <a:cubicBezTo>
                      <a:pt x="110673" y="481"/>
                      <a:pt x="115170" y="4717"/>
                      <a:pt x="115170" y="9906"/>
                    </a:cubicBezTo>
                  </a:path>
                </a:pathLst>
              </a:custGeom>
              <a:solidFill>
                <a:srgbClr val="FFFFFF"/>
              </a:solidFill>
              <a:ln w="2898" cap="flat">
                <a:noFill/>
                <a:prstDash val="solid"/>
                <a:miter/>
              </a:ln>
            </p:spPr>
            <p:txBody>
              <a:bodyPr rtlCol="0" anchor="ctr"/>
              <a:lstStyle/>
              <a:p>
                <a:endParaRPr lang="ja-JP" altLang="en-US"/>
              </a:p>
            </p:txBody>
          </p:sp>
          <p:sp>
            <p:nvSpPr>
              <p:cNvPr id="18" name="フリーフォーム: 図形 17">
                <a:extLst>
                  <a:ext uri="{FF2B5EF4-FFF2-40B4-BE49-F238E27FC236}">
                    <a16:creationId xmlns:a16="http://schemas.microsoft.com/office/drawing/2014/main" id="{6B370827-B6B0-F586-CBF7-8050E3EA849E}"/>
                  </a:ext>
                </a:extLst>
              </p:cNvPr>
              <p:cNvSpPr/>
              <p:nvPr/>
            </p:nvSpPr>
            <p:spPr>
              <a:xfrm>
                <a:off x="180304" y="6280781"/>
                <a:ext cx="114843" cy="18840"/>
              </a:xfrm>
              <a:custGeom>
                <a:avLst/>
                <a:gdLst>
                  <a:gd name="connsiteX0" fmla="*/ 115170 w 114843"/>
                  <a:gd name="connsiteY0" fmla="*/ 9856 h 18840"/>
                  <a:gd name="connsiteX1" fmla="*/ 105151 w 114843"/>
                  <a:gd name="connsiteY1" fmla="*/ 19272 h 18840"/>
                  <a:gd name="connsiteX2" fmla="*/ 10352 w 114843"/>
                  <a:gd name="connsiteY2" fmla="*/ 19272 h 18840"/>
                  <a:gd name="connsiteX3" fmla="*/ 327 w 114843"/>
                  <a:gd name="connsiteY3" fmla="*/ 9856 h 18840"/>
                  <a:gd name="connsiteX4" fmla="*/ 10352 w 114843"/>
                  <a:gd name="connsiteY4" fmla="*/ 431 h 18840"/>
                  <a:gd name="connsiteX5" fmla="*/ 105151 w 114843"/>
                  <a:gd name="connsiteY5" fmla="*/ 431 h 18840"/>
                  <a:gd name="connsiteX6" fmla="*/ 115170 w 114843"/>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0">
                    <a:moveTo>
                      <a:pt x="115170" y="9856"/>
                    </a:moveTo>
                    <a:cubicBezTo>
                      <a:pt x="115170" y="15027"/>
                      <a:pt x="110670" y="19272"/>
                      <a:pt x="105151" y="19272"/>
                    </a:cubicBezTo>
                    <a:lnTo>
                      <a:pt x="10352" y="19272"/>
                    </a:lnTo>
                    <a:cubicBezTo>
                      <a:pt x="4841" y="19272"/>
                      <a:pt x="327" y="15027"/>
                      <a:pt x="327" y="9856"/>
                    </a:cubicBezTo>
                    <a:cubicBezTo>
                      <a:pt x="327" y="4662"/>
                      <a:pt x="4839" y="431"/>
                      <a:pt x="10352" y="431"/>
                    </a:cubicBezTo>
                    <a:lnTo>
                      <a:pt x="105151" y="431"/>
                    </a:lnTo>
                    <a:cubicBezTo>
                      <a:pt x="110673" y="431"/>
                      <a:pt x="115170" y="4662"/>
                      <a:pt x="115170" y="9856"/>
                    </a:cubicBezTo>
                  </a:path>
                </a:pathLst>
              </a:custGeom>
              <a:solidFill>
                <a:srgbClr val="FFFFFF"/>
              </a:solidFill>
              <a:ln w="2898" cap="flat">
                <a:noFill/>
                <a:prstDash val="solid"/>
                <a:miter/>
              </a:ln>
            </p:spPr>
            <p:txBody>
              <a:bodyPr rtlCol="0" anchor="ctr"/>
              <a:lstStyle/>
              <a:p>
                <a:endParaRPr lang="ja-JP" altLang="en-US"/>
              </a:p>
            </p:txBody>
          </p:sp>
          <p:sp>
            <p:nvSpPr>
              <p:cNvPr id="19" name="フリーフォーム: 図形 18">
                <a:extLst>
                  <a:ext uri="{FF2B5EF4-FFF2-40B4-BE49-F238E27FC236}">
                    <a16:creationId xmlns:a16="http://schemas.microsoft.com/office/drawing/2014/main" id="{D174E952-EEB2-1BDD-CB08-6E05DAE58375}"/>
                  </a:ext>
                </a:extLst>
              </p:cNvPr>
              <p:cNvSpPr/>
              <p:nvPr/>
            </p:nvSpPr>
            <p:spPr>
              <a:xfrm>
                <a:off x="180304" y="6339547"/>
                <a:ext cx="114843" cy="18842"/>
              </a:xfrm>
              <a:custGeom>
                <a:avLst/>
                <a:gdLst>
                  <a:gd name="connsiteX0" fmla="*/ 115170 w 114843"/>
                  <a:gd name="connsiteY0" fmla="*/ 9803 h 18842"/>
                  <a:gd name="connsiteX1" fmla="*/ 105151 w 114843"/>
                  <a:gd name="connsiteY1" fmla="*/ 19225 h 18842"/>
                  <a:gd name="connsiteX2" fmla="*/ 10352 w 114843"/>
                  <a:gd name="connsiteY2" fmla="*/ 19225 h 18842"/>
                  <a:gd name="connsiteX3" fmla="*/ 327 w 114843"/>
                  <a:gd name="connsiteY3" fmla="*/ 9803 h 18842"/>
                  <a:gd name="connsiteX4" fmla="*/ 10352 w 114843"/>
                  <a:gd name="connsiteY4" fmla="*/ 382 h 18842"/>
                  <a:gd name="connsiteX5" fmla="*/ 105151 w 114843"/>
                  <a:gd name="connsiteY5" fmla="*/ 382 h 18842"/>
                  <a:gd name="connsiteX6" fmla="*/ 115170 w 114843"/>
                  <a:gd name="connsiteY6" fmla="*/ 9803 h 1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3" h="18842">
                    <a:moveTo>
                      <a:pt x="115170" y="9803"/>
                    </a:moveTo>
                    <a:cubicBezTo>
                      <a:pt x="115170" y="14980"/>
                      <a:pt x="110670" y="19225"/>
                      <a:pt x="105151" y="19225"/>
                    </a:cubicBezTo>
                    <a:lnTo>
                      <a:pt x="10352" y="19225"/>
                    </a:lnTo>
                    <a:cubicBezTo>
                      <a:pt x="4841" y="19225"/>
                      <a:pt x="327" y="14980"/>
                      <a:pt x="327" y="9803"/>
                    </a:cubicBezTo>
                    <a:cubicBezTo>
                      <a:pt x="327" y="4623"/>
                      <a:pt x="4839" y="382"/>
                      <a:pt x="10352" y="382"/>
                    </a:cubicBezTo>
                    <a:lnTo>
                      <a:pt x="105151" y="382"/>
                    </a:lnTo>
                    <a:cubicBezTo>
                      <a:pt x="110673" y="382"/>
                      <a:pt x="115170" y="4623"/>
                      <a:pt x="115170" y="9803"/>
                    </a:cubicBezTo>
                  </a:path>
                </a:pathLst>
              </a:custGeom>
              <a:solidFill>
                <a:srgbClr val="FFFFFF"/>
              </a:solidFill>
              <a:ln w="2898" cap="flat">
                <a:noFill/>
                <a:prstDash val="solid"/>
                <a:miter/>
              </a:ln>
            </p:spPr>
            <p:txBody>
              <a:bodyPr rtlCol="0" anchor="ctr"/>
              <a:lstStyle/>
              <a:p>
                <a:endParaRPr lang="ja-JP" altLang="en-US"/>
              </a:p>
            </p:txBody>
          </p:sp>
          <p:sp>
            <p:nvSpPr>
              <p:cNvPr id="20" name="フリーフォーム: 図形 19">
                <a:extLst>
                  <a:ext uri="{FF2B5EF4-FFF2-40B4-BE49-F238E27FC236}">
                    <a16:creationId xmlns:a16="http://schemas.microsoft.com/office/drawing/2014/main" id="{FD6B6DF0-FFB5-4FC1-F0B3-FCD6E2C1A44B}"/>
                  </a:ext>
                </a:extLst>
              </p:cNvPr>
              <p:cNvSpPr/>
              <p:nvPr/>
            </p:nvSpPr>
            <p:spPr>
              <a:xfrm>
                <a:off x="180304" y="6222004"/>
                <a:ext cx="18845" cy="77616"/>
              </a:xfrm>
              <a:custGeom>
                <a:avLst/>
                <a:gdLst>
                  <a:gd name="connsiteX0" fmla="*/ 9659 w 18845"/>
                  <a:gd name="connsiteY0" fmla="*/ 78040 h 77616"/>
                  <a:gd name="connsiteX1" fmla="*/ 237 w 18845"/>
                  <a:gd name="connsiteY1" fmla="*/ 68020 h 77616"/>
                  <a:gd name="connsiteX2" fmla="*/ 237 w 18845"/>
                  <a:gd name="connsiteY2" fmla="*/ 10443 h 77616"/>
                  <a:gd name="connsiteX3" fmla="*/ 9659 w 18845"/>
                  <a:gd name="connsiteY3" fmla="*/ 423 h 77616"/>
                  <a:gd name="connsiteX4" fmla="*/ 19083 w 18845"/>
                  <a:gd name="connsiteY4" fmla="*/ 10443 h 77616"/>
                  <a:gd name="connsiteX5" fmla="*/ 19083 w 18845"/>
                  <a:gd name="connsiteY5" fmla="*/ 68020 h 77616"/>
                  <a:gd name="connsiteX6" fmla="*/ 9659 w 18845"/>
                  <a:gd name="connsiteY6" fmla="*/ 78040 h 7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77616">
                    <a:moveTo>
                      <a:pt x="9659" y="78040"/>
                    </a:moveTo>
                    <a:cubicBezTo>
                      <a:pt x="4482" y="78040"/>
                      <a:pt x="237" y="73537"/>
                      <a:pt x="237" y="68020"/>
                    </a:cubicBezTo>
                    <a:lnTo>
                      <a:pt x="237" y="10443"/>
                    </a:lnTo>
                    <a:cubicBezTo>
                      <a:pt x="237" y="4932"/>
                      <a:pt x="4482" y="423"/>
                      <a:pt x="9659" y="423"/>
                    </a:cubicBezTo>
                    <a:cubicBezTo>
                      <a:pt x="14835" y="423"/>
                      <a:pt x="19083" y="4932"/>
                      <a:pt x="19083" y="10443"/>
                    </a:cubicBezTo>
                    <a:lnTo>
                      <a:pt x="19083" y="68020"/>
                    </a:lnTo>
                    <a:cubicBezTo>
                      <a:pt x="19083" y="73537"/>
                      <a:pt x="14833" y="78040"/>
                      <a:pt x="9659" y="78040"/>
                    </a:cubicBezTo>
                  </a:path>
                </a:pathLst>
              </a:custGeom>
              <a:solidFill>
                <a:srgbClr val="FFFFFF"/>
              </a:solidFill>
              <a:ln w="2898" cap="flat">
                <a:noFill/>
                <a:prstDash val="solid"/>
                <a:miter/>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8769BF83-3BC7-A992-1C7A-299A6ECBFF9A}"/>
                  </a:ext>
                </a:extLst>
              </p:cNvPr>
              <p:cNvSpPr/>
              <p:nvPr/>
            </p:nvSpPr>
            <p:spPr>
              <a:xfrm>
                <a:off x="276316" y="6280776"/>
                <a:ext cx="18834" cy="77610"/>
              </a:xfrm>
              <a:custGeom>
                <a:avLst/>
                <a:gdLst>
                  <a:gd name="connsiteX0" fmla="*/ 9731 w 18834"/>
                  <a:gd name="connsiteY0" fmla="*/ 77984 h 77610"/>
                  <a:gd name="connsiteX1" fmla="*/ 319 w 18834"/>
                  <a:gd name="connsiteY1" fmla="*/ 67967 h 77610"/>
                  <a:gd name="connsiteX2" fmla="*/ 319 w 18834"/>
                  <a:gd name="connsiteY2" fmla="*/ 10384 h 77610"/>
                  <a:gd name="connsiteX3" fmla="*/ 9731 w 18834"/>
                  <a:gd name="connsiteY3" fmla="*/ 374 h 77610"/>
                  <a:gd name="connsiteX4" fmla="*/ 19153 w 18834"/>
                  <a:gd name="connsiteY4" fmla="*/ 10384 h 77610"/>
                  <a:gd name="connsiteX5" fmla="*/ 19153 w 18834"/>
                  <a:gd name="connsiteY5" fmla="*/ 67967 h 77610"/>
                  <a:gd name="connsiteX6" fmla="*/ 9731 w 18834"/>
                  <a:gd name="connsiteY6" fmla="*/ 77984 h 7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77610">
                    <a:moveTo>
                      <a:pt x="9731" y="77984"/>
                    </a:moveTo>
                    <a:cubicBezTo>
                      <a:pt x="4555" y="77984"/>
                      <a:pt x="319" y="73484"/>
                      <a:pt x="319" y="67967"/>
                    </a:cubicBezTo>
                    <a:lnTo>
                      <a:pt x="319" y="10384"/>
                    </a:lnTo>
                    <a:cubicBezTo>
                      <a:pt x="319" y="4880"/>
                      <a:pt x="4555" y="374"/>
                      <a:pt x="9731" y="374"/>
                    </a:cubicBezTo>
                    <a:cubicBezTo>
                      <a:pt x="14908" y="374"/>
                      <a:pt x="19153" y="4883"/>
                      <a:pt x="19153" y="10384"/>
                    </a:cubicBezTo>
                    <a:lnTo>
                      <a:pt x="19153" y="67967"/>
                    </a:lnTo>
                    <a:cubicBezTo>
                      <a:pt x="19150" y="73487"/>
                      <a:pt x="14905" y="77984"/>
                      <a:pt x="9731" y="77984"/>
                    </a:cubicBezTo>
                  </a:path>
                </a:pathLst>
              </a:custGeom>
              <a:solidFill>
                <a:srgbClr val="FFFFFF"/>
              </a:solidFill>
              <a:ln w="2898" cap="flat">
                <a:noFill/>
                <a:prstDash val="solid"/>
                <a:miter/>
              </a:ln>
            </p:spPr>
            <p:txBody>
              <a:bodyPr rtlCol="0" anchor="ctr"/>
              <a:lstStyle/>
              <a:p>
                <a:endParaRPr lang="ja-JP" altLang="en-US"/>
              </a:p>
            </p:txBody>
          </p:sp>
          <p:sp>
            <p:nvSpPr>
              <p:cNvPr id="22" name="フリーフォーム: 図形 21">
                <a:extLst>
                  <a:ext uri="{FF2B5EF4-FFF2-40B4-BE49-F238E27FC236}">
                    <a16:creationId xmlns:a16="http://schemas.microsoft.com/office/drawing/2014/main" id="{152AE0ED-AF0B-2087-A52E-3768613113B4}"/>
                  </a:ext>
                </a:extLst>
              </p:cNvPr>
              <p:cNvSpPr/>
              <p:nvPr/>
            </p:nvSpPr>
            <p:spPr>
              <a:xfrm>
                <a:off x="180304" y="6202778"/>
                <a:ext cx="18845" cy="37741"/>
              </a:xfrm>
              <a:custGeom>
                <a:avLst/>
                <a:gdLst>
                  <a:gd name="connsiteX0" fmla="*/ 9659 w 18845"/>
                  <a:gd name="connsiteY0" fmla="*/ 38215 h 37741"/>
                  <a:gd name="connsiteX1" fmla="*/ 237 w 18845"/>
                  <a:gd name="connsiteY1" fmla="*/ 28195 h 37741"/>
                  <a:gd name="connsiteX2" fmla="*/ 237 w 18845"/>
                  <a:gd name="connsiteY2" fmla="*/ 10484 h 37741"/>
                  <a:gd name="connsiteX3" fmla="*/ 9659 w 18845"/>
                  <a:gd name="connsiteY3" fmla="*/ 474 h 37741"/>
                  <a:gd name="connsiteX4" fmla="*/ 19083 w 18845"/>
                  <a:gd name="connsiteY4" fmla="*/ 10484 h 37741"/>
                  <a:gd name="connsiteX5" fmla="*/ 19083 w 18845"/>
                  <a:gd name="connsiteY5" fmla="*/ 28195 h 37741"/>
                  <a:gd name="connsiteX6" fmla="*/ 9659 w 18845"/>
                  <a:gd name="connsiteY6" fmla="*/ 38215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37741">
                    <a:moveTo>
                      <a:pt x="9659" y="38215"/>
                    </a:moveTo>
                    <a:cubicBezTo>
                      <a:pt x="4482" y="38215"/>
                      <a:pt x="237" y="33715"/>
                      <a:pt x="237" y="28195"/>
                    </a:cubicBezTo>
                    <a:lnTo>
                      <a:pt x="237" y="10484"/>
                    </a:lnTo>
                    <a:cubicBezTo>
                      <a:pt x="237" y="4980"/>
                      <a:pt x="4482" y="474"/>
                      <a:pt x="9659" y="474"/>
                    </a:cubicBezTo>
                    <a:cubicBezTo>
                      <a:pt x="14835" y="474"/>
                      <a:pt x="19083" y="4983"/>
                      <a:pt x="19083" y="10484"/>
                    </a:cubicBezTo>
                    <a:lnTo>
                      <a:pt x="19083" y="28195"/>
                    </a:lnTo>
                    <a:cubicBezTo>
                      <a:pt x="19083" y="33717"/>
                      <a:pt x="14833" y="38215"/>
                      <a:pt x="9659" y="38215"/>
                    </a:cubicBezTo>
                  </a:path>
                </a:pathLst>
              </a:custGeom>
              <a:solidFill>
                <a:srgbClr val="FFFFFF"/>
              </a:solidFill>
              <a:ln w="2898" cap="flat">
                <a:noFill/>
                <a:prstDash val="solid"/>
                <a:miter/>
              </a:ln>
            </p:spPr>
            <p:txBody>
              <a:bodyPr rtlCol="0" anchor="ctr"/>
              <a:lstStyle/>
              <a:p>
                <a:endParaRPr lang="ja-JP" altLang="en-US"/>
              </a:p>
            </p:txBody>
          </p:sp>
          <p:sp>
            <p:nvSpPr>
              <p:cNvPr id="23" name="フリーフォーム: 図形 22">
                <a:extLst>
                  <a:ext uri="{FF2B5EF4-FFF2-40B4-BE49-F238E27FC236}">
                    <a16:creationId xmlns:a16="http://schemas.microsoft.com/office/drawing/2014/main" id="{58E044B7-456E-B820-E7B6-6AE5C2927202}"/>
                  </a:ext>
                </a:extLst>
              </p:cNvPr>
              <p:cNvSpPr/>
              <p:nvPr/>
            </p:nvSpPr>
            <p:spPr>
              <a:xfrm>
                <a:off x="276316" y="6261899"/>
                <a:ext cx="18834" cy="37755"/>
              </a:xfrm>
              <a:custGeom>
                <a:avLst/>
                <a:gdLst>
                  <a:gd name="connsiteX0" fmla="*/ 9731 w 18834"/>
                  <a:gd name="connsiteY0" fmla="*/ 38179 h 37755"/>
                  <a:gd name="connsiteX1" fmla="*/ 319 w 18834"/>
                  <a:gd name="connsiteY1" fmla="*/ 28154 h 37755"/>
                  <a:gd name="connsiteX2" fmla="*/ 319 w 18834"/>
                  <a:gd name="connsiteY2" fmla="*/ 10440 h 37755"/>
                  <a:gd name="connsiteX3" fmla="*/ 9731 w 18834"/>
                  <a:gd name="connsiteY3" fmla="*/ 423 h 37755"/>
                  <a:gd name="connsiteX4" fmla="*/ 19153 w 18834"/>
                  <a:gd name="connsiteY4" fmla="*/ 10440 h 37755"/>
                  <a:gd name="connsiteX5" fmla="*/ 19153 w 18834"/>
                  <a:gd name="connsiteY5" fmla="*/ 28154 h 37755"/>
                  <a:gd name="connsiteX6" fmla="*/ 9731 w 18834"/>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37755">
                    <a:moveTo>
                      <a:pt x="9731" y="38179"/>
                    </a:moveTo>
                    <a:cubicBezTo>
                      <a:pt x="4555" y="38179"/>
                      <a:pt x="319" y="33661"/>
                      <a:pt x="319" y="28154"/>
                    </a:cubicBezTo>
                    <a:lnTo>
                      <a:pt x="319" y="10440"/>
                    </a:lnTo>
                    <a:cubicBezTo>
                      <a:pt x="319" y="4929"/>
                      <a:pt x="4555" y="423"/>
                      <a:pt x="9731" y="423"/>
                    </a:cubicBezTo>
                    <a:cubicBezTo>
                      <a:pt x="14908" y="423"/>
                      <a:pt x="19153" y="4927"/>
                      <a:pt x="19153" y="10440"/>
                    </a:cubicBezTo>
                    <a:lnTo>
                      <a:pt x="19153" y="28154"/>
                    </a:lnTo>
                    <a:cubicBezTo>
                      <a:pt x="19150" y="33661"/>
                      <a:pt x="14905" y="38179"/>
                      <a:pt x="9731" y="38179"/>
                    </a:cubicBezTo>
                  </a:path>
                </a:pathLst>
              </a:custGeom>
              <a:solidFill>
                <a:srgbClr val="FFFFFF"/>
              </a:solidFill>
              <a:ln w="2898"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D15291D4-9440-5C37-3F50-B29F34AA78DD}"/>
                  </a:ext>
                </a:extLst>
              </p:cNvPr>
              <p:cNvSpPr/>
              <p:nvPr/>
            </p:nvSpPr>
            <p:spPr>
              <a:xfrm>
                <a:off x="180304" y="6537861"/>
                <a:ext cx="18845" cy="136386"/>
              </a:xfrm>
              <a:custGeom>
                <a:avLst/>
                <a:gdLst>
                  <a:gd name="connsiteX0" fmla="*/ 9659 w 18845"/>
                  <a:gd name="connsiteY0" fmla="*/ 136492 h 136386"/>
                  <a:gd name="connsiteX1" fmla="*/ 237 w 18845"/>
                  <a:gd name="connsiteY1" fmla="*/ 126464 h 136386"/>
                  <a:gd name="connsiteX2" fmla="*/ 237 w 18845"/>
                  <a:gd name="connsiteY2" fmla="*/ 10116 h 136386"/>
                  <a:gd name="connsiteX3" fmla="*/ 9659 w 18845"/>
                  <a:gd name="connsiteY3" fmla="*/ 105 h 136386"/>
                  <a:gd name="connsiteX4" fmla="*/ 19083 w 18845"/>
                  <a:gd name="connsiteY4" fmla="*/ 10116 h 136386"/>
                  <a:gd name="connsiteX5" fmla="*/ 19083 w 18845"/>
                  <a:gd name="connsiteY5" fmla="*/ 126461 h 136386"/>
                  <a:gd name="connsiteX6" fmla="*/ 9659 w 18845"/>
                  <a:gd name="connsiteY6" fmla="*/ 136492 h 13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5" h="136386">
                    <a:moveTo>
                      <a:pt x="9659" y="136492"/>
                    </a:moveTo>
                    <a:cubicBezTo>
                      <a:pt x="4482" y="136492"/>
                      <a:pt x="237" y="131983"/>
                      <a:pt x="237" y="126464"/>
                    </a:cubicBezTo>
                    <a:lnTo>
                      <a:pt x="237" y="10116"/>
                    </a:lnTo>
                    <a:cubicBezTo>
                      <a:pt x="237" y="4611"/>
                      <a:pt x="4482" y="105"/>
                      <a:pt x="9659" y="105"/>
                    </a:cubicBezTo>
                    <a:cubicBezTo>
                      <a:pt x="14835" y="105"/>
                      <a:pt x="19083" y="4614"/>
                      <a:pt x="19083" y="10116"/>
                    </a:cubicBezTo>
                    <a:lnTo>
                      <a:pt x="19083" y="126461"/>
                    </a:lnTo>
                    <a:cubicBezTo>
                      <a:pt x="19083" y="131983"/>
                      <a:pt x="14833" y="136492"/>
                      <a:pt x="9659" y="136492"/>
                    </a:cubicBezTo>
                  </a:path>
                </a:pathLst>
              </a:custGeom>
              <a:solidFill>
                <a:srgbClr val="FFFFFF"/>
              </a:solidFill>
              <a:ln w="2898" cap="flat">
                <a:noFill/>
                <a:prstDash val="solid"/>
                <a:miter/>
              </a:ln>
            </p:spPr>
            <p:txBody>
              <a:bodyPr rtlCol="0" anchor="ctr"/>
              <a:lstStyle/>
              <a:p>
                <a:endParaRPr lang="ja-JP" altLang="en-US"/>
              </a:p>
            </p:txBody>
          </p:sp>
          <p:sp>
            <p:nvSpPr>
              <p:cNvPr id="25" name="フリーフォーム: 図形 24">
                <a:extLst>
                  <a:ext uri="{FF2B5EF4-FFF2-40B4-BE49-F238E27FC236}">
                    <a16:creationId xmlns:a16="http://schemas.microsoft.com/office/drawing/2014/main" id="{CE85C598-47E9-8E3C-8A66-099844392E5D}"/>
                  </a:ext>
                </a:extLst>
              </p:cNvPr>
              <p:cNvSpPr/>
              <p:nvPr/>
            </p:nvSpPr>
            <p:spPr>
              <a:xfrm>
                <a:off x="180305" y="6655398"/>
                <a:ext cx="320531" cy="18848"/>
              </a:xfrm>
              <a:custGeom>
                <a:avLst/>
                <a:gdLst>
                  <a:gd name="connsiteX0" fmla="*/ 321032 w 320531"/>
                  <a:gd name="connsiteY0" fmla="*/ 9547 h 18848"/>
                  <a:gd name="connsiteX1" fmla="*/ 311030 w 320531"/>
                  <a:gd name="connsiteY1" fmla="*/ 18962 h 18848"/>
                  <a:gd name="connsiteX2" fmla="*/ 10527 w 320531"/>
                  <a:gd name="connsiteY2" fmla="*/ 18962 h 18848"/>
                  <a:gd name="connsiteX3" fmla="*/ 501 w 320531"/>
                  <a:gd name="connsiteY3" fmla="*/ 9547 h 18848"/>
                  <a:gd name="connsiteX4" fmla="*/ 10527 w 320531"/>
                  <a:gd name="connsiteY4" fmla="*/ 113 h 18848"/>
                  <a:gd name="connsiteX5" fmla="*/ 311030 w 320531"/>
                  <a:gd name="connsiteY5" fmla="*/ 113 h 18848"/>
                  <a:gd name="connsiteX6" fmla="*/ 321032 w 320531"/>
                  <a:gd name="connsiteY6" fmla="*/ 9547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531" h="18848">
                    <a:moveTo>
                      <a:pt x="321032" y="9547"/>
                    </a:moveTo>
                    <a:cubicBezTo>
                      <a:pt x="321032" y="14709"/>
                      <a:pt x="316541" y="18962"/>
                      <a:pt x="311030" y="18962"/>
                    </a:cubicBezTo>
                    <a:lnTo>
                      <a:pt x="10527" y="18962"/>
                    </a:lnTo>
                    <a:cubicBezTo>
                      <a:pt x="5016" y="18962"/>
                      <a:pt x="501" y="14709"/>
                      <a:pt x="501" y="9547"/>
                    </a:cubicBezTo>
                    <a:cubicBezTo>
                      <a:pt x="501" y="4358"/>
                      <a:pt x="5013" y="113"/>
                      <a:pt x="10527" y="113"/>
                    </a:cubicBezTo>
                    <a:lnTo>
                      <a:pt x="311030" y="113"/>
                    </a:lnTo>
                    <a:cubicBezTo>
                      <a:pt x="316541" y="113"/>
                      <a:pt x="321032" y="4355"/>
                      <a:pt x="321032" y="9547"/>
                    </a:cubicBezTo>
                  </a:path>
                </a:pathLst>
              </a:custGeom>
              <a:solidFill>
                <a:srgbClr val="FFFFFF"/>
              </a:solidFill>
              <a:ln w="2898"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FC9B8FA4-F68E-6A9E-822A-ACDCBC47AA83}"/>
                  </a:ext>
                </a:extLst>
              </p:cNvPr>
              <p:cNvSpPr/>
              <p:nvPr/>
            </p:nvSpPr>
            <p:spPr>
              <a:xfrm>
                <a:off x="311036" y="6261899"/>
                <a:ext cx="18837" cy="37755"/>
              </a:xfrm>
              <a:custGeom>
                <a:avLst/>
                <a:gdLst>
                  <a:gd name="connsiteX0" fmla="*/ 9778 w 18837"/>
                  <a:gd name="connsiteY0" fmla="*/ 38179 h 37755"/>
                  <a:gd name="connsiteX1" fmla="*/ 348 w 18837"/>
                  <a:gd name="connsiteY1" fmla="*/ 28154 h 37755"/>
                  <a:gd name="connsiteX2" fmla="*/ 348 w 18837"/>
                  <a:gd name="connsiteY2" fmla="*/ 10440 h 37755"/>
                  <a:gd name="connsiteX3" fmla="*/ 9778 w 18837"/>
                  <a:gd name="connsiteY3" fmla="*/ 423 h 37755"/>
                  <a:gd name="connsiteX4" fmla="*/ 19185 w 18837"/>
                  <a:gd name="connsiteY4" fmla="*/ 10440 h 37755"/>
                  <a:gd name="connsiteX5" fmla="*/ 19185 w 18837"/>
                  <a:gd name="connsiteY5" fmla="*/ 28154 h 37755"/>
                  <a:gd name="connsiteX6" fmla="*/ 9778 w 18837"/>
                  <a:gd name="connsiteY6" fmla="*/ 38179 h 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37755">
                    <a:moveTo>
                      <a:pt x="9778" y="38179"/>
                    </a:moveTo>
                    <a:cubicBezTo>
                      <a:pt x="4590" y="38179"/>
                      <a:pt x="348" y="33661"/>
                      <a:pt x="348" y="28154"/>
                    </a:cubicBezTo>
                    <a:lnTo>
                      <a:pt x="348" y="10440"/>
                    </a:lnTo>
                    <a:cubicBezTo>
                      <a:pt x="348" y="4929"/>
                      <a:pt x="4587" y="423"/>
                      <a:pt x="9778" y="423"/>
                    </a:cubicBezTo>
                    <a:cubicBezTo>
                      <a:pt x="14949" y="423"/>
                      <a:pt x="19185" y="4927"/>
                      <a:pt x="19185" y="10440"/>
                    </a:cubicBezTo>
                    <a:lnTo>
                      <a:pt x="19185" y="28154"/>
                    </a:lnTo>
                    <a:cubicBezTo>
                      <a:pt x="19185" y="33661"/>
                      <a:pt x="14949" y="38179"/>
                      <a:pt x="9778" y="38179"/>
                    </a:cubicBezTo>
                  </a:path>
                </a:pathLst>
              </a:custGeom>
              <a:solidFill>
                <a:srgbClr val="FFFFFF"/>
              </a:solidFill>
              <a:ln w="2898" cap="flat">
                <a:noFill/>
                <a:prstDash val="solid"/>
                <a:miter/>
              </a:ln>
            </p:spPr>
            <p:txBody>
              <a:bodyPr rtlCol="0" anchor="ctr"/>
              <a:lstStyle/>
              <a:p>
                <a:endParaRPr lang="ja-JP" altLang="en-US"/>
              </a:p>
            </p:txBody>
          </p:sp>
          <p:sp>
            <p:nvSpPr>
              <p:cNvPr id="27" name="フリーフォーム: 図形 26">
                <a:extLst>
                  <a:ext uri="{FF2B5EF4-FFF2-40B4-BE49-F238E27FC236}">
                    <a16:creationId xmlns:a16="http://schemas.microsoft.com/office/drawing/2014/main" id="{8544859C-7A6F-F291-5972-578D0F551B5C}"/>
                  </a:ext>
                </a:extLst>
              </p:cNvPr>
              <p:cNvSpPr/>
              <p:nvPr/>
            </p:nvSpPr>
            <p:spPr>
              <a:xfrm>
                <a:off x="311036" y="6280777"/>
                <a:ext cx="18837" cy="48623"/>
              </a:xfrm>
              <a:custGeom>
                <a:avLst/>
                <a:gdLst>
                  <a:gd name="connsiteX0" fmla="*/ 9778 w 18837"/>
                  <a:gd name="connsiteY0" fmla="*/ 49021 h 48623"/>
                  <a:gd name="connsiteX1" fmla="*/ 348 w 18837"/>
                  <a:gd name="connsiteY1" fmla="*/ 39005 h 48623"/>
                  <a:gd name="connsiteX2" fmla="*/ 348 w 18837"/>
                  <a:gd name="connsiteY2" fmla="*/ 10415 h 48623"/>
                  <a:gd name="connsiteX3" fmla="*/ 9778 w 18837"/>
                  <a:gd name="connsiteY3" fmla="*/ 398 h 48623"/>
                  <a:gd name="connsiteX4" fmla="*/ 19185 w 18837"/>
                  <a:gd name="connsiteY4" fmla="*/ 10415 h 48623"/>
                  <a:gd name="connsiteX5" fmla="*/ 19185 w 18837"/>
                  <a:gd name="connsiteY5" fmla="*/ 39005 h 48623"/>
                  <a:gd name="connsiteX6" fmla="*/ 9778 w 18837"/>
                  <a:gd name="connsiteY6" fmla="*/ 49021 h 4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48623">
                    <a:moveTo>
                      <a:pt x="9778" y="49021"/>
                    </a:moveTo>
                    <a:cubicBezTo>
                      <a:pt x="4590" y="49021"/>
                      <a:pt x="348" y="44518"/>
                      <a:pt x="348" y="39005"/>
                    </a:cubicBezTo>
                    <a:lnTo>
                      <a:pt x="348" y="10415"/>
                    </a:lnTo>
                    <a:cubicBezTo>
                      <a:pt x="348" y="4907"/>
                      <a:pt x="4587" y="398"/>
                      <a:pt x="9778" y="398"/>
                    </a:cubicBezTo>
                    <a:cubicBezTo>
                      <a:pt x="14949" y="398"/>
                      <a:pt x="19185" y="4907"/>
                      <a:pt x="19185" y="10415"/>
                    </a:cubicBezTo>
                    <a:lnTo>
                      <a:pt x="19185" y="39005"/>
                    </a:lnTo>
                    <a:cubicBezTo>
                      <a:pt x="19185" y="44518"/>
                      <a:pt x="14949" y="49021"/>
                      <a:pt x="9778" y="49021"/>
                    </a:cubicBezTo>
                  </a:path>
                </a:pathLst>
              </a:custGeom>
              <a:solidFill>
                <a:srgbClr val="FFFFFF"/>
              </a:solidFill>
              <a:ln w="2898" cap="flat">
                <a:noFill/>
                <a:prstDash val="solid"/>
                <a:miter/>
              </a:ln>
            </p:spPr>
            <p:txBody>
              <a:bodyPr rtlCol="0" anchor="ctr"/>
              <a:lstStyle/>
              <a:p>
                <a:endParaRPr lang="ja-JP" altLang="en-US"/>
              </a:p>
            </p:txBody>
          </p:sp>
          <p:sp>
            <p:nvSpPr>
              <p:cNvPr id="28" name="フリーフォーム: 図形 27">
                <a:extLst>
                  <a:ext uri="{FF2B5EF4-FFF2-40B4-BE49-F238E27FC236}">
                    <a16:creationId xmlns:a16="http://schemas.microsoft.com/office/drawing/2014/main" id="{1E2FA127-4D9A-F35E-6386-8668F732B276}"/>
                  </a:ext>
                </a:extLst>
              </p:cNvPr>
              <p:cNvSpPr/>
              <p:nvPr/>
            </p:nvSpPr>
            <p:spPr>
              <a:xfrm>
                <a:off x="311036" y="6280781"/>
                <a:ext cx="123495" cy="18840"/>
              </a:xfrm>
              <a:custGeom>
                <a:avLst/>
                <a:gdLst>
                  <a:gd name="connsiteX0" fmla="*/ 123941 w 123495"/>
                  <a:gd name="connsiteY0" fmla="*/ 9856 h 18840"/>
                  <a:gd name="connsiteX1" fmla="*/ 113912 w 123495"/>
                  <a:gd name="connsiteY1" fmla="*/ 19272 h 18840"/>
                  <a:gd name="connsiteX2" fmla="*/ 10470 w 123495"/>
                  <a:gd name="connsiteY2" fmla="*/ 19272 h 18840"/>
                  <a:gd name="connsiteX3" fmla="*/ 445 w 123495"/>
                  <a:gd name="connsiteY3" fmla="*/ 9856 h 18840"/>
                  <a:gd name="connsiteX4" fmla="*/ 10470 w 123495"/>
                  <a:gd name="connsiteY4" fmla="*/ 431 h 18840"/>
                  <a:gd name="connsiteX5" fmla="*/ 113912 w 123495"/>
                  <a:gd name="connsiteY5" fmla="*/ 431 h 18840"/>
                  <a:gd name="connsiteX6" fmla="*/ 123941 w 123495"/>
                  <a:gd name="connsiteY6" fmla="*/ 985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5" h="18840">
                    <a:moveTo>
                      <a:pt x="123941" y="9856"/>
                    </a:moveTo>
                    <a:cubicBezTo>
                      <a:pt x="123941" y="15027"/>
                      <a:pt x="119406" y="19272"/>
                      <a:pt x="113912" y="19272"/>
                    </a:cubicBezTo>
                    <a:lnTo>
                      <a:pt x="10470" y="19272"/>
                    </a:lnTo>
                    <a:cubicBezTo>
                      <a:pt x="4951" y="19272"/>
                      <a:pt x="445" y="15027"/>
                      <a:pt x="445" y="9856"/>
                    </a:cubicBezTo>
                    <a:cubicBezTo>
                      <a:pt x="445" y="4662"/>
                      <a:pt x="4948" y="431"/>
                      <a:pt x="10470" y="431"/>
                    </a:cubicBezTo>
                    <a:lnTo>
                      <a:pt x="113912" y="431"/>
                    </a:lnTo>
                    <a:cubicBezTo>
                      <a:pt x="119408" y="431"/>
                      <a:pt x="123941" y="4662"/>
                      <a:pt x="123941" y="9856"/>
                    </a:cubicBezTo>
                  </a:path>
                </a:pathLst>
              </a:custGeom>
              <a:solidFill>
                <a:srgbClr val="FFFFFF"/>
              </a:solidFill>
              <a:ln w="2898" cap="flat">
                <a:noFill/>
                <a:prstDash val="solid"/>
                <a:miter/>
              </a:ln>
            </p:spPr>
            <p:txBody>
              <a:bodyPr rtlCol="0" anchor="ctr"/>
              <a:lstStyle/>
              <a:p>
                <a:endParaRPr lang="ja-JP" altLang="en-US"/>
              </a:p>
            </p:txBody>
          </p:sp>
          <p:sp>
            <p:nvSpPr>
              <p:cNvPr id="29" name="フリーフォーム: 図形 28">
                <a:extLst>
                  <a:ext uri="{FF2B5EF4-FFF2-40B4-BE49-F238E27FC236}">
                    <a16:creationId xmlns:a16="http://schemas.microsoft.com/office/drawing/2014/main" id="{566AF522-467E-4242-EAFC-953DBC227486}"/>
                  </a:ext>
                </a:extLst>
              </p:cNvPr>
              <p:cNvSpPr/>
              <p:nvPr/>
            </p:nvSpPr>
            <p:spPr>
              <a:xfrm>
                <a:off x="378597" y="6280906"/>
                <a:ext cx="18834" cy="117671"/>
              </a:xfrm>
              <a:custGeom>
                <a:avLst/>
                <a:gdLst>
                  <a:gd name="connsiteX0" fmla="*/ 9827 w 18834"/>
                  <a:gd name="connsiteY0" fmla="*/ 118011 h 117671"/>
                  <a:gd name="connsiteX1" fmla="*/ 406 w 18834"/>
                  <a:gd name="connsiteY1" fmla="*/ 107994 h 117671"/>
                  <a:gd name="connsiteX2" fmla="*/ 406 w 18834"/>
                  <a:gd name="connsiteY2" fmla="*/ 10359 h 117671"/>
                  <a:gd name="connsiteX3" fmla="*/ 9827 w 18834"/>
                  <a:gd name="connsiteY3" fmla="*/ 339 h 117671"/>
                  <a:gd name="connsiteX4" fmla="*/ 19240 w 18834"/>
                  <a:gd name="connsiteY4" fmla="*/ 10359 h 117671"/>
                  <a:gd name="connsiteX5" fmla="*/ 19240 w 18834"/>
                  <a:gd name="connsiteY5" fmla="*/ 107994 h 117671"/>
                  <a:gd name="connsiteX6" fmla="*/ 9827 w 18834"/>
                  <a:gd name="connsiteY6" fmla="*/ 118011 h 11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4" h="117671">
                    <a:moveTo>
                      <a:pt x="9827" y="118011"/>
                    </a:moveTo>
                    <a:cubicBezTo>
                      <a:pt x="4647" y="118011"/>
                      <a:pt x="406" y="113502"/>
                      <a:pt x="406" y="107994"/>
                    </a:cubicBezTo>
                    <a:lnTo>
                      <a:pt x="406" y="10359"/>
                    </a:lnTo>
                    <a:cubicBezTo>
                      <a:pt x="406" y="4848"/>
                      <a:pt x="4644" y="339"/>
                      <a:pt x="9827" y="339"/>
                    </a:cubicBezTo>
                    <a:cubicBezTo>
                      <a:pt x="15004" y="339"/>
                      <a:pt x="19240" y="4848"/>
                      <a:pt x="19240" y="10359"/>
                    </a:cubicBezTo>
                    <a:lnTo>
                      <a:pt x="19240" y="107994"/>
                    </a:lnTo>
                    <a:cubicBezTo>
                      <a:pt x="19237" y="113505"/>
                      <a:pt x="15001" y="118011"/>
                      <a:pt x="9827" y="118011"/>
                    </a:cubicBezTo>
                  </a:path>
                </a:pathLst>
              </a:custGeom>
              <a:solidFill>
                <a:srgbClr val="FFFFFF"/>
              </a:solidFill>
              <a:ln w="2898" cap="flat">
                <a:noFill/>
                <a:prstDash val="solid"/>
                <a:miter/>
              </a:ln>
            </p:spPr>
            <p:txBody>
              <a:bodyPr rtlCol="0" anchor="ctr"/>
              <a:lstStyle/>
              <a:p>
                <a:endParaRPr lang="ja-JP" altLang="en-US"/>
              </a:p>
            </p:txBody>
          </p:sp>
          <p:sp>
            <p:nvSpPr>
              <p:cNvPr id="30" name="フリーフォーム: 図形 29">
                <a:extLst>
                  <a:ext uri="{FF2B5EF4-FFF2-40B4-BE49-F238E27FC236}">
                    <a16:creationId xmlns:a16="http://schemas.microsoft.com/office/drawing/2014/main" id="{B368C650-3D41-218D-182B-FD2F36E1D389}"/>
                  </a:ext>
                </a:extLst>
              </p:cNvPr>
              <p:cNvSpPr/>
              <p:nvPr/>
            </p:nvSpPr>
            <p:spPr>
              <a:xfrm>
                <a:off x="415787" y="6361080"/>
                <a:ext cx="37482" cy="18848"/>
              </a:xfrm>
              <a:custGeom>
                <a:avLst/>
                <a:gdLst>
                  <a:gd name="connsiteX0" fmla="*/ 37944 w 37482"/>
                  <a:gd name="connsiteY0" fmla="*/ 9788 h 18848"/>
                  <a:gd name="connsiteX1" fmla="*/ 27924 w 37482"/>
                  <a:gd name="connsiteY1" fmla="*/ 19212 h 18848"/>
                  <a:gd name="connsiteX2" fmla="*/ 10486 w 37482"/>
                  <a:gd name="connsiteY2" fmla="*/ 19212 h 18848"/>
                  <a:gd name="connsiteX3" fmla="*/ 461 w 37482"/>
                  <a:gd name="connsiteY3" fmla="*/ 9788 h 18848"/>
                  <a:gd name="connsiteX4" fmla="*/ 10486 w 37482"/>
                  <a:gd name="connsiteY4" fmla="*/ 363 h 18848"/>
                  <a:gd name="connsiteX5" fmla="*/ 27924 w 37482"/>
                  <a:gd name="connsiteY5" fmla="*/ 363 h 18848"/>
                  <a:gd name="connsiteX6" fmla="*/ 37944 w 37482"/>
                  <a:gd name="connsiteY6" fmla="*/ 9788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82" h="18848">
                    <a:moveTo>
                      <a:pt x="37944" y="9788"/>
                    </a:moveTo>
                    <a:cubicBezTo>
                      <a:pt x="37944" y="14967"/>
                      <a:pt x="33435" y="19212"/>
                      <a:pt x="27924" y="19212"/>
                    </a:cubicBezTo>
                    <a:lnTo>
                      <a:pt x="10486" y="19212"/>
                    </a:lnTo>
                    <a:cubicBezTo>
                      <a:pt x="4976" y="19212"/>
                      <a:pt x="461" y="14967"/>
                      <a:pt x="461" y="9788"/>
                    </a:cubicBezTo>
                    <a:cubicBezTo>
                      <a:pt x="461" y="4611"/>
                      <a:pt x="4973" y="363"/>
                      <a:pt x="10486" y="363"/>
                    </a:cubicBezTo>
                    <a:lnTo>
                      <a:pt x="27924" y="363"/>
                    </a:lnTo>
                    <a:cubicBezTo>
                      <a:pt x="33438" y="363"/>
                      <a:pt x="37944" y="4611"/>
                      <a:pt x="37944" y="9788"/>
                    </a:cubicBezTo>
                  </a:path>
                </a:pathLst>
              </a:custGeom>
              <a:solidFill>
                <a:srgbClr val="FFFFFF"/>
              </a:solidFill>
              <a:ln w="2898" cap="flat">
                <a:noFill/>
                <a:prstDash val="solid"/>
                <a:miter/>
              </a:ln>
            </p:spPr>
            <p:txBody>
              <a:bodyPr rtlCol="0" anchor="ctr"/>
              <a:lstStyle/>
              <a:p>
                <a:endParaRPr lang="ja-JP" altLang="en-US"/>
              </a:p>
            </p:txBody>
          </p:sp>
          <p:sp>
            <p:nvSpPr>
              <p:cNvPr id="31" name="フリーフォーム: 図形 30">
                <a:extLst>
                  <a:ext uri="{FF2B5EF4-FFF2-40B4-BE49-F238E27FC236}">
                    <a16:creationId xmlns:a16="http://schemas.microsoft.com/office/drawing/2014/main" id="{C5B0BA95-7A93-0819-17C2-B208F59A52DF}"/>
                  </a:ext>
                </a:extLst>
              </p:cNvPr>
              <p:cNvSpPr/>
              <p:nvPr/>
            </p:nvSpPr>
            <p:spPr>
              <a:xfrm>
                <a:off x="482464" y="6339546"/>
                <a:ext cx="18857" cy="118237"/>
              </a:xfrm>
              <a:custGeom>
                <a:avLst/>
                <a:gdLst>
                  <a:gd name="connsiteX0" fmla="*/ 9935 w 18857"/>
                  <a:gd name="connsiteY0" fmla="*/ 118527 h 118237"/>
                  <a:gd name="connsiteX1" fmla="*/ 494 w 18857"/>
                  <a:gd name="connsiteY1" fmla="*/ 108501 h 118237"/>
                  <a:gd name="connsiteX2" fmla="*/ 494 w 18857"/>
                  <a:gd name="connsiteY2" fmla="*/ 10309 h 118237"/>
                  <a:gd name="connsiteX3" fmla="*/ 9935 w 18857"/>
                  <a:gd name="connsiteY3" fmla="*/ 289 h 118237"/>
                  <a:gd name="connsiteX4" fmla="*/ 19351 w 18857"/>
                  <a:gd name="connsiteY4" fmla="*/ 10309 h 118237"/>
                  <a:gd name="connsiteX5" fmla="*/ 19351 w 18857"/>
                  <a:gd name="connsiteY5" fmla="*/ 108501 h 118237"/>
                  <a:gd name="connsiteX6" fmla="*/ 9935 w 18857"/>
                  <a:gd name="connsiteY6" fmla="*/ 118527 h 118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118237">
                    <a:moveTo>
                      <a:pt x="9935" y="118527"/>
                    </a:moveTo>
                    <a:cubicBezTo>
                      <a:pt x="4730" y="118527"/>
                      <a:pt x="494" y="114009"/>
                      <a:pt x="494" y="108501"/>
                    </a:cubicBezTo>
                    <a:lnTo>
                      <a:pt x="494" y="10309"/>
                    </a:lnTo>
                    <a:cubicBezTo>
                      <a:pt x="494" y="4798"/>
                      <a:pt x="4730" y="289"/>
                      <a:pt x="9935" y="289"/>
                    </a:cubicBezTo>
                    <a:cubicBezTo>
                      <a:pt x="15106" y="289"/>
                      <a:pt x="19351" y="4798"/>
                      <a:pt x="19351" y="10309"/>
                    </a:cubicBezTo>
                    <a:lnTo>
                      <a:pt x="19351" y="108501"/>
                    </a:lnTo>
                    <a:cubicBezTo>
                      <a:pt x="19351" y="114012"/>
                      <a:pt x="15106" y="118527"/>
                      <a:pt x="9935" y="118527"/>
                    </a:cubicBezTo>
                  </a:path>
                </a:pathLst>
              </a:custGeom>
              <a:solidFill>
                <a:srgbClr val="FFFFFF"/>
              </a:solidFill>
              <a:ln w="2898" cap="flat">
                <a:noFill/>
                <a:prstDash val="solid"/>
                <a:miter/>
              </a:ln>
            </p:spPr>
            <p:txBody>
              <a:bodyPr rtlCol="0" anchor="ctr"/>
              <a:lstStyle/>
              <a:p>
                <a:endParaRPr lang="ja-JP" altLang="en-US"/>
              </a:p>
            </p:txBody>
          </p:sp>
          <p:sp>
            <p:nvSpPr>
              <p:cNvPr id="32" name="フリーフォーム: 図形 31">
                <a:extLst>
                  <a:ext uri="{FF2B5EF4-FFF2-40B4-BE49-F238E27FC236}">
                    <a16:creationId xmlns:a16="http://schemas.microsoft.com/office/drawing/2014/main" id="{24067FD9-6B97-E82A-CF48-A047B6E5C87E}"/>
                  </a:ext>
                </a:extLst>
              </p:cNvPr>
              <p:cNvSpPr/>
              <p:nvPr/>
            </p:nvSpPr>
            <p:spPr>
              <a:xfrm>
                <a:off x="415787" y="6438377"/>
                <a:ext cx="85048" cy="18845"/>
              </a:xfrm>
              <a:custGeom>
                <a:avLst/>
                <a:gdLst>
                  <a:gd name="connsiteX0" fmla="*/ 85550 w 85048"/>
                  <a:gd name="connsiteY0" fmla="*/ 9719 h 18845"/>
                  <a:gd name="connsiteX1" fmla="*/ 75548 w 85048"/>
                  <a:gd name="connsiteY1" fmla="*/ 19144 h 18845"/>
                  <a:gd name="connsiteX2" fmla="*/ 10527 w 85048"/>
                  <a:gd name="connsiteY2" fmla="*/ 19144 h 18845"/>
                  <a:gd name="connsiteX3" fmla="*/ 501 w 85048"/>
                  <a:gd name="connsiteY3" fmla="*/ 9719 h 18845"/>
                  <a:gd name="connsiteX4" fmla="*/ 10527 w 85048"/>
                  <a:gd name="connsiteY4" fmla="*/ 298 h 18845"/>
                  <a:gd name="connsiteX5" fmla="*/ 75548 w 85048"/>
                  <a:gd name="connsiteY5" fmla="*/ 298 h 18845"/>
                  <a:gd name="connsiteX6" fmla="*/ 85550 w 85048"/>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048" h="18845">
                    <a:moveTo>
                      <a:pt x="85550" y="9719"/>
                    </a:moveTo>
                    <a:cubicBezTo>
                      <a:pt x="85550" y="14905"/>
                      <a:pt x="81059" y="19144"/>
                      <a:pt x="75548" y="19144"/>
                    </a:cubicBezTo>
                    <a:lnTo>
                      <a:pt x="10527" y="19144"/>
                    </a:lnTo>
                    <a:cubicBezTo>
                      <a:pt x="5016" y="19144"/>
                      <a:pt x="501" y="14905"/>
                      <a:pt x="501" y="9719"/>
                    </a:cubicBezTo>
                    <a:cubicBezTo>
                      <a:pt x="501" y="4542"/>
                      <a:pt x="5013" y="298"/>
                      <a:pt x="10527" y="298"/>
                    </a:cubicBezTo>
                    <a:lnTo>
                      <a:pt x="75548" y="298"/>
                    </a:lnTo>
                    <a:cubicBezTo>
                      <a:pt x="81059" y="301"/>
                      <a:pt x="85550" y="4545"/>
                      <a:pt x="85550" y="9719"/>
                    </a:cubicBezTo>
                  </a:path>
                </a:pathLst>
              </a:custGeom>
              <a:solidFill>
                <a:srgbClr val="FFFFFF"/>
              </a:solidFill>
              <a:ln w="2898" cap="flat">
                <a:noFill/>
                <a:prstDash val="solid"/>
                <a:miter/>
              </a:ln>
            </p:spPr>
            <p:txBody>
              <a:bodyPr rtlCol="0" anchor="ctr"/>
              <a:lstStyle/>
              <a:p>
                <a:endParaRPr lang="ja-JP" altLang="en-US"/>
              </a:p>
            </p:txBody>
          </p:sp>
          <p:sp>
            <p:nvSpPr>
              <p:cNvPr id="33" name="フリーフォーム: 図形 32">
                <a:extLst>
                  <a:ext uri="{FF2B5EF4-FFF2-40B4-BE49-F238E27FC236}">
                    <a16:creationId xmlns:a16="http://schemas.microsoft.com/office/drawing/2014/main" id="{4DF16DC5-9968-A995-7CB3-85DBD9A67E72}"/>
                  </a:ext>
                </a:extLst>
              </p:cNvPr>
              <p:cNvSpPr/>
              <p:nvPr/>
            </p:nvSpPr>
            <p:spPr>
              <a:xfrm>
                <a:off x="517201" y="6497134"/>
                <a:ext cx="114846" cy="18857"/>
              </a:xfrm>
              <a:custGeom>
                <a:avLst/>
                <a:gdLst>
                  <a:gd name="connsiteX0" fmla="*/ 515 w 114846"/>
                  <a:gd name="connsiteY0" fmla="*/ 9690 h 18857"/>
                  <a:gd name="connsiteX1" fmla="*/ 10517 w 114846"/>
                  <a:gd name="connsiteY1" fmla="*/ 248 h 18857"/>
                  <a:gd name="connsiteX2" fmla="*/ 105325 w 114846"/>
                  <a:gd name="connsiteY2" fmla="*/ 248 h 18857"/>
                  <a:gd name="connsiteX3" fmla="*/ 115362 w 114846"/>
                  <a:gd name="connsiteY3" fmla="*/ 9690 h 18857"/>
                  <a:gd name="connsiteX4" fmla="*/ 105325 w 114846"/>
                  <a:gd name="connsiteY4" fmla="*/ 19105 h 18857"/>
                  <a:gd name="connsiteX5" fmla="*/ 10517 w 114846"/>
                  <a:gd name="connsiteY5" fmla="*/ 19105 h 18857"/>
                  <a:gd name="connsiteX6" fmla="*/ 515 w 114846"/>
                  <a:gd name="connsiteY6" fmla="*/ 9690 h 1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7">
                    <a:moveTo>
                      <a:pt x="515" y="9690"/>
                    </a:moveTo>
                    <a:cubicBezTo>
                      <a:pt x="515" y="4501"/>
                      <a:pt x="5007" y="248"/>
                      <a:pt x="10517" y="248"/>
                    </a:cubicBezTo>
                    <a:lnTo>
                      <a:pt x="105325" y="248"/>
                    </a:lnTo>
                    <a:cubicBezTo>
                      <a:pt x="110835" y="248"/>
                      <a:pt x="115362" y="4501"/>
                      <a:pt x="115362" y="9690"/>
                    </a:cubicBezTo>
                    <a:cubicBezTo>
                      <a:pt x="115362" y="14878"/>
                      <a:pt x="110835" y="19105"/>
                      <a:pt x="105325" y="19105"/>
                    </a:cubicBezTo>
                    <a:lnTo>
                      <a:pt x="10517" y="19105"/>
                    </a:lnTo>
                    <a:cubicBezTo>
                      <a:pt x="5007" y="19105"/>
                      <a:pt x="515" y="14878"/>
                      <a:pt x="515" y="9690"/>
                    </a:cubicBezTo>
                  </a:path>
                </a:pathLst>
              </a:custGeom>
              <a:solidFill>
                <a:srgbClr val="FFFFFF"/>
              </a:solidFill>
              <a:ln w="2898" cap="flat">
                <a:noFill/>
                <a:prstDash val="solid"/>
                <a:miter/>
              </a:ln>
            </p:spPr>
            <p:txBody>
              <a:bodyPr rtlCol="0" anchor="ctr"/>
              <a:lstStyle/>
              <a:p>
                <a:endParaRPr lang="ja-JP" altLang="en-US"/>
              </a:p>
            </p:txBody>
          </p:sp>
          <p:sp>
            <p:nvSpPr>
              <p:cNvPr id="34" name="フリーフォーム: 図形 33">
                <a:extLst>
                  <a:ext uri="{FF2B5EF4-FFF2-40B4-BE49-F238E27FC236}">
                    <a16:creationId xmlns:a16="http://schemas.microsoft.com/office/drawing/2014/main" id="{E29CEB3F-D143-E71F-B03D-C5FB18C8D51F}"/>
                  </a:ext>
                </a:extLst>
              </p:cNvPr>
              <p:cNvSpPr/>
              <p:nvPr/>
            </p:nvSpPr>
            <p:spPr>
              <a:xfrm>
                <a:off x="517201" y="6438377"/>
                <a:ext cx="114846" cy="18845"/>
              </a:xfrm>
              <a:custGeom>
                <a:avLst/>
                <a:gdLst>
                  <a:gd name="connsiteX0" fmla="*/ 515 w 114846"/>
                  <a:gd name="connsiteY0" fmla="*/ 9719 h 18845"/>
                  <a:gd name="connsiteX1" fmla="*/ 10517 w 114846"/>
                  <a:gd name="connsiteY1" fmla="*/ 298 h 18845"/>
                  <a:gd name="connsiteX2" fmla="*/ 105325 w 114846"/>
                  <a:gd name="connsiteY2" fmla="*/ 298 h 18845"/>
                  <a:gd name="connsiteX3" fmla="*/ 115362 w 114846"/>
                  <a:gd name="connsiteY3" fmla="*/ 9719 h 18845"/>
                  <a:gd name="connsiteX4" fmla="*/ 105325 w 114846"/>
                  <a:gd name="connsiteY4" fmla="*/ 19144 h 18845"/>
                  <a:gd name="connsiteX5" fmla="*/ 10517 w 114846"/>
                  <a:gd name="connsiteY5" fmla="*/ 19144 h 18845"/>
                  <a:gd name="connsiteX6" fmla="*/ 515 w 114846"/>
                  <a:gd name="connsiteY6" fmla="*/ 9719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5">
                    <a:moveTo>
                      <a:pt x="515" y="9719"/>
                    </a:moveTo>
                    <a:cubicBezTo>
                      <a:pt x="515" y="4542"/>
                      <a:pt x="5007" y="298"/>
                      <a:pt x="10517" y="298"/>
                    </a:cubicBezTo>
                    <a:lnTo>
                      <a:pt x="105325" y="298"/>
                    </a:lnTo>
                    <a:cubicBezTo>
                      <a:pt x="110835" y="298"/>
                      <a:pt x="115362" y="4542"/>
                      <a:pt x="115362" y="9719"/>
                    </a:cubicBezTo>
                    <a:cubicBezTo>
                      <a:pt x="115362" y="14905"/>
                      <a:pt x="110835" y="19144"/>
                      <a:pt x="105325" y="19144"/>
                    </a:cubicBezTo>
                    <a:lnTo>
                      <a:pt x="10517" y="19144"/>
                    </a:lnTo>
                    <a:cubicBezTo>
                      <a:pt x="5007" y="19146"/>
                      <a:pt x="515" y="14905"/>
                      <a:pt x="515" y="9719"/>
                    </a:cubicBezTo>
                  </a:path>
                </a:pathLst>
              </a:custGeom>
              <a:solidFill>
                <a:srgbClr val="FFFFFF"/>
              </a:solidFill>
              <a:ln w="2898" cap="flat">
                <a:noFill/>
                <a:prstDash val="solid"/>
                <a:miter/>
              </a:ln>
            </p:spPr>
            <p:txBody>
              <a:bodyPr rtlCol="0" anchor="ctr"/>
              <a:lstStyle/>
              <a:p>
                <a:endParaRPr lang="ja-JP" altLang="en-US"/>
              </a:p>
            </p:txBody>
          </p:sp>
          <p:sp>
            <p:nvSpPr>
              <p:cNvPr id="35" name="フリーフォーム: 図形 34">
                <a:extLst>
                  <a:ext uri="{FF2B5EF4-FFF2-40B4-BE49-F238E27FC236}">
                    <a16:creationId xmlns:a16="http://schemas.microsoft.com/office/drawing/2014/main" id="{58A37D52-86D5-9476-42D2-8631C8883336}"/>
                  </a:ext>
                </a:extLst>
              </p:cNvPr>
              <p:cNvSpPr/>
              <p:nvPr/>
            </p:nvSpPr>
            <p:spPr>
              <a:xfrm>
                <a:off x="517201" y="6379599"/>
                <a:ext cx="114846" cy="18854"/>
              </a:xfrm>
              <a:custGeom>
                <a:avLst/>
                <a:gdLst>
                  <a:gd name="connsiteX0" fmla="*/ 515 w 114846"/>
                  <a:gd name="connsiteY0" fmla="*/ 9772 h 18854"/>
                  <a:gd name="connsiteX1" fmla="*/ 10517 w 114846"/>
                  <a:gd name="connsiteY1" fmla="*/ 348 h 18854"/>
                  <a:gd name="connsiteX2" fmla="*/ 105325 w 114846"/>
                  <a:gd name="connsiteY2" fmla="*/ 348 h 18854"/>
                  <a:gd name="connsiteX3" fmla="*/ 115362 w 114846"/>
                  <a:gd name="connsiteY3" fmla="*/ 9772 h 18854"/>
                  <a:gd name="connsiteX4" fmla="*/ 105325 w 114846"/>
                  <a:gd name="connsiteY4" fmla="*/ 19202 h 18854"/>
                  <a:gd name="connsiteX5" fmla="*/ 10517 w 114846"/>
                  <a:gd name="connsiteY5" fmla="*/ 19202 h 18854"/>
                  <a:gd name="connsiteX6" fmla="*/ 515 w 114846"/>
                  <a:gd name="connsiteY6" fmla="*/ 9772 h 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54">
                    <a:moveTo>
                      <a:pt x="515" y="9772"/>
                    </a:moveTo>
                    <a:cubicBezTo>
                      <a:pt x="515" y="4595"/>
                      <a:pt x="5007" y="348"/>
                      <a:pt x="10517" y="348"/>
                    </a:cubicBezTo>
                    <a:lnTo>
                      <a:pt x="105325" y="348"/>
                    </a:lnTo>
                    <a:cubicBezTo>
                      <a:pt x="110835" y="348"/>
                      <a:pt x="115362" y="4595"/>
                      <a:pt x="115362" y="9772"/>
                    </a:cubicBezTo>
                    <a:cubicBezTo>
                      <a:pt x="115362" y="14957"/>
                      <a:pt x="110835" y="19202"/>
                      <a:pt x="105325" y="19202"/>
                    </a:cubicBezTo>
                    <a:lnTo>
                      <a:pt x="10517" y="19202"/>
                    </a:lnTo>
                    <a:cubicBezTo>
                      <a:pt x="5007" y="19199"/>
                      <a:pt x="515" y="14954"/>
                      <a:pt x="515" y="9772"/>
                    </a:cubicBezTo>
                  </a:path>
                </a:pathLst>
              </a:custGeom>
              <a:solidFill>
                <a:srgbClr val="FFFFFF"/>
              </a:solidFill>
              <a:ln w="2898" cap="flat">
                <a:noFill/>
                <a:prstDash val="solid"/>
                <a:miter/>
              </a:ln>
            </p:spPr>
            <p:txBody>
              <a:bodyPr rtlCol="0" anchor="ctr"/>
              <a:lstStyle/>
              <a:p>
                <a:endParaRPr lang="ja-JP" altLang="en-US"/>
              </a:p>
            </p:txBody>
          </p:sp>
          <p:sp>
            <p:nvSpPr>
              <p:cNvPr id="36" name="フリーフォーム: 図形 35">
                <a:extLst>
                  <a:ext uri="{FF2B5EF4-FFF2-40B4-BE49-F238E27FC236}">
                    <a16:creationId xmlns:a16="http://schemas.microsoft.com/office/drawing/2014/main" id="{D35BEFFE-9C3C-28B8-74AE-64595E2A6B9D}"/>
                  </a:ext>
                </a:extLst>
              </p:cNvPr>
              <p:cNvSpPr/>
              <p:nvPr/>
            </p:nvSpPr>
            <p:spPr>
              <a:xfrm>
                <a:off x="613202" y="6438380"/>
                <a:ext cx="18848" cy="77613"/>
              </a:xfrm>
              <a:custGeom>
                <a:avLst/>
                <a:gdLst>
                  <a:gd name="connsiteX0" fmla="*/ 10029 w 18848"/>
                  <a:gd name="connsiteY0" fmla="*/ 306 h 77613"/>
                  <a:gd name="connsiteX1" fmla="*/ 19454 w 18848"/>
                  <a:gd name="connsiteY1" fmla="*/ 10317 h 77613"/>
                  <a:gd name="connsiteX2" fmla="*/ 19454 w 18848"/>
                  <a:gd name="connsiteY2" fmla="*/ 67899 h 77613"/>
                  <a:gd name="connsiteX3" fmla="*/ 10029 w 18848"/>
                  <a:gd name="connsiteY3" fmla="*/ 77919 h 77613"/>
                  <a:gd name="connsiteX4" fmla="*/ 605 w 18848"/>
                  <a:gd name="connsiteY4" fmla="*/ 67899 h 77613"/>
                  <a:gd name="connsiteX5" fmla="*/ 605 w 18848"/>
                  <a:gd name="connsiteY5" fmla="*/ 10317 h 77613"/>
                  <a:gd name="connsiteX6" fmla="*/ 10029 w 18848"/>
                  <a:gd name="connsiteY6" fmla="*/ 306 h 7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13">
                    <a:moveTo>
                      <a:pt x="10029" y="306"/>
                    </a:moveTo>
                    <a:cubicBezTo>
                      <a:pt x="15217" y="306"/>
                      <a:pt x="19454" y="4806"/>
                      <a:pt x="19454" y="10317"/>
                    </a:cubicBezTo>
                    <a:lnTo>
                      <a:pt x="19454" y="67899"/>
                    </a:lnTo>
                    <a:cubicBezTo>
                      <a:pt x="19454" y="73404"/>
                      <a:pt x="15217" y="77919"/>
                      <a:pt x="10029" y="77919"/>
                    </a:cubicBezTo>
                    <a:cubicBezTo>
                      <a:pt x="4841" y="77919"/>
                      <a:pt x="605" y="73401"/>
                      <a:pt x="605" y="67899"/>
                    </a:cubicBezTo>
                    <a:lnTo>
                      <a:pt x="605" y="10317"/>
                    </a:lnTo>
                    <a:cubicBezTo>
                      <a:pt x="605" y="4806"/>
                      <a:pt x="4841" y="306"/>
                      <a:pt x="10029" y="306"/>
                    </a:cubicBezTo>
                  </a:path>
                </a:pathLst>
              </a:custGeom>
              <a:solidFill>
                <a:srgbClr val="FFFFFF"/>
              </a:solidFill>
              <a:ln w="2898" cap="flat">
                <a:noFill/>
                <a:prstDash val="solid"/>
                <a:miter/>
              </a:ln>
            </p:spPr>
            <p:txBody>
              <a:bodyPr rtlCol="0" anchor="ctr"/>
              <a:lstStyle/>
              <a:p>
                <a:endParaRPr lang="ja-JP" altLang="en-US"/>
              </a:p>
            </p:txBody>
          </p:sp>
          <p:sp>
            <p:nvSpPr>
              <p:cNvPr id="37" name="フリーフォーム: 図形 36">
                <a:extLst>
                  <a:ext uri="{FF2B5EF4-FFF2-40B4-BE49-F238E27FC236}">
                    <a16:creationId xmlns:a16="http://schemas.microsoft.com/office/drawing/2014/main" id="{11E4E019-4F29-411F-7E9F-0603D233A564}"/>
                  </a:ext>
                </a:extLst>
              </p:cNvPr>
              <p:cNvSpPr/>
              <p:nvPr/>
            </p:nvSpPr>
            <p:spPr>
              <a:xfrm>
                <a:off x="613202" y="6379763"/>
                <a:ext cx="18848" cy="77622"/>
              </a:xfrm>
              <a:custGeom>
                <a:avLst/>
                <a:gdLst>
                  <a:gd name="connsiteX0" fmla="*/ 10029 w 18848"/>
                  <a:gd name="connsiteY0" fmla="*/ 355 h 77622"/>
                  <a:gd name="connsiteX1" fmla="*/ 19454 w 18848"/>
                  <a:gd name="connsiteY1" fmla="*/ 10372 h 77622"/>
                  <a:gd name="connsiteX2" fmla="*/ 19454 w 18848"/>
                  <a:gd name="connsiteY2" fmla="*/ 67958 h 77622"/>
                  <a:gd name="connsiteX3" fmla="*/ 10029 w 18848"/>
                  <a:gd name="connsiteY3" fmla="*/ 77978 h 77622"/>
                  <a:gd name="connsiteX4" fmla="*/ 605 w 18848"/>
                  <a:gd name="connsiteY4" fmla="*/ 67958 h 77622"/>
                  <a:gd name="connsiteX5" fmla="*/ 605 w 18848"/>
                  <a:gd name="connsiteY5" fmla="*/ 10372 h 77622"/>
                  <a:gd name="connsiteX6" fmla="*/ 10029 w 18848"/>
                  <a:gd name="connsiteY6" fmla="*/ 355 h 7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22">
                    <a:moveTo>
                      <a:pt x="10029" y="355"/>
                    </a:moveTo>
                    <a:cubicBezTo>
                      <a:pt x="15217" y="355"/>
                      <a:pt x="19454" y="4867"/>
                      <a:pt x="19454" y="10372"/>
                    </a:cubicBezTo>
                    <a:lnTo>
                      <a:pt x="19454" y="67958"/>
                    </a:lnTo>
                    <a:cubicBezTo>
                      <a:pt x="19454" y="73469"/>
                      <a:pt x="15217" y="77978"/>
                      <a:pt x="10029" y="77978"/>
                    </a:cubicBezTo>
                    <a:cubicBezTo>
                      <a:pt x="4841" y="77978"/>
                      <a:pt x="605" y="73469"/>
                      <a:pt x="605" y="67958"/>
                    </a:cubicBezTo>
                    <a:lnTo>
                      <a:pt x="605" y="10372"/>
                    </a:lnTo>
                    <a:cubicBezTo>
                      <a:pt x="605" y="4870"/>
                      <a:pt x="4841" y="355"/>
                      <a:pt x="10029" y="355"/>
                    </a:cubicBezTo>
                  </a:path>
                </a:pathLst>
              </a:custGeom>
              <a:solidFill>
                <a:srgbClr val="FFFFFF"/>
              </a:solidFill>
              <a:ln w="2898"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4C48189A-0CA4-C702-4934-91832FC765EB}"/>
                  </a:ext>
                </a:extLst>
              </p:cNvPr>
              <p:cNvSpPr/>
              <p:nvPr/>
            </p:nvSpPr>
            <p:spPr>
              <a:xfrm>
                <a:off x="613202" y="6221679"/>
                <a:ext cx="18848" cy="136395"/>
              </a:xfrm>
              <a:custGeom>
                <a:avLst/>
                <a:gdLst>
                  <a:gd name="connsiteX0" fmla="*/ 10029 w 18848"/>
                  <a:gd name="connsiteY0" fmla="*/ 490 h 136395"/>
                  <a:gd name="connsiteX1" fmla="*/ 19454 w 18848"/>
                  <a:gd name="connsiteY1" fmla="*/ 10501 h 136395"/>
                  <a:gd name="connsiteX2" fmla="*/ 19454 w 18848"/>
                  <a:gd name="connsiteY2" fmla="*/ 126851 h 136395"/>
                  <a:gd name="connsiteX3" fmla="*/ 10029 w 18848"/>
                  <a:gd name="connsiteY3" fmla="*/ 136885 h 136395"/>
                  <a:gd name="connsiteX4" fmla="*/ 605 w 18848"/>
                  <a:gd name="connsiteY4" fmla="*/ 126851 h 136395"/>
                  <a:gd name="connsiteX5" fmla="*/ 605 w 18848"/>
                  <a:gd name="connsiteY5" fmla="*/ 10501 h 136395"/>
                  <a:gd name="connsiteX6" fmla="*/ 10029 w 18848"/>
                  <a:gd name="connsiteY6" fmla="*/ 490 h 136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136395">
                    <a:moveTo>
                      <a:pt x="10029" y="490"/>
                    </a:moveTo>
                    <a:cubicBezTo>
                      <a:pt x="15217" y="490"/>
                      <a:pt x="19454" y="4993"/>
                      <a:pt x="19454" y="10501"/>
                    </a:cubicBezTo>
                    <a:lnTo>
                      <a:pt x="19454" y="126851"/>
                    </a:lnTo>
                    <a:cubicBezTo>
                      <a:pt x="19454" y="132362"/>
                      <a:pt x="15217" y="136885"/>
                      <a:pt x="10029" y="136885"/>
                    </a:cubicBezTo>
                    <a:cubicBezTo>
                      <a:pt x="4841" y="136885"/>
                      <a:pt x="605" y="132365"/>
                      <a:pt x="605" y="126851"/>
                    </a:cubicBezTo>
                    <a:lnTo>
                      <a:pt x="605" y="10501"/>
                    </a:lnTo>
                    <a:cubicBezTo>
                      <a:pt x="605" y="4993"/>
                      <a:pt x="4841" y="490"/>
                      <a:pt x="10029" y="490"/>
                    </a:cubicBezTo>
                  </a:path>
                </a:pathLst>
              </a:custGeom>
              <a:solidFill>
                <a:srgbClr val="FFFFFF"/>
              </a:solidFill>
              <a:ln w="2898" cap="flat">
                <a:noFill/>
                <a:prstDash val="solid"/>
                <a:miter/>
              </a:ln>
            </p:spPr>
            <p:txBody>
              <a:bodyPr rtlCol="0" anchor="ctr"/>
              <a:lstStyle/>
              <a:p>
                <a:endParaRPr lang="ja-JP" altLang="en-US"/>
              </a:p>
            </p:txBody>
          </p:sp>
          <p:sp>
            <p:nvSpPr>
              <p:cNvPr id="39" name="フリーフォーム: 図形 38">
                <a:extLst>
                  <a:ext uri="{FF2B5EF4-FFF2-40B4-BE49-F238E27FC236}">
                    <a16:creationId xmlns:a16="http://schemas.microsoft.com/office/drawing/2014/main" id="{61D09146-E057-4D99-36AB-A1468033282E}"/>
                  </a:ext>
                </a:extLst>
              </p:cNvPr>
              <p:cNvSpPr/>
              <p:nvPr/>
            </p:nvSpPr>
            <p:spPr>
              <a:xfrm>
                <a:off x="310343" y="6221679"/>
                <a:ext cx="321707" cy="18843"/>
              </a:xfrm>
              <a:custGeom>
                <a:avLst/>
                <a:gdLst>
                  <a:gd name="connsiteX0" fmla="*/ 340 w 321707"/>
                  <a:gd name="connsiteY0" fmla="*/ 9912 h 18843"/>
                  <a:gd name="connsiteX1" fmla="*/ 10356 w 321707"/>
                  <a:gd name="connsiteY1" fmla="*/ 482 h 18843"/>
                  <a:gd name="connsiteX2" fmla="*/ 312010 w 321707"/>
                  <a:gd name="connsiteY2" fmla="*/ 482 h 18843"/>
                  <a:gd name="connsiteX3" fmla="*/ 322047 w 321707"/>
                  <a:gd name="connsiteY3" fmla="*/ 9912 h 18843"/>
                  <a:gd name="connsiteX4" fmla="*/ 312010 w 321707"/>
                  <a:gd name="connsiteY4" fmla="*/ 19325 h 18843"/>
                  <a:gd name="connsiteX5" fmla="*/ 10356 w 321707"/>
                  <a:gd name="connsiteY5" fmla="*/ 19325 h 18843"/>
                  <a:gd name="connsiteX6" fmla="*/ 340 w 321707"/>
                  <a:gd name="connsiteY6" fmla="*/ 9912 h 1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707" h="18843">
                    <a:moveTo>
                      <a:pt x="340" y="9912"/>
                    </a:moveTo>
                    <a:cubicBezTo>
                      <a:pt x="340" y="4715"/>
                      <a:pt x="4849" y="482"/>
                      <a:pt x="10356" y="482"/>
                    </a:cubicBezTo>
                    <a:lnTo>
                      <a:pt x="312010" y="482"/>
                    </a:lnTo>
                    <a:cubicBezTo>
                      <a:pt x="317520" y="482"/>
                      <a:pt x="322047" y="4715"/>
                      <a:pt x="322047" y="9912"/>
                    </a:cubicBezTo>
                    <a:cubicBezTo>
                      <a:pt x="322047" y="15083"/>
                      <a:pt x="317520" y="19325"/>
                      <a:pt x="312010" y="19325"/>
                    </a:cubicBezTo>
                    <a:lnTo>
                      <a:pt x="10356" y="19325"/>
                    </a:lnTo>
                    <a:cubicBezTo>
                      <a:pt x="4849" y="19322"/>
                      <a:pt x="340" y="15083"/>
                      <a:pt x="340" y="9912"/>
                    </a:cubicBezTo>
                  </a:path>
                </a:pathLst>
              </a:custGeom>
              <a:solidFill>
                <a:srgbClr val="FFFFFF"/>
              </a:solidFill>
              <a:ln w="2898" cap="flat">
                <a:noFill/>
                <a:prstDash val="solid"/>
                <a:miter/>
              </a:ln>
            </p:spPr>
            <p:txBody>
              <a:bodyPr rtlCol="0" anchor="ctr"/>
              <a:lstStyle/>
              <a:p>
                <a:endParaRPr lang="ja-JP" altLang="en-US"/>
              </a:p>
            </p:txBody>
          </p:sp>
          <p:sp>
            <p:nvSpPr>
              <p:cNvPr id="40" name="フリーフォーム: 図形 39">
                <a:extLst>
                  <a:ext uri="{FF2B5EF4-FFF2-40B4-BE49-F238E27FC236}">
                    <a16:creationId xmlns:a16="http://schemas.microsoft.com/office/drawing/2014/main" id="{D7F54D3B-8C9E-FC56-CDE5-5DFEAB060EA5}"/>
                  </a:ext>
                </a:extLst>
              </p:cNvPr>
              <p:cNvSpPr/>
              <p:nvPr/>
            </p:nvSpPr>
            <p:spPr>
              <a:xfrm>
                <a:off x="354252" y="6528104"/>
                <a:ext cx="37479" cy="18840"/>
              </a:xfrm>
              <a:custGeom>
                <a:avLst/>
                <a:gdLst>
                  <a:gd name="connsiteX0" fmla="*/ 377 w 37479"/>
                  <a:gd name="connsiteY0" fmla="*/ 9646 h 18840"/>
                  <a:gd name="connsiteX1" fmla="*/ 10388 w 37479"/>
                  <a:gd name="connsiteY1" fmla="*/ 221 h 18840"/>
                  <a:gd name="connsiteX2" fmla="*/ 27837 w 37479"/>
                  <a:gd name="connsiteY2" fmla="*/ 221 h 18840"/>
                  <a:gd name="connsiteX3" fmla="*/ 37857 w 37479"/>
                  <a:gd name="connsiteY3" fmla="*/ 9646 h 18840"/>
                  <a:gd name="connsiteX4" fmla="*/ 27837 w 37479"/>
                  <a:gd name="connsiteY4" fmla="*/ 19062 h 18840"/>
                  <a:gd name="connsiteX5" fmla="*/ 10388 w 37479"/>
                  <a:gd name="connsiteY5" fmla="*/ 19062 h 18840"/>
                  <a:gd name="connsiteX6" fmla="*/ 377 w 37479"/>
                  <a:gd name="connsiteY6" fmla="*/ 9646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479" h="18840">
                    <a:moveTo>
                      <a:pt x="377" y="9646"/>
                    </a:moveTo>
                    <a:cubicBezTo>
                      <a:pt x="377" y="4466"/>
                      <a:pt x="4880" y="221"/>
                      <a:pt x="10388" y="221"/>
                    </a:cubicBezTo>
                    <a:lnTo>
                      <a:pt x="27837" y="221"/>
                    </a:lnTo>
                    <a:cubicBezTo>
                      <a:pt x="33325" y="221"/>
                      <a:pt x="37857" y="4466"/>
                      <a:pt x="37857" y="9646"/>
                    </a:cubicBezTo>
                    <a:cubicBezTo>
                      <a:pt x="37857" y="14834"/>
                      <a:pt x="33322" y="19062"/>
                      <a:pt x="27837" y="19062"/>
                    </a:cubicBezTo>
                    <a:lnTo>
                      <a:pt x="10388" y="19062"/>
                    </a:lnTo>
                    <a:cubicBezTo>
                      <a:pt x="4880" y="19064"/>
                      <a:pt x="377" y="14837"/>
                      <a:pt x="377" y="9646"/>
                    </a:cubicBezTo>
                  </a:path>
                </a:pathLst>
              </a:custGeom>
              <a:solidFill>
                <a:srgbClr val="FFFFFF"/>
              </a:solidFill>
              <a:ln w="2898" cap="flat">
                <a:noFill/>
                <a:prstDash val="solid"/>
                <a:miter/>
              </a:ln>
            </p:spPr>
            <p:txBody>
              <a:bodyPr rtlCol="0" anchor="ctr"/>
              <a:lstStyle/>
              <a:p>
                <a:endParaRPr lang="ja-JP" altLang="en-US"/>
              </a:p>
            </p:txBody>
          </p:sp>
          <p:sp>
            <p:nvSpPr>
              <p:cNvPr id="41" name="フリーフォーム: 図形 40">
                <a:extLst>
                  <a:ext uri="{FF2B5EF4-FFF2-40B4-BE49-F238E27FC236}">
                    <a16:creationId xmlns:a16="http://schemas.microsoft.com/office/drawing/2014/main" id="{F22D18CA-D340-236B-4CD4-70568BA99F5D}"/>
                  </a:ext>
                </a:extLst>
              </p:cNvPr>
              <p:cNvSpPr/>
              <p:nvPr/>
            </p:nvSpPr>
            <p:spPr>
              <a:xfrm>
                <a:off x="311036" y="6438380"/>
                <a:ext cx="18837" cy="117999"/>
              </a:xfrm>
              <a:custGeom>
                <a:avLst/>
                <a:gdLst>
                  <a:gd name="connsiteX0" fmla="*/ 9778 w 18837"/>
                  <a:gd name="connsiteY0" fmla="*/ 306 h 117999"/>
                  <a:gd name="connsiteX1" fmla="*/ 19185 w 18837"/>
                  <a:gd name="connsiteY1" fmla="*/ 10322 h 117999"/>
                  <a:gd name="connsiteX2" fmla="*/ 19185 w 18837"/>
                  <a:gd name="connsiteY2" fmla="*/ 108277 h 117999"/>
                  <a:gd name="connsiteX3" fmla="*/ 9778 w 18837"/>
                  <a:gd name="connsiteY3" fmla="*/ 118305 h 117999"/>
                  <a:gd name="connsiteX4" fmla="*/ 348 w 18837"/>
                  <a:gd name="connsiteY4" fmla="*/ 108277 h 117999"/>
                  <a:gd name="connsiteX5" fmla="*/ 348 w 18837"/>
                  <a:gd name="connsiteY5" fmla="*/ 10322 h 117999"/>
                  <a:gd name="connsiteX6" fmla="*/ 9778 w 18837"/>
                  <a:gd name="connsiteY6" fmla="*/ 306 h 11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17999">
                    <a:moveTo>
                      <a:pt x="9778" y="306"/>
                    </a:moveTo>
                    <a:cubicBezTo>
                      <a:pt x="14949" y="306"/>
                      <a:pt x="19185" y="4815"/>
                      <a:pt x="19185" y="10322"/>
                    </a:cubicBezTo>
                    <a:lnTo>
                      <a:pt x="19185" y="108277"/>
                    </a:lnTo>
                    <a:cubicBezTo>
                      <a:pt x="19185" y="113796"/>
                      <a:pt x="14949" y="118305"/>
                      <a:pt x="9778" y="118305"/>
                    </a:cubicBezTo>
                    <a:cubicBezTo>
                      <a:pt x="4590" y="118305"/>
                      <a:pt x="348" y="113796"/>
                      <a:pt x="348" y="108277"/>
                    </a:cubicBezTo>
                    <a:lnTo>
                      <a:pt x="348" y="10322"/>
                    </a:lnTo>
                    <a:cubicBezTo>
                      <a:pt x="348" y="4812"/>
                      <a:pt x="4590" y="306"/>
                      <a:pt x="9778" y="306"/>
                    </a:cubicBezTo>
                  </a:path>
                </a:pathLst>
              </a:custGeom>
              <a:solidFill>
                <a:srgbClr val="FFFFFF"/>
              </a:solidFill>
              <a:ln w="2898" cap="flat">
                <a:noFill/>
                <a:prstDash val="solid"/>
                <a:miter/>
              </a:ln>
            </p:spPr>
            <p:txBody>
              <a:bodyPr rtlCol="0" anchor="ctr"/>
              <a:lstStyle/>
              <a:p>
                <a:endParaRPr lang="ja-JP" altLang="en-US"/>
              </a:p>
            </p:txBody>
          </p:sp>
          <p:sp>
            <p:nvSpPr>
              <p:cNvPr id="42" name="フリーフォーム: 図形 41">
                <a:extLst>
                  <a:ext uri="{FF2B5EF4-FFF2-40B4-BE49-F238E27FC236}">
                    <a16:creationId xmlns:a16="http://schemas.microsoft.com/office/drawing/2014/main" id="{B5B41703-5032-46C2-8D76-54733F3AAC46}"/>
                  </a:ext>
                </a:extLst>
              </p:cNvPr>
              <p:cNvSpPr/>
              <p:nvPr/>
            </p:nvSpPr>
            <p:spPr>
              <a:xfrm>
                <a:off x="311036" y="6438380"/>
                <a:ext cx="86393" cy="18845"/>
              </a:xfrm>
              <a:custGeom>
                <a:avLst/>
                <a:gdLst>
                  <a:gd name="connsiteX0" fmla="*/ 340 w 86393"/>
                  <a:gd name="connsiteY0" fmla="*/ 9722 h 18845"/>
                  <a:gd name="connsiteX1" fmla="*/ 10366 w 86393"/>
                  <a:gd name="connsiteY1" fmla="*/ 298 h 18845"/>
                  <a:gd name="connsiteX2" fmla="*/ 76717 w 86393"/>
                  <a:gd name="connsiteY2" fmla="*/ 298 h 18845"/>
                  <a:gd name="connsiteX3" fmla="*/ 86733 w 86393"/>
                  <a:gd name="connsiteY3" fmla="*/ 9722 h 18845"/>
                  <a:gd name="connsiteX4" fmla="*/ 76717 w 86393"/>
                  <a:gd name="connsiteY4" fmla="*/ 19144 h 18845"/>
                  <a:gd name="connsiteX5" fmla="*/ 10366 w 86393"/>
                  <a:gd name="connsiteY5" fmla="*/ 19144 h 18845"/>
                  <a:gd name="connsiteX6" fmla="*/ 340 w 86393"/>
                  <a:gd name="connsiteY6" fmla="*/ 9722 h 18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93" h="18845">
                    <a:moveTo>
                      <a:pt x="340" y="9722"/>
                    </a:moveTo>
                    <a:cubicBezTo>
                      <a:pt x="340" y="4542"/>
                      <a:pt x="4843" y="298"/>
                      <a:pt x="10366" y="298"/>
                    </a:cubicBezTo>
                    <a:lnTo>
                      <a:pt x="76717" y="298"/>
                    </a:lnTo>
                    <a:cubicBezTo>
                      <a:pt x="82233" y="298"/>
                      <a:pt x="86733" y="4542"/>
                      <a:pt x="86733" y="9722"/>
                    </a:cubicBezTo>
                    <a:cubicBezTo>
                      <a:pt x="86733" y="14902"/>
                      <a:pt x="82233" y="19144"/>
                      <a:pt x="76717" y="19144"/>
                    </a:cubicBezTo>
                    <a:lnTo>
                      <a:pt x="10366" y="19144"/>
                    </a:lnTo>
                    <a:cubicBezTo>
                      <a:pt x="4846" y="19141"/>
                      <a:pt x="340" y="14902"/>
                      <a:pt x="340" y="9722"/>
                    </a:cubicBezTo>
                  </a:path>
                </a:pathLst>
              </a:custGeom>
              <a:solidFill>
                <a:srgbClr val="FFFFFF"/>
              </a:solidFill>
              <a:ln w="2898" cap="flat">
                <a:noFill/>
                <a:prstDash val="solid"/>
                <a:miter/>
              </a:ln>
            </p:spPr>
            <p:txBody>
              <a:bodyPr rtlCol="0" anchor="ctr"/>
              <a:lstStyle/>
              <a:p>
                <a:endParaRPr lang="ja-JP" altLang="en-US"/>
              </a:p>
            </p:txBody>
          </p:sp>
          <p:sp>
            <p:nvSpPr>
              <p:cNvPr id="43" name="フリーフォーム: 図形 42">
                <a:extLst>
                  <a:ext uri="{FF2B5EF4-FFF2-40B4-BE49-F238E27FC236}">
                    <a16:creationId xmlns:a16="http://schemas.microsoft.com/office/drawing/2014/main" id="{D316DFB9-D31D-AE6C-2684-447498324AF9}"/>
                  </a:ext>
                </a:extLst>
              </p:cNvPr>
              <p:cNvSpPr/>
              <p:nvPr/>
            </p:nvSpPr>
            <p:spPr>
              <a:xfrm>
                <a:off x="613202" y="6655041"/>
                <a:ext cx="18848" cy="37741"/>
              </a:xfrm>
              <a:custGeom>
                <a:avLst/>
                <a:gdLst>
                  <a:gd name="connsiteX0" fmla="*/ 10029 w 18848"/>
                  <a:gd name="connsiteY0" fmla="*/ 37831 h 37741"/>
                  <a:gd name="connsiteX1" fmla="*/ 605 w 18848"/>
                  <a:gd name="connsiteY1" fmla="*/ 27820 h 37741"/>
                  <a:gd name="connsiteX2" fmla="*/ 605 w 18848"/>
                  <a:gd name="connsiteY2" fmla="*/ 10118 h 37741"/>
                  <a:gd name="connsiteX3" fmla="*/ 10029 w 18848"/>
                  <a:gd name="connsiteY3" fmla="*/ 90 h 37741"/>
                  <a:gd name="connsiteX4" fmla="*/ 19454 w 18848"/>
                  <a:gd name="connsiteY4" fmla="*/ 10118 h 37741"/>
                  <a:gd name="connsiteX5" fmla="*/ 19454 w 18848"/>
                  <a:gd name="connsiteY5" fmla="*/ 27820 h 37741"/>
                  <a:gd name="connsiteX6" fmla="*/ 10029 w 18848"/>
                  <a:gd name="connsiteY6" fmla="*/ 37831 h 3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1">
                    <a:moveTo>
                      <a:pt x="10029" y="37831"/>
                    </a:moveTo>
                    <a:cubicBezTo>
                      <a:pt x="4841" y="37831"/>
                      <a:pt x="605" y="33331"/>
                      <a:pt x="605" y="27820"/>
                    </a:cubicBezTo>
                    <a:lnTo>
                      <a:pt x="605" y="10118"/>
                    </a:lnTo>
                    <a:cubicBezTo>
                      <a:pt x="605" y="4613"/>
                      <a:pt x="4841" y="90"/>
                      <a:pt x="10029" y="90"/>
                    </a:cubicBezTo>
                    <a:cubicBezTo>
                      <a:pt x="15217" y="90"/>
                      <a:pt x="19454" y="4616"/>
                      <a:pt x="19454" y="10118"/>
                    </a:cubicBezTo>
                    <a:lnTo>
                      <a:pt x="19454" y="27820"/>
                    </a:lnTo>
                    <a:cubicBezTo>
                      <a:pt x="19454" y="33331"/>
                      <a:pt x="15217" y="37831"/>
                      <a:pt x="10029" y="37831"/>
                    </a:cubicBezTo>
                  </a:path>
                </a:pathLst>
              </a:custGeom>
              <a:solidFill>
                <a:srgbClr val="FFFFFF"/>
              </a:solidFill>
              <a:ln w="2898" cap="flat">
                <a:noFill/>
                <a:prstDash val="solid"/>
                <a:miter/>
              </a:ln>
            </p:spPr>
            <p:txBody>
              <a:bodyPr rtlCol="0" anchor="ctr"/>
              <a:lstStyle/>
              <a:p>
                <a:endParaRPr lang="ja-JP" altLang="en-US"/>
              </a:p>
            </p:txBody>
          </p:sp>
          <p:sp>
            <p:nvSpPr>
              <p:cNvPr id="44" name="フリーフォーム: 図形 43">
                <a:extLst>
                  <a:ext uri="{FF2B5EF4-FFF2-40B4-BE49-F238E27FC236}">
                    <a16:creationId xmlns:a16="http://schemas.microsoft.com/office/drawing/2014/main" id="{5255DB4D-DD09-9348-652A-EE974F1AC7E8}"/>
                  </a:ext>
                </a:extLst>
              </p:cNvPr>
              <p:cNvSpPr/>
              <p:nvPr/>
            </p:nvSpPr>
            <p:spPr>
              <a:xfrm>
                <a:off x="517201" y="6655065"/>
                <a:ext cx="114846" cy="18840"/>
              </a:xfrm>
              <a:custGeom>
                <a:avLst/>
                <a:gdLst>
                  <a:gd name="connsiteX0" fmla="*/ 515 w 114846"/>
                  <a:gd name="connsiteY0" fmla="*/ 9529 h 18840"/>
                  <a:gd name="connsiteX1" fmla="*/ 10517 w 114846"/>
                  <a:gd name="connsiteY1" fmla="*/ 114 h 18840"/>
                  <a:gd name="connsiteX2" fmla="*/ 105325 w 114846"/>
                  <a:gd name="connsiteY2" fmla="*/ 114 h 18840"/>
                  <a:gd name="connsiteX3" fmla="*/ 115362 w 114846"/>
                  <a:gd name="connsiteY3" fmla="*/ 9529 h 18840"/>
                  <a:gd name="connsiteX4" fmla="*/ 105325 w 114846"/>
                  <a:gd name="connsiteY4" fmla="*/ 18954 h 18840"/>
                  <a:gd name="connsiteX5" fmla="*/ 10517 w 114846"/>
                  <a:gd name="connsiteY5" fmla="*/ 18954 h 18840"/>
                  <a:gd name="connsiteX6" fmla="*/ 515 w 114846"/>
                  <a:gd name="connsiteY6" fmla="*/ 9529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29"/>
                    </a:moveTo>
                    <a:cubicBezTo>
                      <a:pt x="515" y="4367"/>
                      <a:pt x="5007" y="114"/>
                      <a:pt x="10517" y="114"/>
                    </a:cubicBezTo>
                    <a:lnTo>
                      <a:pt x="105325" y="114"/>
                    </a:lnTo>
                    <a:cubicBezTo>
                      <a:pt x="110835" y="114"/>
                      <a:pt x="115362" y="4367"/>
                      <a:pt x="115362" y="9529"/>
                    </a:cubicBezTo>
                    <a:cubicBezTo>
                      <a:pt x="115362" y="14726"/>
                      <a:pt x="110835" y="18954"/>
                      <a:pt x="105325" y="18954"/>
                    </a:cubicBezTo>
                    <a:lnTo>
                      <a:pt x="10517" y="18954"/>
                    </a:lnTo>
                    <a:cubicBezTo>
                      <a:pt x="5007" y="18954"/>
                      <a:pt x="515" y="14726"/>
                      <a:pt x="515" y="9529"/>
                    </a:cubicBezTo>
                  </a:path>
                </a:pathLst>
              </a:custGeom>
              <a:solidFill>
                <a:srgbClr val="FFFFFF"/>
              </a:solidFill>
              <a:ln w="2898" cap="flat">
                <a:noFill/>
                <a:prstDash val="solid"/>
                <a:miter/>
              </a:ln>
            </p:spPr>
            <p:txBody>
              <a:bodyPr rtlCol="0" anchor="ctr"/>
              <a:lstStyle/>
              <a:p>
                <a:endParaRPr lang="ja-JP" altLang="en-US"/>
              </a:p>
            </p:txBody>
          </p:sp>
          <p:sp>
            <p:nvSpPr>
              <p:cNvPr id="45" name="フリーフォーム: 図形 44">
                <a:extLst>
                  <a:ext uri="{FF2B5EF4-FFF2-40B4-BE49-F238E27FC236}">
                    <a16:creationId xmlns:a16="http://schemas.microsoft.com/office/drawing/2014/main" id="{3CEAAB63-BDFB-37BF-6386-E4CE13134387}"/>
                  </a:ext>
                </a:extLst>
              </p:cNvPr>
              <p:cNvSpPr/>
              <p:nvPr/>
            </p:nvSpPr>
            <p:spPr>
              <a:xfrm>
                <a:off x="517201" y="6596297"/>
                <a:ext cx="114846" cy="18840"/>
              </a:xfrm>
              <a:custGeom>
                <a:avLst/>
                <a:gdLst>
                  <a:gd name="connsiteX0" fmla="*/ 515 w 114846"/>
                  <a:gd name="connsiteY0" fmla="*/ 9588 h 18840"/>
                  <a:gd name="connsiteX1" fmla="*/ 10517 w 114846"/>
                  <a:gd name="connsiteY1" fmla="*/ 164 h 18840"/>
                  <a:gd name="connsiteX2" fmla="*/ 105325 w 114846"/>
                  <a:gd name="connsiteY2" fmla="*/ 164 h 18840"/>
                  <a:gd name="connsiteX3" fmla="*/ 115362 w 114846"/>
                  <a:gd name="connsiteY3" fmla="*/ 9588 h 18840"/>
                  <a:gd name="connsiteX4" fmla="*/ 105325 w 114846"/>
                  <a:gd name="connsiteY4" fmla="*/ 19004 h 18840"/>
                  <a:gd name="connsiteX5" fmla="*/ 10517 w 114846"/>
                  <a:gd name="connsiteY5" fmla="*/ 19004 h 18840"/>
                  <a:gd name="connsiteX6" fmla="*/ 515 w 114846"/>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0">
                    <a:moveTo>
                      <a:pt x="515" y="9588"/>
                    </a:moveTo>
                    <a:cubicBezTo>
                      <a:pt x="515" y="4408"/>
                      <a:pt x="5007" y="164"/>
                      <a:pt x="10517" y="164"/>
                    </a:cubicBezTo>
                    <a:lnTo>
                      <a:pt x="105325" y="164"/>
                    </a:lnTo>
                    <a:cubicBezTo>
                      <a:pt x="110835" y="164"/>
                      <a:pt x="115362" y="4408"/>
                      <a:pt x="115362" y="9588"/>
                    </a:cubicBezTo>
                    <a:cubicBezTo>
                      <a:pt x="115362" y="14776"/>
                      <a:pt x="110835" y="19004"/>
                      <a:pt x="105325" y="19004"/>
                    </a:cubicBezTo>
                    <a:lnTo>
                      <a:pt x="10517" y="19004"/>
                    </a:lnTo>
                    <a:cubicBezTo>
                      <a:pt x="5007" y="19007"/>
                      <a:pt x="515" y="14779"/>
                      <a:pt x="515" y="9588"/>
                    </a:cubicBezTo>
                  </a:path>
                </a:pathLst>
              </a:custGeom>
              <a:solidFill>
                <a:srgbClr val="FFFFFF"/>
              </a:solidFill>
              <a:ln w="2898" cap="flat">
                <a:noFill/>
                <a:prstDash val="solid"/>
                <a:miter/>
              </a:ln>
            </p:spPr>
            <p:txBody>
              <a:bodyPr rtlCol="0" anchor="ctr"/>
              <a:lstStyle/>
              <a:p>
                <a:endParaRPr lang="ja-JP" altLang="en-US"/>
              </a:p>
            </p:txBody>
          </p:sp>
          <p:sp>
            <p:nvSpPr>
              <p:cNvPr id="46" name="フリーフォーム: 図形 45">
                <a:extLst>
                  <a:ext uri="{FF2B5EF4-FFF2-40B4-BE49-F238E27FC236}">
                    <a16:creationId xmlns:a16="http://schemas.microsoft.com/office/drawing/2014/main" id="{A4B96D0C-8454-18EA-14CE-C8B572CB8927}"/>
                  </a:ext>
                </a:extLst>
              </p:cNvPr>
              <p:cNvSpPr/>
              <p:nvPr/>
            </p:nvSpPr>
            <p:spPr>
              <a:xfrm>
                <a:off x="517201" y="6537531"/>
                <a:ext cx="114846" cy="18848"/>
              </a:xfrm>
              <a:custGeom>
                <a:avLst/>
                <a:gdLst>
                  <a:gd name="connsiteX0" fmla="*/ 515 w 114846"/>
                  <a:gd name="connsiteY0" fmla="*/ 9629 h 18848"/>
                  <a:gd name="connsiteX1" fmla="*/ 10517 w 114846"/>
                  <a:gd name="connsiteY1" fmla="*/ 213 h 18848"/>
                  <a:gd name="connsiteX2" fmla="*/ 105325 w 114846"/>
                  <a:gd name="connsiteY2" fmla="*/ 213 h 18848"/>
                  <a:gd name="connsiteX3" fmla="*/ 115362 w 114846"/>
                  <a:gd name="connsiteY3" fmla="*/ 9629 h 18848"/>
                  <a:gd name="connsiteX4" fmla="*/ 105325 w 114846"/>
                  <a:gd name="connsiteY4" fmla="*/ 19062 h 18848"/>
                  <a:gd name="connsiteX5" fmla="*/ 10517 w 114846"/>
                  <a:gd name="connsiteY5" fmla="*/ 19062 h 18848"/>
                  <a:gd name="connsiteX6" fmla="*/ 515 w 114846"/>
                  <a:gd name="connsiteY6" fmla="*/ 9629 h 1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846" h="18848">
                    <a:moveTo>
                      <a:pt x="515" y="9629"/>
                    </a:moveTo>
                    <a:cubicBezTo>
                      <a:pt x="515" y="4458"/>
                      <a:pt x="5007" y="213"/>
                      <a:pt x="10517" y="213"/>
                    </a:cubicBezTo>
                    <a:lnTo>
                      <a:pt x="105325" y="213"/>
                    </a:lnTo>
                    <a:cubicBezTo>
                      <a:pt x="110835" y="213"/>
                      <a:pt x="115362" y="4458"/>
                      <a:pt x="115362" y="9629"/>
                    </a:cubicBezTo>
                    <a:cubicBezTo>
                      <a:pt x="115362" y="14809"/>
                      <a:pt x="110835" y="19062"/>
                      <a:pt x="105325" y="19062"/>
                    </a:cubicBezTo>
                    <a:lnTo>
                      <a:pt x="10517" y="19062"/>
                    </a:lnTo>
                    <a:cubicBezTo>
                      <a:pt x="5007" y="19062"/>
                      <a:pt x="515" y="14809"/>
                      <a:pt x="515" y="9629"/>
                    </a:cubicBezTo>
                  </a:path>
                </a:pathLst>
              </a:custGeom>
              <a:solidFill>
                <a:srgbClr val="FFFFFF"/>
              </a:solidFill>
              <a:ln w="2898" cap="flat">
                <a:noFill/>
                <a:prstDash val="solid"/>
                <a:miter/>
              </a:ln>
            </p:spPr>
            <p:txBody>
              <a:bodyPr rtlCol="0" anchor="ctr"/>
              <a:lstStyle/>
              <a:p>
                <a:endParaRPr lang="ja-JP" altLang="en-US"/>
              </a:p>
            </p:txBody>
          </p:sp>
          <p:sp>
            <p:nvSpPr>
              <p:cNvPr id="47" name="フリーフォーム: 図形 46">
                <a:extLst>
                  <a:ext uri="{FF2B5EF4-FFF2-40B4-BE49-F238E27FC236}">
                    <a16:creationId xmlns:a16="http://schemas.microsoft.com/office/drawing/2014/main" id="{48897C9C-DAB0-6853-FB84-D4B0CC5FF636}"/>
                  </a:ext>
                </a:extLst>
              </p:cNvPr>
              <p:cNvSpPr/>
              <p:nvPr/>
            </p:nvSpPr>
            <p:spPr>
              <a:xfrm>
                <a:off x="613202" y="6596297"/>
                <a:ext cx="18848" cy="77642"/>
              </a:xfrm>
              <a:custGeom>
                <a:avLst/>
                <a:gdLst>
                  <a:gd name="connsiteX0" fmla="*/ 10029 w 18848"/>
                  <a:gd name="connsiteY0" fmla="*/ 172 h 77642"/>
                  <a:gd name="connsiteX1" fmla="*/ 19454 w 18848"/>
                  <a:gd name="connsiteY1" fmla="*/ 10191 h 77642"/>
                  <a:gd name="connsiteX2" fmla="*/ 19454 w 18848"/>
                  <a:gd name="connsiteY2" fmla="*/ 67794 h 77642"/>
                  <a:gd name="connsiteX3" fmla="*/ 10029 w 18848"/>
                  <a:gd name="connsiteY3" fmla="*/ 77814 h 77642"/>
                  <a:gd name="connsiteX4" fmla="*/ 605 w 18848"/>
                  <a:gd name="connsiteY4" fmla="*/ 67794 h 77642"/>
                  <a:gd name="connsiteX5" fmla="*/ 605 w 18848"/>
                  <a:gd name="connsiteY5" fmla="*/ 10191 h 77642"/>
                  <a:gd name="connsiteX6" fmla="*/ 10029 w 18848"/>
                  <a:gd name="connsiteY6" fmla="*/ 172 h 77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42">
                    <a:moveTo>
                      <a:pt x="10029" y="172"/>
                    </a:moveTo>
                    <a:cubicBezTo>
                      <a:pt x="15217" y="172"/>
                      <a:pt x="19454" y="4681"/>
                      <a:pt x="19454" y="10191"/>
                    </a:cubicBezTo>
                    <a:lnTo>
                      <a:pt x="19454" y="67794"/>
                    </a:lnTo>
                    <a:cubicBezTo>
                      <a:pt x="19454" y="73282"/>
                      <a:pt x="15217" y="77814"/>
                      <a:pt x="10029" y="77814"/>
                    </a:cubicBezTo>
                    <a:cubicBezTo>
                      <a:pt x="4841" y="77814"/>
                      <a:pt x="605" y="73279"/>
                      <a:pt x="605" y="67794"/>
                    </a:cubicBezTo>
                    <a:lnTo>
                      <a:pt x="605" y="10191"/>
                    </a:lnTo>
                    <a:cubicBezTo>
                      <a:pt x="605" y="4681"/>
                      <a:pt x="4841" y="172"/>
                      <a:pt x="10029" y="172"/>
                    </a:cubicBezTo>
                  </a:path>
                </a:pathLst>
              </a:custGeom>
              <a:solidFill>
                <a:srgbClr val="FFFFFF"/>
              </a:solidFill>
              <a:ln w="2898" cap="flat">
                <a:noFill/>
                <a:prstDash val="solid"/>
                <a:miter/>
              </a:ln>
            </p:spPr>
            <p:txBody>
              <a:bodyPr rtlCol="0" anchor="ctr"/>
              <a:lstStyle/>
              <a:p>
                <a:endParaRPr lang="ja-JP" altLang="en-US"/>
              </a:p>
            </p:txBody>
          </p:sp>
          <p:sp>
            <p:nvSpPr>
              <p:cNvPr id="48" name="フリーフォーム: 図形 47">
                <a:extLst>
                  <a:ext uri="{FF2B5EF4-FFF2-40B4-BE49-F238E27FC236}">
                    <a16:creationId xmlns:a16="http://schemas.microsoft.com/office/drawing/2014/main" id="{29F50A27-2FDB-F414-8D00-3C0B0477D0D5}"/>
                  </a:ext>
                </a:extLst>
              </p:cNvPr>
              <p:cNvSpPr/>
              <p:nvPr/>
            </p:nvSpPr>
            <p:spPr>
              <a:xfrm>
                <a:off x="517201" y="6537528"/>
                <a:ext cx="18848" cy="77607"/>
              </a:xfrm>
              <a:custGeom>
                <a:avLst/>
                <a:gdLst>
                  <a:gd name="connsiteX0" fmla="*/ 9948 w 18848"/>
                  <a:gd name="connsiteY0" fmla="*/ 221 h 77607"/>
                  <a:gd name="connsiteX1" fmla="*/ 19372 w 18848"/>
                  <a:gd name="connsiteY1" fmla="*/ 10232 h 77607"/>
                  <a:gd name="connsiteX2" fmla="*/ 19372 w 18848"/>
                  <a:gd name="connsiteY2" fmla="*/ 67827 h 77607"/>
                  <a:gd name="connsiteX3" fmla="*/ 9948 w 18848"/>
                  <a:gd name="connsiteY3" fmla="*/ 77829 h 77607"/>
                  <a:gd name="connsiteX4" fmla="*/ 523 w 18848"/>
                  <a:gd name="connsiteY4" fmla="*/ 67827 h 77607"/>
                  <a:gd name="connsiteX5" fmla="*/ 523 w 18848"/>
                  <a:gd name="connsiteY5" fmla="*/ 10232 h 77607"/>
                  <a:gd name="connsiteX6" fmla="*/ 9948 w 18848"/>
                  <a:gd name="connsiteY6" fmla="*/ 221 h 77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77607">
                    <a:moveTo>
                      <a:pt x="9948" y="221"/>
                    </a:moveTo>
                    <a:cubicBezTo>
                      <a:pt x="15136" y="221"/>
                      <a:pt x="19372" y="4722"/>
                      <a:pt x="19372" y="10232"/>
                    </a:cubicBezTo>
                    <a:lnTo>
                      <a:pt x="19372" y="67827"/>
                    </a:lnTo>
                    <a:cubicBezTo>
                      <a:pt x="19372" y="73332"/>
                      <a:pt x="15136" y="77829"/>
                      <a:pt x="9948" y="77829"/>
                    </a:cubicBezTo>
                    <a:cubicBezTo>
                      <a:pt x="4742" y="77829"/>
                      <a:pt x="523" y="73329"/>
                      <a:pt x="523" y="67827"/>
                    </a:cubicBezTo>
                    <a:lnTo>
                      <a:pt x="523" y="10232"/>
                    </a:lnTo>
                    <a:cubicBezTo>
                      <a:pt x="523" y="4722"/>
                      <a:pt x="4742" y="221"/>
                      <a:pt x="9948" y="221"/>
                    </a:cubicBezTo>
                  </a:path>
                </a:pathLst>
              </a:custGeom>
              <a:solidFill>
                <a:srgbClr val="FFFFFF"/>
              </a:solidFill>
              <a:ln w="2898" cap="flat">
                <a:noFill/>
                <a:prstDash val="solid"/>
                <a:miter/>
              </a:ln>
            </p:spPr>
            <p:txBody>
              <a:bodyPr rtlCol="0" anchor="ctr"/>
              <a:lstStyle/>
              <a:p>
                <a:endParaRPr lang="ja-JP" altLang="en-US"/>
              </a:p>
            </p:txBody>
          </p:sp>
          <p:sp>
            <p:nvSpPr>
              <p:cNvPr id="49" name="フリーフォーム: 図形 48">
                <a:extLst>
                  <a:ext uri="{FF2B5EF4-FFF2-40B4-BE49-F238E27FC236}">
                    <a16:creationId xmlns:a16="http://schemas.microsoft.com/office/drawing/2014/main" id="{FF334EC2-0DA6-7A52-A2C1-A451066F7161}"/>
                  </a:ext>
                </a:extLst>
              </p:cNvPr>
              <p:cNvSpPr/>
              <p:nvPr/>
            </p:nvSpPr>
            <p:spPr>
              <a:xfrm>
                <a:off x="517201" y="6596594"/>
                <a:ext cx="18848" cy="37749"/>
              </a:xfrm>
              <a:custGeom>
                <a:avLst/>
                <a:gdLst>
                  <a:gd name="connsiteX0" fmla="*/ 9948 w 18848"/>
                  <a:gd name="connsiteY0" fmla="*/ 37889 h 37749"/>
                  <a:gd name="connsiteX1" fmla="*/ 523 w 18848"/>
                  <a:gd name="connsiteY1" fmla="*/ 27878 h 37749"/>
                  <a:gd name="connsiteX2" fmla="*/ 523 w 18848"/>
                  <a:gd name="connsiteY2" fmla="*/ 10168 h 37749"/>
                  <a:gd name="connsiteX3" fmla="*/ 9948 w 18848"/>
                  <a:gd name="connsiteY3" fmla="*/ 139 h 37749"/>
                  <a:gd name="connsiteX4" fmla="*/ 19372 w 18848"/>
                  <a:gd name="connsiteY4" fmla="*/ 10168 h 37749"/>
                  <a:gd name="connsiteX5" fmla="*/ 19372 w 18848"/>
                  <a:gd name="connsiteY5" fmla="*/ 27878 h 37749"/>
                  <a:gd name="connsiteX6" fmla="*/ 9948 w 18848"/>
                  <a:gd name="connsiteY6" fmla="*/ 37889 h 3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8" h="37749">
                    <a:moveTo>
                      <a:pt x="9948" y="37889"/>
                    </a:moveTo>
                    <a:cubicBezTo>
                      <a:pt x="4742" y="37889"/>
                      <a:pt x="523" y="33389"/>
                      <a:pt x="523" y="27878"/>
                    </a:cubicBezTo>
                    <a:lnTo>
                      <a:pt x="523" y="10168"/>
                    </a:lnTo>
                    <a:cubicBezTo>
                      <a:pt x="523" y="4648"/>
                      <a:pt x="4742" y="139"/>
                      <a:pt x="9948" y="139"/>
                    </a:cubicBezTo>
                    <a:cubicBezTo>
                      <a:pt x="15136" y="139"/>
                      <a:pt x="19372" y="4648"/>
                      <a:pt x="19372" y="10168"/>
                    </a:cubicBezTo>
                    <a:lnTo>
                      <a:pt x="19372" y="27878"/>
                    </a:lnTo>
                    <a:cubicBezTo>
                      <a:pt x="19372" y="33392"/>
                      <a:pt x="15136" y="37889"/>
                      <a:pt x="9948" y="37889"/>
                    </a:cubicBezTo>
                  </a:path>
                </a:pathLst>
              </a:custGeom>
              <a:solidFill>
                <a:srgbClr val="FFFFFF"/>
              </a:solidFill>
              <a:ln w="2898" cap="flat">
                <a:noFill/>
                <a:prstDash val="solid"/>
                <a:miter/>
              </a:ln>
            </p:spPr>
            <p:txBody>
              <a:bodyPr rtlCol="0" anchor="ctr"/>
              <a:lstStyle/>
              <a:p>
                <a:endParaRPr lang="ja-JP" altLang="en-US"/>
              </a:p>
            </p:txBody>
          </p:sp>
          <p:sp>
            <p:nvSpPr>
              <p:cNvPr id="50" name="フリーフォーム: 図形 49">
                <a:extLst>
                  <a:ext uri="{FF2B5EF4-FFF2-40B4-BE49-F238E27FC236}">
                    <a16:creationId xmlns:a16="http://schemas.microsoft.com/office/drawing/2014/main" id="{CCFF4E11-5A61-61CE-C97B-A683433E1DBA}"/>
                  </a:ext>
                </a:extLst>
              </p:cNvPr>
              <p:cNvSpPr/>
              <p:nvPr/>
            </p:nvSpPr>
            <p:spPr>
              <a:xfrm>
                <a:off x="482464" y="6566850"/>
                <a:ext cx="18857" cy="48611"/>
              </a:xfrm>
              <a:custGeom>
                <a:avLst/>
                <a:gdLst>
                  <a:gd name="connsiteX0" fmla="*/ 9935 w 18857"/>
                  <a:gd name="connsiteY0" fmla="*/ 197 h 48611"/>
                  <a:gd name="connsiteX1" fmla="*/ 19351 w 18857"/>
                  <a:gd name="connsiteY1" fmla="*/ 10216 h 48611"/>
                  <a:gd name="connsiteX2" fmla="*/ 19351 w 18857"/>
                  <a:gd name="connsiteY2" fmla="*/ 38797 h 48611"/>
                  <a:gd name="connsiteX3" fmla="*/ 9935 w 18857"/>
                  <a:gd name="connsiteY3" fmla="*/ 48808 h 48611"/>
                  <a:gd name="connsiteX4" fmla="*/ 494 w 18857"/>
                  <a:gd name="connsiteY4" fmla="*/ 38797 h 48611"/>
                  <a:gd name="connsiteX5" fmla="*/ 494 w 18857"/>
                  <a:gd name="connsiteY5" fmla="*/ 10216 h 48611"/>
                  <a:gd name="connsiteX6" fmla="*/ 9935 w 18857"/>
                  <a:gd name="connsiteY6" fmla="*/ 197 h 4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48611">
                    <a:moveTo>
                      <a:pt x="9935" y="197"/>
                    </a:moveTo>
                    <a:cubicBezTo>
                      <a:pt x="15106" y="197"/>
                      <a:pt x="19351" y="4706"/>
                      <a:pt x="19351" y="10216"/>
                    </a:cubicBezTo>
                    <a:lnTo>
                      <a:pt x="19351" y="38797"/>
                    </a:lnTo>
                    <a:cubicBezTo>
                      <a:pt x="19351" y="44308"/>
                      <a:pt x="15106" y="48808"/>
                      <a:pt x="9935" y="48808"/>
                    </a:cubicBezTo>
                    <a:cubicBezTo>
                      <a:pt x="4730" y="48808"/>
                      <a:pt x="494" y="44308"/>
                      <a:pt x="494" y="38797"/>
                    </a:cubicBezTo>
                    <a:lnTo>
                      <a:pt x="494" y="10216"/>
                    </a:lnTo>
                    <a:cubicBezTo>
                      <a:pt x="494" y="4703"/>
                      <a:pt x="4730" y="197"/>
                      <a:pt x="9935" y="197"/>
                    </a:cubicBezTo>
                  </a:path>
                </a:pathLst>
              </a:custGeom>
              <a:solidFill>
                <a:srgbClr val="FFFFFF"/>
              </a:solidFill>
              <a:ln w="2898" cap="flat">
                <a:noFill/>
                <a:prstDash val="solid"/>
                <a:miter/>
              </a:ln>
            </p:spPr>
            <p:txBody>
              <a:bodyPr rtlCol="0" anchor="ctr"/>
              <a:lstStyle/>
              <a:p>
                <a:endParaRPr lang="ja-JP" altLang="en-US"/>
              </a:p>
            </p:txBody>
          </p:sp>
          <p:sp>
            <p:nvSpPr>
              <p:cNvPr id="51" name="フリーフォーム: 図形 50">
                <a:extLst>
                  <a:ext uri="{FF2B5EF4-FFF2-40B4-BE49-F238E27FC236}">
                    <a16:creationId xmlns:a16="http://schemas.microsoft.com/office/drawing/2014/main" id="{FB1DDC7F-865D-75A9-906F-A1C0B78B7BD3}"/>
                  </a:ext>
                </a:extLst>
              </p:cNvPr>
              <p:cNvSpPr/>
              <p:nvPr/>
            </p:nvSpPr>
            <p:spPr>
              <a:xfrm>
                <a:off x="372985" y="6596621"/>
                <a:ext cx="128335" cy="18840"/>
              </a:xfrm>
              <a:custGeom>
                <a:avLst/>
                <a:gdLst>
                  <a:gd name="connsiteX0" fmla="*/ 393 w 128335"/>
                  <a:gd name="connsiteY0" fmla="*/ 9588 h 18840"/>
                  <a:gd name="connsiteX1" fmla="*/ 10418 w 128335"/>
                  <a:gd name="connsiteY1" fmla="*/ 163 h 18840"/>
                  <a:gd name="connsiteX2" fmla="*/ 118717 w 128335"/>
                  <a:gd name="connsiteY2" fmla="*/ 163 h 18840"/>
                  <a:gd name="connsiteX3" fmla="*/ 128728 w 128335"/>
                  <a:gd name="connsiteY3" fmla="*/ 9588 h 18840"/>
                  <a:gd name="connsiteX4" fmla="*/ 118717 w 128335"/>
                  <a:gd name="connsiteY4" fmla="*/ 19003 h 18840"/>
                  <a:gd name="connsiteX5" fmla="*/ 10418 w 128335"/>
                  <a:gd name="connsiteY5" fmla="*/ 19003 h 18840"/>
                  <a:gd name="connsiteX6" fmla="*/ 393 w 128335"/>
                  <a:gd name="connsiteY6" fmla="*/ 9588 h 1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35" h="18840">
                    <a:moveTo>
                      <a:pt x="393" y="9588"/>
                    </a:moveTo>
                    <a:cubicBezTo>
                      <a:pt x="393" y="4408"/>
                      <a:pt x="4902" y="163"/>
                      <a:pt x="10418" y="163"/>
                    </a:cubicBezTo>
                    <a:lnTo>
                      <a:pt x="118717" y="163"/>
                    </a:lnTo>
                    <a:cubicBezTo>
                      <a:pt x="124228" y="163"/>
                      <a:pt x="128728" y="4408"/>
                      <a:pt x="128728" y="9588"/>
                    </a:cubicBezTo>
                    <a:cubicBezTo>
                      <a:pt x="128728" y="14776"/>
                      <a:pt x="124228" y="19003"/>
                      <a:pt x="118717" y="19003"/>
                    </a:cubicBezTo>
                    <a:lnTo>
                      <a:pt x="10418" y="19003"/>
                    </a:lnTo>
                    <a:cubicBezTo>
                      <a:pt x="4902" y="19003"/>
                      <a:pt x="393" y="14776"/>
                      <a:pt x="393" y="9588"/>
                    </a:cubicBezTo>
                  </a:path>
                </a:pathLst>
              </a:custGeom>
              <a:solidFill>
                <a:srgbClr val="FFFFFF"/>
              </a:solidFill>
              <a:ln w="2898" cap="flat">
                <a:noFill/>
                <a:prstDash val="solid"/>
                <a:miter/>
              </a:ln>
            </p:spPr>
            <p:txBody>
              <a:bodyPr rtlCol="0" anchor="ctr"/>
              <a:lstStyle/>
              <a:p>
                <a:endParaRPr lang="ja-JP" altLang="en-US"/>
              </a:p>
            </p:txBody>
          </p:sp>
          <p:sp>
            <p:nvSpPr>
              <p:cNvPr id="52" name="フリーフォーム: 図形 51">
                <a:extLst>
                  <a:ext uri="{FF2B5EF4-FFF2-40B4-BE49-F238E27FC236}">
                    <a16:creationId xmlns:a16="http://schemas.microsoft.com/office/drawing/2014/main" id="{9A0604BF-EFBF-17E7-D552-3C9D686A2801}"/>
                  </a:ext>
                </a:extLst>
              </p:cNvPr>
              <p:cNvSpPr/>
              <p:nvPr/>
            </p:nvSpPr>
            <p:spPr>
              <a:xfrm>
                <a:off x="415786" y="6487098"/>
                <a:ext cx="18837" cy="128387"/>
              </a:xfrm>
              <a:custGeom>
                <a:avLst/>
                <a:gdLst>
                  <a:gd name="connsiteX0" fmla="*/ 9859 w 18837"/>
                  <a:gd name="connsiteY0" fmla="*/ 264 h 128387"/>
                  <a:gd name="connsiteX1" fmla="*/ 19274 w 18837"/>
                  <a:gd name="connsiteY1" fmla="*/ 10284 h 128387"/>
                  <a:gd name="connsiteX2" fmla="*/ 19274 w 18837"/>
                  <a:gd name="connsiteY2" fmla="*/ 118633 h 128387"/>
                  <a:gd name="connsiteX3" fmla="*/ 9859 w 18837"/>
                  <a:gd name="connsiteY3" fmla="*/ 128652 h 128387"/>
                  <a:gd name="connsiteX4" fmla="*/ 437 w 18837"/>
                  <a:gd name="connsiteY4" fmla="*/ 118633 h 128387"/>
                  <a:gd name="connsiteX5" fmla="*/ 437 w 18837"/>
                  <a:gd name="connsiteY5" fmla="*/ 10284 h 128387"/>
                  <a:gd name="connsiteX6" fmla="*/ 9859 w 18837"/>
                  <a:gd name="connsiteY6" fmla="*/ 264 h 128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37" h="128387">
                    <a:moveTo>
                      <a:pt x="9859" y="264"/>
                    </a:moveTo>
                    <a:cubicBezTo>
                      <a:pt x="15030" y="264"/>
                      <a:pt x="19274" y="4773"/>
                      <a:pt x="19274" y="10284"/>
                    </a:cubicBezTo>
                    <a:lnTo>
                      <a:pt x="19274" y="118633"/>
                    </a:lnTo>
                    <a:cubicBezTo>
                      <a:pt x="19274" y="124129"/>
                      <a:pt x="15030" y="128652"/>
                      <a:pt x="9859" y="128652"/>
                    </a:cubicBezTo>
                    <a:cubicBezTo>
                      <a:pt x="4679" y="128652"/>
                      <a:pt x="437" y="124126"/>
                      <a:pt x="437" y="118633"/>
                    </a:cubicBezTo>
                    <a:lnTo>
                      <a:pt x="437" y="10284"/>
                    </a:lnTo>
                    <a:cubicBezTo>
                      <a:pt x="440" y="4773"/>
                      <a:pt x="4679" y="264"/>
                      <a:pt x="9859" y="264"/>
                    </a:cubicBezTo>
                  </a:path>
                </a:pathLst>
              </a:custGeom>
              <a:solidFill>
                <a:srgbClr val="FFFFFF"/>
              </a:solidFill>
              <a:ln w="2898"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61CA65F7-4E36-128E-AF34-BE60727F599E}"/>
                  </a:ext>
                </a:extLst>
              </p:cNvPr>
              <p:cNvSpPr/>
              <p:nvPr/>
            </p:nvSpPr>
            <p:spPr>
              <a:xfrm>
                <a:off x="482464" y="6596264"/>
                <a:ext cx="18857" cy="37758"/>
              </a:xfrm>
              <a:custGeom>
                <a:avLst/>
                <a:gdLst>
                  <a:gd name="connsiteX0" fmla="*/ 9935 w 18857"/>
                  <a:gd name="connsiteY0" fmla="*/ 37898 h 37758"/>
                  <a:gd name="connsiteX1" fmla="*/ 494 w 18857"/>
                  <a:gd name="connsiteY1" fmla="*/ 27879 h 37758"/>
                  <a:gd name="connsiteX2" fmla="*/ 494 w 18857"/>
                  <a:gd name="connsiteY2" fmla="*/ 10168 h 37758"/>
                  <a:gd name="connsiteX3" fmla="*/ 9935 w 18857"/>
                  <a:gd name="connsiteY3" fmla="*/ 140 h 37758"/>
                  <a:gd name="connsiteX4" fmla="*/ 19351 w 18857"/>
                  <a:gd name="connsiteY4" fmla="*/ 10168 h 37758"/>
                  <a:gd name="connsiteX5" fmla="*/ 19351 w 18857"/>
                  <a:gd name="connsiteY5" fmla="*/ 27879 h 37758"/>
                  <a:gd name="connsiteX6" fmla="*/ 9935 w 18857"/>
                  <a:gd name="connsiteY6" fmla="*/ 37898 h 37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57" h="37758">
                    <a:moveTo>
                      <a:pt x="9935" y="37898"/>
                    </a:moveTo>
                    <a:cubicBezTo>
                      <a:pt x="4730" y="37898"/>
                      <a:pt x="494" y="33389"/>
                      <a:pt x="494" y="27879"/>
                    </a:cubicBezTo>
                    <a:lnTo>
                      <a:pt x="494" y="10168"/>
                    </a:lnTo>
                    <a:cubicBezTo>
                      <a:pt x="494" y="4657"/>
                      <a:pt x="4730" y="140"/>
                      <a:pt x="9935" y="140"/>
                    </a:cubicBezTo>
                    <a:cubicBezTo>
                      <a:pt x="15106" y="140"/>
                      <a:pt x="19351" y="4657"/>
                      <a:pt x="19351" y="10168"/>
                    </a:cubicBezTo>
                    <a:lnTo>
                      <a:pt x="19351" y="27879"/>
                    </a:lnTo>
                    <a:cubicBezTo>
                      <a:pt x="19351" y="33389"/>
                      <a:pt x="15106" y="37898"/>
                      <a:pt x="9935" y="37898"/>
                    </a:cubicBezTo>
                  </a:path>
                </a:pathLst>
              </a:custGeom>
              <a:solidFill>
                <a:srgbClr val="FFFFFF"/>
              </a:solidFill>
              <a:ln w="2898" cap="flat">
                <a:noFill/>
                <a:prstDash val="solid"/>
                <a:miter/>
              </a:ln>
            </p:spPr>
            <p:txBody>
              <a:bodyPr rtlCol="0" anchor="ctr"/>
              <a:lstStyle/>
              <a:p>
                <a:endParaRPr lang="ja-JP" altLang="en-US"/>
              </a:p>
            </p:txBody>
          </p:sp>
        </p:grpSp>
      </p:grpSp>
    </p:spTree>
    <p:extLst>
      <p:ext uri="{BB962C8B-B14F-4D97-AF65-F5344CB8AC3E}">
        <p14:creationId xmlns:p14="http://schemas.microsoft.com/office/powerpoint/2010/main" val="325314188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dirty="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a:defRPr baseline="0"/>
            </a:lvl1pPr>
            <a:lvl2pPr marL="360000" indent="0">
              <a:defRPr baseline="0"/>
            </a:lvl2pPr>
            <a:lvl3pPr marL="720000" indent="0">
              <a:defRPr baseline="0"/>
            </a:lvl3pPr>
            <a:lvl4pPr marL="1008000" indent="0">
              <a:defRPr baseline="0"/>
            </a:lvl4pPr>
            <a:lvl5pPr marL="1260000" indent="0">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315378364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enumerate)">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80453-4EFD-4940-A451-9E602AAF2583}"/>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dirty="0">
              <a:solidFill>
                <a:schemeClr val="bg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F5DC03F9-51EA-6345-AA47-AE285D4747DC}"/>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BD7A5E-3F82-5840-B831-AF6309B11114}"/>
              </a:ext>
            </a:extLst>
          </p:cNvPr>
          <p:cNvSpPr>
            <a:spLocks noGrp="1"/>
          </p:cNvSpPr>
          <p:nvPr>
            <p:ph idx="1"/>
          </p:nvPr>
        </p:nvSpPr>
        <p:spPr/>
        <p:txBody>
          <a:bodyPr/>
          <a:lstStyle>
            <a:lvl1pPr marL="396000" indent="-396000">
              <a:buClr>
                <a:schemeClr val="tx1"/>
              </a:buClr>
              <a:buSzPct val="100000"/>
              <a:buFont typeface="+mj-lt"/>
              <a:buAutoNum type="arabicPeriod"/>
              <a:defRPr baseline="0"/>
            </a:lvl1pPr>
            <a:lvl2pPr marL="770400" indent="-360000">
              <a:buClr>
                <a:schemeClr val="tx1"/>
              </a:buClr>
              <a:buSzPct val="100000"/>
              <a:buFont typeface="+mj-lt"/>
              <a:buAutoNum type="arabicPeriod"/>
              <a:defRPr baseline="0"/>
            </a:lvl2pPr>
            <a:lvl3pPr marL="1116000" indent="-342000">
              <a:buClr>
                <a:schemeClr val="tx1"/>
              </a:buClr>
              <a:buSzPct val="100000"/>
              <a:buFont typeface="+mj-lt"/>
              <a:buAutoNum type="arabicPeriod"/>
              <a:defRPr baseline="0"/>
            </a:lvl3pPr>
            <a:lvl4pPr marL="1425600" indent="-306900">
              <a:buClr>
                <a:schemeClr val="tx1"/>
              </a:buClr>
              <a:buSzPct val="100000"/>
              <a:buFont typeface="+mj-lt"/>
              <a:buAutoNum type="arabicPeriod"/>
              <a:defRPr baseline="0"/>
            </a:lvl4pPr>
            <a:lvl5pPr marL="1620000" indent="-234000">
              <a:buClr>
                <a:schemeClr val="tx1"/>
              </a:buClr>
              <a:buSzPct val="100000"/>
              <a:buFont typeface="+mj-lt"/>
              <a:buAutoNum type="arabicPeriod"/>
              <a:defRPr baseline="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236BE2F4-A3FC-6F4A-96E3-50D23E2D2329}"/>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12347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B4CE64-2C95-5345-8A9C-CDEBCA6A75EE}"/>
              </a:ext>
            </a:extLst>
          </p:cNvPr>
          <p:cNvSpPr/>
          <p:nvPr/>
        </p:nvSpPr>
        <p:spPr>
          <a:xfrm>
            <a:off x="-18000" y="-18000"/>
            <a:ext cx="9180000" cy="1350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pc="120" baseline="0" dirty="0">
              <a:solidFill>
                <a:schemeClr val="tx1"/>
              </a:solidFill>
              <a:latin typeface="Segoe UI" panose="020B0502040204020203" pitchFamily="34" charset="0"/>
              <a:ea typeface="+mn-ea"/>
              <a:cs typeface="Segoe UI" panose="020B0502040204020203" pitchFamily="34" charset="0"/>
            </a:endParaRPr>
          </a:p>
        </p:txBody>
      </p:sp>
      <p:sp>
        <p:nvSpPr>
          <p:cNvPr id="2" name="タイトル 1">
            <a:extLst>
              <a:ext uri="{FF2B5EF4-FFF2-40B4-BE49-F238E27FC236}">
                <a16:creationId xmlns:a16="http://schemas.microsoft.com/office/drawing/2014/main" id="{D07058A9-CF00-834B-AEB7-58F43DF73322}"/>
              </a:ext>
            </a:extLst>
          </p:cNvPr>
          <p:cNvSpPr>
            <a:spLocks noGrp="1"/>
          </p:cNvSpPr>
          <p:nvPr>
            <p:ph type="title"/>
          </p:nvPr>
        </p:nvSpPr>
        <p:spPr/>
        <p:txBody>
          <a:bodyPr/>
          <a:lstStyle>
            <a:lvl1pPr>
              <a:defRPr baseline="0">
                <a:solidFill>
                  <a:schemeClr val="bg1"/>
                </a:solidFill>
              </a:defRPr>
            </a:lvl1pPr>
          </a:lstStyle>
          <a:p>
            <a:r>
              <a:rPr kumimoji="1" lang="ja-JP" altLang="en-US"/>
              <a:t>マスター タイトルの書式設定</a:t>
            </a:r>
          </a:p>
        </p:txBody>
      </p:sp>
      <p:sp>
        <p:nvSpPr>
          <p:cNvPr id="5" name="スライド番号プレースホルダー 4">
            <a:extLst>
              <a:ext uri="{FF2B5EF4-FFF2-40B4-BE49-F238E27FC236}">
                <a16:creationId xmlns:a16="http://schemas.microsoft.com/office/drawing/2014/main" id="{C9C43D2A-587B-014C-BE92-3DE1C1A1E396}"/>
              </a:ext>
            </a:extLst>
          </p:cNvPr>
          <p:cNvSpPr>
            <a:spLocks noGrp="1"/>
          </p:cNvSpPr>
          <p:nvPr>
            <p:ph type="sldNum" sz="quarter" idx="12"/>
          </p:nvPr>
        </p:nvSpPr>
        <p:spPr/>
        <p:txBody>
          <a:bodyPr/>
          <a:lstStyle>
            <a:lvl1pPr>
              <a:defRPr baseline="0"/>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3258370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B82BC98-42A1-2246-8A71-B27B2A8493AC}"/>
              </a:ext>
            </a:extLst>
          </p:cNvPr>
          <p:cNvSpPr>
            <a:spLocks noGrp="1"/>
          </p:cNvSpPr>
          <p:nvPr>
            <p:ph type="sldNum" sz="quarter" idx="12"/>
          </p:nvPr>
        </p:nvSpPr>
        <p:spPr/>
        <p:txBody>
          <a:bodyPr/>
          <a:lstStyle/>
          <a:p>
            <a:fld id="{B16735D3-C9E7-F649-AF37-A9D08763696D}" type="slidenum">
              <a:rPr kumimoji="1" lang="ja-JP" altLang="en-US" smtClean="0"/>
              <a:t>‹#›</a:t>
            </a:fld>
            <a:endParaRPr kumimoji="1" lang="ja-JP" altLang="en-US"/>
          </a:p>
        </p:txBody>
      </p:sp>
    </p:spTree>
    <p:extLst>
      <p:ext uri="{BB962C8B-B14F-4D97-AF65-F5344CB8AC3E}">
        <p14:creationId xmlns:p14="http://schemas.microsoft.com/office/powerpoint/2010/main" val="272444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6B1F05-84DC-B54E-B42B-3844479302E9}"/>
              </a:ext>
            </a:extLst>
          </p:cNvPr>
          <p:cNvSpPr>
            <a:spLocks noGrp="1"/>
          </p:cNvSpPr>
          <p:nvPr>
            <p:ph type="title"/>
          </p:nvPr>
        </p:nvSpPr>
        <p:spPr>
          <a:xfrm>
            <a:off x="396000" y="395999"/>
            <a:ext cx="8352000" cy="3816000"/>
          </a:xfrm>
        </p:spPr>
        <p:txBody>
          <a:bodyPr anchor="b"/>
          <a:lstStyle>
            <a:lvl1pPr>
              <a:defRPr sz="3200" baseline="0">
                <a:ln>
                  <a:noFill/>
                </a:ln>
                <a:solidFill>
                  <a:schemeClr val="bg1"/>
                </a:solidFill>
              </a:defRPr>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70E8620-14A2-A849-A25C-8EDEBC53C9CF}"/>
              </a:ext>
            </a:extLst>
          </p:cNvPr>
          <p:cNvSpPr>
            <a:spLocks noGrp="1"/>
          </p:cNvSpPr>
          <p:nvPr>
            <p:ph type="body" idx="1"/>
          </p:nvPr>
        </p:nvSpPr>
        <p:spPr>
          <a:xfrm>
            <a:off x="396000" y="4625999"/>
            <a:ext cx="8352000" cy="1835999"/>
          </a:xfrm>
        </p:spPr>
        <p:txBody>
          <a:bodyPr lIns="72000"/>
          <a:lstStyle>
            <a:lvl1pPr marL="0" indent="0">
              <a:spcBef>
                <a:spcPts val="1000"/>
              </a:spcBef>
              <a:buNone/>
              <a:defRPr sz="2000" baseline="0">
                <a:ln>
                  <a:noFill/>
                </a:ln>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6" name="スライド番号プレースホルダー 5">
            <a:extLst>
              <a:ext uri="{FF2B5EF4-FFF2-40B4-BE49-F238E27FC236}">
                <a16:creationId xmlns:a16="http://schemas.microsoft.com/office/drawing/2014/main" id="{2D9DA668-149E-A14F-BB4A-CD2B7F597988}"/>
              </a:ext>
            </a:extLst>
          </p:cNvPr>
          <p:cNvSpPr>
            <a:spLocks noGrp="1"/>
          </p:cNvSpPr>
          <p:nvPr>
            <p:ph type="sldNum" sz="quarter" idx="12"/>
          </p:nvPr>
        </p:nvSpPr>
        <p:spPr/>
        <p:txBody>
          <a:bodyPr/>
          <a:lstStyle>
            <a:lvl1pPr>
              <a:defRPr baseline="0">
                <a:ln>
                  <a:noFill/>
                </a:ln>
                <a:solidFill>
                  <a:schemeClr val="bg1"/>
                </a:solidFill>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17790085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173EFC5-CCEE-A64B-9495-2AB0AD758F79}"/>
              </a:ext>
            </a:extLst>
          </p:cNvPr>
          <p:cNvSpPr>
            <a:spLocks noGrp="1"/>
          </p:cNvSpPr>
          <p:nvPr>
            <p:ph type="title"/>
          </p:nvPr>
        </p:nvSpPr>
        <p:spPr>
          <a:xfrm>
            <a:off x="396000" y="396001"/>
            <a:ext cx="8352000" cy="540000"/>
          </a:xfrm>
          <a:prstGeom prst="rect">
            <a:avLst/>
          </a:prstGeom>
          <a:noFill/>
          <a:ln>
            <a:noFill/>
          </a:ln>
        </p:spPr>
        <p:txBody>
          <a:bodyPr vert="horz" wrap="none" lIns="72000" tIns="72000" rIns="72000" bIns="54000" rtlCol="0" anchor="t">
            <a:no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C89C6E-2198-554A-922A-ABBF317A0AA9}"/>
              </a:ext>
            </a:extLst>
          </p:cNvPr>
          <p:cNvSpPr>
            <a:spLocks noGrp="1"/>
          </p:cNvSpPr>
          <p:nvPr>
            <p:ph type="body" idx="1"/>
          </p:nvPr>
        </p:nvSpPr>
        <p:spPr>
          <a:xfrm>
            <a:off x="396000" y="1728000"/>
            <a:ext cx="8352000" cy="4734000"/>
          </a:xfrm>
          <a:prstGeom prst="rect">
            <a:avLst/>
          </a:prstGeom>
          <a:noFill/>
          <a:ln>
            <a:noFill/>
          </a:ln>
        </p:spPr>
        <p:txBody>
          <a:bodyPr vert="horz" wrap="none" lIns="54000" tIns="54000" rIns="54000" bIns="54000" rtlCol="0">
            <a:noAutofit/>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6" name="スライド番号プレースホルダー 5">
            <a:extLst>
              <a:ext uri="{FF2B5EF4-FFF2-40B4-BE49-F238E27FC236}">
                <a16:creationId xmlns:a16="http://schemas.microsoft.com/office/drawing/2014/main" id="{858DA620-8294-E843-B477-D866D1EC288D}"/>
              </a:ext>
            </a:extLst>
          </p:cNvPr>
          <p:cNvSpPr>
            <a:spLocks noGrp="1"/>
          </p:cNvSpPr>
          <p:nvPr>
            <p:ph type="sldNum" sz="quarter" idx="4"/>
          </p:nvPr>
        </p:nvSpPr>
        <p:spPr>
          <a:xfrm>
            <a:off x="6690600" y="6498000"/>
            <a:ext cx="2057400" cy="360000"/>
          </a:xfrm>
          <a:prstGeom prst="rect">
            <a:avLst/>
          </a:prstGeom>
          <a:noFill/>
          <a:ln>
            <a:noFill/>
          </a:ln>
        </p:spPr>
        <p:txBody>
          <a:bodyPr vert="horz" wrap="none" lIns="54000" tIns="54000" rIns="54000" bIns="54000" rtlCol="0" anchor="ctr">
            <a:noAutofit/>
          </a:bodyPr>
          <a:lstStyle>
            <a:lvl1pPr algn="r">
              <a:lnSpc>
                <a:spcPct val="100000"/>
              </a:lnSpc>
              <a:defRPr sz="2000">
                <a:solidFill>
                  <a:schemeClr val="bg1">
                    <a:lumMod val="50000"/>
                  </a:schemeClr>
                </a:solidFill>
                <a:latin typeface="Segoe UI" panose="020B0502040204020203" pitchFamily="34" charset="0"/>
                <a:ea typeface="+mn-ea"/>
                <a:cs typeface="Segoe UI" panose="020B0502040204020203" pitchFamily="34" charset="0"/>
              </a:defRPr>
            </a:lvl1pPr>
          </a:lstStyle>
          <a:p>
            <a:fld id="{B16735D3-C9E7-F649-AF37-A9D08763696D}" type="slidenum">
              <a:rPr lang="ja-JP" altLang="en-US" smtClean="0"/>
              <a:pPr/>
              <a:t>‹#›</a:t>
            </a:fld>
            <a:endParaRPr lang="ja-JP" altLang="en-US"/>
          </a:p>
        </p:txBody>
      </p:sp>
    </p:spTree>
    <p:extLst>
      <p:ext uri="{BB962C8B-B14F-4D97-AF65-F5344CB8AC3E}">
        <p14:creationId xmlns:p14="http://schemas.microsoft.com/office/powerpoint/2010/main" val="208883291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hf hdr="0" ftr="0" dt="0"/>
  <p:txStyles>
    <p:titleStyle>
      <a:lvl1pPr algn="just" defTabSz="914400" rtl="0" eaLnBrk="1" latinLnBrk="0" hangingPunct="1">
        <a:lnSpc>
          <a:spcPct val="90000"/>
        </a:lnSpc>
        <a:spcBef>
          <a:spcPts val="1600"/>
        </a:spcBef>
        <a:spcAft>
          <a:spcPts val="0"/>
        </a:spcAft>
        <a:buNone/>
        <a:defRPr kumimoji="1" sz="3200" kern="1200" spc="110" baseline="0">
          <a:solidFill>
            <a:schemeClr val="tx1"/>
          </a:solidFill>
          <a:latin typeface="Segoe UI" panose="020B0502040204020203" pitchFamily="34" charset="0"/>
          <a:ea typeface="+mn-ea"/>
          <a:cs typeface="Segoe UI" panose="020B0502040204020203" pitchFamily="34" charset="0"/>
        </a:defRPr>
      </a:lvl1pPr>
    </p:titleStyle>
    <p:bodyStyle>
      <a:lvl1pPr marL="0" indent="0" algn="l" defTabSz="914400" rtl="0" eaLnBrk="1" latinLnBrk="0" hangingPunct="1">
        <a:lnSpc>
          <a:spcPct val="90000"/>
        </a:lnSpc>
        <a:spcBef>
          <a:spcPts val="1400"/>
        </a:spcBef>
        <a:spcAft>
          <a:spcPts val="0"/>
        </a:spcAft>
        <a:buClr>
          <a:schemeClr val="bg1"/>
        </a:buClr>
        <a:buSzPct val="25000"/>
        <a:buFont typeface="Arial" panose="020B0604020202020204" pitchFamily="34" charset="0"/>
        <a:buChar char="•"/>
        <a:defRPr kumimoji="1" sz="2800" kern="1200" spc="110" baseline="0">
          <a:solidFill>
            <a:schemeClr val="tx1"/>
          </a:solidFill>
          <a:latin typeface="Segoe UI" panose="020B0502040204020203" pitchFamily="34" charset="0"/>
          <a:ea typeface="+mn-ea"/>
          <a:cs typeface="Segoe UI" panose="020B0502040204020203" pitchFamily="34" charset="0"/>
        </a:defRPr>
      </a:lvl1pPr>
      <a:lvl2pPr marL="230400" indent="-228600" algn="l" defTabSz="914400" rtl="0" eaLnBrk="1" latinLnBrk="0" hangingPunct="1">
        <a:lnSpc>
          <a:spcPct val="90000"/>
        </a:lnSpc>
        <a:spcBef>
          <a:spcPts val="1200"/>
        </a:spcBef>
        <a:spcAft>
          <a:spcPts val="0"/>
        </a:spcAft>
        <a:buClr>
          <a:schemeClr val="bg1"/>
        </a:buClr>
        <a:buSzPct val="25000"/>
        <a:buFont typeface="Arial" panose="020B0604020202020204" pitchFamily="34" charset="0"/>
        <a:buChar char="•"/>
        <a:defRPr kumimoji="1" sz="2400" kern="1200" spc="110" baseline="0">
          <a:solidFill>
            <a:schemeClr val="tx1"/>
          </a:solidFill>
          <a:latin typeface="Segoe UI" panose="020B0502040204020203" pitchFamily="34" charset="0"/>
          <a:ea typeface="+mn-ea"/>
          <a:cs typeface="Segoe UI" panose="020B0502040204020203" pitchFamily="34" charset="0"/>
        </a:defRPr>
      </a:lvl2pPr>
      <a:lvl3pPr marL="684000" indent="-228600" algn="l" defTabSz="914400" rtl="0" eaLnBrk="1" latinLnBrk="0" hangingPunct="1">
        <a:lnSpc>
          <a:spcPct val="90000"/>
        </a:lnSpc>
        <a:spcBef>
          <a:spcPts val="1000"/>
        </a:spcBef>
        <a:spcAft>
          <a:spcPts val="0"/>
        </a:spcAft>
        <a:buClr>
          <a:schemeClr val="bg1"/>
        </a:buClr>
        <a:buSzPct val="25000"/>
        <a:buFont typeface="Arial" panose="020B0604020202020204" pitchFamily="34" charset="0"/>
        <a:buChar char="•"/>
        <a:defRPr kumimoji="1" sz="2000" kern="1200" spc="110" baseline="0">
          <a:solidFill>
            <a:schemeClr val="tx1"/>
          </a:solidFill>
          <a:latin typeface="Segoe UI" panose="020B0502040204020203" pitchFamily="34" charset="0"/>
          <a:ea typeface="+mn-ea"/>
          <a:cs typeface="Segoe UI" panose="020B0502040204020203" pitchFamily="34" charset="0"/>
        </a:defRPr>
      </a:lvl3pPr>
      <a:lvl4pPr marL="1144800" indent="-228600" algn="l" defTabSz="914400" rtl="0" eaLnBrk="1" latinLnBrk="0" hangingPunct="1">
        <a:lnSpc>
          <a:spcPct val="90000"/>
        </a:lnSpc>
        <a:spcBef>
          <a:spcPts val="900"/>
        </a:spcBef>
        <a:spcAft>
          <a:spcPts val="0"/>
        </a:spcAft>
        <a:buClr>
          <a:schemeClr val="bg1"/>
        </a:buClr>
        <a:buSzPct val="25000"/>
        <a:buFont typeface="Arial" panose="020B0604020202020204" pitchFamily="34" charset="0"/>
        <a:buChar char="•"/>
        <a:defRPr kumimoji="1" sz="1800" kern="1200" spc="110" baseline="0">
          <a:solidFill>
            <a:schemeClr val="tx1"/>
          </a:solidFill>
          <a:latin typeface="Segoe UI" panose="020B0502040204020203" pitchFamily="34" charset="0"/>
          <a:ea typeface="+mn-ea"/>
          <a:cs typeface="Segoe UI" panose="020B0502040204020203" pitchFamily="34" charset="0"/>
        </a:defRPr>
      </a:lvl4pPr>
      <a:lvl5pPr marL="1598400" indent="-228600" algn="l" defTabSz="914400" rtl="0" eaLnBrk="1" latinLnBrk="0" hangingPunct="1">
        <a:lnSpc>
          <a:spcPct val="90000"/>
        </a:lnSpc>
        <a:spcBef>
          <a:spcPts val="800"/>
        </a:spcBef>
        <a:spcAft>
          <a:spcPts val="0"/>
        </a:spcAft>
        <a:buClr>
          <a:schemeClr val="bg1"/>
        </a:buClr>
        <a:buSzPct val="25000"/>
        <a:buFont typeface="Arial" panose="020B0604020202020204" pitchFamily="34" charset="0"/>
        <a:buChar char="•"/>
        <a:defRPr kumimoji="1" sz="1600" kern="1200" spc="110" baseline="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6.svg"/><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4.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4.sv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767DA5-0D66-42D5-B56B-6A4F8C0E6C57}"/>
              </a:ext>
            </a:extLst>
          </p:cNvPr>
          <p:cNvSpPr>
            <a:spLocks noGrp="1"/>
          </p:cNvSpPr>
          <p:nvPr>
            <p:ph type="ctrTitle"/>
          </p:nvPr>
        </p:nvSpPr>
        <p:spPr/>
        <p:txBody>
          <a:bodyPr/>
          <a:lstStyle/>
          <a:p>
            <a:r>
              <a:rPr lang="en" altLang="ja-JP" dirty="0"/>
              <a:t>A Time-Based Visualization for </a:t>
            </a:r>
            <a:br>
              <a:rPr lang="en" altLang="ja-JP" dirty="0"/>
            </a:br>
            <a:r>
              <a:rPr lang="en" altLang="ja-JP" dirty="0"/>
              <a:t>Agent-Based Codebase Interactions</a:t>
            </a:r>
            <a:endParaRPr kumimoji="1" lang="ja-JP" altLang="en-US" dirty="0"/>
          </a:p>
        </p:txBody>
      </p:sp>
      <p:sp>
        <p:nvSpPr>
          <p:cNvPr id="3" name="字幕 2">
            <a:extLst>
              <a:ext uri="{FF2B5EF4-FFF2-40B4-BE49-F238E27FC236}">
                <a16:creationId xmlns:a16="http://schemas.microsoft.com/office/drawing/2014/main" id="{BEC07461-0284-490D-A6EB-9D9DBDB23B14}"/>
              </a:ext>
            </a:extLst>
          </p:cNvPr>
          <p:cNvSpPr>
            <a:spLocks noGrp="1"/>
          </p:cNvSpPr>
          <p:nvPr>
            <p:ph type="subTitle" idx="1"/>
          </p:nvPr>
        </p:nvSpPr>
        <p:spPr/>
        <p:txBody>
          <a:bodyPr/>
          <a:lstStyle/>
          <a:p>
            <a:r>
              <a:rPr lang="en-US" altLang="ja-JP" sz="2000" dirty="0"/>
              <a:t>Graduate School of Information Science and Technology</a:t>
            </a:r>
            <a:br>
              <a:rPr lang="en-US" altLang="ja-JP" sz="2000" dirty="0"/>
            </a:br>
            <a:r>
              <a:rPr lang="en-US" altLang="ja-JP" sz="2000" dirty="0"/>
              <a:t>The University of Osaka</a:t>
            </a:r>
            <a:endParaRPr kumimoji="1" lang="en-US" altLang="ja-JP" sz="2000" dirty="0"/>
          </a:p>
          <a:p>
            <a:r>
              <a:rPr kumimoji="1" lang="en-US" altLang="ja-JP" u="sng" dirty="0"/>
              <a:t>Takuto Kawamoto</a:t>
            </a:r>
            <a:r>
              <a:rPr kumimoji="1" lang="en-US" altLang="ja-JP" sz="1100" u="sng" dirty="0"/>
              <a:t> </a:t>
            </a:r>
            <a:r>
              <a:rPr kumimoji="1" lang="en-US" altLang="ja-JP" sz="1600" dirty="0"/>
              <a:t>(D1)</a:t>
            </a:r>
            <a:r>
              <a:rPr kumimoji="1" lang="en-US" altLang="ja-JP" dirty="0"/>
              <a:t>, Yoshiki Higo, </a:t>
            </a:r>
            <a:r>
              <a:rPr kumimoji="1" lang="en-US" altLang="ja-JP" dirty="0" err="1"/>
              <a:t>Raula</a:t>
            </a:r>
            <a:r>
              <a:rPr kumimoji="1" lang="en-US" altLang="ja-JP" dirty="0"/>
              <a:t> </a:t>
            </a:r>
            <a:r>
              <a:rPr kumimoji="1" lang="en-US" altLang="ja-JP" dirty="0" err="1"/>
              <a:t>Gaikovina</a:t>
            </a:r>
            <a:r>
              <a:rPr kumimoji="1" lang="en-US" altLang="ja-JP" dirty="0"/>
              <a:t> Kula</a:t>
            </a:r>
            <a:endParaRPr kumimoji="1" lang="ja-JP" altLang="en-US" sz="2000" dirty="0"/>
          </a:p>
        </p:txBody>
      </p:sp>
      <p:pic>
        <p:nvPicPr>
          <p:cNvPr id="5" name="図 4">
            <a:extLst>
              <a:ext uri="{FF2B5EF4-FFF2-40B4-BE49-F238E27FC236}">
                <a16:creationId xmlns:a16="http://schemas.microsoft.com/office/drawing/2014/main" id="{4575DBDC-B3B1-6DC7-E359-EE3225730276}"/>
              </a:ext>
            </a:extLst>
          </p:cNvPr>
          <p:cNvPicPr>
            <a:picLocks noChangeAspect="1"/>
          </p:cNvPicPr>
          <p:nvPr/>
        </p:nvPicPr>
        <p:blipFill>
          <a:blip r:embed="rId3"/>
          <a:stretch>
            <a:fillRect/>
          </a:stretch>
        </p:blipFill>
        <p:spPr>
          <a:xfrm>
            <a:off x="7909473" y="-191577"/>
            <a:ext cx="1454632" cy="1547423"/>
          </a:xfrm>
          <a:prstGeom prst="rect">
            <a:avLst/>
          </a:prstGeom>
        </p:spPr>
      </p:pic>
    </p:spTree>
    <p:extLst>
      <p:ext uri="{BB962C8B-B14F-4D97-AF65-F5344CB8AC3E}">
        <p14:creationId xmlns:p14="http://schemas.microsoft.com/office/powerpoint/2010/main" val="132382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7165-2C0A-3346-C541-D81CBE0FD87B}"/>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0824444-EDAF-7A29-F00C-7DA773C7F0D2}"/>
              </a:ext>
            </a:extLst>
          </p:cNvPr>
          <p:cNvSpPr/>
          <p:nvPr/>
        </p:nvSpPr>
        <p:spPr>
          <a:xfrm>
            <a:off x="6125001" y="3757274"/>
            <a:ext cx="169910" cy="2784393"/>
          </a:xfrm>
          <a:prstGeom prst="rect">
            <a:avLst/>
          </a:prstGeom>
          <a:solidFill>
            <a:schemeClr val="bg1">
              <a:lumMod val="9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2" name="タイトル 1">
            <a:extLst>
              <a:ext uri="{FF2B5EF4-FFF2-40B4-BE49-F238E27FC236}">
                <a16:creationId xmlns:a16="http://schemas.microsoft.com/office/drawing/2014/main" id="{D9AA2F91-7135-88BD-23C4-AE79DB41AD15}"/>
              </a:ext>
            </a:extLst>
          </p:cNvPr>
          <p:cNvSpPr>
            <a:spLocks noGrp="1"/>
          </p:cNvSpPr>
          <p:nvPr>
            <p:ph type="title"/>
          </p:nvPr>
        </p:nvSpPr>
        <p:spPr/>
        <p:txBody>
          <a:bodyPr/>
          <a:lstStyle/>
          <a:p>
            <a:r>
              <a:rPr kumimoji="1" lang="en-US" altLang="ja-JP" dirty="0"/>
              <a:t>CUI</a:t>
            </a:r>
            <a:r>
              <a:rPr kumimoji="1" lang="ja-JP" altLang="en-US"/>
              <a:t>出力を用いた観測の問題点</a:t>
            </a:r>
          </a:p>
        </p:txBody>
      </p:sp>
      <p:sp>
        <p:nvSpPr>
          <p:cNvPr id="3" name="コンテンツ プレースホルダー 2">
            <a:extLst>
              <a:ext uri="{FF2B5EF4-FFF2-40B4-BE49-F238E27FC236}">
                <a16:creationId xmlns:a16="http://schemas.microsoft.com/office/drawing/2014/main" id="{0571DBFC-4137-0458-06DA-7209643086AC}"/>
              </a:ext>
            </a:extLst>
          </p:cNvPr>
          <p:cNvSpPr>
            <a:spLocks noGrp="1"/>
          </p:cNvSpPr>
          <p:nvPr>
            <p:ph idx="1"/>
          </p:nvPr>
        </p:nvSpPr>
        <p:spPr>
          <a:xfrm>
            <a:off x="130532" y="1728000"/>
            <a:ext cx="8352000" cy="4734000"/>
          </a:xfrm>
        </p:spPr>
        <p:txBody>
          <a:bodyPr/>
          <a:lstStyle/>
          <a:p>
            <a:r>
              <a:rPr kumimoji="1" lang="ja-JP" altLang="en-US"/>
              <a:t>・長大なログによるトラジェクトリの</a:t>
            </a:r>
            <a:r>
              <a:rPr lang="ja-JP" altLang="en-US"/>
              <a:t>理解</a:t>
            </a:r>
            <a:r>
              <a:rPr kumimoji="1" lang="ja-JP" altLang="en-US"/>
              <a:t>は難しい．</a:t>
            </a:r>
            <a:endParaRPr kumimoji="1" lang="en-US" altLang="ja-JP" dirty="0"/>
          </a:p>
          <a:p>
            <a:pPr lvl="1"/>
            <a:r>
              <a:rPr lang="ja-JP" altLang="en-US" sz="2000"/>
              <a:t>スクロールせずに一覧できるケースはほぼない．</a:t>
            </a:r>
            <a:endParaRPr kumimoji="1" lang="en-US" altLang="ja-JP" sz="2000" dirty="0"/>
          </a:p>
          <a:p>
            <a:r>
              <a:rPr lang="ja-JP" altLang="en-US"/>
              <a:t>・エージェントの行動，目的の理解が難しい．</a:t>
            </a:r>
            <a:endParaRPr lang="en-US" altLang="ja-JP" dirty="0"/>
          </a:p>
          <a:p>
            <a:pPr lvl="1"/>
            <a:r>
              <a:rPr kumimoji="1" lang="ja-JP" altLang="en-US" sz="2000"/>
              <a:t>どんなコマンドをどんな目的で実行したかわからない．</a:t>
            </a:r>
          </a:p>
        </p:txBody>
      </p:sp>
      <p:sp>
        <p:nvSpPr>
          <p:cNvPr id="4" name="スライド番号プレースホルダー 3">
            <a:extLst>
              <a:ext uri="{FF2B5EF4-FFF2-40B4-BE49-F238E27FC236}">
                <a16:creationId xmlns:a16="http://schemas.microsoft.com/office/drawing/2014/main" id="{9E301099-8D0E-FCF6-1E14-5D7336132EF9}"/>
              </a:ext>
            </a:extLst>
          </p:cNvPr>
          <p:cNvSpPr>
            <a:spLocks noGrp="1"/>
          </p:cNvSpPr>
          <p:nvPr>
            <p:ph type="sldNum" sz="quarter" idx="12"/>
          </p:nvPr>
        </p:nvSpPr>
        <p:spPr/>
        <p:txBody>
          <a:bodyPr/>
          <a:lstStyle/>
          <a:p>
            <a:fld id="{B16735D3-C9E7-F649-AF37-A9D08763696D}" type="slidenum">
              <a:rPr lang="ja-JP" altLang="en-US" smtClean="0"/>
              <a:pPr/>
              <a:t>9</a:t>
            </a:fld>
            <a:endParaRPr lang="ja-JP" altLang="en-US"/>
          </a:p>
        </p:txBody>
      </p:sp>
      <p:pic>
        <p:nvPicPr>
          <p:cNvPr id="5" name="図 4">
            <a:extLst>
              <a:ext uri="{FF2B5EF4-FFF2-40B4-BE49-F238E27FC236}">
                <a16:creationId xmlns:a16="http://schemas.microsoft.com/office/drawing/2014/main" id="{F096703C-3E20-507F-90EF-EE7A9EA0A78E}"/>
              </a:ext>
            </a:extLst>
          </p:cNvPr>
          <p:cNvPicPr>
            <a:picLocks noChangeAspect="1"/>
          </p:cNvPicPr>
          <p:nvPr/>
        </p:nvPicPr>
        <p:blipFill>
          <a:blip r:embed="rId3"/>
          <a:srcRect l="3136" t="10926" r="4896" b="7679"/>
          <a:stretch>
            <a:fillRect/>
          </a:stretch>
        </p:blipFill>
        <p:spPr>
          <a:xfrm>
            <a:off x="976178" y="3689970"/>
            <a:ext cx="5110605" cy="2891031"/>
          </a:xfrm>
          <a:prstGeom prst="rect">
            <a:avLst/>
          </a:prstGeom>
        </p:spPr>
      </p:pic>
      <p:sp>
        <p:nvSpPr>
          <p:cNvPr id="6" name="テキスト ボックス 5">
            <a:extLst>
              <a:ext uri="{FF2B5EF4-FFF2-40B4-BE49-F238E27FC236}">
                <a16:creationId xmlns:a16="http://schemas.microsoft.com/office/drawing/2014/main" id="{28133246-A180-04A8-7EFB-BB24F2D47EDC}"/>
              </a:ext>
            </a:extLst>
          </p:cNvPr>
          <p:cNvSpPr txBox="1"/>
          <p:nvPr/>
        </p:nvSpPr>
        <p:spPr>
          <a:xfrm>
            <a:off x="205740" y="6581001"/>
            <a:ext cx="5897880" cy="276999"/>
          </a:xfrm>
          <a:prstGeom prst="rect">
            <a:avLst/>
          </a:prstGeom>
          <a:noFill/>
        </p:spPr>
        <p:txBody>
          <a:bodyPr wrap="square" rtlCol="0">
            <a:spAutoFit/>
          </a:bodyPr>
          <a:lstStyle/>
          <a:p>
            <a:r>
              <a:rPr lang="ja-JP" altLang="en-US" sz="1200"/>
              <a:t>画像引用元</a:t>
            </a:r>
            <a:r>
              <a:rPr lang="en-US" altLang="ja-JP" sz="1200" dirty="0"/>
              <a:t>: https://</a:t>
            </a:r>
            <a:r>
              <a:rPr lang="en-US" altLang="ja-JP" sz="1200" dirty="0" err="1"/>
              <a:t>github.com</a:t>
            </a:r>
            <a:r>
              <a:rPr lang="en-US" altLang="ja-JP" sz="1200" dirty="0"/>
              <a:t>/</a:t>
            </a:r>
            <a:r>
              <a:rPr lang="en-US" altLang="ja-JP" sz="1200" dirty="0" err="1"/>
              <a:t>anthropics</a:t>
            </a:r>
            <a:r>
              <a:rPr lang="en-US" altLang="ja-JP" sz="1200" dirty="0"/>
              <a:t>/</a:t>
            </a:r>
            <a:r>
              <a:rPr lang="en-US" altLang="ja-JP" sz="1200" dirty="0" err="1"/>
              <a:t>claude</a:t>
            </a:r>
            <a:r>
              <a:rPr lang="en-US" altLang="ja-JP" sz="1200" dirty="0"/>
              <a:t>-code</a:t>
            </a:r>
            <a:endParaRPr kumimoji="1" lang="ja-JP" altLang="en-US" sz="1200"/>
          </a:p>
        </p:txBody>
      </p:sp>
      <p:sp>
        <p:nvSpPr>
          <p:cNvPr id="7" name="正方形/長方形 6">
            <a:extLst>
              <a:ext uri="{FF2B5EF4-FFF2-40B4-BE49-F238E27FC236}">
                <a16:creationId xmlns:a16="http://schemas.microsoft.com/office/drawing/2014/main" id="{151F6C5B-FF06-46E3-02C4-39B03B3B862E}"/>
              </a:ext>
            </a:extLst>
          </p:cNvPr>
          <p:cNvSpPr/>
          <p:nvPr/>
        </p:nvSpPr>
        <p:spPr>
          <a:xfrm>
            <a:off x="6125002" y="6294499"/>
            <a:ext cx="169910" cy="83001"/>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8" name="正方形/長方形 7">
            <a:extLst>
              <a:ext uri="{FF2B5EF4-FFF2-40B4-BE49-F238E27FC236}">
                <a16:creationId xmlns:a16="http://schemas.microsoft.com/office/drawing/2014/main" id="{03854739-568C-3C1A-3AB4-ACF66CCE4090}"/>
              </a:ext>
            </a:extLst>
          </p:cNvPr>
          <p:cNvSpPr/>
          <p:nvPr/>
        </p:nvSpPr>
        <p:spPr>
          <a:xfrm>
            <a:off x="6125002" y="6413500"/>
            <a:ext cx="169911" cy="167501"/>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endParaRPr kumimoji="1" lang="ja-JP" altLang="en-US" sz="1600" spc="110" baseline="0" dirty="0">
              <a:solidFill>
                <a:schemeClr val="tx1"/>
              </a:solidFill>
              <a:latin typeface="Segoe UI" panose="020B0502040204020203" pitchFamily="34" charset="0"/>
              <a:cs typeface="Segoe UI" panose="020B0502040204020203" pitchFamily="34" charset="0"/>
            </a:endParaRPr>
          </a:p>
        </p:txBody>
      </p:sp>
      <p:sp>
        <p:nvSpPr>
          <p:cNvPr id="9" name="テキスト ボックス 8">
            <a:extLst>
              <a:ext uri="{FF2B5EF4-FFF2-40B4-BE49-F238E27FC236}">
                <a16:creationId xmlns:a16="http://schemas.microsoft.com/office/drawing/2014/main" id="{FCC9CD8C-1AB0-9952-D884-A4E861D36E8F}"/>
              </a:ext>
            </a:extLst>
          </p:cNvPr>
          <p:cNvSpPr txBox="1"/>
          <p:nvPr/>
        </p:nvSpPr>
        <p:spPr>
          <a:xfrm>
            <a:off x="6017869" y="6381834"/>
            <a:ext cx="384175" cy="230832"/>
          </a:xfrm>
          <a:prstGeom prst="rect">
            <a:avLst/>
          </a:prstGeom>
          <a:noFill/>
        </p:spPr>
        <p:txBody>
          <a:bodyPr wrap="square" rtlCol="0" anchor="ctr">
            <a:spAutoFit/>
          </a:bodyPr>
          <a:lstStyle/>
          <a:p>
            <a:pPr algn="ctr"/>
            <a:r>
              <a:rPr kumimoji="1" lang="ja-JP" altLang="en-US" sz="900"/>
              <a:t>▼</a:t>
            </a:r>
            <a:endParaRPr kumimoji="1" lang="ja-JP" altLang="en-US"/>
          </a:p>
        </p:txBody>
      </p:sp>
      <p:sp>
        <p:nvSpPr>
          <p:cNvPr id="10" name="正方形/長方形 9">
            <a:extLst>
              <a:ext uri="{FF2B5EF4-FFF2-40B4-BE49-F238E27FC236}">
                <a16:creationId xmlns:a16="http://schemas.microsoft.com/office/drawing/2014/main" id="{B2C1AA4B-FF6E-027F-F862-633E2B61F5FE}"/>
              </a:ext>
            </a:extLst>
          </p:cNvPr>
          <p:cNvSpPr/>
          <p:nvPr/>
        </p:nvSpPr>
        <p:spPr>
          <a:xfrm>
            <a:off x="6125001" y="3696668"/>
            <a:ext cx="169911" cy="167501"/>
          </a:xfrm>
          <a:prstGeom prst="rect">
            <a:avLst/>
          </a:prstGeom>
          <a:solidFill>
            <a:schemeClr val="bg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endParaRPr kumimoji="1" lang="ja-JP" altLang="en-US" sz="1600" spc="110" baseline="0" dirty="0">
              <a:solidFill>
                <a:schemeClr val="tx1"/>
              </a:solidFill>
              <a:latin typeface="Segoe UI" panose="020B0502040204020203" pitchFamily="34" charset="0"/>
              <a:cs typeface="Segoe UI" panose="020B0502040204020203" pitchFamily="34" charset="0"/>
            </a:endParaRPr>
          </a:p>
        </p:txBody>
      </p:sp>
      <p:sp>
        <p:nvSpPr>
          <p:cNvPr id="11" name="テキスト ボックス 10">
            <a:extLst>
              <a:ext uri="{FF2B5EF4-FFF2-40B4-BE49-F238E27FC236}">
                <a16:creationId xmlns:a16="http://schemas.microsoft.com/office/drawing/2014/main" id="{5EFB47FB-E33D-6FBB-C7ED-5A9CBC927C49}"/>
              </a:ext>
            </a:extLst>
          </p:cNvPr>
          <p:cNvSpPr txBox="1"/>
          <p:nvPr/>
        </p:nvSpPr>
        <p:spPr>
          <a:xfrm>
            <a:off x="6017868" y="3665002"/>
            <a:ext cx="384175" cy="230832"/>
          </a:xfrm>
          <a:prstGeom prst="rect">
            <a:avLst/>
          </a:prstGeom>
          <a:noFill/>
        </p:spPr>
        <p:txBody>
          <a:bodyPr wrap="square" rtlCol="0" anchor="ctr">
            <a:spAutoFit/>
          </a:bodyPr>
          <a:lstStyle/>
          <a:p>
            <a:pPr algn="ctr"/>
            <a:r>
              <a:rPr lang="ja-JP" altLang="en-US" sz="900"/>
              <a:t>▲</a:t>
            </a:r>
            <a:endParaRPr kumimoji="1" lang="ja-JP" altLang="en-US"/>
          </a:p>
        </p:txBody>
      </p:sp>
      <p:sp>
        <p:nvSpPr>
          <p:cNvPr id="13" name="テキスト ボックス 12">
            <a:extLst>
              <a:ext uri="{FF2B5EF4-FFF2-40B4-BE49-F238E27FC236}">
                <a16:creationId xmlns:a16="http://schemas.microsoft.com/office/drawing/2014/main" id="{058E066E-0C92-9074-F7DB-1DC5DE34EB56}"/>
              </a:ext>
            </a:extLst>
          </p:cNvPr>
          <p:cNvSpPr txBox="1"/>
          <p:nvPr/>
        </p:nvSpPr>
        <p:spPr>
          <a:xfrm>
            <a:off x="6402043" y="5589835"/>
            <a:ext cx="2611425" cy="369332"/>
          </a:xfrm>
          <a:prstGeom prst="rect">
            <a:avLst/>
          </a:prstGeom>
          <a:noFill/>
        </p:spPr>
        <p:txBody>
          <a:bodyPr wrap="square" rtlCol="0">
            <a:spAutoFit/>
          </a:bodyPr>
          <a:lstStyle/>
          <a:p>
            <a:r>
              <a:rPr kumimoji="1" lang="ja-JP" altLang="en-US"/>
              <a:t>見返すのが困難．</a:t>
            </a:r>
          </a:p>
        </p:txBody>
      </p:sp>
    </p:spTree>
    <p:extLst>
      <p:ext uri="{BB962C8B-B14F-4D97-AF65-F5344CB8AC3E}">
        <p14:creationId xmlns:p14="http://schemas.microsoft.com/office/powerpoint/2010/main" val="30115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586EDD-963B-52DC-825D-876B1FDE15BB}"/>
              </a:ext>
            </a:extLst>
          </p:cNvPr>
          <p:cNvSpPr>
            <a:spLocks noGrp="1"/>
          </p:cNvSpPr>
          <p:nvPr>
            <p:ph type="title"/>
          </p:nvPr>
        </p:nvSpPr>
        <p:spPr/>
        <p:txBody>
          <a:bodyPr/>
          <a:lstStyle/>
          <a:p>
            <a:r>
              <a:rPr kumimoji="1" lang="ja-JP" altLang="en-US"/>
              <a:t>研究目的・方法</a:t>
            </a:r>
          </a:p>
        </p:txBody>
      </p:sp>
      <p:sp>
        <p:nvSpPr>
          <p:cNvPr id="3" name="コンテンツ プレースホルダー 2">
            <a:extLst>
              <a:ext uri="{FF2B5EF4-FFF2-40B4-BE49-F238E27FC236}">
                <a16:creationId xmlns:a16="http://schemas.microsoft.com/office/drawing/2014/main" id="{9A7B23B2-932E-D7F2-A104-1C3C77BB47CA}"/>
              </a:ext>
            </a:extLst>
          </p:cNvPr>
          <p:cNvSpPr>
            <a:spLocks noGrp="1"/>
          </p:cNvSpPr>
          <p:nvPr>
            <p:ph idx="1"/>
          </p:nvPr>
        </p:nvSpPr>
        <p:spPr/>
        <p:txBody>
          <a:bodyPr/>
          <a:lstStyle/>
          <a:p>
            <a:r>
              <a:rPr kumimoji="1" lang="ja-JP" altLang="en-US" b="1"/>
              <a:t>研究目的</a:t>
            </a:r>
            <a:endParaRPr kumimoji="1" lang="en-US" altLang="ja-JP" b="1" dirty="0"/>
          </a:p>
          <a:p>
            <a:r>
              <a:rPr kumimoji="1" lang="en-US" altLang="ja-JP" dirty="0"/>
              <a:t>AI</a:t>
            </a:r>
            <a:r>
              <a:rPr kumimoji="1" lang="ja-JP" altLang="en-US"/>
              <a:t>コーディングエージェントのトラジェクトリを</a:t>
            </a:r>
            <a:br>
              <a:rPr kumimoji="1" lang="en-US" altLang="ja-JP" dirty="0"/>
            </a:br>
            <a:r>
              <a:rPr lang="ja-JP" altLang="en-US"/>
              <a:t>ユーザ</a:t>
            </a:r>
            <a:r>
              <a:rPr kumimoji="1" lang="ja-JP" altLang="en-US"/>
              <a:t>がより容易に理解できるようにする．</a:t>
            </a:r>
            <a:endParaRPr kumimoji="1" lang="en-US" altLang="ja-JP" dirty="0"/>
          </a:p>
          <a:p>
            <a:endParaRPr lang="en-US" altLang="ja-JP" dirty="0"/>
          </a:p>
          <a:p>
            <a:r>
              <a:rPr kumimoji="1" lang="ja-JP" altLang="en-US" b="1"/>
              <a:t>研究方法</a:t>
            </a:r>
            <a:endParaRPr kumimoji="1" lang="en-US" altLang="ja-JP" b="1" dirty="0"/>
          </a:p>
          <a:p>
            <a:r>
              <a:rPr lang="ja-JP" altLang="en-US"/>
              <a:t>トラジェクトリを可視化するツールを作成する．</a:t>
            </a:r>
            <a:endParaRPr kumimoji="1" lang="ja-JP" altLang="en-US"/>
          </a:p>
        </p:txBody>
      </p:sp>
      <p:sp>
        <p:nvSpPr>
          <p:cNvPr id="4" name="スライド番号プレースホルダー 3">
            <a:extLst>
              <a:ext uri="{FF2B5EF4-FFF2-40B4-BE49-F238E27FC236}">
                <a16:creationId xmlns:a16="http://schemas.microsoft.com/office/drawing/2014/main" id="{F409C8AE-48AF-2EE1-C506-0EF859D78367}"/>
              </a:ext>
            </a:extLst>
          </p:cNvPr>
          <p:cNvSpPr>
            <a:spLocks noGrp="1"/>
          </p:cNvSpPr>
          <p:nvPr>
            <p:ph type="sldNum" sz="quarter" idx="12"/>
          </p:nvPr>
        </p:nvSpPr>
        <p:spPr/>
        <p:txBody>
          <a:bodyPr/>
          <a:lstStyle/>
          <a:p>
            <a:fld id="{B16735D3-C9E7-F649-AF37-A9D08763696D}" type="slidenum">
              <a:rPr lang="ja-JP" altLang="en-US" smtClean="0"/>
              <a:pPr/>
              <a:t>10</a:t>
            </a:fld>
            <a:endParaRPr lang="ja-JP" altLang="en-US"/>
          </a:p>
        </p:txBody>
      </p:sp>
    </p:spTree>
    <p:extLst>
      <p:ext uri="{BB962C8B-B14F-4D97-AF65-F5344CB8AC3E}">
        <p14:creationId xmlns:p14="http://schemas.microsoft.com/office/powerpoint/2010/main" val="2173169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74A272-B98C-AA2D-9AD6-E1434182936F}"/>
              </a:ext>
            </a:extLst>
          </p:cNvPr>
          <p:cNvSpPr>
            <a:spLocks noGrp="1"/>
          </p:cNvSpPr>
          <p:nvPr>
            <p:ph type="title"/>
          </p:nvPr>
        </p:nvSpPr>
        <p:spPr/>
        <p:txBody>
          <a:bodyPr/>
          <a:lstStyle/>
          <a:p>
            <a:r>
              <a:rPr kumimoji="1" lang="ja-JP" altLang="en-US"/>
              <a:t>提案ツールの概観</a:t>
            </a:r>
          </a:p>
        </p:txBody>
      </p:sp>
      <p:sp>
        <p:nvSpPr>
          <p:cNvPr id="3" name="コンテンツ プレースホルダー 2">
            <a:extLst>
              <a:ext uri="{FF2B5EF4-FFF2-40B4-BE49-F238E27FC236}">
                <a16:creationId xmlns:a16="http://schemas.microsoft.com/office/drawing/2014/main" id="{3C9D9D3F-8CCD-58F5-2BE1-CA2AE6681153}"/>
              </a:ext>
            </a:extLst>
          </p:cNvPr>
          <p:cNvSpPr>
            <a:spLocks noGrp="1"/>
          </p:cNvSpPr>
          <p:nvPr>
            <p:ph idx="1"/>
          </p:nvPr>
        </p:nvSpPr>
        <p:spPr/>
        <p:txBody>
          <a:bodyPr/>
          <a:lstStyle/>
          <a:p>
            <a:pPr>
              <a:buNone/>
            </a:pPr>
            <a:r>
              <a:rPr kumimoji="1" lang="ja-JP" altLang="en-US"/>
              <a:t>トラジェクトリをタイムラインにして提示．</a:t>
            </a:r>
          </a:p>
        </p:txBody>
      </p:sp>
      <p:sp>
        <p:nvSpPr>
          <p:cNvPr id="4" name="スライド番号プレースホルダー 3">
            <a:extLst>
              <a:ext uri="{FF2B5EF4-FFF2-40B4-BE49-F238E27FC236}">
                <a16:creationId xmlns:a16="http://schemas.microsoft.com/office/drawing/2014/main" id="{51DD7B3C-4170-AF21-74AF-EB5A6EF75CA5}"/>
              </a:ext>
            </a:extLst>
          </p:cNvPr>
          <p:cNvSpPr>
            <a:spLocks noGrp="1"/>
          </p:cNvSpPr>
          <p:nvPr>
            <p:ph type="sldNum" sz="quarter" idx="12"/>
          </p:nvPr>
        </p:nvSpPr>
        <p:spPr/>
        <p:txBody>
          <a:bodyPr/>
          <a:lstStyle/>
          <a:p>
            <a:fld id="{B16735D3-C9E7-F649-AF37-A9D08763696D}" type="slidenum">
              <a:rPr lang="ja-JP" altLang="en-US" smtClean="0"/>
              <a:pPr/>
              <a:t>11</a:t>
            </a:fld>
            <a:endParaRPr lang="ja-JP" altLang="en-US"/>
          </a:p>
        </p:txBody>
      </p:sp>
      <p:pic>
        <p:nvPicPr>
          <p:cNvPr id="8" name="図 7">
            <a:extLst>
              <a:ext uri="{FF2B5EF4-FFF2-40B4-BE49-F238E27FC236}">
                <a16:creationId xmlns:a16="http://schemas.microsoft.com/office/drawing/2014/main" id="{38FA2FDA-85AF-47B1-C46A-83806265C8B5}"/>
              </a:ext>
            </a:extLst>
          </p:cNvPr>
          <p:cNvPicPr>
            <a:picLocks noChangeAspect="1"/>
          </p:cNvPicPr>
          <p:nvPr/>
        </p:nvPicPr>
        <p:blipFill>
          <a:blip r:embed="rId3"/>
          <a:stretch>
            <a:fillRect/>
          </a:stretch>
        </p:blipFill>
        <p:spPr>
          <a:xfrm>
            <a:off x="396000" y="2484507"/>
            <a:ext cx="8352000" cy="3821375"/>
          </a:xfrm>
          <a:prstGeom prst="rect">
            <a:avLst/>
          </a:prstGeom>
        </p:spPr>
      </p:pic>
      <p:pic>
        <p:nvPicPr>
          <p:cNvPr id="6" name="グラフィックス 5">
            <a:extLst>
              <a:ext uri="{FF2B5EF4-FFF2-40B4-BE49-F238E27FC236}">
                <a16:creationId xmlns:a16="http://schemas.microsoft.com/office/drawing/2014/main" id="{C13329B4-E61D-EA1D-64F9-0840664166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04147" y="195237"/>
            <a:ext cx="1130125" cy="1130125"/>
          </a:xfrm>
          <a:prstGeom prst="rect">
            <a:avLst/>
          </a:prstGeom>
        </p:spPr>
      </p:pic>
      <p:pic>
        <p:nvPicPr>
          <p:cNvPr id="11" name="グラフィックス 10">
            <a:extLst>
              <a:ext uri="{FF2B5EF4-FFF2-40B4-BE49-F238E27FC236}">
                <a16:creationId xmlns:a16="http://schemas.microsoft.com/office/drawing/2014/main" id="{8A4C12E2-D2A4-D10E-7A9B-3E7FA3327E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09977" y="324889"/>
            <a:ext cx="809323" cy="809323"/>
          </a:xfrm>
          <a:prstGeom prst="rect">
            <a:avLst/>
          </a:prstGeom>
        </p:spPr>
      </p:pic>
    </p:spTree>
    <p:extLst>
      <p:ext uri="{BB962C8B-B14F-4D97-AF65-F5344CB8AC3E}">
        <p14:creationId xmlns:p14="http://schemas.microsoft.com/office/powerpoint/2010/main" val="1299228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DEC532-8F0B-F3CA-9431-278984848D13}"/>
              </a:ext>
            </a:extLst>
          </p:cNvPr>
          <p:cNvSpPr>
            <a:spLocks noGrp="1"/>
          </p:cNvSpPr>
          <p:nvPr>
            <p:ph type="title"/>
          </p:nvPr>
        </p:nvSpPr>
        <p:spPr/>
        <p:txBody>
          <a:bodyPr/>
          <a:lstStyle/>
          <a:p>
            <a:r>
              <a:rPr kumimoji="1" lang="ja-JP" altLang="en-US" sz="2800"/>
              <a:t>提案ツール：</a:t>
            </a:r>
            <a:r>
              <a:rPr kumimoji="1" lang="en-US" altLang="ja-JP" sz="2800" dirty="0"/>
              <a:t>①</a:t>
            </a:r>
            <a:r>
              <a:rPr kumimoji="1" lang="ja-JP" altLang="en-US" sz="2800"/>
              <a:t>全インタラクションタイムライン</a:t>
            </a:r>
          </a:p>
        </p:txBody>
      </p:sp>
      <p:sp>
        <p:nvSpPr>
          <p:cNvPr id="3" name="コンテンツ プレースホルダー 2">
            <a:extLst>
              <a:ext uri="{FF2B5EF4-FFF2-40B4-BE49-F238E27FC236}">
                <a16:creationId xmlns:a16="http://schemas.microsoft.com/office/drawing/2014/main" id="{F02CA118-A97E-98A0-A0CE-8DC1E6561FA8}"/>
              </a:ext>
            </a:extLst>
          </p:cNvPr>
          <p:cNvSpPr>
            <a:spLocks noGrp="1"/>
          </p:cNvSpPr>
          <p:nvPr>
            <p:ph idx="1"/>
          </p:nvPr>
        </p:nvSpPr>
        <p:spPr/>
        <p:txBody>
          <a:bodyPr/>
          <a:lstStyle/>
          <a:p>
            <a:r>
              <a:rPr kumimoji="1" lang="ja-JP" altLang="en-US"/>
              <a:t>左が最も古いインタラクション．</a:t>
            </a:r>
          </a:p>
        </p:txBody>
      </p:sp>
      <p:sp>
        <p:nvSpPr>
          <p:cNvPr id="4" name="スライド番号プレースホルダー 3">
            <a:extLst>
              <a:ext uri="{FF2B5EF4-FFF2-40B4-BE49-F238E27FC236}">
                <a16:creationId xmlns:a16="http://schemas.microsoft.com/office/drawing/2014/main" id="{D746CB3B-AB0B-E3A6-0F69-A06805003DA2}"/>
              </a:ext>
            </a:extLst>
          </p:cNvPr>
          <p:cNvSpPr>
            <a:spLocks noGrp="1"/>
          </p:cNvSpPr>
          <p:nvPr>
            <p:ph type="sldNum" sz="quarter" idx="12"/>
          </p:nvPr>
        </p:nvSpPr>
        <p:spPr/>
        <p:txBody>
          <a:bodyPr/>
          <a:lstStyle/>
          <a:p>
            <a:fld id="{B16735D3-C9E7-F649-AF37-A9D08763696D}" type="slidenum">
              <a:rPr lang="ja-JP" altLang="en-US" smtClean="0"/>
              <a:pPr/>
              <a:t>12</a:t>
            </a:fld>
            <a:endParaRPr lang="ja-JP" altLang="en-US"/>
          </a:p>
        </p:txBody>
      </p:sp>
      <p:pic>
        <p:nvPicPr>
          <p:cNvPr id="5" name="図 4">
            <a:extLst>
              <a:ext uri="{FF2B5EF4-FFF2-40B4-BE49-F238E27FC236}">
                <a16:creationId xmlns:a16="http://schemas.microsoft.com/office/drawing/2014/main" id="{A0B9E636-42FB-78B5-76B2-7C14C49DA40E}"/>
              </a:ext>
            </a:extLst>
          </p:cNvPr>
          <p:cNvPicPr>
            <a:picLocks noChangeAspect="1"/>
          </p:cNvPicPr>
          <p:nvPr/>
        </p:nvPicPr>
        <p:blipFill>
          <a:blip r:embed="rId3"/>
          <a:stretch>
            <a:fillRect/>
          </a:stretch>
        </p:blipFill>
        <p:spPr>
          <a:xfrm>
            <a:off x="396000" y="2484507"/>
            <a:ext cx="8352000" cy="3821375"/>
          </a:xfrm>
          <a:prstGeom prst="rect">
            <a:avLst/>
          </a:prstGeom>
        </p:spPr>
      </p:pic>
      <p:sp>
        <p:nvSpPr>
          <p:cNvPr id="9" name="フリーフォーム 8">
            <a:extLst>
              <a:ext uri="{FF2B5EF4-FFF2-40B4-BE49-F238E27FC236}">
                <a16:creationId xmlns:a16="http://schemas.microsoft.com/office/drawing/2014/main" id="{5E3881F9-A37C-EF39-C9E7-7EF90AC99C22}"/>
              </a:ext>
            </a:extLst>
          </p:cNvPr>
          <p:cNvSpPr/>
          <p:nvPr/>
        </p:nvSpPr>
        <p:spPr>
          <a:xfrm>
            <a:off x="396000" y="2484507"/>
            <a:ext cx="8352000" cy="3821375"/>
          </a:xfrm>
          <a:custGeom>
            <a:avLst/>
            <a:gdLst>
              <a:gd name="csX0" fmla="*/ 507249 w 8352000"/>
              <a:gd name="csY0" fmla="*/ 2087493 h 3821375"/>
              <a:gd name="csX1" fmla="*/ 507249 w 8352000"/>
              <a:gd name="csY1" fmla="*/ 2410878 h 3821375"/>
              <a:gd name="csX2" fmla="*/ 8268498 w 8352000"/>
              <a:gd name="csY2" fmla="*/ 2410878 h 3821375"/>
              <a:gd name="csX3" fmla="*/ 8268498 w 8352000"/>
              <a:gd name="csY3" fmla="*/ 2087493 h 3821375"/>
              <a:gd name="csX4" fmla="*/ 0 w 8352000"/>
              <a:gd name="csY4" fmla="*/ 0 h 3821375"/>
              <a:gd name="csX5" fmla="*/ 8352000 w 8352000"/>
              <a:gd name="csY5" fmla="*/ 0 h 3821375"/>
              <a:gd name="csX6" fmla="*/ 8352000 w 8352000"/>
              <a:gd name="csY6" fmla="*/ 3821375 h 3821375"/>
              <a:gd name="csX7" fmla="*/ 0 w 8352000"/>
              <a:gd name="csY7" fmla="*/ 3821375 h 3821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352000" h="3821375">
                <a:moveTo>
                  <a:pt x="507249" y="2087493"/>
                </a:moveTo>
                <a:lnTo>
                  <a:pt x="507249" y="2410878"/>
                </a:lnTo>
                <a:lnTo>
                  <a:pt x="8268498" y="2410878"/>
                </a:lnTo>
                <a:lnTo>
                  <a:pt x="8268498" y="2087493"/>
                </a:lnTo>
                <a:close/>
                <a:moveTo>
                  <a:pt x="0" y="0"/>
                </a:moveTo>
                <a:lnTo>
                  <a:pt x="8352000" y="0"/>
                </a:lnTo>
                <a:lnTo>
                  <a:pt x="8352000" y="3821375"/>
                </a:lnTo>
                <a:lnTo>
                  <a:pt x="0" y="3821375"/>
                </a:lnTo>
                <a:close/>
              </a:path>
            </a:pathLst>
          </a:custGeom>
          <a:solidFill>
            <a:schemeClr val="bg1">
              <a:alpha val="51104"/>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10474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1FE91-BE8E-EC57-8983-5358243C649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B1C872F-8EF1-81B4-BB99-7826D87275E3}"/>
              </a:ext>
            </a:extLst>
          </p:cNvPr>
          <p:cNvSpPr>
            <a:spLocks noGrp="1"/>
          </p:cNvSpPr>
          <p:nvPr>
            <p:ph type="title"/>
          </p:nvPr>
        </p:nvSpPr>
        <p:spPr/>
        <p:txBody>
          <a:bodyPr/>
          <a:lstStyle/>
          <a:p>
            <a:r>
              <a:rPr kumimoji="1" lang="ja-JP" altLang="en-US" sz="2800"/>
              <a:t>提案ツール：</a:t>
            </a:r>
            <a:r>
              <a:rPr lang="en-US" altLang="ja-JP" sz="2800" dirty="0"/>
              <a:t>②</a:t>
            </a:r>
            <a:r>
              <a:rPr kumimoji="1" lang="ja-JP" altLang="en-US" sz="2800"/>
              <a:t>フィルタタイムライン</a:t>
            </a:r>
          </a:p>
        </p:txBody>
      </p:sp>
      <p:sp>
        <p:nvSpPr>
          <p:cNvPr id="3" name="コンテンツ プレースホルダー 2">
            <a:extLst>
              <a:ext uri="{FF2B5EF4-FFF2-40B4-BE49-F238E27FC236}">
                <a16:creationId xmlns:a16="http://schemas.microsoft.com/office/drawing/2014/main" id="{3B5715FC-21B5-6A70-DFD2-333BC7DD2635}"/>
              </a:ext>
            </a:extLst>
          </p:cNvPr>
          <p:cNvSpPr>
            <a:spLocks noGrp="1"/>
          </p:cNvSpPr>
          <p:nvPr>
            <p:ph idx="1"/>
          </p:nvPr>
        </p:nvSpPr>
        <p:spPr/>
        <p:txBody>
          <a:bodyPr/>
          <a:lstStyle/>
          <a:p>
            <a:pPr>
              <a:buNone/>
            </a:pPr>
            <a:r>
              <a:rPr kumimoji="1" lang="ja-JP" altLang="en-US"/>
              <a:t>インタラクションを条件でフィルタして表示．</a:t>
            </a:r>
          </a:p>
        </p:txBody>
      </p:sp>
      <p:sp>
        <p:nvSpPr>
          <p:cNvPr id="4" name="スライド番号プレースホルダー 3">
            <a:extLst>
              <a:ext uri="{FF2B5EF4-FFF2-40B4-BE49-F238E27FC236}">
                <a16:creationId xmlns:a16="http://schemas.microsoft.com/office/drawing/2014/main" id="{EDF3758A-B052-3DD1-CB66-10A0A2D896A0}"/>
              </a:ext>
            </a:extLst>
          </p:cNvPr>
          <p:cNvSpPr>
            <a:spLocks noGrp="1"/>
          </p:cNvSpPr>
          <p:nvPr>
            <p:ph type="sldNum" sz="quarter" idx="12"/>
          </p:nvPr>
        </p:nvSpPr>
        <p:spPr/>
        <p:txBody>
          <a:bodyPr/>
          <a:lstStyle/>
          <a:p>
            <a:fld id="{B16735D3-C9E7-F649-AF37-A9D08763696D}" type="slidenum">
              <a:rPr lang="ja-JP" altLang="en-US" smtClean="0"/>
              <a:pPr/>
              <a:t>13</a:t>
            </a:fld>
            <a:endParaRPr lang="ja-JP" altLang="en-US"/>
          </a:p>
        </p:txBody>
      </p:sp>
      <p:pic>
        <p:nvPicPr>
          <p:cNvPr id="5" name="図 4">
            <a:extLst>
              <a:ext uri="{FF2B5EF4-FFF2-40B4-BE49-F238E27FC236}">
                <a16:creationId xmlns:a16="http://schemas.microsoft.com/office/drawing/2014/main" id="{FB5B5AC6-5893-5533-293E-F66D48C76B42}"/>
              </a:ext>
            </a:extLst>
          </p:cNvPr>
          <p:cNvPicPr>
            <a:picLocks noChangeAspect="1"/>
          </p:cNvPicPr>
          <p:nvPr/>
        </p:nvPicPr>
        <p:blipFill>
          <a:blip r:embed="rId3"/>
          <a:stretch>
            <a:fillRect/>
          </a:stretch>
        </p:blipFill>
        <p:spPr>
          <a:xfrm>
            <a:off x="396000" y="2484507"/>
            <a:ext cx="8352000" cy="3821375"/>
          </a:xfrm>
          <a:prstGeom prst="rect">
            <a:avLst/>
          </a:prstGeom>
        </p:spPr>
      </p:pic>
      <p:sp>
        <p:nvSpPr>
          <p:cNvPr id="8" name="フリーフォーム 7">
            <a:extLst>
              <a:ext uri="{FF2B5EF4-FFF2-40B4-BE49-F238E27FC236}">
                <a16:creationId xmlns:a16="http://schemas.microsoft.com/office/drawing/2014/main" id="{D77E41A0-BC7C-F5B2-2940-66FA53AF3C97}"/>
              </a:ext>
            </a:extLst>
          </p:cNvPr>
          <p:cNvSpPr/>
          <p:nvPr/>
        </p:nvSpPr>
        <p:spPr>
          <a:xfrm>
            <a:off x="396000" y="2484507"/>
            <a:ext cx="8352000" cy="3821375"/>
          </a:xfrm>
          <a:custGeom>
            <a:avLst/>
            <a:gdLst>
              <a:gd name="csX0" fmla="*/ 228467 w 8352000"/>
              <a:gd name="csY0" fmla="*/ 2377424 h 3821375"/>
              <a:gd name="csX1" fmla="*/ 228467 w 8352000"/>
              <a:gd name="csY1" fmla="*/ 3581755 h 3821375"/>
              <a:gd name="csX2" fmla="*/ 8300258 w 8352000"/>
              <a:gd name="csY2" fmla="*/ 3581755 h 3821375"/>
              <a:gd name="csX3" fmla="*/ 8300258 w 8352000"/>
              <a:gd name="csY3" fmla="*/ 2377424 h 3821375"/>
              <a:gd name="csX4" fmla="*/ 0 w 8352000"/>
              <a:gd name="csY4" fmla="*/ 0 h 3821375"/>
              <a:gd name="csX5" fmla="*/ 8352000 w 8352000"/>
              <a:gd name="csY5" fmla="*/ 0 h 3821375"/>
              <a:gd name="csX6" fmla="*/ 8352000 w 8352000"/>
              <a:gd name="csY6" fmla="*/ 3821375 h 3821375"/>
              <a:gd name="csX7" fmla="*/ 0 w 8352000"/>
              <a:gd name="csY7" fmla="*/ 3821375 h 3821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352000" h="3821375">
                <a:moveTo>
                  <a:pt x="228467" y="2377424"/>
                </a:moveTo>
                <a:lnTo>
                  <a:pt x="228467" y="3581755"/>
                </a:lnTo>
                <a:lnTo>
                  <a:pt x="8300258" y="3581755"/>
                </a:lnTo>
                <a:lnTo>
                  <a:pt x="8300258" y="2377424"/>
                </a:lnTo>
                <a:close/>
                <a:moveTo>
                  <a:pt x="0" y="0"/>
                </a:moveTo>
                <a:lnTo>
                  <a:pt x="8352000" y="0"/>
                </a:lnTo>
                <a:lnTo>
                  <a:pt x="8352000" y="3821375"/>
                </a:lnTo>
                <a:lnTo>
                  <a:pt x="0" y="3821375"/>
                </a:lnTo>
                <a:close/>
              </a:path>
            </a:pathLst>
          </a:custGeom>
          <a:solidFill>
            <a:schemeClr val="bg1">
              <a:alpha val="51104"/>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37720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30D97-903D-7CBE-7C4A-747B37F4DB8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709029B-F97B-10B0-D0C1-6C183D6F0864}"/>
              </a:ext>
            </a:extLst>
          </p:cNvPr>
          <p:cNvSpPr>
            <a:spLocks noGrp="1"/>
          </p:cNvSpPr>
          <p:nvPr>
            <p:ph type="title"/>
          </p:nvPr>
        </p:nvSpPr>
        <p:spPr/>
        <p:txBody>
          <a:bodyPr/>
          <a:lstStyle/>
          <a:p>
            <a:r>
              <a:rPr kumimoji="1" lang="ja-JP" altLang="en-US" sz="2800"/>
              <a:t>提案ツール：</a:t>
            </a:r>
            <a:r>
              <a:rPr lang="en-US" altLang="ja-JP" sz="2800" dirty="0"/>
              <a:t>②</a:t>
            </a:r>
            <a:r>
              <a:rPr kumimoji="1" lang="ja-JP" altLang="en-US" sz="2800"/>
              <a:t>フィルタタイムライン</a:t>
            </a:r>
          </a:p>
        </p:txBody>
      </p:sp>
      <p:sp>
        <p:nvSpPr>
          <p:cNvPr id="3" name="コンテンツ プレースホルダー 2">
            <a:extLst>
              <a:ext uri="{FF2B5EF4-FFF2-40B4-BE49-F238E27FC236}">
                <a16:creationId xmlns:a16="http://schemas.microsoft.com/office/drawing/2014/main" id="{8A88F6DF-A4D2-6B54-33CB-2E74BEA763AF}"/>
              </a:ext>
            </a:extLst>
          </p:cNvPr>
          <p:cNvSpPr>
            <a:spLocks noGrp="1"/>
          </p:cNvSpPr>
          <p:nvPr>
            <p:ph idx="1"/>
          </p:nvPr>
        </p:nvSpPr>
        <p:spPr/>
        <p:txBody>
          <a:bodyPr/>
          <a:lstStyle/>
          <a:p>
            <a:pPr>
              <a:buNone/>
            </a:pPr>
            <a:r>
              <a:rPr kumimoji="1" lang="ja-JP" altLang="en-US"/>
              <a:t>インタラクションを条件でフィルタして表示．</a:t>
            </a:r>
          </a:p>
        </p:txBody>
      </p:sp>
      <p:sp>
        <p:nvSpPr>
          <p:cNvPr id="4" name="スライド番号プレースホルダー 3">
            <a:extLst>
              <a:ext uri="{FF2B5EF4-FFF2-40B4-BE49-F238E27FC236}">
                <a16:creationId xmlns:a16="http://schemas.microsoft.com/office/drawing/2014/main" id="{97C4B2EF-EDB7-83E1-FBF7-661BF1F3A3DB}"/>
              </a:ext>
            </a:extLst>
          </p:cNvPr>
          <p:cNvSpPr>
            <a:spLocks noGrp="1"/>
          </p:cNvSpPr>
          <p:nvPr>
            <p:ph type="sldNum" sz="quarter" idx="12"/>
          </p:nvPr>
        </p:nvSpPr>
        <p:spPr/>
        <p:txBody>
          <a:bodyPr/>
          <a:lstStyle/>
          <a:p>
            <a:fld id="{B16735D3-C9E7-F649-AF37-A9D08763696D}" type="slidenum">
              <a:rPr lang="ja-JP" altLang="en-US" smtClean="0"/>
              <a:pPr/>
              <a:t>14</a:t>
            </a:fld>
            <a:endParaRPr lang="ja-JP" altLang="en-US"/>
          </a:p>
        </p:txBody>
      </p:sp>
      <p:pic>
        <p:nvPicPr>
          <p:cNvPr id="5" name="図 4">
            <a:extLst>
              <a:ext uri="{FF2B5EF4-FFF2-40B4-BE49-F238E27FC236}">
                <a16:creationId xmlns:a16="http://schemas.microsoft.com/office/drawing/2014/main" id="{C4E61D9A-733A-3605-EBA0-1E06B0A78BAA}"/>
              </a:ext>
            </a:extLst>
          </p:cNvPr>
          <p:cNvPicPr>
            <a:picLocks noChangeAspect="1"/>
          </p:cNvPicPr>
          <p:nvPr/>
        </p:nvPicPr>
        <p:blipFill>
          <a:blip r:embed="rId3"/>
          <a:stretch>
            <a:fillRect/>
          </a:stretch>
        </p:blipFill>
        <p:spPr>
          <a:xfrm>
            <a:off x="396000" y="2484507"/>
            <a:ext cx="8352000" cy="3821375"/>
          </a:xfrm>
          <a:prstGeom prst="rect">
            <a:avLst/>
          </a:prstGeom>
        </p:spPr>
      </p:pic>
      <p:sp>
        <p:nvSpPr>
          <p:cNvPr id="8" name="フリーフォーム 7">
            <a:extLst>
              <a:ext uri="{FF2B5EF4-FFF2-40B4-BE49-F238E27FC236}">
                <a16:creationId xmlns:a16="http://schemas.microsoft.com/office/drawing/2014/main" id="{C0C03A5A-2E90-2454-6E59-6E540A40A9BF}"/>
              </a:ext>
            </a:extLst>
          </p:cNvPr>
          <p:cNvSpPr/>
          <p:nvPr/>
        </p:nvSpPr>
        <p:spPr>
          <a:xfrm>
            <a:off x="396000" y="2484507"/>
            <a:ext cx="8352000" cy="3821375"/>
          </a:xfrm>
          <a:custGeom>
            <a:avLst/>
            <a:gdLst>
              <a:gd name="csX0" fmla="*/ 228467 w 8352000"/>
              <a:gd name="csY0" fmla="*/ 2377424 h 3821375"/>
              <a:gd name="csX1" fmla="*/ 228467 w 8352000"/>
              <a:gd name="csY1" fmla="*/ 3581755 h 3821375"/>
              <a:gd name="csX2" fmla="*/ 8300258 w 8352000"/>
              <a:gd name="csY2" fmla="*/ 3581755 h 3821375"/>
              <a:gd name="csX3" fmla="*/ 8300258 w 8352000"/>
              <a:gd name="csY3" fmla="*/ 2377424 h 3821375"/>
              <a:gd name="csX4" fmla="*/ 0 w 8352000"/>
              <a:gd name="csY4" fmla="*/ 0 h 3821375"/>
              <a:gd name="csX5" fmla="*/ 8352000 w 8352000"/>
              <a:gd name="csY5" fmla="*/ 0 h 3821375"/>
              <a:gd name="csX6" fmla="*/ 8352000 w 8352000"/>
              <a:gd name="csY6" fmla="*/ 3821375 h 3821375"/>
              <a:gd name="csX7" fmla="*/ 0 w 8352000"/>
              <a:gd name="csY7" fmla="*/ 3821375 h 3821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352000" h="3821375">
                <a:moveTo>
                  <a:pt x="228467" y="2377424"/>
                </a:moveTo>
                <a:lnTo>
                  <a:pt x="228467" y="3581755"/>
                </a:lnTo>
                <a:lnTo>
                  <a:pt x="8300258" y="3581755"/>
                </a:lnTo>
                <a:lnTo>
                  <a:pt x="8300258" y="2377424"/>
                </a:lnTo>
                <a:close/>
                <a:moveTo>
                  <a:pt x="0" y="0"/>
                </a:moveTo>
                <a:lnTo>
                  <a:pt x="8352000" y="0"/>
                </a:lnTo>
                <a:lnTo>
                  <a:pt x="8352000" y="3821375"/>
                </a:lnTo>
                <a:lnTo>
                  <a:pt x="0" y="3821375"/>
                </a:lnTo>
                <a:close/>
              </a:path>
            </a:pathLst>
          </a:custGeom>
          <a:solidFill>
            <a:schemeClr val="bg1">
              <a:alpha val="51104"/>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6" name="正方形/長方形 5">
            <a:extLst>
              <a:ext uri="{FF2B5EF4-FFF2-40B4-BE49-F238E27FC236}">
                <a16:creationId xmlns:a16="http://schemas.microsoft.com/office/drawing/2014/main" id="{908E690C-7FB2-0A83-938D-A6EB44F0FBD0}"/>
              </a:ext>
            </a:extLst>
          </p:cNvPr>
          <p:cNvSpPr/>
          <p:nvPr/>
        </p:nvSpPr>
        <p:spPr>
          <a:xfrm>
            <a:off x="2108718" y="4870580"/>
            <a:ext cx="774441" cy="6064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rgbClr val="FF0000"/>
              </a:solidFill>
              <a:latin typeface="Segoe UI" panose="020B0502040204020203" pitchFamily="34" charset="0"/>
              <a:cs typeface="Segoe UI" panose="020B0502040204020203" pitchFamily="34" charset="0"/>
            </a:endParaRPr>
          </a:p>
        </p:txBody>
      </p:sp>
      <p:pic>
        <p:nvPicPr>
          <p:cNvPr id="9" name="図 8">
            <a:extLst>
              <a:ext uri="{FF2B5EF4-FFF2-40B4-BE49-F238E27FC236}">
                <a16:creationId xmlns:a16="http://schemas.microsoft.com/office/drawing/2014/main" id="{C9442717-9C16-3230-7BF9-D7707E735FB9}"/>
              </a:ext>
            </a:extLst>
          </p:cNvPr>
          <p:cNvPicPr>
            <a:picLocks noChangeAspect="1"/>
          </p:cNvPicPr>
          <p:nvPr/>
        </p:nvPicPr>
        <p:blipFill>
          <a:blip r:embed="rId3"/>
          <a:srcRect l="21586" t="62494" r="70140" b="21635"/>
          <a:stretch>
            <a:fillRect/>
          </a:stretch>
        </p:blipFill>
        <p:spPr>
          <a:xfrm>
            <a:off x="3015678" y="2619336"/>
            <a:ext cx="2279527" cy="2000538"/>
          </a:xfrm>
          <a:prstGeom prst="rect">
            <a:avLst/>
          </a:prstGeom>
          <a:ln w="63500">
            <a:solidFill>
              <a:srgbClr val="FF0000"/>
            </a:solidFill>
          </a:ln>
        </p:spPr>
      </p:pic>
      <p:cxnSp>
        <p:nvCxnSpPr>
          <p:cNvPr id="11" name="直線コネクタ 10">
            <a:extLst>
              <a:ext uri="{FF2B5EF4-FFF2-40B4-BE49-F238E27FC236}">
                <a16:creationId xmlns:a16="http://schemas.microsoft.com/office/drawing/2014/main" id="{0ECD6B40-3C86-7E40-45CE-CAABBBA9EECE}"/>
              </a:ext>
            </a:extLst>
          </p:cNvPr>
          <p:cNvCxnSpPr>
            <a:cxnSpLocks/>
          </p:cNvCxnSpPr>
          <p:nvPr/>
        </p:nvCxnSpPr>
        <p:spPr>
          <a:xfrm flipV="1">
            <a:off x="2108718" y="2564296"/>
            <a:ext cx="906960" cy="2306284"/>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8B04E843-256A-9003-F642-D2C8E3FDBBCD}"/>
              </a:ext>
            </a:extLst>
          </p:cNvPr>
          <p:cNvCxnSpPr>
            <a:cxnSpLocks/>
          </p:cNvCxnSpPr>
          <p:nvPr/>
        </p:nvCxnSpPr>
        <p:spPr>
          <a:xfrm flipV="1">
            <a:off x="2883159" y="4636642"/>
            <a:ext cx="2412046" cy="233938"/>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06B3D373-A532-F014-8360-166D26FDE347}"/>
              </a:ext>
            </a:extLst>
          </p:cNvPr>
          <p:cNvSpPr txBox="1"/>
          <p:nvPr/>
        </p:nvSpPr>
        <p:spPr>
          <a:xfrm>
            <a:off x="5361111" y="2890253"/>
            <a:ext cx="3274890" cy="461665"/>
          </a:xfrm>
          <a:prstGeom prst="rect">
            <a:avLst/>
          </a:prstGeom>
          <a:solidFill>
            <a:schemeClr val="bg1"/>
          </a:solidFill>
        </p:spPr>
        <p:txBody>
          <a:bodyPr wrap="square" rtlCol="0" anchor="ctr">
            <a:spAutoFit/>
          </a:bodyPr>
          <a:lstStyle/>
          <a:p>
            <a:r>
              <a:rPr kumimoji="1" lang="ja-JP" altLang="en-US" sz="2400" b="1">
                <a:solidFill>
                  <a:srgbClr val="FF0000"/>
                </a:solidFill>
              </a:rPr>
              <a:t>ファイル探索フィルタ</a:t>
            </a:r>
          </a:p>
        </p:txBody>
      </p:sp>
      <p:sp>
        <p:nvSpPr>
          <p:cNvPr id="17" name="テキスト ボックス 16">
            <a:extLst>
              <a:ext uri="{FF2B5EF4-FFF2-40B4-BE49-F238E27FC236}">
                <a16:creationId xmlns:a16="http://schemas.microsoft.com/office/drawing/2014/main" id="{017433DA-75B9-B7FB-F4F7-8DAC226E0935}"/>
              </a:ext>
            </a:extLst>
          </p:cNvPr>
          <p:cNvSpPr txBox="1"/>
          <p:nvPr/>
        </p:nvSpPr>
        <p:spPr>
          <a:xfrm>
            <a:off x="5361112" y="3864167"/>
            <a:ext cx="3274890" cy="461665"/>
          </a:xfrm>
          <a:prstGeom prst="rect">
            <a:avLst/>
          </a:prstGeom>
          <a:solidFill>
            <a:schemeClr val="bg1"/>
          </a:solidFill>
        </p:spPr>
        <p:txBody>
          <a:bodyPr wrap="square" rtlCol="0" anchor="ctr">
            <a:spAutoFit/>
          </a:bodyPr>
          <a:lstStyle/>
          <a:p>
            <a:r>
              <a:rPr kumimoji="1" lang="ja-JP" altLang="en-US" sz="2400" b="1">
                <a:solidFill>
                  <a:srgbClr val="FF0000"/>
                </a:solidFill>
              </a:rPr>
              <a:t>ファイル読込フィルタ</a:t>
            </a:r>
          </a:p>
        </p:txBody>
      </p:sp>
    </p:spTree>
    <p:extLst>
      <p:ext uri="{BB962C8B-B14F-4D97-AF65-F5344CB8AC3E}">
        <p14:creationId xmlns:p14="http://schemas.microsoft.com/office/powerpoint/2010/main" val="3922603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9BB69-8B44-83C6-D02D-4288D35EB79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3CD620A-C8D1-9E74-E185-F7C25A786357}"/>
              </a:ext>
            </a:extLst>
          </p:cNvPr>
          <p:cNvSpPr>
            <a:spLocks noGrp="1"/>
          </p:cNvSpPr>
          <p:nvPr>
            <p:ph type="title"/>
          </p:nvPr>
        </p:nvSpPr>
        <p:spPr/>
        <p:txBody>
          <a:bodyPr/>
          <a:lstStyle/>
          <a:p>
            <a:r>
              <a:rPr kumimoji="1" lang="ja-JP" altLang="en-US" sz="2800"/>
              <a:t>提案ツール：</a:t>
            </a:r>
            <a:r>
              <a:rPr lang="en-US" altLang="ja-JP" sz="2800" dirty="0"/>
              <a:t>③</a:t>
            </a:r>
            <a:r>
              <a:rPr lang="ja-JP" altLang="en-US" sz="2800"/>
              <a:t>トークン使用量グラフ</a:t>
            </a:r>
            <a:endParaRPr kumimoji="1" lang="ja-JP" altLang="en-US" sz="2800"/>
          </a:p>
        </p:txBody>
      </p:sp>
      <p:sp>
        <p:nvSpPr>
          <p:cNvPr id="3" name="コンテンツ プレースホルダー 2">
            <a:extLst>
              <a:ext uri="{FF2B5EF4-FFF2-40B4-BE49-F238E27FC236}">
                <a16:creationId xmlns:a16="http://schemas.microsoft.com/office/drawing/2014/main" id="{6FC2DD8E-DBC9-B87E-6C62-8951B2EF2399}"/>
              </a:ext>
            </a:extLst>
          </p:cNvPr>
          <p:cNvSpPr>
            <a:spLocks noGrp="1"/>
          </p:cNvSpPr>
          <p:nvPr>
            <p:ph idx="1"/>
          </p:nvPr>
        </p:nvSpPr>
        <p:spPr/>
        <p:txBody>
          <a:bodyPr/>
          <a:lstStyle/>
          <a:p>
            <a:r>
              <a:rPr kumimoji="1" lang="ja-JP" altLang="en-US"/>
              <a:t>各応答が占めるトークン量を表示．</a:t>
            </a:r>
          </a:p>
        </p:txBody>
      </p:sp>
      <p:sp>
        <p:nvSpPr>
          <p:cNvPr id="4" name="スライド番号プレースホルダー 3">
            <a:extLst>
              <a:ext uri="{FF2B5EF4-FFF2-40B4-BE49-F238E27FC236}">
                <a16:creationId xmlns:a16="http://schemas.microsoft.com/office/drawing/2014/main" id="{475C56E5-3F7A-E5BA-9E89-C3E340F9B6E2}"/>
              </a:ext>
            </a:extLst>
          </p:cNvPr>
          <p:cNvSpPr>
            <a:spLocks noGrp="1"/>
          </p:cNvSpPr>
          <p:nvPr>
            <p:ph type="sldNum" sz="quarter" idx="12"/>
          </p:nvPr>
        </p:nvSpPr>
        <p:spPr/>
        <p:txBody>
          <a:bodyPr/>
          <a:lstStyle/>
          <a:p>
            <a:fld id="{B16735D3-C9E7-F649-AF37-A9D08763696D}" type="slidenum">
              <a:rPr lang="ja-JP" altLang="en-US" smtClean="0"/>
              <a:pPr/>
              <a:t>15</a:t>
            </a:fld>
            <a:endParaRPr lang="ja-JP" altLang="en-US"/>
          </a:p>
        </p:txBody>
      </p:sp>
      <p:pic>
        <p:nvPicPr>
          <p:cNvPr id="5" name="図 4">
            <a:extLst>
              <a:ext uri="{FF2B5EF4-FFF2-40B4-BE49-F238E27FC236}">
                <a16:creationId xmlns:a16="http://schemas.microsoft.com/office/drawing/2014/main" id="{3B2D7FEB-D291-0A1F-CD07-780EC6654153}"/>
              </a:ext>
            </a:extLst>
          </p:cNvPr>
          <p:cNvPicPr>
            <a:picLocks noChangeAspect="1"/>
          </p:cNvPicPr>
          <p:nvPr/>
        </p:nvPicPr>
        <p:blipFill>
          <a:blip r:embed="rId3"/>
          <a:stretch>
            <a:fillRect/>
          </a:stretch>
        </p:blipFill>
        <p:spPr>
          <a:xfrm>
            <a:off x="396000" y="2484507"/>
            <a:ext cx="8352000" cy="3821375"/>
          </a:xfrm>
          <a:prstGeom prst="rect">
            <a:avLst/>
          </a:prstGeom>
        </p:spPr>
      </p:pic>
      <p:sp>
        <p:nvSpPr>
          <p:cNvPr id="8" name="フリーフォーム 7">
            <a:extLst>
              <a:ext uri="{FF2B5EF4-FFF2-40B4-BE49-F238E27FC236}">
                <a16:creationId xmlns:a16="http://schemas.microsoft.com/office/drawing/2014/main" id="{970E597F-5EC7-0445-1724-97FAD1B16489}"/>
              </a:ext>
            </a:extLst>
          </p:cNvPr>
          <p:cNvSpPr/>
          <p:nvPr/>
        </p:nvSpPr>
        <p:spPr>
          <a:xfrm>
            <a:off x="396000" y="2484507"/>
            <a:ext cx="8352000" cy="3821375"/>
          </a:xfrm>
          <a:custGeom>
            <a:avLst/>
            <a:gdLst>
              <a:gd name="csX0" fmla="*/ 413898 w 8352000"/>
              <a:gd name="csY0" fmla="*/ 376259 h 3821375"/>
              <a:gd name="csX1" fmla="*/ 413898 w 8352000"/>
              <a:gd name="csY1" fmla="*/ 1538853 h 3821375"/>
              <a:gd name="csX2" fmla="*/ 8315120 w 8352000"/>
              <a:gd name="csY2" fmla="*/ 1538853 h 3821375"/>
              <a:gd name="csX3" fmla="*/ 8315120 w 8352000"/>
              <a:gd name="csY3" fmla="*/ 376259 h 3821375"/>
              <a:gd name="csX4" fmla="*/ 0 w 8352000"/>
              <a:gd name="csY4" fmla="*/ 0 h 3821375"/>
              <a:gd name="csX5" fmla="*/ 8352000 w 8352000"/>
              <a:gd name="csY5" fmla="*/ 0 h 3821375"/>
              <a:gd name="csX6" fmla="*/ 8352000 w 8352000"/>
              <a:gd name="csY6" fmla="*/ 3821375 h 3821375"/>
              <a:gd name="csX7" fmla="*/ 0 w 8352000"/>
              <a:gd name="csY7" fmla="*/ 3821375 h 38213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8352000" h="3821375">
                <a:moveTo>
                  <a:pt x="413898" y="376259"/>
                </a:moveTo>
                <a:lnTo>
                  <a:pt x="413898" y="1538853"/>
                </a:lnTo>
                <a:lnTo>
                  <a:pt x="8315120" y="1538853"/>
                </a:lnTo>
                <a:lnTo>
                  <a:pt x="8315120" y="376259"/>
                </a:lnTo>
                <a:close/>
                <a:moveTo>
                  <a:pt x="0" y="0"/>
                </a:moveTo>
                <a:lnTo>
                  <a:pt x="8352000" y="0"/>
                </a:lnTo>
                <a:lnTo>
                  <a:pt x="8352000" y="3821375"/>
                </a:lnTo>
                <a:lnTo>
                  <a:pt x="0" y="3821375"/>
                </a:lnTo>
                <a:close/>
              </a:path>
            </a:pathLst>
          </a:custGeom>
          <a:solidFill>
            <a:schemeClr val="bg1">
              <a:alpha val="51104"/>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49771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6369B6-616C-6486-FF70-18E6238EEE0B}"/>
              </a:ext>
            </a:extLst>
          </p:cNvPr>
          <p:cNvSpPr>
            <a:spLocks noGrp="1"/>
          </p:cNvSpPr>
          <p:nvPr>
            <p:ph type="title"/>
          </p:nvPr>
        </p:nvSpPr>
        <p:spPr/>
        <p:txBody>
          <a:bodyPr/>
          <a:lstStyle/>
          <a:p>
            <a:r>
              <a:rPr kumimoji="1" lang="ja-JP" altLang="en-US"/>
              <a:t>ケーススタディ</a:t>
            </a:r>
          </a:p>
        </p:txBody>
      </p:sp>
      <p:sp>
        <p:nvSpPr>
          <p:cNvPr id="3" name="コンテンツ プレースホルダー 2">
            <a:extLst>
              <a:ext uri="{FF2B5EF4-FFF2-40B4-BE49-F238E27FC236}">
                <a16:creationId xmlns:a16="http://schemas.microsoft.com/office/drawing/2014/main" id="{F75C69DB-D4D1-EE70-3019-7AD79F93BFF4}"/>
              </a:ext>
            </a:extLst>
          </p:cNvPr>
          <p:cNvSpPr>
            <a:spLocks noGrp="1"/>
          </p:cNvSpPr>
          <p:nvPr>
            <p:ph idx="1"/>
          </p:nvPr>
        </p:nvSpPr>
        <p:spPr/>
        <p:txBody>
          <a:bodyPr/>
          <a:lstStyle/>
          <a:p>
            <a:pPr>
              <a:buNone/>
            </a:pPr>
            <a:r>
              <a:rPr lang="ja-JP" altLang="en-US" sz="2600" b="1"/>
              <a:t>目的</a:t>
            </a:r>
            <a:endParaRPr lang="en-US" altLang="ja-JP" sz="2600" b="1" dirty="0"/>
          </a:p>
          <a:p>
            <a:pPr>
              <a:buNone/>
            </a:pPr>
            <a:r>
              <a:rPr lang="ja-JP" altLang="en-US" sz="2400"/>
              <a:t>提案ツールを用いてトラジェクトリの特徴，および</a:t>
            </a:r>
            <a:br>
              <a:rPr lang="en-US" altLang="ja-JP" sz="2400" dirty="0"/>
            </a:br>
            <a:r>
              <a:rPr lang="ja-JP" altLang="en-US" sz="2400"/>
              <a:t>トラジェクトリ間の違いをどう観察できるか確認する．</a:t>
            </a:r>
            <a:endParaRPr lang="en-US" altLang="ja-JP" sz="800" dirty="0"/>
          </a:p>
          <a:p>
            <a:pPr>
              <a:buNone/>
            </a:pPr>
            <a:r>
              <a:rPr lang="ja-JP" altLang="en-US" sz="2600" b="1"/>
              <a:t>方法</a:t>
            </a:r>
            <a:endParaRPr lang="en-US" altLang="ja-JP" sz="2600" b="1" dirty="0"/>
          </a:p>
          <a:p>
            <a:pPr>
              <a:buNone/>
            </a:pPr>
            <a:r>
              <a:rPr lang="ja-JP" altLang="en-US" sz="2400"/>
              <a:t>同一のバグを</a:t>
            </a:r>
            <a:r>
              <a:rPr lang="en-US" altLang="ja-JP" sz="2400" dirty="0"/>
              <a:t>10</a:t>
            </a:r>
            <a:r>
              <a:rPr lang="ja-JP" altLang="en-US" sz="2400"/>
              <a:t>回</a:t>
            </a:r>
            <a:r>
              <a:rPr lang="en-US" altLang="ja-JP" sz="2400" dirty="0"/>
              <a:t>AI</a:t>
            </a:r>
            <a:r>
              <a:rPr lang="ja-JP" altLang="en-US" sz="2400"/>
              <a:t>コーディングエージェントに修正させ，</a:t>
            </a:r>
            <a:br>
              <a:rPr lang="en-US" altLang="ja-JP" sz="2400" dirty="0"/>
            </a:br>
            <a:r>
              <a:rPr lang="ja-JP" altLang="en-US" sz="2400"/>
              <a:t>トラジェクトリを提案ツールで可視化する．</a:t>
            </a:r>
            <a:endParaRPr lang="en-US" altLang="ja-JP" sz="2400" dirty="0"/>
          </a:p>
          <a:p>
            <a:pPr>
              <a:buNone/>
            </a:pPr>
            <a:r>
              <a:rPr lang="ja-JP" altLang="en-US" sz="2600" b="1"/>
              <a:t>対象バグ</a:t>
            </a:r>
            <a:endParaRPr lang="en-US" altLang="ja-JP" sz="2600" b="1" dirty="0"/>
          </a:p>
          <a:p>
            <a:pPr>
              <a:buNone/>
            </a:pPr>
            <a:r>
              <a:rPr lang="en-US" altLang="ja-JP" sz="2400" dirty="0"/>
              <a:t>GitHub</a:t>
            </a:r>
            <a:r>
              <a:rPr lang="ja-JP" altLang="en-US" sz="2400"/>
              <a:t>の</a:t>
            </a:r>
            <a:r>
              <a:rPr lang="en-US" altLang="ja-JP" sz="2400" dirty="0"/>
              <a:t>Issue</a:t>
            </a:r>
            <a:r>
              <a:rPr lang="ja-JP" altLang="en-US" sz="2400"/>
              <a:t>で報告されたバグ</a:t>
            </a:r>
            <a:r>
              <a:rPr lang="en-US" altLang="ja-JP" sz="2400" dirty="0"/>
              <a:t>2</a:t>
            </a:r>
            <a:r>
              <a:rPr lang="ja-JP" altLang="en-US" sz="2400"/>
              <a:t>件．</a:t>
            </a:r>
            <a:endParaRPr lang="en-US" altLang="ja-JP" sz="2400" dirty="0"/>
          </a:p>
          <a:p>
            <a:pPr>
              <a:buNone/>
            </a:pPr>
            <a:endParaRPr lang="en-US" altLang="ja-JP" sz="2400" dirty="0"/>
          </a:p>
        </p:txBody>
      </p:sp>
      <p:sp>
        <p:nvSpPr>
          <p:cNvPr id="4" name="スライド番号プレースホルダー 3">
            <a:extLst>
              <a:ext uri="{FF2B5EF4-FFF2-40B4-BE49-F238E27FC236}">
                <a16:creationId xmlns:a16="http://schemas.microsoft.com/office/drawing/2014/main" id="{A153EB95-53BA-C8D9-4D2E-F5226267BF6B}"/>
              </a:ext>
            </a:extLst>
          </p:cNvPr>
          <p:cNvSpPr>
            <a:spLocks noGrp="1"/>
          </p:cNvSpPr>
          <p:nvPr>
            <p:ph type="sldNum" sz="quarter" idx="12"/>
          </p:nvPr>
        </p:nvSpPr>
        <p:spPr/>
        <p:txBody>
          <a:bodyPr/>
          <a:lstStyle/>
          <a:p>
            <a:fld id="{B16735D3-C9E7-F649-AF37-A9D08763696D}" type="slidenum">
              <a:rPr lang="ja-JP" altLang="en-US" smtClean="0"/>
              <a:pPr/>
              <a:t>16</a:t>
            </a:fld>
            <a:endParaRPr lang="ja-JP" altLang="en-US"/>
          </a:p>
        </p:txBody>
      </p:sp>
    </p:spTree>
    <p:extLst>
      <p:ext uri="{BB962C8B-B14F-4D97-AF65-F5344CB8AC3E}">
        <p14:creationId xmlns:p14="http://schemas.microsoft.com/office/powerpoint/2010/main" val="4268289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B5739-BEAA-E137-13E5-8B2289B631C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BBC7C35-4A7E-110C-0765-B26CC6A5E8EA}"/>
              </a:ext>
            </a:extLst>
          </p:cNvPr>
          <p:cNvSpPr>
            <a:spLocks noGrp="1"/>
          </p:cNvSpPr>
          <p:nvPr>
            <p:ph type="title"/>
          </p:nvPr>
        </p:nvSpPr>
        <p:spPr/>
        <p:txBody>
          <a:bodyPr/>
          <a:lstStyle/>
          <a:p>
            <a:r>
              <a:rPr kumimoji="1" lang="ja-JP" altLang="en-US"/>
              <a:t>観察</a:t>
            </a:r>
            <a:r>
              <a:rPr kumimoji="1" lang="en-US" altLang="ja-JP" dirty="0"/>
              <a:t>1: </a:t>
            </a:r>
            <a:r>
              <a:rPr kumimoji="1" lang="ja-JP" altLang="en-US"/>
              <a:t>テスト方法の模索</a:t>
            </a:r>
          </a:p>
        </p:txBody>
      </p:sp>
      <p:sp>
        <p:nvSpPr>
          <p:cNvPr id="3" name="コンテンツ プレースホルダー 2">
            <a:extLst>
              <a:ext uri="{FF2B5EF4-FFF2-40B4-BE49-F238E27FC236}">
                <a16:creationId xmlns:a16="http://schemas.microsoft.com/office/drawing/2014/main" id="{236CDFD2-C3E3-CFC6-9D22-C14C06B66DA4}"/>
              </a:ext>
            </a:extLst>
          </p:cNvPr>
          <p:cNvSpPr>
            <a:spLocks noGrp="1"/>
          </p:cNvSpPr>
          <p:nvPr>
            <p:ph idx="1"/>
          </p:nvPr>
        </p:nvSpPr>
        <p:spPr/>
        <p:txBody>
          <a:bodyPr/>
          <a:lstStyle/>
          <a:p>
            <a:pPr>
              <a:buNone/>
            </a:pPr>
            <a:endParaRPr lang="en-US" altLang="ja-JP" sz="2400" dirty="0"/>
          </a:p>
          <a:p>
            <a:pPr>
              <a:buNone/>
            </a:pPr>
            <a:endParaRPr lang="en-US" altLang="ja-JP" sz="2400" dirty="0"/>
          </a:p>
          <a:p>
            <a:pPr>
              <a:buNone/>
            </a:pPr>
            <a:r>
              <a:rPr lang="ja-JP" altLang="en-US" sz="2400"/>
              <a:t>１回目と２回目のファイル編集の間隔が，</a:t>
            </a:r>
            <a:br>
              <a:rPr lang="en-US" altLang="ja-JP" sz="2400" dirty="0"/>
            </a:br>
            <a:r>
              <a:rPr lang="ja-JP" altLang="en-US" sz="2400"/>
              <a:t>２回目以降のファイル編集と比べて</a:t>
            </a:r>
            <a:r>
              <a:rPr lang="ja-JP" altLang="en-US" sz="2400" b="1"/>
              <a:t>長い</a:t>
            </a:r>
            <a:r>
              <a:rPr lang="ja-JP" altLang="en-US" sz="2400"/>
              <a:t>．</a:t>
            </a:r>
            <a:endParaRPr lang="en-US" altLang="ja-JP" sz="2400" dirty="0"/>
          </a:p>
        </p:txBody>
      </p:sp>
      <p:sp>
        <p:nvSpPr>
          <p:cNvPr id="4" name="スライド番号プレースホルダー 3">
            <a:extLst>
              <a:ext uri="{FF2B5EF4-FFF2-40B4-BE49-F238E27FC236}">
                <a16:creationId xmlns:a16="http://schemas.microsoft.com/office/drawing/2014/main" id="{05FF8AF3-B9EE-80C3-EC67-A5092F9424F8}"/>
              </a:ext>
            </a:extLst>
          </p:cNvPr>
          <p:cNvSpPr>
            <a:spLocks noGrp="1"/>
          </p:cNvSpPr>
          <p:nvPr>
            <p:ph type="sldNum" sz="quarter" idx="12"/>
          </p:nvPr>
        </p:nvSpPr>
        <p:spPr/>
        <p:txBody>
          <a:bodyPr/>
          <a:lstStyle/>
          <a:p>
            <a:fld id="{B16735D3-C9E7-F649-AF37-A9D08763696D}" type="slidenum">
              <a:rPr lang="ja-JP" altLang="en-US" smtClean="0"/>
              <a:pPr/>
              <a:t>17</a:t>
            </a:fld>
            <a:endParaRPr lang="ja-JP" altLang="en-US"/>
          </a:p>
        </p:txBody>
      </p:sp>
      <p:pic>
        <p:nvPicPr>
          <p:cNvPr id="6" name="図 5">
            <a:extLst>
              <a:ext uri="{FF2B5EF4-FFF2-40B4-BE49-F238E27FC236}">
                <a16:creationId xmlns:a16="http://schemas.microsoft.com/office/drawing/2014/main" id="{E2FA7A13-223A-84AC-9F63-ADA1B4B72CFB}"/>
              </a:ext>
            </a:extLst>
          </p:cNvPr>
          <p:cNvPicPr>
            <a:picLocks noChangeAspect="1"/>
          </p:cNvPicPr>
          <p:nvPr/>
        </p:nvPicPr>
        <p:blipFill>
          <a:blip r:embed="rId3"/>
          <a:stretch>
            <a:fillRect/>
          </a:stretch>
        </p:blipFill>
        <p:spPr>
          <a:xfrm>
            <a:off x="685800" y="4411786"/>
            <a:ext cx="7772400" cy="1820999"/>
          </a:xfrm>
          <a:prstGeom prst="rect">
            <a:avLst/>
          </a:prstGeom>
        </p:spPr>
      </p:pic>
      <p:cxnSp>
        <p:nvCxnSpPr>
          <p:cNvPr id="10" name="直線矢印コネクタ 9">
            <a:extLst>
              <a:ext uri="{FF2B5EF4-FFF2-40B4-BE49-F238E27FC236}">
                <a16:creationId xmlns:a16="http://schemas.microsoft.com/office/drawing/2014/main" id="{E60CA402-EE3E-DD8C-6841-E9C1E26871E6}"/>
              </a:ext>
            </a:extLst>
          </p:cNvPr>
          <p:cNvCxnSpPr>
            <a:cxnSpLocks/>
          </p:cNvCxnSpPr>
          <p:nvPr/>
        </p:nvCxnSpPr>
        <p:spPr>
          <a:xfrm>
            <a:off x="3461893" y="4188279"/>
            <a:ext cx="0" cy="223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52632974-8C9E-BC51-6321-B13EF06A8029}"/>
              </a:ext>
            </a:extLst>
          </p:cNvPr>
          <p:cNvCxnSpPr>
            <a:cxnSpLocks/>
          </p:cNvCxnSpPr>
          <p:nvPr/>
        </p:nvCxnSpPr>
        <p:spPr>
          <a:xfrm>
            <a:off x="6333001" y="4188279"/>
            <a:ext cx="0" cy="223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968C7D41-D7AF-7BDC-DF7D-C5FD6C78B90B}"/>
              </a:ext>
            </a:extLst>
          </p:cNvPr>
          <p:cNvSpPr txBox="1"/>
          <p:nvPr/>
        </p:nvSpPr>
        <p:spPr>
          <a:xfrm>
            <a:off x="5295558" y="3919142"/>
            <a:ext cx="1257299" cy="307777"/>
          </a:xfrm>
          <a:prstGeom prst="rect">
            <a:avLst/>
          </a:prstGeom>
          <a:noFill/>
        </p:spPr>
        <p:txBody>
          <a:bodyPr wrap="square" rtlCol="0">
            <a:spAutoFit/>
          </a:bodyPr>
          <a:lstStyle/>
          <a:p>
            <a:pPr algn="ctr"/>
            <a:r>
              <a:rPr lang="ja-JP" altLang="en-US" sz="1400" b="1">
                <a:solidFill>
                  <a:srgbClr val="FF0000"/>
                </a:solidFill>
              </a:rPr>
              <a:t>２回目の編集</a:t>
            </a:r>
            <a:endParaRPr kumimoji="1" lang="ja-JP" altLang="en-US" sz="1400" b="1">
              <a:solidFill>
                <a:srgbClr val="FF0000"/>
              </a:solidFill>
            </a:endParaRPr>
          </a:p>
        </p:txBody>
      </p:sp>
      <p:sp>
        <p:nvSpPr>
          <p:cNvPr id="19" name="テキスト ボックス 18">
            <a:extLst>
              <a:ext uri="{FF2B5EF4-FFF2-40B4-BE49-F238E27FC236}">
                <a16:creationId xmlns:a16="http://schemas.microsoft.com/office/drawing/2014/main" id="{1FAB66DD-0B10-D8D1-7D9A-7AED30CA79DC}"/>
              </a:ext>
            </a:extLst>
          </p:cNvPr>
          <p:cNvSpPr txBox="1"/>
          <p:nvPr/>
        </p:nvSpPr>
        <p:spPr>
          <a:xfrm>
            <a:off x="2833243" y="3919143"/>
            <a:ext cx="1257299" cy="307777"/>
          </a:xfrm>
          <a:prstGeom prst="rect">
            <a:avLst/>
          </a:prstGeom>
          <a:noFill/>
        </p:spPr>
        <p:txBody>
          <a:bodyPr wrap="square" rtlCol="0">
            <a:spAutoFit/>
          </a:bodyPr>
          <a:lstStyle/>
          <a:p>
            <a:pPr algn="ctr"/>
            <a:r>
              <a:rPr kumimoji="1" lang="ja-JP" altLang="en-US" sz="1400" b="1">
                <a:solidFill>
                  <a:srgbClr val="FF0000"/>
                </a:solidFill>
              </a:rPr>
              <a:t>１回目の編集</a:t>
            </a:r>
          </a:p>
        </p:txBody>
      </p:sp>
      <p:cxnSp>
        <p:nvCxnSpPr>
          <p:cNvPr id="20" name="直線矢印コネクタ 19">
            <a:extLst>
              <a:ext uri="{FF2B5EF4-FFF2-40B4-BE49-F238E27FC236}">
                <a16:creationId xmlns:a16="http://schemas.microsoft.com/office/drawing/2014/main" id="{0D20010B-E903-6DEC-B2F8-FF455AC7EA02}"/>
              </a:ext>
            </a:extLst>
          </p:cNvPr>
          <p:cNvCxnSpPr>
            <a:cxnSpLocks/>
          </p:cNvCxnSpPr>
          <p:nvPr/>
        </p:nvCxnSpPr>
        <p:spPr>
          <a:xfrm>
            <a:off x="6661533" y="4188279"/>
            <a:ext cx="0" cy="223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D404C2A2-C155-E97E-A046-AEAC131EB1C0}"/>
              </a:ext>
            </a:extLst>
          </p:cNvPr>
          <p:cNvCxnSpPr>
            <a:cxnSpLocks/>
          </p:cNvCxnSpPr>
          <p:nvPr/>
        </p:nvCxnSpPr>
        <p:spPr>
          <a:xfrm>
            <a:off x="6996813" y="4188279"/>
            <a:ext cx="0" cy="223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FC276446-71F1-FE69-DA6A-F57AFD0F1933}"/>
              </a:ext>
            </a:extLst>
          </p:cNvPr>
          <p:cNvCxnSpPr>
            <a:cxnSpLocks/>
          </p:cNvCxnSpPr>
          <p:nvPr/>
        </p:nvCxnSpPr>
        <p:spPr>
          <a:xfrm>
            <a:off x="7430566" y="4188279"/>
            <a:ext cx="0" cy="22350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4" name="グラフィックス 23" descr="プログラマー男性 単色塗りつぶし">
            <a:extLst>
              <a:ext uri="{FF2B5EF4-FFF2-40B4-BE49-F238E27FC236}">
                <a16:creationId xmlns:a16="http://schemas.microsoft.com/office/drawing/2014/main" id="{3377030E-823A-2D28-F116-87C3283E2A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25" name="四角形吹き出し 24">
            <a:extLst>
              <a:ext uri="{FF2B5EF4-FFF2-40B4-BE49-F238E27FC236}">
                <a16:creationId xmlns:a16="http://schemas.microsoft.com/office/drawing/2014/main" id="{57152597-A19F-8313-CFCE-343BA6A346EE}"/>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ja-JP" altLang="en-US" sz="2000" spc="110">
                <a:solidFill>
                  <a:schemeClr val="tx1"/>
                </a:solidFill>
                <a:latin typeface="Segoe UI" panose="020B0502040204020203" pitchFamily="34" charset="0"/>
                <a:cs typeface="Segoe UI" panose="020B0502040204020203" pitchFamily="34" charset="0"/>
              </a:rPr>
              <a:t>エージェントはテストを実行する方法を知らず，</a:t>
            </a:r>
            <a:br>
              <a:rPr lang="en-US" altLang="ja-JP" sz="2000" spc="110" dirty="0">
                <a:solidFill>
                  <a:schemeClr val="tx1"/>
                </a:solidFill>
                <a:latin typeface="Segoe UI" panose="020B0502040204020203" pitchFamily="34" charset="0"/>
                <a:cs typeface="Segoe UI" panose="020B0502040204020203" pitchFamily="34" charset="0"/>
              </a:rPr>
            </a:br>
            <a:r>
              <a:rPr lang="ja-JP" altLang="en-US" sz="2000" spc="110">
                <a:solidFill>
                  <a:schemeClr val="tx1"/>
                </a:solidFill>
                <a:latin typeface="Segoe UI" panose="020B0502040204020203" pitchFamily="34" charset="0"/>
                <a:cs typeface="Segoe UI" panose="020B0502040204020203" pitchFamily="34" charset="0"/>
              </a:rPr>
              <a:t>タスク中にテスト方法を調べている．</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33249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4F75B-8C44-C9F1-55B1-C5BC2DF0AB8A}"/>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0F3C10E-4D94-E43C-CE6E-60845C64CD76}"/>
              </a:ext>
            </a:extLst>
          </p:cNvPr>
          <p:cNvSpPr>
            <a:spLocks noGrp="1"/>
          </p:cNvSpPr>
          <p:nvPr>
            <p:ph type="sldNum" sz="quarter" idx="12"/>
          </p:nvPr>
        </p:nvSpPr>
        <p:spPr/>
        <p:txBody>
          <a:bodyPr/>
          <a:lstStyle/>
          <a:p>
            <a:fld id="{B16735D3-C9E7-F649-AF37-A9D08763696D}" type="slidenum">
              <a:rPr lang="ja-JP" altLang="en-US" smtClean="0"/>
              <a:pPr/>
              <a:t>18</a:t>
            </a:fld>
            <a:endParaRPr lang="ja-JP" altLang="en-US"/>
          </a:p>
        </p:txBody>
      </p:sp>
      <p:pic>
        <p:nvPicPr>
          <p:cNvPr id="6" name="図 5">
            <a:extLst>
              <a:ext uri="{FF2B5EF4-FFF2-40B4-BE49-F238E27FC236}">
                <a16:creationId xmlns:a16="http://schemas.microsoft.com/office/drawing/2014/main" id="{59197870-4C2C-E379-1AE0-90A44C4FD947}"/>
              </a:ext>
            </a:extLst>
          </p:cNvPr>
          <p:cNvPicPr>
            <a:picLocks noChangeAspect="1"/>
          </p:cNvPicPr>
          <p:nvPr/>
        </p:nvPicPr>
        <p:blipFill>
          <a:blip r:embed="rId3"/>
          <a:stretch>
            <a:fillRect/>
          </a:stretch>
        </p:blipFill>
        <p:spPr>
          <a:xfrm>
            <a:off x="685800" y="4411786"/>
            <a:ext cx="7772400" cy="1820999"/>
          </a:xfrm>
          <a:prstGeom prst="rect">
            <a:avLst/>
          </a:prstGeom>
        </p:spPr>
      </p:pic>
      <p:pic>
        <p:nvPicPr>
          <p:cNvPr id="14" name="グラフィックス 13" descr="プログラマー男性 単色塗りつぶし">
            <a:extLst>
              <a:ext uri="{FF2B5EF4-FFF2-40B4-BE49-F238E27FC236}">
                <a16:creationId xmlns:a16="http://schemas.microsoft.com/office/drawing/2014/main" id="{99898C54-EF48-22E8-9186-F986C4DFB5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15" name="四角形吹き出し 14">
            <a:extLst>
              <a:ext uri="{FF2B5EF4-FFF2-40B4-BE49-F238E27FC236}">
                <a16:creationId xmlns:a16="http://schemas.microsoft.com/office/drawing/2014/main" id="{5D79E69B-EAA9-1813-62E5-4E6780E54A33}"/>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9015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CFC7C4-95C7-1971-4BA7-F3394179F584}"/>
              </a:ext>
            </a:extLst>
          </p:cNvPr>
          <p:cNvSpPr>
            <a:spLocks noGrp="1"/>
          </p:cNvSpPr>
          <p:nvPr>
            <p:ph type="title"/>
          </p:nvPr>
        </p:nvSpPr>
        <p:spPr/>
        <p:txBody>
          <a:bodyPr/>
          <a:lstStyle/>
          <a:p>
            <a:r>
              <a:rPr kumimoji="1" lang="en-US" altLang="ja-JP" dirty="0"/>
              <a:t>AI</a:t>
            </a:r>
            <a:r>
              <a:rPr kumimoji="1" lang="ja-JP" altLang="en-US"/>
              <a:t>コーディングエージェント</a:t>
            </a:r>
          </a:p>
        </p:txBody>
      </p:sp>
      <p:sp>
        <p:nvSpPr>
          <p:cNvPr id="3" name="コンテンツ プレースホルダー 2">
            <a:extLst>
              <a:ext uri="{FF2B5EF4-FFF2-40B4-BE49-F238E27FC236}">
                <a16:creationId xmlns:a16="http://schemas.microsoft.com/office/drawing/2014/main" id="{0B2BE9DF-4855-9442-D0C9-1ECF2AE122B0}"/>
              </a:ext>
            </a:extLst>
          </p:cNvPr>
          <p:cNvSpPr>
            <a:spLocks noGrp="1"/>
          </p:cNvSpPr>
          <p:nvPr>
            <p:ph idx="1"/>
          </p:nvPr>
        </p:nvSpPr>
        <p:spPr/>
        <p:txBody>
          <a:bodyPr/>
          <a:lstStyle/>
          <a:p>
            <a:r>
              <a:rPr kumimoji="1" lang="ja-JP" altLang="en-US"/>
              <a:t>ユーザが指示した</a:t>
            </a:r>
            <a:r>
              <a:rPr lang="ja-JP" altLang="en-US"/>
              <a:t>ソフトウェア開発タスク</a:t>
            </a:r>
            <a:r>
              <a:rPr kumimoji="1" lang="ja-JP" altLang="en-US"/>
              <a:t>を，</a:t>
            </a:r>
            <a:br>
              <a:rPr kumimoji="1" lang="en-US" altLang="ja-JP" dirty="0"/>
            </a:br>
            <a:r>
              <a:rPr kumimoji="1" lang="ja-JP" altLang="en-US"/>
              <a:t>種々のツールを用いて自律的に遂行するシステム．</a:t>
            </a:r>
          </a:p>
        </p:txBody>
      </p:sp>
      <p:sp>
        <p:nvSpPr>
          <p:cNvPr id="4" name="スライド番号プレースホルダー 3">
            <a:extLst>
              <a:ext uri="{FF2B5EF4-FFF2-40B4-BE49-F238E27FC236}">
                <a16:creationId xmlns:a16="http://schemas.microsoft.com/office/drawing/2014/main" id="{3B32EB7B-301A-0D75-FA8F-3B63E27D7F3D}"/>
              </a:ext>
            </a:extLst>
          </p:cNvPr>
          <p:cNvSpPr>
            <a:spLocks noGrp="1"/>
          </p:cNvSpPr>
          <p:nvPr>
            <p:ph type="sldNum" sz="quarter" idx="12"/>
          </p:nvPr>
        </p:nvSpPr>
        <p:spPr/>
        <p:txBody>
          <a:bodyPr/>
          <a:lstStyle/>
          <a:p>
            <a:fld id="{B16735D3-C9E7-F649-AF37-A9D08763696D}" type="slidenum">
              <a:rPr lang="ja-JP" altLang="en-US" smtClean="0"/>
              <a:pPr/>
              <a:t>1</a:t>
            </a:fld>
            <a:endParaRPr lang="ja-JP" altLang="en-US"/>
          </a:p>
        </p:txBody>
      </p:sp>
      <p:grpSp>
        <p:nvGrpSpPr>
          <p:cNvPr id="11" name="グループ化 10">
            <a:extLst>
              <a:ext uri="{FF2B5EF4-FFF2-40B4-BE49-F238E27FC236}">
                <a16:creationId xmlns:a16="http://schemas.microsoft.com/office/drawing/2014/main" id="{37E5390F-0446-4C04-AFE6-1A710EC11D92}"/>
              </a:ext>
            </a:extLst>
          </p:cNvPr>
          <p:cNvGrpSpPr/>
          <p:nvPr/>
        </p:nvGrpSpPr>
        <p:grpSpPr>
          <a:xfrm>
            <a:off x="4126380" y="4213007"/>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3CC637AC-9885-08FD-D24C-A9B66D50BA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8" name="正方形/長方形 7">
              <a:extLst>
                <a:ext uri="{FF2B5EF4-FFF2-40B4-BE49-F238E27FC236}">
                  <a16:creationId xmlns:a16="http://schemas.microsoft.com/office/drawing/2014/main" id="{02B557E0-D9AC-EE6E-9E23-0EC396EC3277}"/>
                </a:ext>
              </a:extLst>
            </p:cNvPr>
            <p:cNvSpPr/>
            <p:nvPr/>
          </p:nvSpPr>
          <p:spPr>
            <a:xfrm>
              <a:off x="6943842" y="5489775"/>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3FF30396-85F2-35BE-20B6-1240CCFCD222}"/>
                </a:ext>
              </a:extLst>
            </p:cNvPr>
            <p:cNvSpPr/>
            <p:nvPr/>
          </p:nvSpPr>
          <p:spPr>
            <a:xfrm>
              <a:off x="8045567" y="5562800"/>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0" name="正方形/長方形 9">
              <a:extLst>
                <a:ext uri="{FF2B5EF4-FFF2-40B4-BE49-F238E27FC236}">
                  <a16:creationId xmlns:a16="http://schemas.microsoft.com/office/drawing/2014/main" id="{5BAC214E-DE3E-4877-E937-89960017BAAA}"/>
                </a:ext>
              </a:extLst>
            </p:cNvPr>
            <p:cNvSpPr/>
            <p:nvPr/>
          </p:nvSpPr>
          <p:spPr>
            <a:xfrm>
              <a:off x="7104937" y="5651253"/>
              <a:ext cx="1228725" cy="28917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3" name="直線矢印コネクタ 12">
            <a:extLst>
              <a:ext uri="{FF2B5EF4-FFF2-40B4-BE49-F238E27FC236}">
                <a16:creationId xmlns:a16="http://schemas.microsoft.com/office/drawing/2014/main" id="{2A2B82AF-6167-AD38-B625-FB2100113053}"/>
              </a:ext>
            </a:extLst>
          </p:cNvPr>
          <p:cNvCxnSpPr>
            <a:cxnSpLocks/>
          </p:cNvCxnSpPr>
          <p:nvPr/>
        </p:nvCxnSpPr>
        <p:spPr>
          <a:xfrm flipV="1">
            <a:off x="5858667" y="4030735"/>
            <a:ext cx="1649472" cy="4918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EBA6091D-9C26-DE85-A3B3-72B6F3A4771E}"/>
              </a:ext>
            </a:extLst>
          </p:cNvPr>
          <p:cNvCxnSpPr>
            <a:cxnSpLocks/>
          </p:cNvCxnSpPr>
          <p:nvPr/>
        </p:nvCxnSpPr>
        <p:spPr>
          <a:xfrm flipH="1">
            <a:off x="5809141" y="4213007"/>
            <a:ext cx="1698998" cy="49565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7" name="グラフィックス 16" descr="人工知能 枠線">
            <a:extLst>
              <a:ext uri="{FF2B5EF4-FFF2-40B4-BE49-F238E27FC236}">
                <a16:creationId xmlns:a16="http://schemas.microsoft.com/office/drawing/2014/main" id="{0EC1113A-FCA2-4CF9-A8F3-3A497FBE43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89191" y="3530280"/>
            <a:ext cx="914400" cy="914400"/>
          </a:xfrm>
          <a:prstGeom prst="rect">
            <a:avLst/>
          </a:prstGeom>
        </p:spPr>
      </p:pic>
      <p:sp>
        <p:nvSpPr>
          <p:cNvPr id="18" name="テキスト ボックス 17">
            <a:extLst>
              <a:ext uri="{FF2B5EF4-FFF2-40B4-BE49-F238E27FC236}">
                <a16:creationId xmlns:a16="http://schemas.microsoft.com/office/drawing/2014/main" id="{AB5082FE-8E45-C15F-3B56-C5616181812D}"/>
              </a:ext>
            </a:extLst>
          </p:cNvPr>
          <p:cNvSpPr txBox="1"/>
          <p:nvPr/>
        </p:nvSpPr>
        <p:spPr>
          <a:xfrm>
            <a:off x="7508139" y="4444680"/>
            <a:ext cx="1059366" cy="369332"/>
          </a:xfrm>
          <a:prstGeom prst="rect">
            <a:avLst/>
          </a:prstGeom>
          <a:noFill/>
        </p:spPr>
        <p:txBody>
          <a:bodyPr wrap="square" rtlCol="0">
            <a:spAutoFit/>
          </a:bodyPr>
          <a:lstStyle/>
          <a:p>
            <a:pPr algn="ctr"/>
            <a:r>
              <a:rPr kumimoji="1" lang="en-US" altLang="ja-JP" dirty="0"/>
              <a:t>LLM</a:t>
            </a:r>
            <a:endParaRPr kumimoji="1" lang="ja-JP" altLang="en-US"/>
          </a:p>
        </p:txBody>
      </p:sp>
      <p:sp>
        <p:nvSpPr>
          <p:cNvPr id="19" name="テキスト ボックス 18">
            <a:extLst>
              <a:ext uri="{FF2B5EF4-FFF2-40B4-BE49-F238E27FC236}">
                <a16:creationId xmlns:a16="http://schemas.microsoft.com/office/drawing/2014/main" id="{446582E5-AAA6-B02F-4E9F-D970AB0F3AD3}"/>
              </a:ext>
            </a:extLst>
          </p:cNvPr>
          <p:cNvSpPr txBox="1"/>
          <p:nvPr/>
        </p:nvSpPr>
        <p:spPr>
          <a:xfrm>
            <a:off x="4128186" y="5769260"/>
            <a:ext cx="1970903" cy="646331"/>
          </a:xfrm>
          <a:prstGeom prst="rect">
            <a:avLst/>
          </a:prstGeom>
          <a:noFill/>
        </p:spPr>
        <p:txBody>
          <a:bodyPr wrap="square" rtlCol="0">
            <a:spAutoFit/>
          </a:bodyPr>
          <a:lstStyle/>
          <a:p>
            <a:pPr algn="ctr"/>
            <a:r>
              <a:rPr kumimoji="1" lang="en-US" altLang="ja-JP" dirty="0"/>
              <a:t>AI</a:t>
            </a:r>
            <a:r>
              <a:rPr kumimoji="1" lang="ja-JP" altLang="en-US"/>
              <a:t>コーディングエージェント</a:t>
            </a:r>
          </a:p>
        </p:txBody>
      </p:sp>
      <p:sp>
        <p:nvSpPr>
          <p:cNvPr id="24" name="テキスト ボックス 23">
            <a:extLst>
              <a:ext uri="{FF2B5EF4-FFF2-40B4-BE49-F238E27FC236}">
                <a16:creationId xmlns:a16="http://schemas.microsoft.com/office/drawing/2014/main" id="{A0B75284-E202-766A-4BA8-0B19A43FE1E4}"/>
              </a:ext>
            </a:extLst>
          </p:cNvPr>
          <p:cNvSpPr txBox="1"/>
          <p:nvPr/>
        </p:nvSpPr>
        <p:spPr>
          <a:xfrm>
            <a:off x="6331393" y="4188786"/>
            <a:ext cx="704019" cy="369332"/>
          </a:xfrm>
          <a:prstGeom prst="rect">
            <a:avLst/>
          </a:prstGeom>
          <a:solidFill>
            <a:schemeClr val="bg1"/>
          </a:solidFill>
          <a:ln w="38100">
            <a:solidFill>
              <a:schemeClr val="tx1"/>
            </a:solidFill>
          </a:ln>
        </p:spPr>
        <p:txBody>
          <a:bodyPr wrap="square" rtlCol="0" anchor="ctr">
            <a:spAutoFit/>
          </a:bodyPr>
          <a:lstStyle/>
          <a:p>
            <a:pPr algn="ctr"/>
            <a:r>
              <a:rPr kumimoji="1" lang="ja-JP" altLang="en-US"/>
              <a:t>推論</a:t>
            </a:r>
          </a:p>
        </p:txBody>
      </p:sp>
      <p:pic>
        <p:nvPicPr>
          <p:cNvPr id="26" name="グラフィックス 25" descr="プログラマー男性 枠線">
            <a:extLst>
              <a:ext uri="{FF2B5EF4-FFF2-40B4-BE49-F238E27FC236}">
                <a16:creationId xmlns:a16="http://schemas.microsoft.com/office/drawing/2014/main" id="{C3D73082-B3DD-10A3-1112-C95C273AF3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36886" y="2615880"/>
            <a:ext cx="914400" cy="914400"/>
          </a:xfrm>
          <a:prstGeom prst="rect">
            <a:avLst/>
          </a:prstGeom>
        </p:spPr>
      </p:pic>
      <p:cxnSp>
        <p:nvCxnSpPr>
          <p:cNvPr id="27" name="直線矢印コネクタ 26">
            <a:extLst>
              <a:ext uri="{FF2B5EF4-FFF2-40B4-BE49-F238E27FC236}">
                <a16:creationId xmlns:a16="http://schemas.microsoft.com/office/drawing/2014/main" id="{D1780347-4A40-3704-EA34-44327C509DC2}"/>
              </a:ext>
            </a:extLst>
          </p:cNvPr>
          <p:cNvCxnSpPr>
            <a:cxnSpLocks/>
          </p:cNvCxnSpPr>
          <p:nvPr/>
        </p:nvCxnSpPr>
        <p:spPr>
          <a:xfrm>
            <a:off x="4149466" y="3868207"/>
            <a:ext cx="512453" cy="5740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316552BF-2601-D56D-28B1-E8D797F566A6}"/>
              </a:ext>
            </a:extLst>
          </p:cNvPr>
          <p:cNvSpPr txBox="1"/>
          <p:nvPr/>
        </p:nvSpPr>
        <p:spPr>
          <a:xfrm>
            <a:off x="3264403" y="3554501"/>
            <a:ext cx="1059366" cy="369332"/>
          </a:xfrm>
          <a:prstGeom prst="rect">
            <a:avLst/>
          </a:prstGeom>
          <a:noFill/>
        </p:spPr>
        <p:txBody>
          <a:bodyPr wrap="square" rtlCol="0">
            <a:spAutoFit/>
          </a:bodyPr>
          <a:lstStyle/>
          <a:p>
            <a:pPr algn="ctr"/>
            <a:r>
              <a:rPr kumimoji="1" lang="ja-JP" altLang="en-US"/>
              <a:t>ユーザ</a:t>
            </a:r>
          </a:p>
        </p:txBody>
      </p:sp>
      <p:sp>
        <p:nvSpPr>
          <p:cNvPr id="33" name="テキスト ボックス 32">
            <a:extLst>
              <a:ext uri="{FF2B5EF4-FFF2-40B4-BE49-F238E27FC236}">
                <a16:creationId xmlns:a16="http://schemas.microsoft.com/office/drawing/2014/main" id="{E0681523-DA6D-8A9F-4AF2-254DE5B6DE70}"/>
              </a:ext>
            </a:extLst>
          </p:cNvPr>
          <p:cNvSpPr txBox="1"/>
          <p:nvPr/>
        </p:nvSpPr>
        <p:spPr>
          <a:xfrm>
            <a:off x="3708362" y="4004120"/>
            <a:ext cx="704019" cy="369332"/>
          </a:xfrm>
          <a:prstGeom prst="rect">
            <a:avLst/>
          </a:prstGeom>
          <a:solidFill>
            <a:schemeClr val="bg1"/>
          </a:solidFill>
          <a:ln w="38100">
            <a:solidFill>
              <a:schemeClr val="tx1"/>
            </a:solidFill>
          </a:ln>
        </p:spPr>
        <p:txBody>
          <a:bodyPr wrap="square" rtlCol="0" anchor="ctr">
            <a:spAutoFit/>
          </a:bodyPr>
          <a:lstStyle/>
          <a:p>
            <a:pPr algn="ctr"/>
            <a:r>
              <a:rPr lang="ja-JP" altLang="en-US"/>
              <a:t>指示</a:t>
            </a:r>
            <a:endParaRPr kumimoji="1" lang="ja-JP" altLang="en-US"/>
          </a:p>
        </p:txBody>
      </p:sp>
      <p:pic>
        <p:nvPicPr>
          <p:cNvPr id="35" name="グラフィックス 34" descr="コンピューター 単色塗りつぶし">
            <a:extLst>
              <a:ext uri="{FF2B5EF4-FFF2-40B4-BE49-F238E27FC236}">
                <a16:creationId xmlns:a16="http://schemas.microsoft.com/office/drawing/2014/main" id="{E619DA05-60F8-E2BD-57A1-79BC3F518A8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1295" y="4373687"/>
            <a:ext cx="1204082" cy="1204082"/>
          </a:xfrm>
          <a:prstGeom prst="rect">
            <a:avLst/>
          </a:prstGeom>
        </p:spPr>
      </p:pic>
      <p:cxnSp>
        <p:nvCxnSpPr>
          <p:cNvPr id="36" name="直線矢印コネクタ 35">
            <a:extLst>
              <a:ext uri="{FF2B5EF4-FFF2-40B4-BE49-F238E27FC236}">
                <a16:creationId xmlns:a16="http://schemas.microsoft.com/office/drawing/2014/main" id="{C2D7A3AC-8664-DB2F-7C4C-360BAA2B4E3F}"/>
              </a:ext>
            </a:extLst>
          </p:cNvPr>
          <p:cNvCxnSpPr>
            <a:cxnSpLocks/>
          </p:cNvCxnSpPr>
          <p:nvPr/>
        </p:nvCxnSpPr>
        <p:spPr>
          <a:xfrm flipV="1">
            <a:off x="1920171" y="4952703"/>
            <a:ext cx="2275029" cy="230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6509E094-D901-52BE-D598-F9173FBAD2DC}"/>
              </a:ext>
            </a:extLst>
          </p:cNvPr>
          <p:cNvCxnSpPr>
            <a:cxnSpLocks/>
          </p:cNvCxnSpPr>
          <p:nvPr/>
        </p:nvCxnSpPr>
        <p:spPr>
          <a:xfrm flipH="1">
            <a:off x="1920171" y="5110754"/>
            <a:ext cx="227502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8EE3898-3331-E0AF-C800-0756C2FD1CED}"/>
              </a:ext>
            </a:extLst>
          </p:cNvPr>
          <p:cNvSpPr txBox="1"/>
          <p:nvPr/>
        </p:nvSpPr>
        <p:spPr>
          <a:xfrm>
            <a:off x="2317369" y="4710450"/>
            <a:ext cx="1556194" cy="646331"/>
          </a:xfrm>
          <a:prstGeom prst="rect">
            <a:avLst/>
          </a:prstGeom>
          <a:solidFill>
            <a:schemeClr val="bg1"/>
          </a:solidFill>
          <a:ln w="38100">
            <a:solidFill>
              <a:schemeClr val="tx1"/>
            </a:solidFill>
          </a:ln>
        </p:spPr>
        <p:txBody>
          <a:bodyPr wrap="square" rtlCol="0" anchor="ctr">
            <a:spAutoFit/>
          </a:bodyPr>
          <a:lstStyle/>
          <a:p>
            <a:pPr algn="ctr"/>
            <a:r>
              <a:rPr kumimoji="1" lang="ja-JP" altLang="en-US"/>
              <a:t>ツールによる</a:t>
            </a:r>
            <a:br>
              <a:rPr kumimoji="1" lang="en-US" altLang="ja-JP" dirty="0"/>
            </a:br>
            <a:r>
              <a:rPr kumimoji="1" lang="ja-JP" altLang="en-US"/>
              <a:t>操作</a:t>
            </a:r>
          </a:p>
        </p:txBody>
      </p:sp>
      <p:sp>
        <p:nvSpPr>
          <p:cNvPr id="46" name="テキスト ボックス 45">
            <a:extLst>
              <a:ext uri="{FF2B5EF4-FFF2-40B4-BE49-F238E27FC236}">
                <a16:creationId xmlns:a16="http://schemas.microsoft.com/office/drawing/2014/main" id="{ABF13A65-7043-8BF6-D9EC-FE57D810C8A7}"/>
              </a:ext>
            </a:extLst>
          </p:cNvPr>
          <p:cNvSpPr txBox="1"/>
          <p:nvPr/>
        </p:nvSpPr>
        <p:spPr>
          <a:xfrm>
            <a:off x="276478" y="5451304"/>
            <a:ext cx="1713716" cy="369332"/>
          </a:xfrm>
          <a:prstGeom prst="rect">
            <a:avLst/>
          </a:prstGeom>
          <a:noFill/>
        </p:spPr>
        <p:txBody>
          <a:bodyPr wrap="square" rtlCol="0">
            <a:spAutoFit/>
          </a:bodyPr>
          <a:lstStyle/>
          <a:p>
            <a:pPr algn="ctr"/>
            <a:r>
              <a:rPr kumimoji="1" lang="ja-JP" altLang="en-US"/>
              <a:t>コンピュータ</a:t>
            </a:r>
          </a:p>
        </p:txBody>
      </p:sp>
    </p:spTree>
    <p:extLst>
      <p:ext uri="{BB962C8B-B14F-4D97-AF65-F5344CB8AC3E}">
        <p14:creationId xmlns:p14="http://schemas.microsoft.com/office/powerpoint/2010/main" val="1197949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82A20-D62F-F862-AE90-831EAD133A9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DFE51C5-DC89-C482-DFA8-2ED04E851B7B}"/>
              </a:ext>
            </a:extLst>
          </p:cNvPr>
          <p:cNvSpPr>
            <a:spLocks noGrp="1"/>
          </p:cNvSpPr>
          <p:nvPr>
            <p:ph type="title"/>
          </p:nvPr>
        </p:nvSpPr>
        <p:spPr/>
        <p:txBody>
          <a:bodyPr/>
          <a:lstStyle/>
          <a:p>
            <a:r>
              <a:rPr lang="ja-JP" altLang="en-US"/>
              <a:t>観察</a:t>
            </a:r>
            <a:r>
              <a:rPr lang="en-US" altLang="ja-JP" dirty="0"/>
              <a:t>2: </a:t>
            </a:r>
            <a:r>
              <a:rPr lang="ja-JP" altLang="en-US"/>
              <a:t>編集後のテスト実行</a:t>
            </a:r>
            <a:endParaRPr kumimoji="1" lang="ja-JP" altLang="en-US"/>
          </a:p>
        </p:txBody>
      </p:sp>
      <p:sp>
        <p:nvSpPr>
          <p:cNvPr id="3" name="コンテンツ プレースホルダー 2">
            <a:extLst>
              <a:ext uri="{FF2B5EF4-FFF2-40B4-BE49-F238E27FC236}">
                <a16:creationId xmlns:a16="http://schemas.microsoft.com/office/drawing/2014/main" id="{F4AEC2AB-6F31-4809-CCC2-E4D93BCAE0BE}"/>
              </a:ext>
            </a:extLst>
          </p:cNvPr>
          <p:cNvSpPr>
            <a:spLocks noGrp="1"/>
          </p:cNvSpPr>
          <p:nvPr>
            <p:ph idx="1"/>
          </p:nvPr>
        </p:nvSpPr>
        <p:spPr/>
        <p:txBody>
          <a:bodyPr/>
          <a:lstStyle/>
          <a:p>
            <a:pPr>
              <a:buNone/>
            </a:pPr>
            <a:endParaRPr lang="en-US" altLang="ja-JP" sz="2400" dirty="0"/>
          </a:p>
          <a:p>
            <a:pPr>
              <a:buNone/>
            </a:pPr>
            <a:endParaRPr lang="en-US" altLang="ja-JP" sz="2400" dirty="0"/>
          </a:p>
        </p:txBody>
      </p:sp>
      <p:sp>
        <p:nvSpPr>
          <p:cNvPr id="4" name="スライド番号プレースホルダー 3">
            <a:extLst>
              <a:ext uri="{FF2B5EF4-FFF2-40B4-BE49-F238E27FC236}">
                <a16:creationId xmlns:a16="http://schemas.microsoft.com/office/drawing/2014/main" id="{72A2EB26-1AFC-094A-67A7-E422AFD68844}"/>
              </a:ext>
            </a:extLst>
          </p:cNvPr>
          <p:cNvSpPr>
            <a:spLocks noGrp="1"/>
          </p:cNvSpPr>
          <p:nvPr>
            <p:ph type="sldNum" sz="quarter" idx="12"/>
          </p:nvPr>
        </p:nvSpPr>
        <p:spPr/>
        <p:txBody>
          <a:bodyPr/>
          <a:lstStyle/>
          <a:p>
            <a:fld id="{B16735D3-C9E7-F649-AF37-A9D08763696D}" type="slidenum">
              <a:rPr lang="ja-JP" altLang="en-US" smtClean="0"/>
              <a:pPr/>
              <a:t>19</a:t>
            </a:fld>
            <a:endParaRPr lang="ja-JP" altLang="en-US"/>
          </a:p>
        </p:txBody>
      </p:sp>
      <p:pic>
        <p:nvPicPr>
          <p:cNvPr id="5" name="図 4">
            <a:extLst>
              <a:ext uri="{FF2B5EF4-FFF2-40B4-BE49-F238E27FC236}">
                <a16:creationId xmlns:a16="http://schemas.microsoft.com/office/drawing/2014/main" id="{91F712F7-E133-BC3F-A3BD-38061EF09709}"/>
              </a:ext>
            </a:extLst>
          </p:cNvPr>
          <p:cNvPicPr>
            <a:picLocks noChangeAspect="1"/>
          </p:cNvPicPr>
          <p:nvPr/>
        </p:nvPicPr>
        <p:blipFill>
          <a:blip r:embed="rId3"/>
          <a:srcRect b="11567"/>
          <a:stretch>
            <a:fillRect/>
          </a:stretch>
        </p:blipFill>
        <p:spPr>
          <a:xfrm>
            <a:off x="685800" y="2933278"/>
            <a:ext cx="7772400" cy="1610352"/>
          </a:xfrm>
          <a:prstGeom prst="rect">
            <a:avLst/>
          </a:prstGeom>
        </p:spPr>
      </p:pic>
      <p:pic>
        <p:nvPicPr>
          <p:cNvPr id="6" name="図 5">
            <a:extLst>
              <a:ext uri="{FF2B5EF4-FFF2-40B4-BE49-F238E27FC236}">
                <a16:creationId xmlns:a16="http://schemas.microsoft.com/office/drawing/2014/main" id="{147A99FB-455D-1C17-0CB5-EB9B8E43FF9A}"/>
              </a:ext>
            </a:extLst>
          </p:cNvPr>
          <p:cNvPicPr>
            <a:picLocks noChangeAspect="1"/>
          </p:cNvPicPr>
          <p:nvPr/>
        </p:nvPicPr>
        <p:blipFill>
          <a:blip r:embed="rId4"/>
          <a:stretch>
            <a:fillRect/>
          </a:stretch>
        </p:blipFill>
        <p:spPr>
          <a:xfrm>
            <a:off x="685800" y="4600928"/>
            <a:ext cx="7772400" cy="1915567"/>
          </a:xfrm>
          <a:prstGeom prst="rect">
            <a:avLst/>
          </a:prstGeom>
        </p:spPr>
      </p:pic>
      <p:pic>
        <p:nvPicPr>
          <p:cNvPr id="7" name="グラフィックス 6" descr="プログラマー男性 単色塗りつぶし">
            <a:extLst>
              <a:ext uri="{FF2B5EF4-FFF2-40B4-BE49-F238E27FC236}">
                <a16:creationId xmlns:a16="http://schemas.microsoft.com/office/drawing/2014/main" id="{87F0355D-5EDF-0966-DE0A-9D6121EC52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6000" y="1531814"/>
            <a:ext cx="914400" cy="914400"/>
          </a:xfrm>
          <a:prstGeom prst="rect">
            <a:avLst/>
          </a:prstGeom>
        </p:spPr>
      </p:pic>
      <p:sp>
        <p:nvSpPr>
          <p:cNvPr id="9" name="円/楕円 8">
            <a:extLst>
              <a:ext uri="{FF2B5EF4-FFF2-40B4-BE49-F238E27FC236}">
                <a16:creationId xmlns:a16="http://schemas.microsoft.com/office/drawing/2014/main" id="{96ACDBAC-420E-75F5-C344-DD27519DE363}"/>
              </a:ext>
            </a:extLst>
          </p:cNvPr>
          <p:cNvSpPr/>
          <p:nvPr/>
        </p:nvSpPr>
        <p:spPr>
          <a:xfrm>
            <a:off x="605483" y="2854409"/>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kumimoji="1" lang="en-US" altLang="ja-JP" sz="2000" b="1" spc="110" baseline="0" dirty="0">
                <a:solidFill>
                  <a:schemeClr val="tx1"/>
                </a:solidFill>
                <a:latin typeface="Segoe UI" panose="020B0502040204020203" pitchFamily="34" charset="0"/>
                <a:cs typeface="Segoe UI" panose="020B0502040204020203" pitchFamily="34" charset="0"/>
              </a:rPr>
              <a:t>1</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0" name="円/楕円 9">
            <a:extLst>
              <a:ext uri="{FF2B5EF4-FFF2-40B4-BE49-F238E27FC236}">
                <a16:creationId xmlns:a16="http://schemas.microsoft.com/office/drawing/2014/main" id="{3CC6DEB6-8614-BCA9-5696-0EE5FC448ABF}"/>
              </a:ext>
            </a:extLst>
          </p:cNvPr>
          <p:cNvSpPr/>
          <p:nvPr/>
        </p:nvSpPr>
        <p:spPr>
          <a:xfrm>
            <a:off x="605483" y="4543630"/>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en-US" altLang="ja-JP" sz="2000" b="1" spc="110" dirty="0">
                <a:solidFill>
                  <a:schemeClr val="tx1"/>
                </a:solidFill>
                <a:latin typeface="Segoe UI" panose="020B0502040204020203" pitchFamily="34" charset="0"/>
                <a:cs typeface="Segoe UI" panose="020B0502040204020203" pitchFamily="34" charset="0"/>
              </a:rPr>
              <a:t>2</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1" name="四角形吹き出し 10">
            <a:extLst>
              <a:ext uri="{FF2B5EF4-FFF2-40B4-BE49-F238E27FC236}">
                <a16:creationId xmlns:a16="http://schemas.microsoft.com/office/drawing/2014/main" id="{C7F11848-23BA-1F43-B8B6-C4CFBA153F3F}"/>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en-US" altLang="ja-JP" sz="2000" spc="110" dirty="0">
                <a:solidFill>
                  <a:schemeClr val="tx1"/>
                </a:solidFill>
                <a:latin typeface="Segoe UI" panose="020B0502040204020203" pitchFamily="34" charset="0"/>
                <a:cs typeface="Segoe UI" panose="020B0502040204020203" pitchFamily="34" charset="0"/>
              </a:rPr>
              <a:t>①</a:t>
            </a:r>
            <a:r>
              <a:rPr lang="ja-JP" altLang="en-US" sz="2000" spc="110">
                <a:solidFill>
                  <a:schemeClr val="tx1"/>
                </a:solidFill>
                <a:latin typeface="Segoe UI" panose="020B0502040204020203" pitchFamily="34" charset="0"/>
                <a:cs typeface="Segoe UI" panose="020B0502040204020203" pitchFamily="34" charset="0"/>
              </a:rPr>
              <a:t>はテストを実行しているが，</a:t>
            </a:r>
            <a:br>
              <a:rPr lang="en-US" altLang="ja-JP" sz="2000" spc="110" dirty="0">
                <a:solidFill>
                  <a:schemeClr val="tx1"/>
                </a:solidFill>
                <a:latin typeface="Segoe UI" panose="020B0502040204020203" pitchFamily="34" charset="0"/>
                <a:cs typeface="Segoe UI" panose="020B0502040204020203" pitchFamily="34" charset="0"/>
              </a:rPr>
            </a:br>
            <a:r>
              <a:rPr lang="en-US" altLang="ja-JP" sz="2000" spc="110" dirty="0">
                <a:solidFill>
                  <a:schemeClr val="tx1"/>
                </a:solidFill>
                <a:latin typeface="Segoe UI" panose="020B0502040204020203" pitchFamily="34" charset="0"/>
                <a:cs typeface="Segoe UI" panose="020B0502040204020203" pitchFamily="34" charset="0"/>
              </a:rPr>
              <a:t>②</a:t>
            </a:r>
            <a:r>
              <a:rPr lang="ja-JP" altLang="en-US" sz="2000" spc="110">
                <a:solidFill>
                  <a:schemeClr val="tx1"/>
                </a:solidFill>
                <a:latin typeface="Segoe UI" panose="020B0502040204020203" pitchFamily="34" charset="0"/>
                <a:cs typeface="Segoe UI" panose="020B0502040204020203" pitchFamily="34" charset="0"/>
              </a:rPr>
              <a:t>は実行していない．</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96006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B03FB-859A-0EB9-6280-0BA80646A31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1A7FFB4-52A1-2C3C-BD5A-B24F57DCF5DA}"/>
              </a:ext>
            </a:extLst>
          </p:cNvPr>
          <p:cNvSpPr>
            <a:spLocks noGrp="1"/>
          </p:cNvSpPr>
          <p:nvPr>
            <p:ph type="title"/>
          </p:nvPr>
        </p:nvSpPr>
        <p:spPr/>
        <p:txBody>
          <a:bodyPr/>
          <a:lstStyle/>
          <a:p>
            <a:r>
              <a:rPr lang="ja-JP" altLang="en-US"/>
              <a:t>観察</a:t>
            </a:r>
            <a:r>
              <a:rPr lang="en-US" altLang="ja-JP" dirty="0"/>
              <a:t>2: </a:t>
            </a:r>
            <a:r>
              <a:rPr lang="ja-JP" altLang="en-US"/>
              <a:t>編集後のテスト実行</a:t>
            </a:r>
            <a:endParaRPr kumimoji="1" lang="ja-JP" altLang="en-US"/>
          </a:p>
        </p:txBody>
      </p:sp>
      <p:sp>
        <p:nvSpPr>
          <p:cNvPr id="3" name="コンテンツ プレースホルダー 2">
            <a:extLst>
              <a:ext uri="{FF2B5EF4-FFF2-40B4-BE49-F238E27FC236}">
                <a16:creationId xmlns:a16="http://schemas.microsoft.com/office/drawing/2014/main" id="{D3001969-6FD0-8A17-5E1F-720C39278827}"/>
              </a:ext>
            </a:extLst>
          </p:cNvPr>
          <p:cNvSpPr>
            <a:spLocks noGrp="1"/>
          </p:cNvSpPr>
          <p:nvPr>
            <p:ph idx="1"/>
          </p:nvPr>
        </p:nvSpPr>
        <p:spPr/>
        <p:txBody>
          <a:bodyPr/>
          <a:lstStyle/>
          <a:p>
            <a:pPr>
              <a:buNone/>
            </a:pPr>
            <a:endParaRPr lang="en-US" altLang="ja-JP" sz="2400" dirty="0"/>
          </a:p>
          <a:p>
            <a:pPr>
              <a:buNone/>
            </a:pPr>
            <a:endParaRPr lang="en-US" altLang="ja-JP" sz="2400" dirty="0"/>
          </a:p>
        </p:txBody>
      </p:sp>
      <p:sp>
        <p:nvSpPr>
          <p:cNvPr id="4" name="スライド番号プレースホルダー 3">
            <a:extLst>
              <a:ext uri="{FF2B5EF4-FFF2-40B4-BE49-F238E27FC236}">
                <a16:creationId xmlns:a16="http://schemas.microsoft.com/office/drawing/2014/main" id="{0FC20FF1-F295-CC32-FFAD-67FEB8D87B6D}"/>
              </a:ext>
            </a:extLst>
          </p:cNvPr>
          <p:cNvSpPr>
            <a:spLocks noGrp="1"/>
          </p:cNvSpPr>
          <p:nvPr>
            <p:ph type="sldNum" sz="quarter" idx="12"/>
          </p:nvPr>
        </p:nvSpPr>
        <p:spPr/>
        <p:txBody>
          <a:bodyPr/>
          <a:lstStyle/>
          <a:p>
            <a:fld id="{B16735D3-C9E7-F649-AF37-A9D08763696D}" type="slidenum">
              <a:rPr lang="ja-JP" altLang="en-US" smtClean="0"/>
              <a:pPr/>
              <a:t>20</a:t>
            </a:fld>
            <a:endParaRPr lang="ja-JP" altLang="en-US"/>
          </a:p>
        </p:txBody>
      </p:sp>
      <p:pic>
        <p:nvPicPr>
          <p:cNvPr id="5" name="図 4">
            <a:extLst>
              <a:ext uri="{FF2B5EF4-FFF2-40B4-BE49-F238E27FC236}">
                <a16:creationId xmlns:a16="http://schemas.microsoft.com/office/drawing/2014/main" id="{574548FA-9BF3-63D1-CD19-9E4E438FDF3E}"/>
              </a:ext>
            </a:extLst>
          </p:cNvPr>
          <p:cNvPicPr>
            <a:picLocks noChangeAspect="1"/>
          </p:cNvPicPr>
          <p:nvPr/>
        </p:nvPicPr>
        <p:blipFill>
          <a:blip r:embed="rId3"/>
          <a:srcRect b="11567"/>
          <a:stretch>
            <a:fillRect/>
          </a:stretch>
        </p:blipFill>
        <p:spPr>
          <a:xfrm>
            <a:off x="685800" y="2933278"/>
            <a:ext cx="7772400" cy="1610352"/>
          </a:xfrm>
          <a:prstGeom prst="rect">
            <a:avLst/>
          </a:prstGeom>
        </p:spPr>
      </p:pic>
      <p:pic>
        <p:nvPicPr>
          <p:cNvPr id="6" name="図 5">
            <a:extLst>
              <a:ext uri="{FF2B5EF4-FFF2-40B4-BE49-F238E27FC236}">
                <a16:creationId xmlns:a16="http://schemas.microsoft.com/office/drawing/2014/main" id="{295849DA-2F5D-56BF-20A9-BDA41C9DC069}"/>
              </a:ext>
            </a:extLst>
          </p:cNvPr>
          <p:cNvPicPr>
            <a:picLocks noChangeAspect="1"/>
          </p:cNvPicPr>
          <p:nvPr/>
        </p:nvPicPr>
        <p:blipFill>
          <a:blip r:embed="rId4"/>
          <a:stretch>
            <a:fillRect/>
          </a:stretch>
        </p:blipFill>
        <p:spPr>
          <a:xfrm>
            <a:off x="685800" y="4600928"/>
            <a:ext cx="7772400" cy="1915567"/>
          </a:xfrm>
          <a:prstGeom prst="rect">
            <a:avLst/>
          </a:prstGeom>
        </p:spPr>
      </p:pic>
      <p:pic>
        <p:nvPicPr>
          <p:cNvPr id="7" name="グラフィックス 6" descr="プログラマー男性 単色塗りつぶし">
            <a:extLst>
              <a:ext uri="{FF2B5EF4-FFF2-40B4-BE49-F238E27FC236}">
                <a16:creationId xmlns:a16="http://schemas.microsoft.com/office/drawing/2014/main" id="{5C2B1742-FE88-30C5-2EA9-AF202AF6BD4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6000" y="1531814"/>
            <a:ext cx="914400" cy="914400"/>
          </a:xfrm>
          <a:prstGeom prst="rect">
            <a:avLst/>
          </a:prstGeom>
        </p:spPr>
      </p:pic>
      <p:sp>
        <p:nvSpPr>
          <p:cNvPr id="8" name="四角形吹き出し 7">
            <a:extLst>
              <a:ext uri="{FF2B5EF4-FFF2-40B4-BE49-F238E27FC236}">
                <a16:creationId xmlns:a16="http://schemas.microsoft.com/office/drawing/2014/main" id="{D35E5530-4C7C-842C-C499-4C34291EC8CF}"/>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en-US" altLang="ja-JP" sz="2000" spc="110" dirty="0">
                <a:solidFill>
                  <a:schemeClr val="tx1"/>
                </a:solidFill>
                <a:latin typeface="Segoe UI" panose="020B0502040204020203" pitchFamily="34" charset="0"/>
                <a:cs typeface="Segoe UI" panose="020B0502040204020203" pitchFamily="34" charset="0"/>
              </a:rPr>
              <a:t>①</a:t>
            </a:r>
            <a:r>
              <a:rPr lang="ja-JP" altLang="en-US" sz="2000" spc="110">
                <a:solidFill>
                  <a:schemeClr val="tx1"/>
                </a:solidFill>
                <a:latin typeface="Segoe UI" panose="020B0502040204020203" pitchFamily="34" charset="0"/>
                <a:cs typeface="Segoe UI" panose="020B0502040204020203" pitchFamily="34" charset="0"/>
              </a:rPr>
              <a:t>はテストを実行しているが，</a:t>
            </a:r>
            <a:br>
              <a:rPr lang="en-US" altLang="ja-JP" sz="2000" spc="110" dirty="0">
                <a:solidFill>
                  <a:schemeClr val="tx1"/>
                </a:solidFill>
                <a:latin typeface="Segoe UI" panose="020B0502040204020203" pitchFamily="34" charset="0"/>
                <a:cs typeface="Segoe UI" panose="020B0502040204020203" pitchFamily="34" charset="0"/>
              </a:rPr>
            </a:br>
            <a:r>
              <a:rPr lang="en-US" altLang="ja-JP" sz="2000" spc="110" dirty="0">
                <a:solidFill>
                  <a:schemeClr val="tx1"/>
                </a:solidFill>
                <a:latin typeface="Segoe UI" panose="020B0502040204020203" pitchFamily="34" charset="0"/>
                <a:cs typeface="Segoe UI" panose="020B0502040204020203" pitchFamily="34" charset="0"/>
              </a:rPr>
              <a:t>②</a:t>
            </a:r>
            <a:r>
              <a:rPr lang="ja-JP" altLang="en-US" sz="2000" spc="110">
                <a:solidFill>
                  <a:schemeClr val="tx1"/>
                </a:solidFill>
                <a:latin typeface="Segoe UI" panose="020B0502040204020203" pitchFamily="34" charset="0"/>
                <a:cs typeface="Segoe UI" panose="020B0502040204020203" pitchFamily="34" charset="0"/>
              </a:rPr>
              <a:t>は実行していない．</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円/楕円 8">
            <a:extLst>
              <a:ext uri="{FF2B5EF4-FFF2-40B4-BE49-F238E27FC236}">
                <a16:creationId xmlns:a16="http://schemas.microsoft.com/office/drawing/2014/main" id="{E66AF47A-5CB3-626B-4733-4855E71A4B72}"/>
              </a:ext>
            </a:extLst>
          </p:cNvPr>
          <p:cNvSpPr/>
          <p:nvPr/>
        </p:nvSpPr>
        <p:spPr>
          <a:xfrm>
            <a:off x="605483" y="2854409"/>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kumimoji="1" lang="en-US" altLang="ja-JP" sz="2000" b="1" spc="110" baseline="0" dirty="0">
                <a:solidFill>
                  <a:schemeClr val="tx1"/>
                </a:solidFill>
                <a:latin typeface="Segoe UI" panose="020B0502040204020203" pitchFamily="34" charset="0"/>
                <a:cs typeface="Segoe UI" panose="020B0502040204020203" pitchFamily="34" charset="0"/>
              </a:rPr>
              <a:t>1</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0" name="円/楕円 9">
            <a:extLst>
              <a:ext uri="{FF2B5EF4-FFF2-40B4-BE49-F238E27FC236}">
                <a16:creationId xmlns:a16="http://schemas.microsoft.com/office/drawing/2014/main" id="{C9A2CD8D-70C3-221A-C58D-5C2F230553B6}"/>
              </a:ext>
            </a:extLst>
          </p:cNvPr>
          <p:cNvSpPr/>
          <p:nvPr/>
        </p:nvSpPr>
        <p:spPr>
          <a:xfrm>
            <a:off x="605483" y="4543630"/>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en-US" altLang="ja-JP" sz="2000" b="1" spc="110" dirty="0">
                <a:solidFill>
                  <a:schemeClr val="tx1"/>
                </a:solidFill>
                <a:latin typeface="Segoe UI" panose="020B0502040204020203" pitchFamily="34" charset="0"/>
                <a:cs typeface="Segoe UI" panose="020B0502040204020203" pitchFamily="34" charset="0"/>
              </a:rPr>
              <a:t>2</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2" name="正方形/長方形 11">
            <a:extLst>
              <a:ext uri="{FF2B5EF4-FFF2-40B4-BE49-F238E27FC236}">
                <a16:creationId xmlns:a16="http://schemas.microsoft.com/office/drawing/2014/main" id="{EF2648F9-57E6-A057-BD0B-A2F8AD4ED49D}"/>
              </a:ext>
            </a:extLst>
          </p:cNvPr>
          <p:cNvSpPr/>
          <p:nvPr/>
        </p:nvSpPr>
        <p:spPr>
          <a:xfrm>
            <a:off x="2689412" y="5841402"/>
            <a:ext cx="1570616" cy="37656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3" name="正方形/長方形 12">
            <a:extLst>
              <a:ext uri="{FF2B5EF4-FFF2-40B4-BE49-F238E27FC236}">
                <a16:creationId xmlns:a16="http://schemas.microsoft.com/office/drawing/2014/main" id="{BA0E7529-C196-C134-F3D7-5D08A6AC2CA8}"/>
              </a:ext>
            </a:extLst>
          </p:cNvPr>
          <p:cNvSpPr/>
          <p:nvPr/>
        </p:nvSpPr>
        <p:spPr>
          <a:xfrm>
            <a:off x="4154244" y="4126275"/>
            <a:ext cx="4303955" cy="37656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4" name="テキスト ボックス 13">
            <a:extLst>
              <a:ext uri="{FF2B5EF4-FFF2-40B4-BE49-F238E27FC236}">
                <a16:creationId xmlns:a16="http://schemas.microsoft.com/office/drawing/2014/main" id="{3500C42B-947D-EF44-BD74-EDBD6A21963B}"/>
              </a:ext>
            </a:extLst>
          </p:cNvPr>
          <p:cNvSpPr txBox="1"/>
          <p:nvPr/>
        </p:nvSpPr>
        <p:spPr>
          <a:xfrm>
            <a:off x="5545203" y="4446839"/>
            <a:ext cx="2993314" cy="307777"/>
          </a:xfrm>
          <a:prstGeom prst="rect">
            <a:avLst/>
          </a:prstGeom>
          <a:solidFill>
            <a:schemeClr val="bg1"/>
          </a:solidFill>
          <a:ln w="25400">
            <a:solidFill>
              <a:srgbClr val="FF0000"/>
            </a:solidFill>
          </a:ln>
        </p:spPr>
        <p:txBody>
          <a:bodyPr wrap="square" rtlCol="0">
            <a:spAutoFit/>
          </a:bodyPr>
          <a:lstStyle/>
          <a:p>
            <a:pPr algn="ctr"/>
            <a:r>
              <a:rPr kumimoji="1" lang="ja-JP" altLang="en-US" sz="1400" b="1">
                <a:solidFill>
                  <a:srgbClr val="FF0000"/>
                </a:solidFill>
              </a:rPr>
              <a:t>テスト実行を含むプログラム実行</a:t>
            </a:r>
          </a:p>
        </p:txBody>
      </p:sp>
    </p:spTree>
    <p:extLst>
      <p:ext uri="{BB962C8B-B14F-4D97-AF65-F5344CB8AC3E}">
        <p14:creationId xmlns:p14="http://schemas.microsoft.com/office/powerpoint/2010/main" val="2974767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D867F-5EAA-4AA4-7598-40A190C88EE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E886E21-B2A1-C036-AAFA-70C3911186A4}"/>
              </a:ext>
            </a:extLst>
          </p:cNvPr>
          <p:cNvSpPr>
            <a:spLocks noGrp="1"/>
          </p:cNvSpPr>
          <p:nvPr>
            <p:ph type="title"/>
          </p:nvPr>
        </p:nvSpPr>
        <p:spPr/>
        <p:txBody>
          <a:bodyPr/>
          <a:lstStyle/>
          <a:p>
            <a:r>
              <a:rPr lang="ja-JP" altLang="en-US"/>
              <a:t>観察</a:t>
            </a:r>
            <a:r>
              <a:rPr lang="en-US" altLang="ja-JP" dirty="0"/>
              <a:t>2: </a:t>
            </a:r>
            <a:r>
              <a:rPr lang="ja-JP" altLang="en-US"/>
              <a:t>編集後のテスト実行</a:t>
            </a:r>
            <a:endParaRPr kumimoji="1" lang="ja-JP" altLang="en-US"/>
          </a:p>
        </p:txBody>
      </p:sp>
      <p:sp>
        <p:nvSpPr>
          <p:cNvPr id="3" name="コンテンツ プレースホルダー 2">
            <a:extLst>
              <a:ext uri="{FF2B5EF4-FFF2-40B4-BE49-F238E27FC236}">
                <a16:creationId xmlns:a16="http://schemas.microsoft.com/office/drawing/2014/main" id="{CD926BFD-6980-D61D-1CA5-D37676444A55}"/>
              </a:ext>
            </a:extLst>
          </p:cNvPr>
          <p:cNvSpPr>
            <a:spLocks noGrp="1"/>
          </p:cNvSpPr>
          <p:nvPr>
            <p:ph idx="1"/>
          </p:nvPr>
        </p:nvSpPr>
        <p:spPr/>
        <p:txBody>
          <a:bodyPr/>
          <a:lstStyle/>
          <a:p>
            <a:pPr>
              <a:buNone/>
            </a:pPr>
            <a:endParaRPr lang="en-US" altLang="ja-JP" sz="2400" dirty="0"/>
          </a:p>
          <a:p>
            <a:pPr>
              <a:buNone/>
            </a:pPr>
            <a:endParaRPr lang="en-US" altLang="ja-JP" sz="2400" dirty="0"/>
          </a:p>
        </p:txBody>
      </p:sp>
      <p:sp>
        <p:nvSpPr>
          <p:cNvPr id="4" name="スライド番号プレースホルダー 3">
            <a:extLst>
              <a:ext uri="{FF2B5EF4-FFF2-40B4-BE49-F238E27FC236}">
                <a16:creationId xmlns:a16="http://schemas.microsoft.com/office/drawing/2014/main" id="{EDCB990D-8F62-5D27-E9CF-23605E8B04A2}"/>
              </a:ext>
            </a:extLst>
          </p:cNvPr>
          <p:cNvSpPr>
            <a:spLocks noGrp="1"/>
          </p:cNvSpPr>
          <p:nvPr>
            <p:ph type="sldNum" sz="quarter" idx="12"/>
          </p:nvPr>
        </p:nvSpPr>
        <p:spPr/>
        <p:txBody>
          <a:bodyPr/>
          <a:lstStyle/>
          <a:p>
            <a:fld id="{B16735D3-C9E7-F649-AF37-A9D08763696D}" type="slidenum">
              <a:rPr lang="ja-JP" altLang="en-US" smtClean="0"/>
              <a:pPr/>
              <a:t>21</a:t>
            </a:fld>
            <a:endParaRPr lang="ja-JP" altLang="en-US"/>
          </a:p>
        </p:txBody>
      </p:sp>
      <p:pic>
        <p:nvPicPr>
          <p:cNvPr id="5" name="図 4">
            <a:extLst>
              <a:ext uri="{FF2B5EF4-FFF2-40B4-BE49-F238E27FC236}">
                <a16:creationId xmlns:a16="http://schemas.microsoft.com/office/drawing/2014/main" id="{B984EFBC-917E-BC59-7314-EF19EF0069BC}"/>
              </a:ext>
            </a:extLst>
          </p:cNvPr>
          <p:cNvPicPr>
            <a:picLocks noChangeAspect="1"/>
          </p:cNvPicPr>
          <p:nvPr/>
        </p:nvPicPr>
        <p:blipFill>
          <a:blip r:embed="rId3"/>
          <a:srcRect b="11567"/>
          <a:stretch>
            <a:fillRect/>
          </a:stretch>
        </p:blipFill>
        <p:spPr>
          <a:xfrm>
            <a:off x="685800" y="2933278"/>
            <a:ext cx="7772400" cy="1610352"/>
          </a:xfrm>
          <a:prstGeom prst="rect">
            <a:avLst/>
          </a:prstGeom>
        </p:spPr>
      </p:pic>
      <p:pic>
        <p:nvPicPr>
          <p:cNvPr id="6" name="図 5">
            <a:extLst>
              <a:ext uri="{FF2B5EF4-FFF2-40B4-BE49-F238E27FC236}">
                <a16:creationId xmlns:a16="http://schemas.microsoft.com/office/drawing/2014/main" id="{F22C5F4A-47AE-E66C-331F-F933289BCA0A}"/>
              </a:ext>
            </a:extLst>
          </p:cNvPr>
          <p:cNvPicPr>
            <a:picLocks noChangeAspect="1"/>
          </p:cNvPicPr>
          <p:nvPr/>
        </p:nvPicPr>
        <p:blipFill>
          <a:blip r:embed="rId4"/>
          <a:stretch>
            <a:fillRect/>
          </a:stretch>
        </p:blipFill>
        <p:spPr>
          <a:xfrm>
            <a:off x="685800" y="4600928"/>
            <a:ext cx="7772400" cy="1915567"/>
          </a:xfrm>
          <a:prstGeom prst="rect">
            <a:avLst/>
          </a:prstGeom>
        </p:spPr>
      </p:pic>
      <p:pic>
        <p:nvPicPr>
          <p:cNvPr id="7" name="グラフィックス 6" descr="プログラマー男性 単色塗りつぶし">
            <a:extLst>
              <a:ext uri="{FF2B5EF4-FFF2-40B4-BE49-F238E27FC236}">
                <a16:creationId xmlns:a16="http://schemas.microsoft.com/office/drawing/2014/main" id="{A79A7438-3A50-27B1-3115-B9F504996D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6000" y="1531814"/>
            <a:ext cx="914400" cy="914400"/>
          </a:xfrm>
          <a:prstGeom prst="rect">
            <a:avLst/>
          </a:prstGeom>
        </p:spPr>
      </p:pic>
      <p:sp>
        <p:nvSpPr>
          <p:cNvPr id="9" name="円/楕円 8">
            <a:extLst>
              <a:ext uri="{FF2B5EF4-FFF2-40B4-BE49-F238E27FC236}">
                <a16:creationId xmlns:a16="http://schemas.microsoft.com/office/drawing/2014/main" id="{6CD376A4-ED6B-96A3-2671-93CFDD979054}"/>
              </a:ext>
            </a:extLst>
          </p:cNvPr>
          <p:cNvSpPr/>
          <p:nvPr/>
        </p:nvSpPr>
        <p:spPr>
          <a:xfrm>
            <a:off x="605483" y="2854409"/>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kumimoji="1" lang="en-US" altLang="ja-JP" sz="2000" b="1" spc="110" baseline="0" dirty="0">
                <a:solidFill>
                  <a:schemeClr val="tx1"/>
                </a:solidFill>
                <a:latin typeface="Segoe UI" panose="020B0502040204020203" pitchFamily="34" charset="0"/>
                <a:cs typeface="Segoe UI" panose="020B0502040204020203" pitchFamily="34" charset="0"/>
              </a:rPr>
              <a:t>1</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0" name="円/楕円 9">
            <a:extLst>
              <a:ext uri="{FF2B5EF4-FFF2-40B4-BE49-F238E27FC236}">
                <a16:creationId xmlns:a16="http://schemas.microsoft.com/office/drawing/2014/main" id="{92DF144E-45C2-6882-A7FA-8F0692F49175}"/>
              </a:ext>
            </a:extLst>
          </p:cNvPr>
          <p:cNvSpPr/>
          <p:nvPr/>
        </p:nvSpPr>
        <p:spPr>
          <a:xfrm>
            <a:off x="605483" y="4543630"/>
            <a:ext cx="451022" cy="451022"/>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ctr">
              <a:lnSpc>
                <a:spcPct val="90000"/>
              </a:lnSpc>
              <a:spcBef>
                <a:spcPts val="300"/>
              </a:spcBef>
              <a:spcAft>
                <a:spcPts val="100"/>
              </a:spcAft>
            </a:pPr>
            <a:r>
              <a:rPr lang="en-US" altLang="ja-JP" sz="2000" b="1" spc="110" dirty="0">
                <a:solidFill>
                  <a:schemeClr val="tx1"/>
                </a:solidFill>
                <a:latin typeface="Segoe UI" panose="020B0502040204020203" pitchFamily="34" charset="0"/>
                <a:cs typeface="Segoe UI" panose="020B0502040204020203" pitchFamily="34" charset="0"/>
              </a:rPr>
              <a:t>2</a:t>
            </a:r>
            <a:endParaRPr kumimoji="1" lang="ja-JP" altLang="en-US" sz="2000" b="1" spc="110" baseline="0" dirty="0">
              <a:solidFill>
                <a:schemeClr val="tx1"/>
              </a:solidFill>
              <a:latin typeface="Segoe UI" panose="020B0502040204020203" pitchFamily="34" charset="0"/>
              <a:cs typeface="Segoe UI" panose="020B0502040204020203" pitchFamily="34" charset="0"/>
            </a:endParaRPr>
          </a:p>
        </p:txBody>
      </p:sp>
      <p:sp>
        <p:nvSpPr>
          <p:cNvPr id="11" name="正方形/長方形 10">
            <a:extLst>
              <a:ext uri="{FF2B5EF4-FFF2-40B4-BE49-F238E27FC236}">
                <a16:creationId xmlns:a16="http://schemas.microsoft.com/office/drawing/2014/main" id="{944A3C95-FC73-E1D4-B31A-23D8589A303F}"/>
              </a:ext>
            </a:extLst>
          </p:cNvPr>
          <p:cNvSpPr/>
          <p:nvPr/>
        </p:nvSpPr>
        <p:spPr>
          <a:xfrm>
            <a:off x="3361038" y="3842951"/>
            <a:ext cx="4473146" cy="700679"/>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2" name="正方形/長方形 11">
            <a:extLst>
              <a:ext uri="{FF2B5EF4-FFF2-40B4-BE49-F238E27FC236}">
                <a16:creationId xmlns:a16="http://schemas.microsoft.com/office/drawing/2014/main" id="{75D525BB-1CFE-2788-E23A-204607B2C4AF}"/>
              </a:ext>
            </a:extLst>
          </p:cNvPr>
          <p:cNvSpPr/>
          <p:nvPr/>
        </p:nvSpPr>
        <p:spPr>
          <a:xfrm>
            <a:off x="3562865" y="5517283"/>
            <a:ext cx="4827051" cy="700679"/>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cxnSp>
        <p:nvCxnSpPr>
          <p:cNvPr id="14" name="直線矢印コネクタ 13">
            <a:extLst>
              <a:ext uri="{FF2B5EF4-FFF2-40B4-BE49-F238E27FC236}">
                <a16:creationId xmlns:a16="http://schemas.microsoft.com/office/drawing/2014/main" id="{4097EC19-3E72-1A8F-A2AC-33EC09E1E37A}"/>
              </a:ext>
            </a:extLst>
          </p:cNvPr>
          <p:cNvCxnSpPr/>
          <p:nvPr/>
        </p:nvCxnSpPr>
        <p:spPr>
          <a:xfrm>
            <a:off x="3562866" y="4085112"/>
            <a:ext cx="658812" cy="112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01B3206F-EACB-81F4-F5E2-2BB29B6271E2}"/>
              </a:ext>
            </a:extLst>
          </p:cNvPr>
          <p:cNvCxnSpPr>
            <a:cxnSpLocks/>
          </p:cNvCxnSpPr>
          <p:nvPr/>
        </p:nvCxnSpPr>
        <p:spPr>
          <a:xfrm>
            <a:off x="6345650" y="4095000"/>
            <a:ext cx="103371" cy="1673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6FD2029D-ACAD-2094-F8C0-52EA16E26581}"/>
              </a:ext>
            </a:extLst>
          </p:cNvPr>
          <p:cNvCxnSpPr>
            <a:cxnSpLocks/>
          </p:cNvCxnSpPr>
          <p:nvPr/>
        </p:nvCxnSpPr>
        <p:spPr>
          <a:xfrm>
            <a:off x="6657657" y="4085112"/>
            <a:ext cx="103371" cy="1673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755F419C-18F7-3D7A-7BAC-BD4720B72E4F}"/>
              </a:ext>
            </a:extLst>
          </p:cNvPr>
          <p:cNvCxnSpPr>
            <a:cxnSpLocks/>
          </p:cNvCxnSpPr>
          <p:nvPr/>
        </p:nvCxnSpPr>
        <p:spPr>
          <a:xfrm>
            <a:off x="6999142" y="4085112"/>
            <a:ext cx="103371" cy="1673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3B551E3B-7900-418A-E1D8-ADA0BF3612A7}"/>
              </a:ext>
            </a:extLst>
          </p:cNvPr>
          <p:cNvCxnSpPr>
            <a:cxnSpLocks/>
          </p:cNvCxnSpPr>
          <p:nvPr/>
        </p:nvCxnSpPr>
        <p:spPr>
          <a:xfrm>
            <a:off x="7416663" y="4059096"/>
            <a:ext cx="103371" cy="1673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ED9B9F9E-339B-3C39-4FE4-AC59DD540B22}"/>
              </a:ext>
            </a:extLst>
          </p:cNvPr>
          <p:cNvCxnSpPr>
            <a:cxnSpLocks/>
          </p:cNvCxnSpPr>
          <p:nvPr/>
        </p:nvCxnSpPr>
        <p:spPr>
          <a:xfrm>
            <a:off x="3788901" y="5783967"/>
            <a:ext cx="230896" cy="1715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四角形吹き出し 26">
            <a:extLst>
              <a:ext uri="{FF2B5EF4-FFF2-40B4-BE49-F238E27FC236}">
                <a16:creationId xmlns:a16="http://schemas.microsoft.com/office/drawing/2014/main" id="{44CC5A06-0540-8964-A45E-1E1DC64B5FD1}"/>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en-US" altLang="ja-JP" sz="2000" spc="110" dirty="0">
                <a:solidFill>
                  <a:schemeClr val="tx1"/>
                </a:solidFill>
                <a:latin typeface="Segoe UI" panose="020B0502040204020203" pitchFamily="34" charset="0"/>
                <a:cs typeface="Segoe UI" panose="020B0502040204020203" pitchFamily="34" charset="0"/>
              </a:rPr>
              <a:t>①</a:t>
            </a:r>
            <a:r>
              <a:rPr lang="ja-JP" altLang="en-US" sz="2000" spc="110">
                <a:solidFill>
                  <a:schemeClr val="tx1"/>
                </a:solidFill>
                <a:latin typeface="Segoe UI" panose="020B0502040204020203" pitchFamily="34" charset="0"/>
                <a:cs typeface="Segoe UI" panose="020B0502040204020203" pitchFamily="34" charset="0"/>
              </a:rPr>
              <a:t>はテストを実行しているが，</a:t>
            </a:r>
            <a:br>
              <a:rPr lang="en-US" altLang="ja-JP" sz="2000" spc="110" dirty="0">
                <a:solidFill>
                  <a:schemeClr val="tx1"/>
                </a:solidFill>
                <a:latin typeface="Segoe UI" panose="020B0502040204020203" pitchFamily="34" charset="0"/>
                <a:cs typeface="Segoe UI" panose="020B0502040204020203" pitchFamily="34" charset="0"/>
              </a:rPr>
            </a:br>
            <a:r>
              <a:rPr lang="en-US" altLang="ja-JP" sz="2000" spc="110" dirty="0">
                <a:solidFill>
                  <a:schemeClr val="tx1"/>
                </a:solidFill>
                <a:latin typeface="Segoe UI" panose="020B0502040204020203" pitchFamily="34" charset="0"/>
                <a:cs typeface="Segoe UI" panose="020B0502040204020203" pitchFamily="34" charset="0"/>
              </a:rPr>
              <a:t>②</a:t>
            </a:r>
            <a:r>
              <a:rPr lang="ja-JP" altLang="en-US" sz="2000" spc="110">
                <a:solidFill>
                  <a:schemeClr val="tx1"/>
                </a:solidFill>
                <a:latin typeface="Segoe UI" panose="020B0502040204020203" pitchFamily="34" charset="0"/>
                <a:cs typeface="Segoe UI" panose="020B0502040204020203" pitchFamily="34" charset="0"/>
              </a:rPr>
              <a:t>は実行していない．</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490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FB89-D6CA-6DE5-BF59-998199A1734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B5D6BC8-D8C0-C7B7-947F-182F0E6E2310}"/>
              </a:ext>
            </a:extLst>
          </p:cNvPr>
          <p:cNvSpPr>
            <a:spLocks noGrp="1"/>
          </p:cNvSpPr>
          <p:nvPr>
            <p:ph type="title"/>
          </p:nvPr>
        </p:nvSpPr>
        <p:spPr/>
        <p:txBody>
          <a:bodyPr/>
          <a:lstStyle/>
          <a:p>
            <a:r>
              <a:rPr kumimoji="1" lang="ja-JP" altLang="en-US"/>
              <a:t>観察</a:t>
            </a:r>
            <a:r>
              <a:rPr lang="en-US" altLang="ja-JP" dirty="0"/>
              <a:t>3</a:t>
            </a:r>
            <a:r>
              <a:rPr kumimoji="1" lang="en-US" altLang="ja-JP" dirty="0"/>
              <a:t>: </a:t>
            </a:r>
            <a:r>
              <a:rPr kumimoji="1" lang="ja-JP" altLang="en-US"/>
              <a:t>トークン</a:t>
            </a:r>
            <a:r>
              <a:rPr lang="ja-JP" altLang="en-US"/>
              <a:t>使用</a:t>
            </a:r>
            <a:r>
              <a:rPr kumimoji="1" lang="ja-JP" altLang="en-US"/>
              <a:t>量</a:t>
            </a:r>
          </a:p>
        </p:txBody>
      </p:sp>
      <p:sp>
        <p:nvSpPr>
          <p:cNvPr id="3" name="コンテンツ プレースホルダー 2">
            <a:extLst>
              <a:ext uri="{FF2B5EF4-FFF2-40B4-BE49-F238E27FC236}">
                <a16:creationId xmlns:a16="http://schemas.microsoft.com/office/drawing/2014/main" id="{2CB4F708-42B8-6BA3-2368-80BB9A86AF88}"/>
              </a:ext>
            </a:extLst>
          </p:cNvPr>
          <p:cNvSpPr>
            <a:spLocks noGrp="1"/>
          </p:cNvSpPr>
          <p:nvPr>
            <p:ph idx="1"/>
          </p:nvPr>
        </p:nvSpPr>
        <p:spPr/>
        <p:txBody>
          <a:bodyPr/>
          <a:lstStyle/>
          <a:p>
            <a:pPr>
              <a:buNone/>
            </a:pPr>
            <a:endParaRPr lang="en-US" altLang="ja-JP" sz="2400" dirty="0"/>
          </a:p>
          <a:p>
            <a:pPr>
              <a:buNone/>
            </a:pPr>
            <a:endParaRPr lang="en-US" altLang="ja-JP" sz="2400" dirty="0"/>
          </a:p>
          <a:p>
            <a:pPr>
              <a:buNone/>
            </a:pPr>
            <a:r>
              <a:rPr lang="ja-JP" altLang="en-US" sz="2400"/>
              <a:t>橙色のグラフは</a:t>
            </a:r>
            <a:r>
              <a:rPr lang="en-US" altLang="ja-JP" sz="2400" dirty="0"/>
              <a:t>LLM</a:t>
            </a:r>
            <a:r>
              <a:rPr lang="ja-JP" altLang="en-US" sz="2400"/>
              <a:t>応答のトークン数を表す．</a:t>
            </a:r>
            <a:endParaRPr lang="en-US" altLang="ja-JP" sz="2400" dirty="0"/>
          </a:p>
        </p:txBody>
      </p:sp>
      <p:sp>
        <p:nvSpPr>
          <p:cNvPr id="4" name="スライド番号プレースホルダー 3">
            <a:extLst>
              <a:ext uri="{FF2B5EF4-FFF2-40B4-BE49-F238E27FC236}">
                <a16:creationId xmlns:a16="http://schemas.microsoft.com/office/drawing/2014/main" id="{F5E73CAD-09F1-E2CA-84FB-DE393C735F29}"/>
              </a:ext>
            </a:extLst>
          </p:cNvPr>
          <p:cNvSpPr>
            <a:spLocks noGrp="1"/>
          </p:cNvSpPr>
          <p:nvPr>
            <p:ph type="sldNum" sz="quarter" idx="12"/>
          </p:nvPr>
        </p:nvSpPr>
        <p:spPr/>
        <p:txBody>
          <a:bodyPr/>
          <a:lstStyle/>
          <a:p>
            <a:fld id="{B16735D3-C9E7-F649-AF37-A9D08763696D}" type="slidenum">
              <a:rPr lang="ja-JP" altLang="en-US" smtClean="0"/>
              <a:pPr/>
              <a:t>22</a:t>
            </a:fld>
            <a:endParaRPr lang="ja-JP" altLang="en-US"/>
          </a:p>
        </p:txBody>
      </p:sp>
      <p:pic>
        <p:nvPicPr>
          <p:cNvPr id="8" name="図 7">
            <a:extLst>
              <a:ext uri="{FF2B5EF4-FFF2-40B4-BE49-F238E27FC236}">
                <a16:creationId xmlns:a16="http://schemas.microsoft.com/office/drawing/2014/main" id="{7C5C7359-517D-FCF4-7D1D-E62DDDB17432}"/>
              </a:ext>
            </a:extLst>
          </p:cNvPr>
          <p:cNvPicPr>
            <a:picLocks noChangeAspect="1"/>
          </p:cNvPicPr>
          <p:nvPr/>
        </p:nvPicPr>
        <p:blipFill>
          <a:blip r:embed="rId3"/>
          <a:srcRect b="17674"/>
          <a:stretch>
            <a:fillRect/>
          </a:stretch>
        </p:blipFill>
        <p:spPr>
          <a:xfrm>
            <a:off x="579600" y="3269189"/>
            <a:ext cx="7772400" cy="3228811"/>
          </a:xfrm>
          <a:prstGeom prst="rect">
            <a:avLst/>
          </a:prstGeom>
        </p:spPr>
      </p:pic>
      <p:pic>
        <p:nvPicPr>
          <p:cNvPr id="9" name="グラフィックス 8" descr="プログラマー男性 単色塗りつぶし">
            <a:extLst>
              <a:ext uri="{FF2B5EF4-FFF2-40B4-BE49-F238E27FC236}">
                <a16:creationId xmlns:a16="http://schemas.microsoft.com/office/drawing/2014/main" id="{24136259-2BAE-4273-0DDA-4922894A45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10" name="四角形吹き出し 9">
            <a:extLst>
              <a:ext uri="{FF2B5EF4-FFF2-40B4-BE49-F238E27FC236}">
                <a16:creationId xmlns:a16="http://schemas.microsoft.com/office/drawing/2014/main" id="{9529FAB5-92CC-7505-35AD-A6400499ECC5}"/>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ja-JP" altLang="en-US" sz="2000" spc="110">
                <a:solidFill>
                  <a:schemeClr val="tx1"/>
                </a:solidFill>
                <a:latin typeface="Segoe UI" panose="020B0502040204020203" pitchFamily="34" charset="0"/>
                <a:cs typeface="Segoe UI" panose="020B0502040204020203" pitchFamily="34" charset="0"/>
              </a:rPr>
              <a:t>１回の応答でごく多量のトークンを出力している．</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35981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51360-6885-B0FB-2CD4-2AECAA57459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D8A3B80-1426-D207-D3AC-6249952C6575}"/>
              </a:ext>
            </a:extLst>
          </p:cNvPr>
          <p:cNvSpPr>
            <a:spLocks noGrp="1"/>
          </p:cNvSpPr>
          <p:nvPr>
            <p:ph type="title"/>
          </p:nvPr>
        </p:nvSpPr>
        <p:spPr/>
        <p:txBody>
          <a:bodyPr/>
          <a:lstStyle/>
          <a:p>
            <a:r>
              <a:rPr kumimoji="1" lang="ja-JP" altLang="en-US"/>
              <a:t>観察</a:t>
            </a:r>
            <a:r>
              <a:rPr lang="en-US" altLang="ja-JP" dirty="0"/>
              <a:t>3</a:t>
            </a:r>
            <a:r>
              <a:rPr kumimoji="1" lang="en-US" altLang="ja-JP" dirty="0"/>
              <a:t>: </a:t>
            </a:r>
            <a:r>
              <a:rPr kumimoji="1" lang="ja-JP" altLang="en-US"/>
              <a:t>トークン</a:t>
            </a:r>
            <a:r>
              <a:rPr lang="ja-JP" altLang="en-US"/>
              <a:t>使用</a:t>
            </a:r>
            <a:r>
              <a:rPr kumimoji="1" lang="ja-JP" altLang="en-US"/>
              <a:t>量</a:t>
            </a:r>
          </a:p>
        </p:txBody>
      </p:sp>
      <p:sp>
        <p:nvSpPr>
          <p:cNvPr id="3" name="コンテンツ プレースホルダー 2">
            <a:extLst>
              <a:ext uri="{FF2B5EF4-FFF2-40B4-BE49-F238E27FC236}">
                <a16:creationId xmlns:a16="http://schemas.microsoft.com/office/drawing/2014/main" id="{18CCD722-7F6F-9040-4164-69BBE7FF7BDE}"/>
              </a:ext>
            </a:extLst>
          </p:cNvPr>
          <p:cNvSpPr>
            <a:spLocks noGrp="1"/>
          </p:cNvSpPr>
          <p:nvPr>
            <p:ph idx="1"/>
          </p:nvPr>
        </p:nvSpPr>
        <p:spPr/>
        <p:txBody>
          <a:bodyPr/>
          <a:lstStyle/>
          <a:p>
            <a:pPr>
              <a:buNone/>
            </a:pPr>
            <a:endParaRPr lang="en-US" altLang="ja-JP" sz="2400" dirty="0"/>
          </a:p>
          <a:p>
            <a:pPr>
              <a:buNone/>
            </a:pPr>
            <a:endParaRPr lang="en-US" altLang="ja-JP" sz="2400" dirty="0"/>
          </a:p>
          <a:p>
            <a:pPr>
              <a:buNone/>
            </a:pPr>
            <a:r>
              <a:rPr lang="ja-JP" altLang="en-US" sz="2400"/>
              <a:t>橙色のグラフは</a:t>
            </a:r>
            <a:r>
              <a:rPr lang="en-US" altLang="ja-JP" sz="2400" dirty="0"/>
              <a:t>LLM</a:t>
            </a:r>
            <a:r>
              <a:rPr lang="ja-JP" altLang="en-US" sz="2400"/>
              <a:t>応答のトークン数を表す．</a:t>
            </a:r>
            <a:endParaRPr lang="en-US" altLang="ja-JP" sz="2400" dirty="0"/>
          </a:p>
        </p:txBody>
      </p:sp>
      <p:sp>
        <p:nvSpPr>
          <p:cNvPr id="4" name="スライド番号プレースホルダー 3">
            <a:extLst>
              <a:ext uri="{FF2B5EF4-FFF2-40B4-BE49-F238E27FC236}">
                <a16:creationId xmlns:a16="http://schemas.microsoft.com/office/drawing/2014/main" id="{8B38CCF2-D49C-7B81-17C7-3D6C2BCA2C1B}"/>
              </a:ext>
            </a:extLst>
          </p:cNvPr>
          <p:cNvSpPr>
            <a:spLocks noGrp="1"/>
          </p:cNvSpPr>
          <p:nvPr>
            <p:ph type="sldNum" sz="quarter" idx="12"/>
          </p:nvPr>
        </p:nvSpPr>
        <p:spPr/>
        <p:txBody>
          <a:bodyPr/>
          <a:lstStyle/>
          <a:p>
            <a:fld id="{B16735D3-C9E7-F649-AF37-A9D08763696D}" type="slidenum">
              <a:rPr lang="ja-JP" altLang="en-US" smtClean="0"/>
              <a:pPr/>
              <a:t>23</a:t>
            </a:fld>
            <a:endParaRPr lang="ja-JP" altLang="en-US"/>
          </a:p>
        </p:txBody>
      </p:sp>
      <p:pic>
        <p:nvPicPr>
          <p:cNvPr id="8" name="図 7">
            <a:extLst>
              <a:ext uri="{FF2B5EF4-FFF2-40B4-BE49-F238E27FC236}">
                <a16:creationId xmlns:a16="http://schemas.microsoft.com/office/drawing/2014/main" id="{1AE43707-5442-BDB3-B523-B5184EB353F8}"/>
              </a:ext>
            </a:extLst>
          </p:cNvPr>
          <p:cNvPicPr>
            <a:picLocks noChangeAspect="1"/>
          </p:cNvPicPr>
          <p:nvPr/>
        </p:nvPicPr>
        <p:blipFill>
          <a:blip r:embed="rId3"/>
          <a:srcRect b="17674"/>
          <a:stretch>
            <a:fillRect/>
          </a:stretch>
        </p:blipFill>
        <p:spPr>
          <a:xfrm>
            <a:off x="579600" y="3269189"/>
            <a:ext cx="7772400" cy="3228811"/>
          </a:xfrm>
          <a:prstGeom prst="rect">
            <a:avLst/>
          </a:prstGeom>
        </p:spPr>
      </p:pic>
      <p:pic>
        <p:nvPicPr>
          <p:cNvPr id="9" name="グラフィックス 8" descr="プログラマー男性 単色塗りつぶし">
            <a:extLst>
              <a:ext uri="{FF2B5EF4-FFF2-40B4-BE49-F238E27FC236}">
                <a16:creationId xmlns:a16="http://schemas.microsoft.com/office/drawing/2014/main" id="{CEACCB28-4B62-DB09-2AD7-8541D15ADA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10" name="四角形吹き出し 9">
            <a:extLst>
              <a:ext uri="{FF2B5EF4-FFF2-40B4-BE49-F238E27FC236}">
                <a16:creationId xmlns:a16="http://schemas.microsoft.com/office/drawing/2014/main" id="{87614B91-B7F5-0906-316C-050B9E0FD001}"/>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nSpc>
                <a:spcPct val="90000"/>
              </a:lnSpc>
              <a:spcBef>
                <a:spcPts val="300"/>
              </a:spcBef>
              <a:spcAft>
                <a:spcPts val="100"/>
              </a:spcAft>
            </a:pPr>
            <a:r>
              <a:rPr lang="ja-JP" altLang="en-US" sz="2000" spc="110">
                <a:solidFill>
                  <a:schemeClr val="tx1"/>
                </a:solidFill>
                <a:latin typeface="Segoe UI" panose="020B0502040204020203" pitchFamily="34" charset="0"/>
                <a:cs typeface="Segoe UI" panose="020B0502040204020203" pitchFamily="34" charset="0"/>
              </a:rPr>
              <a:t>１回の応答でごく多量のトークンを出力している．</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5" name="正方形/長方形 4">
            <a:extLst>
              <a:ext uri="{FF2B5EF4-FFF2-40B4-BE49-F238E27FC236}">
                <a16:creationId xmlns:a16="http://schemas.microsoft.com/office/drawing/2014/main" id="{7F1AE88E-8CA0-051C-62B6-7E0653900FC7}"/>
              </a:ext>
            </a:extLst>
          </p:cNvPr>
          <p:cNvSpPr/>
          <p:nvPr/>
        </p:nvSpPr>
        <p:spPr>
          <a:xfrm>
            <a:off x="5832388" y="3269189"/>
            <a:ext cx="259493" cy="3228811"/>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75085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D56A-1266-7A16-C215-49ACA0588D0F}"/>
            </a:ext>
          </a:extLst>
        </p:cNvPr>
        <p:cNvGrpSpPr/>
        <p:nvPr/>
      </p:nvGrpSpPr>
      <p:grpSpPr>
        <a:xfrm>
          <a:off x="0" y="0"/>
          <a:ext cx="0" cy="0"/>
          <a:chOff x="0" y="0"/>
          <a:chExt cx="0" cy="0"/>
        </a:xfrm>
      </p:grpSpPr>
      <p:pic>
        <p:nvPicPr>
          <p:cNvPr id="10" name="図 9">
            <a:extLst>
              <a:ext uri="{FF2B5EF4-FFF2-40B4-BE49-F238E27FC236}">
                <a16:creationId xmlns:a16="http://schemas.microsoft.com/office/drawing/2014/main" id="{B12E8DF8-8C84-7349-95E7-27AA3E799237}"/>
              </a:ext>
            </a:extLst>
          </p:cNvPr>
          <p:cNvPicPr>
            <a:picLocks noChangeAspect="1"/>
          </p:cNvPicPr>
          <p:nvPr/>
        </p:nvPicPr>
        <p:blipFill>
          <a:blip r:embed="rId3"/>
          <a:srcRect r="43161" b="18794"/>
          <a:stretch>
            <a:fillRect/>
          </a:stretch>
        </p:blipFill>
        <p:spPr>
          <a:xfrm>
            <a:off x="579600" y="3269189"/>
            <a:ext cx="7772400" cy="3192810"/>
          </a:xfrm>
          <a:prstGeom prst="rect">
            <a:avLst/>
          </a:prstGeom>
        </p:spPr>
      </p:pic>
      <p:sp>
        <p:nvSpPr>
          <p:cNvPr id="2" name="タイトル 1">
            <a:extLst>
              <a:ext uri="{FF2B5EF4-FFF2-40B4-BE49-F238E27FC236}">
                <a16:creationId xmlns:a16="http://schemas.microsoft.com/office/drawing/2014/main" id="{C44D4991-F635-FAD2-84DE-5BF5DC6BE6AC}"/>
              </a:ext>
            </a:extLst>
          </p:cNvPr>
          <p:cNvSpPr>
            <a:spLocks noGrp="1"/>
          </p:cNvSpPr>
          <p:nvPr>
            <p:ph type="title"/>
          </p:nvPr>
        </p:nvSpPr>
        <p:spPr/>
        <p:txBody>
          <a:bodyPr/>
          <a:lstStyle/>
          <a:p>
            <a:r>
              <a:rPr kumimoji="1" lang="ja-JP" altLang="en-US"/>
              <a:t>観察</a:t>
            </a:r>
            <a:r>
              <a:rPr lang="en-US" altLang="ja-JP" dirty="0"/>
              <a:t>3</a:t>
            </a:r>
            <a:r>
              <a:rPr kumimoji="1" lang="en-US" altLang="ja-JP" dirty="0"/>
              <a:t>: </a:t>
            </a:r>
            <a:r>
              <a:rPr kumimoji="1" lang="ja-JP" altLang="en-US"/>
              <a:t>トークン使用量</a:t>
            </a:r>
          </a:p>
        </p:txBody>
      </p:sp>
      <p:sp>
        <p:nvSpPr>
          <p:cNvPr id="3" name="コンテンツ プレースホルダー 2">
            <a:extLst>
              <a:ext uri="{FF2B5EF4-FFF2-40B4-BE49-F238E27FC236}">
                <a16:creationId xmlns:a16="http://schemas.microsoft.com/office/drawing/2014/main" id="{99590340-4164-0525-C28B-6528E7A83EFF}"/>
              </a:ext>
            </a:extLst>
          </p:cNvPr>
          <p:cNvSpPr>
            <a:spLocks noGrp="1"/>
          </p:cNvSpPr>
          <p:nvPr>
            <p:ph idx="1"/>
          </p:nvPr>
        </p:nvSpPr>
        <p:spPr/>
        <p:txBody>
          <a:bodyPr/>
          <a:lstStyle/>
          <a:p>
            <a:pPr>
              <a:buNone/>
            </a:pPr>
            <a:endParaRPr lang="en-US" altLang="ja-JP" sz="2400" dirty="0"/>
          </a:p>
          <a:p>
            <a:pPr>
              <a:buNone/>
            </a:pPr>
            <a:endParaRPr lang="en-US" altLang="ja-JP" sz="2400" dirty="0"/>
          </a:p>
          <a:p>
            <a:pPr>
              <a:buNone/>
            </a:pPr>
            <a:r>
              <a:rPr lang="ja-JP" altLang="en-US" sz="2400"/>
              <a:t>青色のグラフはツール出力のトークン数を表す．</a:t>
            </a:r>
            <a:endParaRPr lang="en-US" altLang="ja-JP" sz="2400" dirty="0"/>
          </a:p>
        </p:txBody>
      </p:sp>
      <p:sp>
        <p:nvSpPr>
          <p:cNvPr id="4" name="スライド番号プレースホルダー 3">
            <a:extLst>
              <a:ext uri="{FF2B5EF4-FFF2-40B4-BE49-F238E27FC236}">
                <a16:creationId xmlns:a16="http://schemas.microsoft.com/office/drawing/2014/main" id="{2878D5BE-ED6F-87E6-39CF-F2979A5F30D8}"/>
              </a:ext>
            </a:extLst>
          </p:cNvPr>
          <p:cNvSpPr>
            <a:spLocks noGrp="1"/>
          </p:cNvSpPr>
          <p:nvPr>
            <p:ph type="sldNum" sz="quarter" idx="12"/>
          </p:nvPr>
        </p:nvSpPr>
        <p:spPr/>
        <p:txBody>
          <a:bodyPr/>
          <a:lstStyle/>
          <a:p>
            <a:fld id="{B16735D3-C9E7-F649-AF37-A9D08763696D}" type="slidenum">
              <a:rPr lang="ja-JP" altLang="en-US" smtClean="0"/>
              <a:pPr/>
              <a:t>24</a:t>
            </a:fld>
            <a:endParaRPr lang="ja-JP" altLang="en-US"/>
          </a:p>
        </p:txBody>
      </p:sp>
      <p:pic>
        <p:nvPicPr>
          <p:cNvPr id="11" name="グラフィックス 10" descr="プログラマー男性 単色塗りつぶし">
            <a:extLst>
              <a:ext uri="{FF2B5EF4-FFF2-40B4-BE49-F238E27FC236}">
                <a16:creationId xmlns:a16="http://schemas.microsoft.com/office/drawing/2014/main" id="{D123C8B9-AAC8-D88C-EB69-0C9E0A60737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12" name="四角形吹き出し 11">
            <a:extLst>
              <a:ext uri="{FF2B5EF4-FFF2-40B4-BE49-F238E27FC236}">
                <a16:creationId xmlns:a16="http://schemas.microsoft.com/office/drawing/2014/main" id="{7BDACA93-A8F0-203A-BCBA-609EB2660B8C}"/>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lang="ja-JP" altLang="en-US" sz="2000" spc="110">
                <a:solidFill>
                  <a:schemeClr val="tx1"/>
                </a:solidFill>
                <a:latin typeface="Segoe UI" panose="020B0502040204020203" pitchFamily="34" charset="0"/>
                <a:cs typeface="Segoe UI" panose="020B0502040204020203" pitchFamily="34" charset="0"/>
              </a:rPr>
              <a:t>大きなファイルを読んだために多量のトークンを</a:t>
            </a:r>
            <a:br>
              <a:rPr lang="en-US" altLang="ja-JP" sz="2000" spc="110" dirty="0">
                <a:solidFill>
                  <a:schemeClr val="tx1"/>
                </a:solidFill>
                <a:latin typeface="Segoe UI" panose="020B0502040204020203" pitchFamily="34" charset="0"/>
                <a:cs typeface="Segoe UI" panose="020B0502040204020203" pitchFamily="34" charset="0"/>
              </a:rPr>
            </a:br>
            <a:r>
              <a:rPr lang="ja-JP" altLang="en-US" sz="2000" spc="110">
                <a:solidFill>
                  <a:schemeClr val="tx1"/>
                </a:solidFill>
                <a:latin typeface="Segoe UI" panose="020B0502040204020203" pitchFamily="34" charset="0"/>
                <a:cs typeface="Segoe UI" panose="020B0502040204020203" pitchFamily="34" charset="0"/>
              </a:rPr>
              <a:t>使用するツール出力がある．</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52042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0CE3-008E-1DAF-4514-21121BA0BDDF}"/>
            </a:ext>
          </a:extLst>
        </p:cNvPr>
        <p:cNvGrpSpPr/>
        <p:nvPr/>
      </p:nvGrpSpPr>
      <p:grpSpPr>
        <a:xfrm>
          <a:off x="0" y="0"/>
          <a:ext cx="0" cy="0"/>
          <a:chOff x="0" y="0"/>
          <a:chExt cx="0" cy="0"/>
        </a:xfrm>
      </p:grpSpPr>
      <p:pic>
        <p:nvPicPr>
          <p:cNvPr id="10" name="図 9">
            <a:extLst>
              <a:ext uri="{FF2B5EF4-FFF2-40B4-BE49-F238E27FC236}">
                <a16:creationId xmlns:a16="http://schemas.microsoft.com/office/drawing/2014/main" id="{15910426-6F43-7AC1-E216-465B18B60857}"/>
              </a:ext>
            </a:extLst>
          </p:cNvPr>
          <p:cNvPicPr>
            <a:picLocks noChangeAspect="1"/>
          </p:cNvPicPr>
          <p:nvPr/>
        </p:nvPicPr>
        <p:blipFill>
          <a:blip r:embed="rId3"/>
          <a:srcRect r="43161" b="18794"/>
          <a:stretch>
            <a:fillRect/>
          </a:stretch>
        </p:blipFill>
        <p:spPr>
          <a:xfrm>
            <a:off x="579600" y="3269189"/>
            <a:ext cx="7772400" cy="3192810"/>
          </a:xfrm>
          <a:prstGeom prst="rect">
            <a:avLst/>
          </a:prstGeom>
        </p:spPr>
      </p:pic>
      <p:sp>
        <p:nvSpPr>
          <p:cNvPr id="2" name="タイトル 1">
            <a:extLst>
              <a:ext uri="{FF2B5EF4-FFF2-40B4-BE49-F238E27FC236}">
                <a16:creationId xmlns:a16="http://schemas.microsoft.com/office/drawing/2014/main" id="{C7CD2245-8DDA-98E5-A3D0-959C4A47CB73}"/>
              </a:ext>
            </a:extLst>
          </p:cNvPr>
          <p:cNvSpPr>
            <a:spLocks noGrp="1"/>
          </p:cNvSpPr>
          <p:nvPr>
            <p:ph type="title"/>
          </p:nvPr>
        </p:nvSpPr>
        <p:spPr/>
        <p:txBody>
          <a:bodyPr/>
          <a:lstStyle/>
          <a:p>
            <a:r>
              <a:rPr kumimoji="1" lang="ja-JP" altLang="en-US"/>
              <a:t>観察</a:t>
            </a:r>
            <a:r>
              <a:rPr lang="en-US" altLang="ja-JP" dirty="0"/>
              <a:t>3</a:t>
            </a:r>
            <a:r>
              <a:rPr kumimoji="1" lang="en-US" altLang="ja-JP" dirty="0"/>
              <a:t>: </a:t>
            </a:r>
            <a:r>
              <a:rPr kumimoji="1" lang="ja-JP" altLang="en-US"/>
              <a:t>トークン</a:t>
            </a:r>
            <a:r>
              <a:rPr lang="ja-JP" altLang="en-US"/>
              <a:t>使用</a:t>
            </a:r>
            <a:r>
              <a:rPr kumimoji="1" lang="ja-JP" altLang="en-US"/>
              <a:t>量</a:t>
            </a:r>
          </a:p>
        </p:txBody>
      </p:sp>
      <p:sp>
        <p:nvSpPr>
          <p:cNvPr id="3" name="コンテンツ プレースホルダー 2">
            <a:extLst>
              <a:ext uri="{FF2B5EF4-FFF2-40B4-BE49-F238E27FC236}">
                <a16:creationId xmlns:a16="http://schemas.microsoft.com/office/drawing/2014/main" id="{67820251-2C32-5CA3-7797-6D779EA7B2CA}"/>
              </a:ext>
            </a:extLst>
          </p:cNvPr>
          <p:cNvSpPr>
            <a:spLocks noGrp="1"/>
          </p:cNvSpPr>
          <p:nvPr>
            <p:ph idx="1"/>
          </p:nvPr>
        </p:nvSpPr>
        <p:spPr/>
        <p:txBody>
          <a:bodyPr/>
          <a:lstStyle/>
          <a:p>
            <a:pPr>
              <a:buNone/>
            </a:pPr>
            <a:endParaRPr lang="en-US" altLang="ja-JP" sz="2400" dirty="0"/>
          </a:p>
          <a:p>
            <a:pPr>
              <a:buNone/>
            </a:pPr>
            <a:endParaRPr lang="en-US" altLang="ja-JP" sz="2400" dirty="0"/>
          </a:p>
          <a:p>
            <a:pPr>
              <a:buNone/>
            </a:pPr>
            <a:r>
              <a:rPr lang="ja-JP" altLang="en-US" sz="2400"/>
              <a:t>青色のグラフはツール出力のトークン数を表す．</a:t>
            </a:r>
            <a:endParaRPr lang="en-US" altLang="ja-JP" sz="2400" dirty="0"/>
          </a:p>
          <a:p>
            <a:pPr>
              <a:buNone/>
            </a:pPr>
            <a:endParaRPr lang="en-US" altLang="ja-JP" sz="2400" dirty="0"/>
          </a:p>
        </p:txBody>
      </p:sp>
      <p:sp>
        <p:nvSpPr>
          <p:cNvPr id="4" name="スライド番号プレースホルダー 3">
            <a:extLst>
              <a:ext uri="{FF2B5EF4-FFF2-40B4-BE49-F238E27FC236}">
                <a16:creationId xmlns:a16="http://schemas.microsoft.com/office/drawing/2014/main" id="{96253032-F9C0-B1AF-893C-9A418249C4F1}"/>
              </a:ext>
            </a:extLst>
          </p:cNvPr>
          <p:cNvSpPr>
            <a:spLocks noGrp="1"/>
          </p:cNvSpPr>
          <p:nvPr>
            <p:ph type="sldNum" sz="quarter" idx="12"/>
          </p:nvPr>
        </p:nvSpPr>
        <p:spPr/>
        <p:txBody>
          <a:bodyPr/>
          <a:lstStyle/>
          <a:p>
            <a:fld id="{B16735D3-C9E7-F649-AF37-A9D08763696D}" type="slidenum">
              <a:rPr lang="ja-JP" altLang="en-US" smtClean="0"/>
              <a:pPr/>
              <a:t>25</a:t>
            </a:fld>
            <a:endParaRPr lang="ja-JP" altLang="en-US"/>
          </a:p>
        </p:txBody>
      </p:sp>
      <p:pic>
        <p:nvPicPr>
          <p:cNvPr id="11" name="グラフィックス 10" descr="プログラマー男性 単色塗りつぶし">
            <a:extLst>
              <a:ext uri="{FF2B5EF4-FFF2-40B4-BE49-F238E27FC236}">
                <a16:creationId xmlns:a16="http://schemas.microsoft.com/office/drawing/2014/main" id="{7B1A2CCE-FEBD-B6F9-D5EB-DEA4715811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6000" y="1531814"/>
            <a:ext cx="914400" cy="914400"/>
          </a:xfrm>
          <a:prstGeom prst="rect">
            <a:avLst/>
          </a:prstGeom>
        </p:spPr>
      </p:pic>
      <p:sp>
        <p:nvSpPr>
          <p:cNvPr id="12" name="四角形吹き出し 11">
            <a:extLst>
              <a:ext uri="{FF2B5EF4-FFF2-40B4-BE49-F238E27FC236}">
                <a16:creationId xmlns:a16="http://schemas.microsoft.com/office/drawing/2014/main" id="{91ADDB17-2E48-1F69-B572-37B0C09C2A82}"/>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nSpc>
                <a:spcPct val="90000"/>
              </a:lnSpc>
              <a:spcBef>
                <a:spcPts val="300"/>
              </a:spcBef>
              <a:spcAft>
                <a:spcPts val="100"/>
              </a:spcAft>
            </a:pPr>
            <a:r>
              <a:rPr lang="ja-JP" altLang="en-US" sz="2000" spc="110">
                <a:solidFill>
                  <a:schemeClr val="tx1"/>
                </a:solidFill>
                <a:latin typeface="Segoe UI" panose="020B0502040204020203" pitchFamily="34" charset="0"/>
                <a:cs typeface="Segoe UI" panose="020B0502040204020203" pitchFamily="34" charset="0"/>
              </a:rPr>
              <a:t>大きなファイルを読んだために多量のトークンを</a:t>
            </a:r>
            <a:br>
              <a:rPr lang="en-US" altLang="ja-JP" sz="2000" spc="110" dirty="0">
                <a:solidFill>
                  <a:schemeClr val="tx1"/>
                </a:solidFill>
                <a:latin typeface="Segoe UI" panose="020B0502040204020203" pitchFamily="34" charset="0"/>
                <a:cs typeface="Segoe UI" panose="020B0502040204020203" pitchFamily="34" charset="0"/>
              </a:rPr>
            </a:br>
            <a:r>
              <a:rPr lang="ja-JP" altLang="en-US" sz="2000" spc="110">
                <a:solidFill>
                  <a:schemeClr val="tx1"/>
                </a:solidFill>
                <a:latin typeface="Segoe UI" panose="020B0502040204020203" pitchFamily="34" charset="0"/>
                <a:cs typeface="Segoe UI" panose="020B0502040204020203" pitchFamily="34" charset="0"/>
              </a:rPr>
              <a:t>使用するツール出力がある．</a:t>
            </a:r>
            <a:endParaRPr lang="ja-JP" altLang="en-US" sz="2000" spc="110" dirty="0">
              <a:solidFill>
                <a:schemeClr val="tx1"/>
              </a:solidFill>
              <a:latin typeface="Segoe UI" panose="020B0502040204020203" pitchFamily="34" charset="0"/>
              <a:cs typeface="Segoe UI" panose="020B0502040204020203" pitchFamily="34" charset="0"/>
            </a:endParaRPr>
          </a:p>
        </p:txBody>
      </p:sp>
      <p:sp>
        <p:nvSpPr>
          <p:cNvPr id="13" name="正方形/長方形 12">
            <a:extLst>
              <a:ext uri="{FF2B5EF4-FFF2-40B4-BE49-F238E27FC236}">
                <a16:creationId xmlns:a16="http://schemas.microsoft.com/office/drawing/2014/main" id="{42A1DF83-0D55-91A8-9C5D-F285E2ACFB03}"/>
              </a:ext>
            </a:extLst>
          </p:cNvPr>
          <p:cNvSpPr/>
          <p:nvPr/>
        </p:nvSpPr>
        <p:spPr>
          <a:xfrm>
            <a:off x="2490214" y="3269189"/>
            <a:ext cx="265343" cy="3228811"/>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5" name="正方形/長方形 4">
            <a:extLst>
              <a:ext uri="{FF2B5EF4-FFF2-40B4-BE49-F238E27FC236}">
                <a16:creationId xmlns:a16="http://schemas.microsoft.com/office/drawing/2014/main" id="{DCD74D67-720D-4845-7E63-5E3746B3E36A}"/>
              </a:ext>
            </a:extLst>
          </p:cNvPr>
          <p:cNvSpPr/>
          <p:nvPr/>
        </p:nvSpPr>
        <p:spPr>
          <a:xfrm>
            <a:off x="3034602" y="3269189"/>
            <a:ext cx="5713397" cy="408508"/>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r>
              <a:rPr kumimoji="1" lang="ja-JP" altLang="en-US" sz="2000" spc="110" baseline="0">
                <a:solidFill>
                  <a:schemeClr val="tx1"/>
                </a:solidFill>
                <a:latin typeface="Segoe UI" panose="020B0502040204020203" pitchFamily="34" charset="0"/>
                <a:cs typeface="Segoe UI" panose="020B0502040204020203" pitchFamily="34" charset="0"/>
              </a:rPr>
              <a:t>トークン数が多い</a:t>
            </a:r>
            <a:r>
              <a:rPr lang="en-US" altLang="ja-JP" sz="2000" spc="110" dirty="0">
                <a:solidFill>
                  <a:schemeClr val="tx1"/>
                </a:solidFill>
                <a:latin typeface="Segoe UI" panose="020B0502040204020203" pitchFamily="34" charset="0"/>
                <a:cs typeface="Segoe UI" panose="020B0502040204020203" pitchFamily="34" charset="0"/>
              </a:rPr>
              <a:t> </a:t>
            </a:r>
            <a:r>
              <a:rPr lang="ja-JP" altLang="en-US" sz="2000" spc="110">
                <a:solidFill>
                  <a:schemeClr val="tx1"/>
                </a:solidFill>
                <a:latin typeface="Segoe UI" panose="020B0502040204020203" pitchFamily="34" charset="0"/>
                <a:cs typeface="Segoe UI" panose="020B0502040204020203" pitchFamily="34" charset="0"/>
              </a:rPr>
              <a:t>→</a:t>
            </a:r>
            <a:r>
              <a:rPr lang="en-US" altLang="ja-JP" sz="2000" spc="110" dirty="0">
                <a:solidFill>
                  <a:schemeClr val="tx1"/>
                </a:solidFill>
                <a:latin typeface="Segoe UI" panose="020B0502040204020203" pitchFamily="34" charset="0"/>
                <a:cs typeface="Segoe UI" panose="020B0502040204020203" pitchFamily="34" charset="0"/>
              </a:rPr>
              <a:t> </a:t>
            </a:r>
            <a:r>
              <a:rPr lang="ja-JP" altLang="en-US" sz="2000" spc="110">
                <a:solidFill>
                  <a:schemeClr val="tx1"/>
                </a:solidFill>
                <a:latin typeface="Segoe UI" panose="020B0502040204020203" pitchFamily="34" charset="0"/>
                <a:cs typeface="Segoe UI" panose="020B0502040204020203" pitchFamily="34" charset="0"/>
              </a:rPr>
              <a:t>読んだファイルが大きい</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66870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7CE19C-F92D-89B3-4456-63BB311E91A7}"/>
              </a:ext>
            </a:extLst>
          </p:cNvPr>
          <p:cNvSpPr>
            <a:spLocks noGrp="1"/>
          </p:cNvSpPr>
          <p:nvPr>
            <p:ph type="title"/>
          </p:nvPr>
        </p:nvSpPr>
        <p:spPr/>
        <p:txBody>
          <a:bodyPr/>
          <a:lstStyle/>
          <a:p>
            <a:r>
              <a:rPr kumimoji="1" lang="ja-JP" altLang="en-US"/>
              <a:t>ケーススタディのまとめ</a:t>
            </a:r>
          </a:p>
        </p:txBody>
      </p:sp>
      <p:sp>
        <p:nvSpPr>
          <p:cNvPr id="3" name="コンテンツ プレースホルダー 2">
            <a:extLst>
              <a:ext uri="{FF2B5EF4-FFF2-40B4-BE49-F238E27FC236}">
                <a16:creationId xmlns:a16="http://schemas.microsoft.com/office/drawing/2014/main" id="{86776AB2-91C0-47B3-59B2-10E66EDFF11E}"/>
              </a:ext>
            </a:extLst>
          </p:cNvPr>
          <p:cNvSpPr>
            <a:spLocks noGrp="1"/>
          </p:cNvSpPr>
          <p:nvPr>
            <p:ph idx="1"/>
          </p:nvPr>
        </p:nvSpPr>
        <p:spPr/>
        <p:txBody>
          <a:bodyPr/>
          <a:lstStyle/>
          <a:p>
            <a:pPr>
              <a:buNone/>
            </a:pPr>
            <a:r>
              <a:rPr kumimoji="1" lang="ja-JP" altLang="en-US"/>
              <a:t>提案ツールによる可視化がエージェントの</a:t>
            </a:r>
            <a:br>
              <a:rPr kumimoji="1" lang="en-US" altLang="ja-JP" dirty="0"/>
            </a:br>
            <a:r>
              <a:rPr kumimoji="1" lang="ja-JP" altLang="en-US" b="1">
                <a:solidFill>
                  <a:schemeClr val="accent5"/>
                </a:solidFill>
              </a:rPr>
              <a:t>行動</a:t>
            </a:r>
            <a:r>
              <a:rPr kumimoji="1" lang="ja-JP" altLang="en-US"/>
              <a:t>，</a:t>
            </a:r>
            <a:r>
              <a:rPr kumimoji="1" lang="ja-JP" altLang="en-US" b="1">
                <a:solidFill>
                  <a:schemeClr val="accent2"/>
                </a:solidFill>
              </a:rPr>
              <a:t>目的</a:t>
            </a:r>
            <a:r>
              <a:rPr kumimoji="1" lang="ja-JP" altLang="en-US"/>
              <a:t>の迅速な理解を助ける例が観察された．</a:t>
            </a:r>
            <a:endParaRPr kumimoji="1" lang="en-US" altLang="ja-JP" dirty="0"/>
          </a:p>
          <a:p>
            <a:pPr>
              <a:buNone/>
            </a:pPr>
            <a:r>
              <a:rPr kumimoji="1" lang="ja-JP" altLang="en-US" sz="2400"/>
              <a:t>・</a:t>
            </a:r>
            <a:r>
              <a:rPr kumimoji="1" lang="ja-JP" altLang="en-US" sz="2400" b="1">
                <a:solidFill>
                  <a:schemeClr val="accent2"/>
                </a:solidFill>
              </a:rPr>
              <a:t>テストの実行方法を理解するため</a:t>
            </a:r>
            <a:r>
              <a:rPr kumimoji="1" lang="ja-JP" altLang="en-US" sz="2400"/>
              <a:t>にファイルを探索</a:t>
            </a:r>
            <a:endParaRPr kumimoji="1" lang="en-US" altLang="ja-JP" sz="2400" dirty="0"/>
          </a:p>
          <a:p>
            <a:pPr>
              <a:buNone/>
            </a:pPr>
            <a:r>
              <a:rPr lang="ja-JP" altLang="en-US" sz="2400"/>
              <a:t>・</a:t>
            </a:r>
            <a:r>
              <a:rPr lang="ja-JP" altLang="en-US" sz="2400" b="1">
                <a:solidFill>
                  <a:schemeClr val="accent5"/>
                </a:solidFill>
              </a:rPr>
              <a:t>編集を行った後</a:t>
            </a:r>
            <a:r>
              <a:rPr lang="ja-JP" altLang="en-US" sz="2400"/>
              <a:t>に必ず</a:t>
            </a:r>
            <a:r>
              <a:rPr lang="ja-JP" altLang="en-US" sz="2400" b="1">
                <a:solidFill>
                  <a:schemeClr val="accent5"/>
                </a:solidFill>
              </a:rPr>
              <a:t>テストを実行</a:t>
            </a:r>
            <a:endParaRPr lang="en-US" altLang="ja-JP" sz="2400" b="1" dirty="0">
              <a:solidFill>
                <a:schemeClr val="accent5"/>
              </a:solidFill>
            </a:endParaRPr>
          </a:p>
          <a:p>
            <a:pPr>
              <a:buNone/>
            </a:pPr>
            <a:r>
              <a:rPr kumimoji="1" lang="ja-JP" altLang="en-US" sz="2400"/>
              <a:t>・</a:t>
            </a:r>
            <a:r>
              <a:rPr kumimoji="1" lang="ja-JP" altLang="en-US" sz="2400" b="1">
                <a:solidFill>
                  <a:schemeClr val="accent5"/>
                </a:solidFill>
              </a:rPr>
              <a:t>長大な推論</a:t>
            </a:r>
            <a:r>
              <a:rPr kumimoji="1" lang="ja-JP" altLang="en-US" sz="2400"/>
              <a:t>の発生</a:t>
            </a:r>
            <a:endParaRPr kumimoji="1" lang="en-US" altLang="ja-JP" sz="2400" dirty="0"/>
          </a:p>
          <a:p>
            <a:pPr>
              <a:buNone/>
            </a:pPr>
            <a:r>
              <a:rPr kumimoji="1" lang="ja-JP" altLang="en-US" sz="2400"/>
              <a:t>・</a:t>
            </a:r>
            <a:r>
              <a:rPr kumimoji="1" lang="ja-JP" altLang="en-US" sz="2400" b="1">
                <a:solidFill>
                  <a:schemeClr val="accent5"/>
                </a:solidFill>
              </a:rPr>
              <a:t>長大なファイルの読み込み</a:t>
            </a:r>
            <a:r>
              <a:rPr kumimoji="1" lang="ja-JP" altLang="en-US" sz="2400"/>
              <a:t>の発生</a:t>
            </a:r>
          </a:p>
        </p:txBody>
      </p:sp>
      <p:sp>
        <p:nvSpPr>
          <p:cNvPr id="4" name="スライド番号プレースホルダー 3">
            <a:extLst>
              <a:ext uri="{FF2B5EF4-FFF2-40B4-BE49-F238E27FC236}">
                <a16:creationId xmlns:a16="http://schemas.microsoft.com/office/drawing/2014/main" id="{F27EECA3-4DB0-00B9-5E4A-8A10076F3A5E}"/>
              </a:ext>
            </a:extLst>
          </p:cNvPr>
          <p:cNvSpPr>
            <a:spLocks noGrp="1"/>
          </p:cNvSpPr>
          <p:nvPr>
            <p:ph type="sldNum" sz="quarter" idx="12"/>
          </p:nvPr>
        </p:nvSpPr>
        <p:spPr/>
        <p:txBody>
          <a:bodyPr/>
          <a:lstStyle/>
          <a:p>
            <a:fld id="{B16735D3-C9E7-F649-AF37-A9D08763696D}" type="slidenum">
              <a:rPr lang="ja-JP" altLang="en-US" smtClean="0"/>
              <a:pPr/>
              <a:t>26</a:t>
            </a:fld>
            <a:endParaRPr lang="ja-JP" altLang="en-US"/>
          </a:p>
        </p:txBody>
      </p:sp>
    </p:spTree>
    <p:extLst>
      <p:ext uri="{BB962C8B-B14F-4D97-AF65-F5344CB8AC3E}">
        <p14:creationId xmlns:p14="http://schemas.microsoft.com/office/powerpoint/2010/main" val="2890412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15585F-2A79-6168-6519-0132765C15E5}"/>
              </a:ext>
            </a:extLst>
          </p:cNvPr>
          <p:cNvSpPr>
            <a:spLocks noGrp="1"/>
          </p:cNvSpPr>
          <p:nvPr>
            <p:ph type="title"/>
          </p:nvPr>
        </p:nvSpPr>
        <p:spPr/>
        <p:txBody>
          <a:bodyPr/>
          <a:lstStyle/>
          <a:p>
            <a:r>
              <a:rPr kumimoji="1" lang="ja-JP" altLang="en-US"/>
              <a:t>今後の展望</a:t>
            </a:r>
          </a:p>
        </p:txBody>
      </p:sp>
      <p:sp>
        <p:nvSpPr>
          <p:cNvPr id="3" name="コンテンツ プレースホルダー 2">
            <a:extLst>
              <a:ext uri="{FF2B5EF4-FFF2-40B4-BE49-F238E27FC236}">
                <a16:creationId xmlns:a16="http://schemas.microsoft.com/office/drawing/2014/main" id="{3D7BDA6F-CB9B-2BC3-1569-778085E5B9C9}"/>
              </a:ext>
            </a:extLst>
          </p:cNvPr>
          <p:cNvSpPr>
            <a:spLocks noGrp="1"/>
          </p:cNvSpPr>
          <p:nvPr>
            <p:ph idx="1"/>
          </p:nvPr>
        </p:nvSpPr>
        <p:spPr/>
        <p:txBody>
          <a:bodyPr/>
          <a:lstStyle/>
          <a:p>
            <a:r>
              <a:rPr kumimoji="1" lang="ja-JP" altLang="en-US"/>
              <a:t>・新たなフィルタタイムラインの追加</a:t>
            </a:r>
            <a:endParaRPr kumimoji="1" lang="en-US" altLang="ja-JP" dirty="0"/>
          </a:p>
          <a:p>
            <a:pPr lvl="1"/>
            <a:r>
              <a:rPr lang="ja-JP" altLang="en-US"/>
              <a:t>トラジェクトリを分析するタスクを定義し，</a:t>
            </a:r>
            <a:br>
              <a:rPr lang="en-US" altLang="ja-JP" dirty="0"/>
            </a:br>
            <a:r>
              <a:rPr lang="ja-JP" altLang="en-US"/>
              <a:t>適切なフィルタを追加する．</a:t>
            </a:r>
            <a:endParaRPr lang="en-US" altLang="ja-JP" dirty="0"/>
          </a:p>
          <a:p>
            <a:pPr lvl="1"/>
            <a:r>
              <a:rPr lang="ja-JP" altLang="en-US"/>
              <a:t>例</a:t>
            </a:r>
            <a:r>
              <a:rPr lang="en-US" altLang="ja-JP" dirty="0"/>
              <a:t>) </a:t>
            </a:r>
            <a:r>
              <a:rPr lang="ja-JP" altLang="en-US"/>
              <a:t>テスト実行のみを表示するフィルタ</a:t>
            </a:r>
            <a:endParaRPr lang="en-US" altLang="ja-JP" dirty="0"/>
          </a:p>
          <a:p>
            <a:pPr lvl="1"/>
            <a:endParaRPr lang="en-US" altLang="ja-JP" dirty="0"/>
          </a:p>
          <a:p>
            <a:r>
              <a:rPr lang="ja-JP" altLang="en-US"/>
              <a:t>・被験者実験による評価の実施</a:t>
            </a:r>
            <a:endParaRPr lang="en-US" altLang="ja-JP" dirty="0"/>
          </a:p>
          <a:p>
            <a:pPr lvl="1"/>
            <a:r>
              <a:rPr lang="ja-JP" altLang="en-US"/>
              <a:t>ツールが実際にユーザによるトラジェクトリ理解を</a:t>
            </a:r>
            <a:br>
              <a:rPr lang="en-US" altLang="ja-JP" dirty="0"/>
            </a:br>
            <a:r>
              <a:rPr lang="ja-JP" altLang="en-US"/>
              <a:t>助けるか評価する．</a:t>
            </a:r>
            <a:endParaRPr lang="en-US" altLang="ja-JP" dirty="0"/>
          </a:p>
        </p:txBody>
      </p:sp>
      <p:sp>
        <p:nvSpPr>
          <p:cNvPr id="4" name="スライド番号プレースホルダー 3">
            <a:extLst>
              <a:ext uri="{FF2B5EF4-FFF2-40B4-BE49-F238E27FC236}">
                <a16:creationId xmlns:a16="http://schemas.microsoft.com/office/drawing/2014/main" id="{78D8727A-4157-A75D-F4D9-429E249C41FA}"/>
              </a:ext>
            </a:extLst>
          </p:cNvPr>
          <p:cNvSpPr>
            <a:spLocks noGrp="1"/>
          </p:cNvSpPr>
          <p:nvPr>
            <p:ph type="sldNum" sz="quarter" idx="12"/>
          </p:nvPr>
        </p:nvSpPr>
        <p:spPr/>
        <p:txBody>
          <a:bodyPr/>
          <a:lstStyle/>
          <a:p>
            <a:fld id="{B16735D3-C9E7-F649-AF37-A9D08763696D}" type="slidenum">
              <a:rPr lang="ja-JP" altLang="en-US" smtClean="0"/>
              <a:pPr/>
              <a:t>27</a:t>
            </a:fld>
            <a:endParaRPr lang="ja-JP" altLang="en-US"/>
          </a:p>
        </p:txBody>
      </p:sp>
    </p:spTree>
    <p:extLst>
      <p:ext uri="{BB962C8B-B14F-4D97-AF65-F5344CB8AC3E}">
        <p14:creationId xmlns:p14="http://schemas.microsoft.com/office/powerpoint/2010/main" val="1374452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969C64-C61C-4E95-3C0E-A4E48B78389F}"/>
              </a:ext>
            </a:extLst>
          </p:cNvPr>
          <p:cNvSpPr>
            <a:spLocks noGrp="1"/>
          </p:cNvSpPr>
          <p:nvPr>
            <p:ph type="title"/>
          </p:nvPr>
        </p:nvSpPr>
        <p:spPr/>
        <p:txBody>
          <a:bodyPr/>
          <a:lstStyle/>
          <a:p>
            <a:r>
              <a:rPr kumimoji="1" lang="ja-JP" altLang="en-US"/>
              <a:t>まとめ</a:t>
            </a:r>
          </a:p>
        </p:txBody>
      </p:sp>
      <p:sp>
        <p:nvSpPr>
          <p:cNvPr id="3" name="コンテンツ プレースホルダー 2">
            <a:extLst>
              <a:ext uri="{FF2B5EF4-FFF2-40B4-BE49-F238E27FC236}">
                <a16:creationId xmlns:a16="http://schemas.microsoft.com/office/drawing/2014/main" id="{108D3C65-571B-C37D-0CA8-CEBEE1D61DD4}"/>
              </a:ext>
            </a:extLst>
          </p:cNvPr>
          <p:cNvSpPr>
            <a:spLocks noGrp="1"/>
          </p:cNvSpPr>
          <p:nvPr>
            <p:ph idx="1"/>
          </p:nvPr>
        </p:nvSpPr>
        <p:spPr/>
        <p:txBody>
          <a:bodyPr/>
          <a:lstStyle/>
          <a:p>
            <a:r>
              <a:rPr kumimoji="1" lang="ja-JP" altLang="en-US" sz="2600"/>
              <a:t>・</a:t>
            </a:r>
            <a:r>
              <a:rPr kumimoji="1" lang="en-US" altLang="ja-JP" sz="2600" dirty="0"/>
              <a:t>AI</a:t>
            </a:r>
            <a:r>
              <a:rPr kumimoji="1" lang="ja-JP" altLang="en-US" sz="2600"/>
              <a:t>コーディングエージェントのトラジェクトリは</a:t>
            </a:r>
            <a:br>
              <a:rPr kumimoji="1" lang="en-US" altLang="ja-JP" sz="2600" dirty="0"/>
            </a:br>
            <a:r>
              <a:rPr kumimoji="1" lang="ja-JP" altLang="en-US" sz="2600"/>
              <a:t>　そのままでは理解しにくい．</a:t>
            </a:r>
            <a:endParaRPr lang="en-US" altLang="ja-JP" sz="1200" dirty="0"/>
          </a:p>
          <a:p>
            <a:r>
              <a:rPr kumimoji="1" lang="ja-JP" altLang="en-US" sz="2600"/>
              <a:t>・トラジェクトリをタイムラインとして可視化した．</a:t>
            </a:r>
            <a:endParaRPr lang="en-US" altLang="ja-JP" sz="1200" dirty="0"/>
          </a:p>
          <a:p>
            <a:r>
              <a:rPr kumimoji="1" lang="ja-JP" altLang="en-US" sz="2600"/>
              <a:t>・ケーススタディでは，</a:t>
            </a:r>
            <a:r>
              <a:rPr lang="ja-JP" altLang="en-US" sz="2600"/>
              <a:t>トラジェクトリの理解が</a:t>
            </a:r>
            <a:br>
              <a:rPr lang="en-US" altLang="ja-JP" sz="2600" dirty="0"/>
            </a:br>
            <a:r>
              <a:rPr lang="ja-JP" altLang="en-US" sz="2600"/>
              <a:t>　迅速，容易になる例を複数発見した．</a:t>
            </a:r>
            <a:endParaRPr lang="en-US" altLang="ja-JP" sz="2600" dirty="0"/>
          </a:p>
          <a:p>
            <a:r>
              <a:rPr lang="ja-JP" altLang="en-US" sz="2600"/>
              <a:t>・今後は，フィルタタイムラインの拡充，整理</a:t>
            </a:r>
            <a:br>
              <a:rPr lang="en-US" altLang="ja-JP" sz="2600" dirty="0"/>
            </a:br>
            <a:r>
              <a:rPr lang="ja-JP" altLang="en-US" sz="2600"/>
              <a:t>　および被験者実験による手法の評価に取り組む．</a:t>
            </a:r>
            <a:endParaRPr kumimoji="1" lang="en-US" altLang="ja-JP" sz="1200" dirty="0"/>
          </a:p>
          <a:p>
            <a:pPr>
              <a:buNone/>
            </a:pPr>
            <a:endParaRPr kumimoji="1" lang="ja-JP" altLang="en-US" sz="2600"/>
          </a:p>
        </p:txBody>
      </p:sp>
      <p:sp>
        <p:nvSpPr>
          <p:cNvPr id="4" name="スライド番号プレースホルダー 3">
            <a:extLst>
              <a:ext uri="{FF2B5EF4-FFF2-40B4-BE49-F238E27FC236}">
                <a16:creationId xmlns:a16="http://schemas.microsoft.com/office/drawing/2014/main" id="{C20F87B6-20BB-C783-B5A3-BDCCEA4EBFAE}"/>
              </a:ext>
            </a:extLst>
          </p:cNvPr>
          <p:cNvSpPr>
            <a:spLocks noGrp="1"/>
          </p:cNvSpPr>
          <p:nvPr>
            <p:ph type="sldNum" sz="quarter" idx="12"/>
          </p:nvPr>
        </p:nvSpPr>
        <p:spPr/>
        <p:txBody>
          <a:bodyPr/>
          <a:lstStyle/>
          <a:p>
            <a:fld id="{B16735D3-C9E7-F649-AF37-A9D08763696D}" type="slidenum">
              <a:rPr lang="ja-JP" altLang="en-US" smtClean="0"/>
              <a:pPr/>
              <a:t>28</a:t>
            </a:fld>
            <a:endParaRPr lang="ja-JP" altLang="en-US"/>
          </a:p>
        </p:txBody>
      </p:sp>
    </p:spTree>
    <p:extLst>
      <p:ext uri="{BB962C8B-B14F-4D97-AF65-F5344CB8AC3E}">
        <p14:creationId xmlns:p14="http://schemas.microsoft.com/office/powerpoint/2010/main" val="2946943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97AAA-EEA9-C653-B39E-5C56C3A73A4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B559471-C03A-3EC6-00A5-F4F457675640}"/>
              </a:ext>
            </a:extLst>
          </p:cNvPr>
          <p:cNvSpPr>
            <a:spLocks noGrp="1"/>
          </p:cNvSpPr>
          <p:nvPr>
            <p:ph type="title"/>
          </p:nvPr>
        </p:nvSpPr>
        <p:spPr/>
        <p:txBody>
          <a:bodyPr/>
          <a:lstStyle/>
          <a:p>
            <a:r>
              <a:rPr kumimoji="1" lang="en-US" altLang="ja-JP" dirty="0"/>
              <a:t>AI</a:t>
            </a:r>
            <a:r>
              <a:rPr kumimoji="1" lang="ja-JP" altLang="en-US"/>
              <a:t>コーディングエージェント</a:t>
            </a:r>
          </a:p>
        </p:txBody>
      </p:sp>
      <p:sp>
        <p:nvSpPr>
          <p:cNvPr id="3" name="コンテンツ プレースホルダー 2">
            <a:extLst>
              <a:ext uri="{FF2B5EF4-FFF2-40B4-BE49-F238E27FC236}">
                <a16:creationId xmlns:a16="http://schemas.microsoft.com/office/drawing/2014/main" id="{8F407145-6A17-54CB-64DB-4FB4410E39F8}"/>
              </a:ext>
            </a:extLst>
          </p:cNvPr>
          <p:cNvSpPr>
            <a:spLocks noGrp="1"/>
          </p:cNvSpPr>
          <p:nvPr>
            <p:ph idx="1"/>
          </p:nvPr>
        </p:nvSpPr>
        <p:spPr/>
        <p:txBody>
          <a:bodyPr/>
          <a:lstStyle/>
          <a:p>
            <a:r>
              <a:rPr kumimoji="1" lang="ja-JP" altLang="en-US" b="1">
                <a:solidFill>
                  <a:srgbClr val="FF0000"/>
                </a:solidFill>
              </a:rPr>
              <a:t>ユーザが指示</a:t>
            </a:r>
            <a:r>
              <a:rPr kumimoji="1" lang="ja-JP" altLang="en-US"/>
              <a:t>した</a:t>
            </a:r>
            <a:r>
              <a:rPr lang="ja-JP" altLang="en-US"/>
              <a:t>ソフトウェア開発タスク</a:t>
            </a:r>
            <a:r>
              <a:rPr kumimoji="1" lang="ja-JP" altLang="en-US"/>
              <a:t>を，</a:t>
            </a:r>
            <a:br>
              <a:rPr kumimoji="1" lang="en-US" altLang="ja-JP" dirty="0"/>
            </a:br>
            <a:r>
              <a:rPr kumimoji="1" lang="ja-JP" altLang="en-US"/>
              <a:t>種々のツールを用いて自律的に遂行するシステム．</a:t>
            </a:r>
          </a:p>
        </p:txBody>
      </p:sp>
      <p:sp>
        <p:nvSpPr>
          <p:cNvPr id="4" name="スライド番号プレースホルダー 3">
            <a:extLst>
              <a:ext uri="{FF2B5EF4-FFF2-40B4-BE49-F238E27FC236}">
                <a16:creationId xmlns:a16="http://schemas.microsoft.com/office/drawing/2014/main" id="{1597B614-707F-9807-8667-7E3B02B41243}"/>
              </a:ext>
            </a:extLst>
          </p:cNvPr>
          <p:cNvSpPr>
            <a:spLocks noGrp="1"/>
          </p:cNvSpPr>
          <p:nvPr>
            <p:ph type="sldNum" sz="quarter" idx="12"/>
          </p:nvPr>
        </p:nvSpPr>
        <p:spPr/>
        <p:txBody>
          <a:bodyPr/>
          <a:lstStyle/>
          <a:p>
            <a:fld id="{B16735D3-C9E7-F649-AF37-A9D08763696D}" type="slidenum">
              <a:rPr lang="ja-JP" altLang="en-US" smtClean="0"/>
              <a:pPr/>
              <a:t>2</a:t>
            </a:fld>
            <a:endParaRPr lang="ja-JP" altLang="en-US"/>
          </a:p>
        </p:txBody>
      </p:sp>
      <p:grpSp>
        <p:nvGrpSpPr>
          <p:cNvPr id="11" name="グループ化 10">
            <a:extLst>
              <a:ext uri="{FF2B5EF4-FFF2-40B4-BE49-F238E27FC236}">
                <a16:creationId xmlns:a16="http://schemas.microsoft.com/office/drawing/2014/main" id="{D4E090A2-AEFB-6DC0-60FC-B1114C651EDD}"/>
              </a:ext>
            </a:extLst>
          </p:cNvPr>
          <p:cNvGrpSpPr/>
          <p:nvPr/>
        </p:nvGrpSpPr>
        <p:grpSpPr>
          <a:xfrm>
            <a:off x="4126380" y="4213007"/>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7938646A-A64F-A520-F1D6-2632595D17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8" name="正方形/長方形 7">
              <a:extLst>
                <a:ext uri="{FF2B5EF4-FFF2-40B4-BE49-F238E27FC236}">
                  <a16:creationId xmlns:a16="http://schemas.microsoft.com/office/drawing/2014/main" id="{C6FA2125-BDC6-FA6A-DBC0-57F12FAA10E5}"/>
                </a:ext>
              </a:extLst>
            </p:cNvPr>
            <p:cNvSpPr/>
            <p:nvPr/>
          </p:nvSpPr>
          <p:spPr>
            <a:xfrm>
              <a:off x="6943842" y="5489775"/>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06101126-DD80-E78C-06CF-1A2399973D8F}"/>
                </a:ext>
              </a:extLst>
            </p:cNvPr>
            <p:cNvSpPr/>
            <p:nvPr/>
          </p:nvSpPr>
          <p:spPr>
            <a:xfrm>
              <a:off x="8045567" y="5562800"/>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0" name="正方形/長方形 9">
              <a:extLst>
                <a:ext uri="{FF2B5EF4-FFF2-40B4-BE49-F238E27FC236}">
                  <a16:creationId xmlns:a16="http://schemas.microsoft.com/office/drawing/2014/main" id="{53123707-65A0-23DE-3926-BD1FB553EB15}"/>
                </a:ext>
              </a:extLst>
            </p:cNvPr>
            <p:cNvSpPr/>
            <p:nvPr/>
          </p:nvSpPr>
          <p:spPr>
            <a:xfrm>
              <a:off x="7104937" y="5651253"/>
              <a:ext cx="1228725" cy="28917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3" name="直線矢印コネクタ 12">
            <a:extLst>
              <a:ext uri="{FF2B5EF4-FFF2-40B4-BE49-F238E27FC236}">
                <a16:creationId xmlns:a16="http://schemas.microsoft.com/office/drawing/2014/main" id="{3B053F1D-E66A-FA71-C879-C587691E211E}"/>
              </a:ext>
            </a:extLst>
          </p:cNvPr>
          <p:cNvCxnSpPr>
            <a:cxnSpLocks/>
          </p:cNvCxnSpPr>
          <p:nvPr/>
        </p:nvCxnSpPr>
        <p:spPr>
          <a:xfrm flipV="1">
            <a:off x="5858667" y="4030735"/>
            <a:ext cx="1649472" cy="4918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40A90740-ACB3-D588-40CA-4C0A0D846EBA}"/>
              </a:ext>
            </a:extLst>
          </p:cNvPr>
          <p:cNvCxnSpPr>
            <a:cxnSpLocks/>
          </p:cNvCxnSpPr>
          <p:nvPr/>
        </p:nvCxnSpPr>
        <p:spPr>
          <a:xfrm flipH="1">
            <a:off x="5809141" y="4213007"/>
            <a:ext cx="1698998" cy="49565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7" name="グラフィックス 16" descr="人工知能 枠線">
            <a:extLst>
              <a:ext uri="{FF2B5EF4-FFF2-40B4-BE49-F238E27FC236}">
                <a16:creationId xmlns:a16="http://schemas.microsoft.com/office/drawing/2014/main" id="{8E5EB586-E220-683A-263B-DA7F5448270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89191" y="3530280"/>
            <a:ext cx="914400" cy="914400"/>
          </a:xfrm>
          <a:prstGeom prst="rect">
            <a:avLst/>
          </a:prstGeom>
        </p:spPr>
      </p:pic>
      <p:sp>
        <p:nvSpPr>
          <p:cNvPr id="18" name="テキスト ボックス 17">
            <a:extLst>
              <a:ext uri="{FF2B5EF4-FFF2-40B4-BE49-F238E27FC236}">
                <a16:creationId xmlns:a16="http://schemas.microsoft.com/office/drawing/2014/main" id="{90201805-4278-1039-AFAE-A5390B91F1F2}"/>
              </a:ext>
            </a:extLst>
          </p:cNvPr>
          <p:cNvSpPr txBox="1"/>
          <p:nvPr/>
        </p:nvSpPr>
        <p:spPr>
          <a:xfrm>
            <a:off x="7508139" y="4444680"/>
            <a:ext cx="1059366" cy="369332"/>
          </a:xfrm>
          <a:prstGeom prst="rect">
            <a:avLst/>
          </a:prstGeom>
          <a:noFill/>
        </p:spPr>
        <p:txBody>
          <a:bodyPr wrap="square" rtlCol="0">
            <a:spAutoFit/>
          </a:bodyPr>
          <a:lstStyle/>
          <a:p>
            <a:pPr algn="ctr"/>
            <a:r>
              <a:rPr kumimoji="1" lang="en-US" altLang="ja-JP" dirty="0"/>
              <a:t>LLM</a:t>
            </a:r>
            <a:endParaRPr kumimoji="1" lang="ja-JP" altLang="en-US"/>
          </a:p>
        </p:txBody>
      </p:sp>
      <p:sp>
        <p:nvSpPr>
          <p:cNvPr id="19" name="テキスト ボックス 18">
            <a:extLst>
              <a:ext uri="{FF2B5EF4-FFF2-40B4-BE49-F238E27FC236}">
                <a16:creationId xmlns:a16="http://schemas.microsoft.com/office/drawing/2014/main" id="{DC02804E-C1FD-B5E2-0152-74D93590F83A}"/>
              </a:ext>
            </a:extLst>
          </p:cNvPr>
          <p:cNvSpPr txBox="1"/>
          <p:nvPr/>
        </p:nvSpPr>
        <p:spPr>
          <a:xfrm>
            <a:off x="4128186" y="5769260"/>
            <a:ext cx="1970903" cy="646331"/>
          </a:xfrm>
          <a:prstGeom prst="rect">
            <a:avLst/>
          </a:prstGeom>
          <a:noFill/>
        </p:spPr>
        <p:txBody>
          <a:bodyPr wrap="square" rtlCol="0">
            <a:spAutoFit/>
          </a:bodyPr>
          <a:lstStyle/>
          <a:p>
            <a:pPr algn="ctr"/>
            <a:r>
              <a:rPr kumimoji="1" lang="en-US" altLang="ja-JP" dirty="0"/>
              <a:t>AI</a:t>
            </a:r>
            <a:r>
              <a:rPr kumimoji="1" lang="ja-JP" altLang="en-US"/>
              <a:t>コーディングエージェント</a:t>
            </a:r>
          </a:p>
        </p:txBody>
      </p:sp>
      <p:sp>
        <p:nvSpPr>
          <p:cNvPr id="24" name="テキスト ボックス 23">
            <a:extLst>
              <a:ext uri="{FF2B5EF4-FFF2-40B4-BE49-F238E27FC236}">
                <a16:creationId xmlns:a16="http://schemas.microsoft.com/office/drawing/2014/main" id="{855AA703-6B63-34A9-E2F4-FAE419F6DC4B}"/>
              </a:ext>
            </a:extLst>
          </p:cNvPr>
          <p:cNvSpPr txBox="1"/>
          <p:nvPr/>
        </p:nvSpPr>
        <p:spPr>
          <a:xfrm>
            <a:off x="6331393" y="4188786"/>
            <a:ext cx="704019" cy="369332"/>
          </a:xfrm>
          <a:prstGeom prst="rect">
            <a:avLst/>
          </a:prstGeom>
          <a:solidFill>
            <a:schemeClr val="bg1"/>
          </a:solidFill>
          <a:ln w="38100">
            <a:solidFill>
              <a:schemeClr val="tx1"/>
            </a:solidFill>
          </a:ln>
        </p:spPr>
        <p:txBody>
          <a:bodyPr wrap="square" rtlCol="0" anchor="ctr">
            <a:spAutoFit/>
          </a:bodyPr>
          <a:lstStyle/>
          <a:p>
            <a:pPr algn="ctr"/>
            <a:r>
              <a:rPr kumimoji="1" lang="ja-JP" altLang="en-US"/>
              <a:t>推論</a:t>
            </a:r>
          </a:p>
        </p:txBody>
      </p:sp>
      <p:pic>
        <p:nvPicPr>
          <p:cNvPr id="26" name="グラフィックス 25" descr="プログラマー男性 枠線">
            <a:extLst>
              <a:ext uri="{FF2B5EF4-FFF2-40B4-BE49-F238E27FC236}">
                <a16:creationId xmlns:a16="http://schemas.microsoft.com/office/drawing/2014/main" id="{9B9B6650-14FF-696D-EE76-135D9FD2258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36886" y="2615880"/>
            <a:ext cx="914400" cy="914400"/>
          </a:xfrm>
          <a:prstGeom prst="rect">
            <a:avLst/>
          </a:prstGeom>
        </p:spPr>
      </p:pic>
      <p:cxnSp>
        <p:nvCxnSpPr>
          <p:cNvPr id="27" name="直線矢印コネクタ 26">
            <a:extLst>
              <a:ext uri="{FF2B5EF4-FFF2-40B4-BE49-F238E27FC236}">
                <a16:creationId xmlns:a16="http://schemas.microsoft.com/office/drawing/2014/main" id="{BB002038-B53D-C0AA-E7E2-802F673EF1A9}"/>
              </a:ext>
            </a:extLst>
          </p:cNvPr>
          <p:cNvCxnSpPr>
            <a:cxnSpLocks/>
          </p:cNvCxnSpPr>
          <p:nvPr/>
        </p:nvCxnSpPr>
        <p:spPr>
          <a:xfrm>
            <a:off x="4149466" y="3868207"/>
            <a:ext cx="512453" cy="5740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4F43F787-1724-1EF1-E469-61B744536307}"/>
              </a:ext>
            </a:extLst>
          </p:cNvPr>
          <p:cNvSpPr txBox="1"/>
          <p:nvPr/>
        </p:nvSpPr>
        <p:spPr>
          <a:xfrm>
            <a:off x="3264403" y="3554501"/>
            <a:ext cx="1059366" cy="369332"/>
          </a:xfrm>
          <a:prstGeom prst="rect">
            <a:avLst/>
          </a:prstGeom>
          <a:noFill/>
        </p:spPr>
        <p:txBody>
          <a:bodyPr wrap="square" rtlCol="0">
            <a:spAutoFit/>
          </a:bodyPr>
          <a:lstStyle/>
          <a:p>
            <a:pPr algn="ctr"/>
            <a:r>
              <a:rPr kumimoji="1" lang="ja-JP" altLang="en-US">
                <a:solidFill>
                  <a:srgbClr val="FF0000"/>
                </a:solidFill>
              </a:rPr>
              <a:t>ユーザ</a:t>
            </a:r>
          </a:p>
        </p:txBody>
      </p:sp>
      <p:sp>
        <p:nvSpPr>
          <p:cNvPr id="33" name="テキスト ボックス 32">
            <a:extLst>
              <a:ext uri="{FF2B5EF4-FFF2-40B4-BE49-F238E27FC236}">
                <a16:creationId xmlns:a16="http://schemas.microsoft.com/office/drawing/2014/main" id="{1B0F9FFE-F60A-C52E-7C62-F26BA31551DF}"/>
              </a:ext>
            </a:extLst>
          </p:cNvPr>
          <p:cNvSpPr txBox="1"/>
          <p:nvPr/>
        </p:nvSpPr>
        <p:spPr>
          <a:xfrm>
            <a:off x="3708362" y="4004120"/>
            <a:ext cx="704019" cy="369332"/>
          </a:xfrm>
          <a:prstGeom prst="rect">
            <a:avLst/>
          </a:prstGeom>
          <a:solidFill>
            <a:schemeClr val="bg1"/>
          </a:solidFill>
          <a:ln w="38100">
            <a:solidFill>
              <a:srgbClr val="FF0000"/>
            </a:solidFill>
          </a:ln>
        </p:spPr>
        <p:txBody>
          <a:bodyPr wrap="square" rtlCol="0" anchor="ctr">
            <a:spAutoFit/>
          </a:bodyPr>
          <a:lstStyle/>
          <a:p>
            <a:pPr algn="ctr"/>
            <a:r>
              <a:rPr lang="ja-JP" altLang="en-US">
                <a:solidFill>
                  <a:srgbClr val="FF0000"/>
                </a:solidFill>
              </a:rPr>
              <a:t>指示</a:t>
            </a:r>
            <a:endParaRPr kumimoji="1" lang="ja-JP" altLang="en-US">
              <a:solidFill>
                <a:srgbClr val="FF0000"/>
              </a:solidFill>
            </a:endParaRPr>
          </a:p>
        </p:txBody>
      </p:sp>
      <p:pic>
        <p:nvPicPr>
          <p:cNvPr id="35" name="グラフィックス 34" descr="コンピューター 単色塗りつぶし">
            <a:extLst>
              <a:ext uri="{FF2B5EF4-FFF2-40B4-BE49-F238E27FC236}">
                <a16:creationId xmlns:a16="http://schemas.microsoft.com/office/drawing/2014/main" id="{FAB48751-4123-F066-888C-BCB1551901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1295" y="4373687"/>
            <a:ext cx="1204082" cy="1204082"/>
          </a:xfrm>
          <a:prstGeom prst="rect">
            <a:avLst/>
          </a:prstGeom>
        </p:spPr>
      </p:pic>
      <p:cxnSp>
        <p:nvCxnSpPr>
          <p:cNvPr id="36" name="直線矢印コネクタ 35">
            <a:extLst>
              <a:ext uri="{FF2B5EF4-FFF2-40B4-BE49-F238E27FC236}">
                <a16:creationId xmlns:a16="http://schemas.microsoft.com/office/drawing/2014/main" id="{F89CEC9D-A8BE-DDF1-E8E1-CD6560DCCB5A}"/>
              </a:ext>
            </a:extLst>
          </p:cNvPr>
          <p:cNvCxnSpPr>
            <a:cxnSpLocks/>
          </p:cNvCxnSpPr>
          <p:nvPr/>
        </p:nvCxnSpPr>
        <p:spPr>
          <a:xfrm flipV="1">
            <a:off x="1920171" y="4952703"/>
            <a:ext cx="2275029" cy="230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FE7875BF-9ED7-7E6B-AC2C-F73CF2A994F0}"/>
              </a:ext>
            </a:extLst>
          </p:cNvPr>
          <p:cNvCxnSpPr>
            <a:cxnSpLocks/>
          </p:cNvCxnSpPr>
          <p:nvPr/>
        </p:nvCxnSpPr>
        <p:spPr>
          <a:xfrm flipH="1">
            <a:off x="1920171" y="5110754"/>
            <a:ext cx="227502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095363B2-20A5-C55E-E4AE-68C0B648A87D}"/>
              </a:ext>
            </a:extLst>
          </p:cNvPr>
          <p:cNvSpPr txBox="1"/>
          <p:nvPr/>
        </p:nvSpPr>
        <p:spPr>
          <a:xfrm>
            <a:off x="2317369" y="4710450"/>
            <a:ext cx="1556194" cy="646331"/>
          </a:xfrm>
          <a:prstGeom prst="rect">
            <a:avLst/>
          </a:prstGeom>
          <a:solidFill>
            <a:schemeClr val="bg1"/>
          </a:solidFill>
          <a:ln w="38100">
            <a:solidFill>
              <a:schemeClr val="tx1"/>
            </a:solidFill>
          </a:ln>
        </p:spPr>
        <p:txBody>
          <a:bodyPr wrap="square" rtlCol="0" anchor="ctr">
            <a:spAutoFit/>
          </a:bodyPr>
          <a:lstStyle/>
          <a:p>
            <a:pPr algn="ctr"/>
            <a:r>
              <a:rPr kumimoji="1" lang="ja-JP" altLang="en-US"/>
              <a:t>ツールによる</a:t>
            </a:r>
            <a:br>
              <a:rPr kumimoji="1" lang="en-US" altLang="ja-JP" dirty="0"/>
            </a:br>
            <a:r>
              <a:rPr kumimoji="1" lang="ja-JP" altLang="en-US"/>
              <a:t>操作</a:t>
            </a:r>
          </a:p>
        </p:txBody>
      </p:sp>
      <p:sp>
        <p:nvSpPr>
          <p:cNvPr id="5" name="テキスト ボックス 4">
            <a:extLst>
              <a:ext uri="{FF2B5EF4-FFF2-40B4-BE49-F238E27FC236}">
                <a16:creationId xmlns:a16="http://schemas.microsoft.com/office/drawing/2014/main" id="{0EB43AE9-65FC-82C9-4E1F-642708C270D1}"/>
              </a:ext>
            </a:extLst>
          </p:cNvPr>
          <p:cNvSpPr txBox="1"/>
          <p:nvPr/>
        </p:nvSpPr>
        <p:spPr>
          <a:xfrm>
            <a:off x="276478" y="5451304"/>
            <a:ext cx="1713716" cy="369332"/>
          </a:xfrm>
          <a:prstGeom prst="rect">
            <a:avLst/>
          </a:prstGeom>
          <a:noFill/>
        </p:spPr>
        <p:txBody>
          <a:bodyPr wrap="square" rtlCol="0">
            <a:spAutoFit/>
          </a:bodyPr>
          <a:lstStyle/>
          <a:p>
            <a:pPr algn="ctr"/>
            <a:r>
              <a:rPr kumimoji="1" lang="ja-JP" altLang="en-US"/>
              <a:t>コンピュータ</a:t>
            </a:r>
          </a:p>
        </p:txBody>
      </p:sp>
    </p:spTree>
    <p:extLst>
      <p:ext uri="{BB962C8B-B14F-4D97-AF65-F5344CB8AC3E}">
        <p14:creationId xmlns:p14="http://schemas.microsoft.com/office/powerpoint/2010/main" val="536865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3E5285-2DE6-8992-B045-F925FB3341B9}"/>
              </a:ext>
            </a:extLst>
          </p:cNvPr>
          <p:cNvSpPr>
            <a:spLocks noGrp="1"/>
          </p:cNvSpPr>
          <p:nvPr>
            <p:ph type="title"/>
          </p:nvPr>
        </p:nvSpPr>
        <p:spPr/>
        <p:txBody>
          <a:bodyPr/>
          <a:lstStyle/>
          <a:p>
            <a:r>
              <a:rPr kumimoji="1" lang="ja-JP" altLang="en-US"/>
              <a:t>付録：タイムラインのフィルタ条件</a:t>
            </a:r>
          </a:p>
        </p:txBody>
      </p:sp>
      <p:sp>
        <p:nvSpPr>
          <p:cNvPr id="4" name="スライド番号プレースホルダー 3">
            <a:extLst>
              <a:ext uri="{FF2B5EF4-FFF2-40B4-BE49-F238E27FC236}">
                <a16:creationId xmlns:a16="http://schemas.microsoft.com/office/drawing/2014/main" id="{77EE3D4F-73B9-E457-ADBA-5C69A9507AA4}"/>
              </a:ext>
            </a:extLst>
          </p:cNvPr>
          <p:cNvSpPr>
            <a:spLocks noGrp="1"/>
          </p:cNvSpPr>
          <p:nvPr>
            <p:ph type="sldNum" sz="quarter" idx="12"/>
          </p:nvPr>
        </p:nvSpPr>
        <p:spPr/>
        <p:txBody>
          <a:bodyPr/>
          <a:lstStyle/>
          <a:p>
            <a:fld id="{B16735D3-C9E7-F649-AF37-A9D08763696D}" type="slidenum">
              <a:rPr lang="ja-JP" altLang="en-US" smtClean="0"/>
              <a:pPr/>
              <a:t>29</a:t>
            </a:fld>
            <a:endParaRPr lang="ja-JP" altLang="en-US"/>
          </a:p>
        </p:txBody>
      </p:sp>
      <p:pic>
        <p:nvPicPr>
          <p:cNvPr id="6" name="図 5">
            <a:extLst>
              <a:ext uri="{FF2B5EF4-FFF2-40B4-BE49-F238E27FC236}">
                <a16:creationId xmlns:a16="http://schemas.microsoft.com/office/drawing/2014/main" id="{9EE2A98A-E211-A2C3-B53F-192D0E396D4F}"/>
              </a:ext>
            </a:extLst>
          </p:cNvPr>
          <p:cNvPicPr>
            <a:picLocks noChangeAspect="1"/>
          </p:cNvPicPr>
          <p:nvPr/>
        </p:nvPicPr>
        <p:blipFill>
          <a:blip r:embed="rId2"/>
          <a:srcRect r="16808" b="45045"/>
          <a:stretch>
            <a:fillRect/>
          </a:stretch>
        </p:blipFill>
        <p:spPr>
          <a:xfrm>
            <a:off x="30535" y="2400325"/>
            <a:ext cx="4220189" cy="3658198"/>
          </a:xfrm>
          <a:prstGeom prst="rect">
            <a:avLst/>
          </a:prstGeom>
        </p:spPr>
      </p:pic>
      <p:pic>
        <p:nvPicPr>
          <p:cNvPr id="7" name="図 6">
            <a:extLst>
              <a:ext uri="{FF2B5EF4-FFF2-40B4-BE49-F238E27FC236}">
                <a16:creationId xmlns:a16="http://schemas.microsoft.com/office/drawing/2014/main" id="{6FCF1ADE-6EC0-9D03-685C-2DF95B8839A0}"/>
              </a:ext>
            </a:extLst>
          </p:cNvPr>
          <p:cNvPicPr>
            <a:picLocks noChangeAspect="1"/>
          </p:cNvPicPr>
          <p:nvPr/>
        </p:nvPicPr>
        <p:blipFill>
          <a:blip r:embed="rId2"/>
          <a:srcRect l="1903" t="54174"/>
          <a:stretch>
            <a:fillRect/>
          </a:stretch>
        </p:blipFill>
        <p:spPr>
          <a:xfrm>
            <a:off x="4250723" y="2400325"/>
            <a:ext cx="4976279" cy="3050496"/>
          </a:xfrm>
          <a:prstGeom prst="rect">
            <a:avLst/>
          </a:prstGeom>
        </p:spPr>
      </p:pic>
    </p:spTree>
    <p:extLst>
      <p:ext uri="{BB962C8B-B14F-4D97-AF65-F5344CB8AC3E}">
        <p14:creationId xmlns:p14="http://schemas.microsoft.com/office/powerpoint/2010/main" val="2027265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3AF72-41A3-8F7B-DA9C-980B2CB5199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38D78E2-3554-9FCA-6114-3D056E8F58B7}"/>
              </a:ext>
            </a:extLst>
          </p:cNvPr>
          <p:cNvSpPr>
            <a:spLocks noGrp="1"/>
          </p:cNvSpPr>
          <p:nvPr>
            <p:ph type="title"/>
          </p:nvPr>
        </p:nvSpPr>
        <p:spPr/>
        <p:txBody>
          <a:bodyPr/>
          <a:lstStyle/>
          <a:p>
            <a:r>
              <a:rPr kumimoji="1" lang="ja-JP" altLang="en-US"/>
              <a:t>付録：タイムラインのフィルタ条件</a:t>
            </a:r>
          </a:p>
        </p:txBody>
      </p:sp>
      <p:sp>
        <p:nvSpPr>
          <p:cNvPr id="4" name="スライド番号プレースホルダー 3">
            <a:extLst>
              <a:ext uri="{FF2B5EF4-FFF2-40B4-BE49-F238E27FC236}">
                <a16:creationId xmlns:a16="http://schemas.microsoft.com/office/drawing/2014/main" id="{2803D435-854F-0E73-2B1D-05E1911CC269}"/>
              </a:ext>
            </a:extLst>
          </p:cNvPr>
          <p:cNvSpPr>
            <a:spLocks noGrp="1"/>
          </p:cNvSpPr>
          <p:nvPr>
            <p:ph type="sldNum" sz="quarter" idx="12"/>
          </p:nvPr>
        </p:nvSpPr>
        <p:spPr/>
        <p:txBody>
          <a:bodyPr/>
          <a:lstStyle/>
          <a:p>
            <a:fld id="{B16735D3-C9E7-F649-AF37-A9D08763696D}" type="slidenum">
              <a:rPr lang="ja-JP" altLang="en-US" smtClean="0"/>
              <a:pPr/>
              <a:t>30</a:t>
            </a:fld>
            <a:endParaRPr lang="ja-JP" altLang="en-US"/>
          </a:p>
        </p:txBody>
      </p:sp>
      <p:pic>
        <p:nvPicPr>
          <p:cNvPr id="6" name="図 5">
            <a:extLst>
              <a:ext uri="{FF2B5EF4-FFF2-40B4-BE49-F238E27FC236}">
                <a16:creationId xmlns:a16="http://schemas.microsoft.com/office/drawing/2014/main" id="{3B6D78CE-23C7-3A2B-645E-DD4804FA2F97}"/>
              </a:ext>
            </a:extLst>
          </p:cNvPr>
          <p:cNvPicPr>
            <a:picLocks noChangeAspect="1"/>
          </p:cNvPicPr>
          <p:nvPr/>
        </p:nvPicPr>
        <p:blipFill>
          <a:blip r:embed="rId2"/>
          <a:srcRect r="16808" b="45045"/>
          <a:stretch>
            <a:fillRect/>
          </a:stretch>
        </p:blipFill>
        <p:spPr>
          <a:xfrm>
            <a:off x="1486880" y="1329434"/>
            <a:ext cx="6170240" cy="5348566"/>
          </a:xfrm>
          <a:prstGeom prst="rect">
            <a:avLst/>
          </a:prstGeom>
        </p:spPr>
      </p:pic>
    </p:spTree>
    <p:extLst>
      <p:ext uri="{BB962C8B-B14F-4D97-AF65-F5344CB8AC3E}">
        <p14:creationId xmlns:p14="http://schemas.microsoft.com/office/powerpoint/2010/main" val="829772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C7CE9-CE3C-1F25-D6A3-B8E8E66F918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F9E45F4-C267-9BEA-F5AF-79E1043FF771}"/>
              </a:ext>
            </a:extLst>
          </p:cNvPr>
          <p:cNvSpPr>
            <a:spLocks noGrp="1"/>
          </p:cNvSpPr>
          <p:nvPr>
            <p:ph type="title"/>
          </p:nvPr>
        </p:nvSpPr>
        <p:spPr/>
        <p:txBody>
          <a:bodyPr/>
          <a:lstStyle/>
          <a:p>
            <a:r>
              <a:rPr kumimoji="1" lang="ja-JP" altLang="en-US"/>
              <a:t>付録：タイムラインのフィルタ条件</a:t>
            </a:r>
          </a:p>
        </p:txBody>
      </p:sp>
      <p:sp>
        <p:nvSpPr>
          <p:cNvPr id="4" name="スライド番号プレースホルダー 3">
            <a:extLst>
              <a:ext uri="{FF2B5EF4-FFF2-40B4-BE49-F238E27FC236}">
                <a16:creationId xmlns:a16="http://schemas.microsoft.com/office/drawing/2014/main" id="{3729B6AD-B8E8-EA93-321C-4592CA93052E}"/>
              </a:ext>
            </a:extLst>
          </p:cNvPr>
          <p:cNvSpPr>
            <a:spLocks noGrp="1"/>
          </p:cNvSpPr>
          <p:nvPr>
            <p:ph type="sldNum" sz="quarter" idx="12"/>
          </p:nvPr>
        </p:nvSpPr>
        <p:spPr/>
        <p:txBody>
          <a:bodyPr/>
          <a:lstStyle/>
          <a:p>
            <a:fld id="{B16735D3-C9E7-F649-AF37-A9D08763696D}" type="slidenum">
              <a:rPr lang="ja-JP" altLang="en-US" smtClean="0"/>
              <a:pPr/>
              <a:t>31</a:t>
            </a:fld>
            <a:endParaRPr lang="ja-JP" altLang="en-US"/>
          </a:p>
        </p:txBody>
      </p:sp>
      <p:pic>
        <p:nvPicPr>
          <p:cNvPr id="7" name="図 6">
            <a:extLst>
              <a:ext uri="{FF2B5EF4-FFF2-40B4-BE49-F238E27FC236}">
                <a16:creationId xmlns:a16="http://schemas.microsoft.com/office/drawing/2014/main" id="{FF7C0B7C-0BCC-5B43-7C11-F6A38FC73CC9}"/>
              </a:ext>
            </a:extLst>
          </p:cNvPr>
          <p:cNvPicPr>
            <a:picLocks noChangeAspect="1"/>
          </p:cNvPicPr>
          <p:nvPr/>
        </p:nvPicPr>
        <p:blipFill>
          <a:blip r:embed="rId2"/>
          <a:srcRect l="1903" t="54174"/>
          <a:stretch>
            <a:fillRect/>
          </a:stretch>
        </p:blipFill>
        <p:spPr>
          <a:xfrm>
            <a:off x="396000" y="1378162"/>
            <a:ext cx="8352000" cy="5119838"/>
          </a:xfrm>
          <a:prstGeom prst="rect">
            <a:avLst/>
          </a:prstGeom>
        </p:spPr>
      </p:pic>
    </p:spTree>
    <p:extLst>
      <p:ext uri="{BB962C8B-B14F-4D97-AF65-F5344CB8AC3E}">
        <p14:creationId xmlns:p14="http://schemas.microsoft.com/office/powerpoint/2010/main" val="3534424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3B02CB-E8DF-CCD2-5ED5-EC9D694A8343}"/>
              </a:ext>
            </a:extLst>
          </p:cNvPr>
          <p:cNvSpPr>
            <a:spLocks noGrp="1"/>
          </p:cNvSpPr>
          <p:nvPr>
            <p:ph type="title"/>
          </p:nvPr>
        </p:nvSpPr>
        <p:spPr/>
        <p:txBody>
          <a:bodyPr/>
          <a:lstStyle/>
          <a:p>
            <a:r>
              <a:rPr kumimoji="1" lang="ja-JP" altLang="en-US"/>
              <a:t>付録：ごく多量のトークンを出力した応答</a:t>
            </a:r>
          </a:p>
        </p:txBody>
      </p:sp>
      <p:sp>
        <p:nvSpPr>
          <p:cNvPr id="3" name="コンテンツ プレースホルダー 2">
            <a:extLst>
              <a:ext uri="{FF2B5EF4-FFF2-40B4-BE49-F238E27FC236}">
                <a16:creationId xmlns:a16="http://schemas.microsoft.com/office/drawing/2014/main" id="{9CCAF742-B46C-19DB-774A-C5D50AA2D1FF}"/>
              </a:ext>
            </a:extLst>
          </p:cNvPr>
          <p:cNvSpPr>
            <a:spLocks noGrp="1"/>
          </p:cNvSpPr>
          <p:nvPr>
            <p:ph idx="1"/>
          </p:nvPr>
        </p:nvSpPr>
        <p:spPr>
          <a:xfrm>
            <a:off x="683775" y="1560599"/>
            <a:ext cx="7776450" cy="4901400"/>
          </a:xfrm>
          <a:ln w="25400">
            <a:solidFill>
              <a:schemeClr val="tx1"/>
            </a:solidFill>
          </a:ln>
        </p:spPr>
        <p:txBody>
          <a:bodyPr/>
          <a:lstStyle/>
          <a:p>
            <a:pPr>
              <a:buNone/>
            </a:pPr>
            <a:r>
              <a:rPr lang="en-US" altLang="ja-JP" sz="2000" dirty="0"/>
              <a:t>(166</a:t>
            </a:r>
            <a:r>
              <a:rPr lang="ja-JP" altLang="en-US" sz="2000"/>
              <a:t>文字</a:t>
            </a:r>
            <a:r>
              <a:rPr lang="en-US" altLang="ja-JP" sz="2000" dirty="0"/>
              <a:t>)</a:t>
            </a:r>
          </a:p>
          <a:p>
            <a:pPr>
              <a:buNone/>
            </a:pPr>
            <a:r>
              <a:rPr lang="en-US" altLang="ja-JP" sz="2000" dirty="0"/>
              <a:t>Now let me think about the issue more carefully. The bug is </a:t>
            </a:r>
          </a:p>
          <a:p>
            <a:pPr>
              <a:buNone/>
            </a:pPr>
            <a:r>
              <a:rPr lang="en-US" altLang="ja-JP" sz="2000" dirty="0"/>
              <a:t>(2,003</a:t>
            </a:r>
            <a:r>
              <a:rPr lang="ja-JP" altLang="en-US" sz="2000"/>
              <a:t>文字</a:t>
            </a:r>
            <a:r>
              <a:rPr lang="en-US" altLang="ja-JP" sz="2000" dirty="0"/>
              <a:t>)</a:t>
            </a:r>
          </a:p>
          <a:p>
            <a:pPr>
              <a:buNone/>
            </a:pPr>
            <a:r>
              <a:rPr lang="en-US" altLang="ja-JP" sz="2000" b="1" dirty="0"/>
              <a:t>Wait, </a:t>
            </a:r>
            <a:r>
              <a:rPr lang="en-US" altLang="ja-JP" sz="2000" dirty="0"/>
              <a:t>the user's description says</a:t>
            </a:r>
          </a:p>
          <a:p>
            <a:pPr>
              <a:buNone/>
            </a:pPr>
            <a:r>
              <a:rPr lang="en-US" altLang="ja-JP" sz="2000" dirty="0"/>
              <a:t>(2,241</a:t>
            </a:r>
            <a:r>
              <a:rPr lang="ja-JP" altLang="en-US" sz="2000"/>
              <a:t>文字</a:t>
            </a:r>
            <a:r>
              <a:rPr lang="en-US" altLang="ja-JP" sz="2000" dirty="0"/>
              <a:t>)</a:t>
            </a:r>
          </a:p>
          <a:p>
            <a:pPr>
              <a:buNone/>
            </a:pPr>
            <a:r>
              <a:rPr lang="en-US" altLang="ja-JP" sz="2000" b="1" dirty="0"/>
              <a:t>Wait, </a:t>
            </a:r>
            <a:r>
              <a:rPr lang="en-US" altLang="ja-JP" sz="2000" dirty="0"/>
              <a:t>that's not how it works. Let me think again.</a:t>
            </a:r>
          </a:p>
          <a:p>
            <a:pPr>
              <a:buNone/>
            </a:pPr>
            <a:r>
              <a:rPr lang="en-US" altLang="ja-JP" sz="2000" dirty="0"/>
              <a:t>(12,796</a:t>
            </a:r>
            <a:r>
              <a:rPr lang="ja-JP" altLang="en-US" sz="2000"/>
              <a:t>文字</a:t>
            </a:r>
            <a:r>
              <a:rPr lang="en-US" altLang="ja-JP" sz="2000" dirty="0"/>
              <a:t>)</a:t>
            </a:r>
          </a:p>
          <a:p>
            <a:pPr>
              <a:buNone/>
            </a:pPr>
            <a:r>
              <a:rPr lang="en-US" altLang="ja-JP" sz="2000" b="1" dirty="0"/>
              <a:t>Wait, </a:t>
            </a:r>
            <a:r>
              <a:rPr lang="en-US" altLang="ja-JP" sz="2000" dirty="0"/>
              <a:t>I just realized something crucial.</a:t>
            </a:r>
          </a:p>
          <a:p>
            <a:pPr>
              <a:buNone/>
            </a:pPr>
            <a:r>
              <a:rPr lang="en-US" altLang="ja-JP" sz="2000" dirty="0"/>
              <a:t>(6,159</a:t>
            </a:r>
            <a:r>
              <a:rPr lang="ja-JP" altLang="en-US" sz="2000"/>
              <a:t>文字</a:t>
            </a:r>
            <a:r>
              <a:rPr lang="en-US" altLang="ja-JP" sz="2000" dirty="0"/>
              <a:t>)</a:t>
            </a:r>
          </a:p>
          <a:p>
            <a:pPr>
              <a:buNone/>
            </a:pPr>
            <a:r>
              <a:rPr lang="en-US" altLang="ja-JP" sz="2000" dirty="0"/>
              <a:t>But </a:t>
            </a:r>
            <a:r>
              <a:rPr lang="en-US" altLang="ja-JP" sz="2000" b="1" dirty="0"/>
              <a:t>wait,</a:t>
            </a:r>
            <a:r>
              <a:rPr lang="en-US" altLang="ja-JP" sz="2000" dirty="0"/>
              <a:t> in the user's example, </a:t>
            </a:r>
          </a:p>
          <a:p>
            <a:pPr>
              <a:buNone/>
            </a:pPr>
            <a:r>
              <a:rPr lang="en-US" altLang="ja-JP" sz="2000" dirty="0"/>
              <a:t>(</a:t>
            </a:r>
            <a:r>
              <a:rPr lang="ja-JP" altLang="en-US" sz="2000"/>
              <a:t>のこり</a:t>
            </a:r>
            <a:r>
              <a:rPr lang="en-US" altLang="ja-JP" sz="2000" dirty="0"/>
              <a:t>120,000</a:t>
            </a:r>
            <a:r>
              <a:rPr lang="ja-JP" altLang="en-US" sz="2000"/>
              <a:t>文字超</a:t>
            </a:r>
            <a:r>
              <a:rPr lang="en-US" altLang="ja-JP" sz="2000" dirty="0"/>
              <a:t>)</a:t>
            </a:r>
          </a:p>
        </p:txBody>
      </p:sp>
      <p:sp>
        <p:nvSpPr>
          <p:cNvPr id="4" name="スライド番号プレースホルダー 3">
            <a:extLst>
              <a:ext uri="{FF2B5EF4-FFF2-40B4-BE49-F238E27FC236}">
                <a16:creationId xmlns:a16="http://schemas.microsoft.com/office/drawing/2014/main" id="{3744BDBF-7EDC-2DFD-1995-3B8F487F73CE}"/>
              </a:ext>
            </a:extLst>
          </p:cNvPr>
          <p:cNvSpPr>
            <a:spLocks noGrp="1"/>
          </p:cNvSpPr>
          <p:nvPr>
            <p:ph type="sldNum" sz="quarter" idx="12"/>
          </p:nvPr>
        </p:nvSpPr>
        <p:spPr/>
        <p:txBody>
          <a:bodyPr/>
          <a:lstStyle/>
          <a:p>
            <a:fld id="{B16735D3-C9E7-F649-AF37-A9D08763696D}" type="slidenum">
              <a:rPr lang="ja-JP" altLang="en-US" smtClean="0"/>
              <a:pPr/>
              <a:t>32</a:t>
            </a:fld>
            <a:endParaRPr lang="ja-JP" altLang="en-US"/>
          </a:p>
        </p:txBody>
      </p:sp>
    </p:spTree>
    <p:extLst>
      <p:ext uri="{BB962C8B-B14F-4D97-AF65-F5344CB8AC3E}">
        <p14:creationId xmlns:p14="http://schemas.microsoft.com/office/powerpoint/2010/main" val="1564122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0EC6BB9-B2A8-E566-11C9-91723F1AC3E7}"/>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D0D65C2-08EF-17C2-4EB6-9F895B3D9ABB}"/>
              </a:ext>
            </a:extLst>
          </p:cNvPr>
          <p:cNvSpPr>
            <a:spLocks noGrp="1"/>
          </p:cNvSpPr>
          <p:nvPr>
            <p:ph type="sldNum" sz="quarter" idx="12"/>
          </p:nvPr>
        </p:nvSpPr>
        <p:spPr/>
        <p:txBody>
          <a:bodyPr/>
          <a:lstStyle/>
          <a:p>
            <a:fld id="{B16735D3-C9E7-F649-AF37-A9D08763696D}" type="slidenum">
              <a:rPr lang="ja-JP" altLang="en-US" smtClean="0"/>
              <a:pPr/>
              <a:t>33</a:t>
            </a:fld>
            <a:endParaRPr lang="ja-JP" altLang="en-US"/>
          </a:p>
        </p:txBody>
      </p:sp>
      <p:pic>
        <p:nvPicPr>
          <p:cNvPr id="24" name="グラフィックス 23" descr="プログラマー男性 単色塗りつぶし">
            <a:extLst>
              <a:ext uri="{FF2B5EF4-FFF2-40B4-BE49-F238E27FC236}">
                <a16:creationId xmlns:a16="http://schemas.microsoft.com/office/drawing/2014/main" id="{E9609868-4F84-ECD0-0373-1EC10A8C0A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6000" y="1531814"/>
            <a:ext cx="914400" cy="914400"/>
          </a:xfrm>
          <a:prstGeom prst="rect">
            <a:avLst/>
          </a:prstGeom>
        </p:spPr>
      </p:pic>
      <p:sp>
        <p:nvSpPr>
          <p:cNvPr id="25" name="四角形吹き出し 24">
            <a:extLst>
              <a:ext uri="{FF2B5EF4-FFF2-40B4-BE49-F238E27FC236}">
                <a16:creationId xmlns:a16="http://schemas.microsoft.com/office/drawing/2014/main" id="{784DD67B-442B-56E3-0486-3AD32572B6AE}"/>
              </a:ext>
            </a:extLst>
          </p:cNvPr>
          <p:cNvSpPr/>
          <p:nvPr/>
        </p:nvSpPr>
        <p:spPr>
          <a:xfrm>
            <a:off x="1594022" y="1728000"/>
            <a:ext cx="6499650" cy="718214"/>
          </a:xfrm>
          <a:prstGeom prst="wedgeRectCallout">
            <a:avLst>
              <a:gd name="adj1" fmla="val -55140"/>
              <a:gd name="adj2" fmla="val -21804"/>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ctr"/>
          <a:lstStyle/>
          <a:p>
            <a:pPr algn="l">
              <a:lnSpc>
                <a:spcPct val="90000"/>
              </a:lnSpc>
              <a:spcBef>
                <a:spcPts val="300"/>
              </a:spcBef>
              <a:spcAft>
                <a:spcPts val="100"/>
              </a:spcAft>
            </a:pPr>
            <a:r>
              <a:rPr kumimoji="1" lang="en-US" altLang="ja-JP" sz="2000" spc="110" baseline="0" dirty="0">
                <a:solidFill>
                  <a:schemeClr val="tx1"/>
                </a:solidFill>
                <a:latin typeface="Segoe UI" panose="020B0502040204020203" pitchFamily="34" charset="0"/>
                <a:cs typeface="Segoe UI" panose="020B0502040204020203" pitchFamily="34" charset="0"/>
              </a:rPr>
              <a:t>(</a:t>
            </a:r>
            <a:r>
              <a:rPr kumimoji="1" lang="ja-JP" altLang="en-US" sz="2000" spc="110" baseline="0">
                <a:solidFill>
                  <a:schemeClr val="tx1"/>
                </a:solidFill>
                <a:latin typeface="Segoe UI" panose="020B0502040204020203" pitchFamily="34" charset="0"/>
                <a:cs typeface="Segoe UI" panose="020B0502040204020203" pitchFamily="34" charset="0"/>
              </a:rPr>
              <a:t>想定される，</a:t>
            </a:r>
            <a:r>
              <a:rPr lang="ja-JP" altLang="en-US" sz="2000" spc="110">
                <a:solidFill>
                  <a:schemeClr val="tx1"/>
                </a:solidFill>
                <a:latin typeface="Segoe UI" panose="020B0502040204020203" pitchFamily="34" charset="0"/>
                <a:cs typeface="Segoe UI" panose="020B0502040204020203" pitchFamily="34" charset="0"/>
              </a:rPr>
              <a:t>ユーザ</a:t>
            </a:r>
            <a:r>
              <a:rPr kumimoji="1" lang="ja-JP" altLang="en-US" sz="2000" spc="110" baseline="0">
                <a:solidFill>
                  <a:schemeClr val="tx1"/>
                </a:solidFill>
                <a:latin typeface="Segoe UI" panose="020B0502040204020203" pitchFamily="34" charset="0"/>
                <a:cs typeface="Segoe UI" panose="020B0502040204020203" pitchFamily="34" charset="0"/>
              </a:rPr>
              <a:t>による</a:t>
            </a:r>
            <a:r>
              <a:rPr lang="ja-JP" altLang="en-US" sz="2000" spc="110">
                <a:solidFill>
                  <a:schemeClr val="tx1"/>
                </a:solidFill>
                <a:latin typeface="Segoe UI" panose="020B0502040204020203" pitchFamily="34" charset="0"/>
                <a:cs typeface="Segoe UI" panose="020B0502040204020203" pitchFamily="34" charset="0"/>
              </a:rPr>
              <a:t>観察</a:t>
            </a:r>
            <a:r>
              <a:rPr kumimoji="1" lang="en-US" altLang="ja-JP" sz="2000" spc="110" baseline="0" dirty="0">
                <a:solidFill>
                  <a:schemeClr val="tx1"/>
                </a:solidFill>
                <a:latin typeface="Segoe UI" panose="020B0502040204020203" pitchFamily="34" charset="0"/>
                <a:cs typeface="Segoe UI" panose="020B0502040204020203" pitchFamily="34" charset="0"/>
              </a:rPr>
              <a:t>)</a:t>
            </a: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78653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FF5B-6C0B-E0F2-8431-DC7A5681351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64A99A3-9A27-785B-A242-F74FD7CD1B81}"/>
              </a:ext>
            </a:extLst>
          </p:cNvPr>
          <p:cNvSpPr>
            <a:spLocks noGrp="1"/>
          </p:cNvSpPr>
          <p:nvPr>
            <p:ph type="title"/>
          </p:nvPr>
        </p:nvSpPr>
        <p:spPr/>
        <p:txBody>
          <a:bodyPr/>
          <a:lstStyle/>
          <a:p>
            <a:r>
              <a:rPr kumimoji="1" lang="en-US" altLang="ja-JP" dirty="0"/>
              <a:t>AI</a:t>
            </a:r>
            <a:r>
              <a:rPr kumimoji="1" lang="ja-JP" altLang="en-US"/>
              <a:t>コーディングエージェント</a:t>
            </a:r>
          </a:p>
        </p:txBody>
      </p:sp>
      <p:sp>
        <p:nvSpPr>
          <p:cNvPr id="3" name="コンテンツ プレースホルダー 2">
            <a:extLst>
              <a:ext uri="{FF2B5EF4-FFF2-40B4-BE49-F238E27FC236}">
                <a16:creationId xmlns:a16="http://schemas.microsoft.com/office/drawing/2014/main" id="{BCD7D346-ACC6-AA04-30F7-5732E878122B}"/>
              </a:ext>
            </a:extLst>
          </p:cNvPr>
          <p:cNvSpPr>
            <a:spLocks noGrp="1"/>
          </p:cNvSpPr>
          <p:nvPr>
            <p:ph idx="1"/>
          </p:nvPr>
        </p:nvSpPr>
        <p:spPr/>
        <p:txBody>
          <a:bodyPr/>
          <a:lstStyle/>
          <a:p>
            <a:r>
              <a:rPr kumimoji="1" lang="ja-JP" altLang="en-US"/>
              <a:t>ユーザが指示した</a:t>
            </a:r>
            <a:r>
              <a:rPr lang="ja-JP" altLang="en-US"/>
              <a:t>ソフトウェア開発タスク</a:t>
            </a:r>
            <a:r>
              <a:rPr kumimoji="1" lang="ja-JP" altLang="en-US"/>
              <a:t>を，</a:t>
            </a:r>
            <a:br>
              <a:rPr kumimoji="1" lang="en-US" altLang="ja-JP" dirty="0"/>
            </a:br>
            <a:r>
              <a:rPr kumimoji="1" lang="ja-JP" altLang="en-US" b="1">
                <a:solidFill>
                  <a:srgbClr val="FF0000"/>
                </a:solidFill>
              </a:rPr>
              <a:t>種々のツールを用いて自律的に遂行</a:t>
            </a:r>
            <a:r>
              <a:rPr kumimoji="1" lang="ja-JP" altLang="en-US"/>
              <a:t>するシステム．</a:t>
            </a:r>
          </a:p>
        </p:txBody>
      </p:sp>
      <p:sp>
        <p:nvSpPr>
          <p:cNvPr id="4" name="スライド番号プレースホルダー 3">
            <a:extLst>
              <a:ext uri="{FF2B5EF4-FFF2-40B4-BE49-F238E27FC236}">
                <a16:creationId xmlns:a16="http://schemas.microsoft.com/office/drawing/2014/main" id="{BB428DD7-617E-4CA3-0051-0068FA14C034}"/>
              </a:ext>
            </a:extLst>
          </p:cNvPr>
          <p:cNvSpPr>
            <a:spLocks noGrp="1"/>
          </p:cNvSpPr>
          <p:nvPr>
            <p:ph type="sldNum" sz="quarter" idx="12"/>
          </p:nvPr>
        </p:nvSpPr>
        <p:spPr/>
        <p:txBody>
          <a:bodyPr/>
          <a:lstStyle/>
          <a:p>
            <a:fld id="{B16735D3-C9E7-F649-AF37-A9D08763696D}" type="slidenum">
              <a:rPr lang="ja-JP" altLang="en-US" smtClean="0"/>
              <a:pPr/>
              <a:t>3</a:t>
            </a:fld>
            <a:endParaRPr lang="ja-JP" altLang="en-US"/>
          </a:p>
        </p:txBody>
      </p:sp>
      <p:grpSp>
        <p:nvGrpSpPr>
          <p:cNvPr id="11" name="グループ化 10">
            <a:extLst>
              <a:ext uri="{FF2B5EF4-FFF2-40B4-BE49-F238E27FC236}">
                <a16:creationId xmlns:a16="http://schemas.microsoft.com/office/drawing/2014/main" id="{FF3D0513-BD3D-7379-D272-578393A53790}"/>
              </a:ext>
            </a:extLst>
          </p:cNvPr>
          <p:cNvGrpSpPr/>
          <p:nvPr/>
        </p:nvGrpSpPr>
        <p:grpSpPr>
          <a:xfrm>
            <a:off x="4126380" y="4213007"/>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D2C2821A-FBA6-848A-C262-9722699141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8" name="正方形/長方形 7">
              <a:extLst>
                <a:ext uri="{FF2B5EF4-FFF2-40B4-BE49-F238E27FC236}">
                  <a16:creationId xmlns:a16="http://schemas.microsoft.com/office/drawing/2014/main" id="{5DBF629B-C35F-AB8B-67C0-32C3F1DBC3AF}"/>
                </a:ext>
              </a:extLst>
            </p:cNvPr>
            <p:cNvSpPr/>
            <p:nvPr/>
          </p:nvSpPr>
          <p:spPr>
            <a:xfrm>
              <a:off x="6943842" y="5489775"/>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BFEE9A2B-C9F7-02B2-697F-3C4101EE32A6}"/>
                </a:ext>
              </a:extLst>
            </p:cNvPr>
            <p:cNvSpPr/>
            <p:nvPr/>
          </p:nvSpPr>
          <p:spPr>
            <a:xfrm>
              <a:off x="8045567" y="5562800"/>
              <a:ext cx="365008" cy="4506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10" name="正方形/長方形 9">
              <a:extLst>
                <a:ext uri="{FF2B5EF4-FFF2-40B4-BE49-F238E27FC236}">
                  <a16:creationId xmlns:a16="http://schemas.microsoft.com/office/drawing/2014/main" id="{FE106038-79DA-FEE6-67C1-10FE82785614}"/>
                </a:ext>
              </a:extLst>
            </p:cNvPr>
            <p:cNvSpPr/>
            <p:nvPr/>
          </p:nvSpPr>
          <p:spPr>
            <a:xfrm>
              <a:off x="7104937" y="5651253"/>
              <a:ext cx="1228725" cy="28917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3" name="直線矢印コネクタ 12">
            <a:extLst>
              <a:ext uri="{FF2B5EF4-FFF2-40B4-BE49-F238E27FC236}">
                <a16:creationId xmlns:a16="http://schemas.microsoft.com/office/drawing/2014/main" id="{F5A86DF0-1E14-5508-AD87-B37FF175C4DB}"/>
              </a:ext>
            </a:extLst>
          </p:cNvPr>
          <p:cNvCxnSpPr>
            <a:cxnSpLocks/>
          </p:cNvCxnSpPr>
          <p:nvPr/>
        </p:nvCxnSpPr>
        <p:spPr>
          <a:xfrm flipV="1">
            <a:off x="5858667" y="4030735"/>
            <a:ext cx="1649472" cy="4918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A709223A-7F37-9DBC-ED35-C5E577C20A2F}"/>
              </a:ext>
            </a:extLst>
          </p:cNvPr>
          <p:cNvCxnSpPr>
            <a:cxnSpLocks/>
          </p:cNvCxnSpPr>
          <p:nvPr/>
        </p:nvCxnSpPr>
        <p:spPr>
          <a:xfrm flipH="1">
            <a:off x="5809141" y="4213007"/>
            <a:ext cx="1698998" cy="4956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7" name="グラフィックス 16" descr="人工知能 枠線">
            <a:extLst>
              <a:ext uri="{FF2B5EF4-FFF2-40B4-BE49-F238E27FC236}">
                <a16:creationId xmlns:a16="http://schemas.microsoft.com/office/drawing/2014/main" id="{692F08FD-DA40-0B53-3EBA-77CD53781F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89191" y="3530280"/>
            <a:ext cx="914400" cy="914400"/>
          </a:xfrm>
          <a:prstGeom prst="rect">
            <a:avLst/>
          </a:prstGeom>
        </p:spPr>
      </p:pic>
      <p:sp>
        <p:nvSpPr>
          <p:cNvPr id="18" name="テキスト ボックス 17">
            <a:extLst>
              <a:ext uri="{FF2B5EF4-FFF2-40B4-BE49-F238E27FC236}">
                <a16:creationId xmlns:a16="http://schemas.microsoft.com/office/drawing/2014/main" id="{6FFBFF6C-2904-3CC8-DB0C-855BE307BFF0}"/>
              </a:ext>
            </a:extLst>
          </p:cNvPr>
          <p:cNvSpPr txBox="1"/>
          <p:nvPr/>
        </p:nvSpPr>
        <p:spPr>
          <a:xfrm>
            <a:off x="7508139" y="4444680"/>
            <a:ext cx="1059366" cy="369332"/>
          </a:xfrm>
          <a:prstGeom prst="rect">
            <a:avLst/>
          </a:prstGeom>
          <a:noFill/>
        </p:spPr>
        <p:txBody>
          <a:bodyPr wrap="square" rtlCol="0">
            <a:spAutoFit/>
          </a:bodyPr>
          <a:lstStyle/>
          <a:p>
            <a:pPr algn="ctr"/>
            <a:r>
              <a:rPr kumimoji="1" lang="en-US" altLang="ja-JP" dirty="0">
                <a:solidFill>
                  <a:srgbClr val="FF0000"/>
                </a:solidFill>
              </a:rPr>
              <a:t>LLM</a:t>
            </a:r>
            <a:endParaRPr kumimoji="1" lang="ja-JP" altLang="en-US">
              <a:solidFill>
                <a:srgbClr val="FF0000"/>
              </a:solidFill>
            </a:endParaRPr>
          </a:p>
        </p:txBody>
      </p:sp>
      <p:sp>
        <p:nvSpPr>
          <p:cNvPr id="19" name="テキスト ボックス 18">
            <a:extLst>
              <a:ext uri="{FF2B5EF4-FFF2-40B4-BE49-F238E27FC236}">
                <a16:creationId xmlns:a16="http://schemas.microsoft.com/office/drawing/2014/main" id="{C2812F4D-F445-B409-8536-48338533F36D}"/>
              </a:ext>
            </a:extLst>
          </p:cNvPr>
          <p:cNvSpPr txBox="1"/>
          <p:nvPr/>
        </p:nvSpPr>
        <p:spPr>
          <a:xfrm>
            <a:off x="4128186" y="5769260"/>
            <a:ext cx="1970903" cy="646331"/>
          </a:xfrm>
          <a:prstGeom prst="rect">
            <a:avLst/>
          </a:prstGeom>
          <a:noFill/>
        </p:spPr>
        <p:txBody>
          <a:bodyPr wrap="square" rtlCol="0">
            <a:spAutoFit/>
          </a:bodyPr>
          <a:lstStyle/>
          <a:p>
            <a:pPr algn="ctr"/>
            <a:r>
              <a:rPr kumimoji="1" lang="en-US" altLang="ja-JP" dirty="0"/>
              <a:t>AI</a:t>
            </a:r>
            <a:r>
              <a:rPr kumimoji="1" lang="ja-JP" altLang="en-US"/>
              <a:t>コーディングエージェント</a:t>
            </a:r>
          </a:p>
        </p:txBody>
      </p:sp>
      <p:sp>
        <p:nvSpPr>
          <p:cNvPr id="24" name="テキスト ボックス 23">
            <a:extLst>
              <a:ext uri="{FF2B5EF4-FFF2-40B4-BE49-F238E27FC236}">
                <a16:creationId xmlns:a16="http://schemas.microsoft.com/office/drawing/2014/main" id="{EC03C69E-7DF7-4697-5C39-81A21882218D}"/>
              </a:ext>
            </a:extLst>
          </p:cNvPr>
          <p:cNvSpPr txBox="1"/>
          <p:nvPr/>
        </p:nvSpPr>
        <p:spPr>
          <a:xfrm>
            <a:off x="6331393" y="4188786"/>
            <a:ext cx="704019" cy="369332"/>
          </a:xfrm>
          <a:prstGeom prst="rect">
            <a:avLst/>
          </a:prstGeom>
          <a:solidFill>
            <a:schemeClr val="bg1"/>
          </a:solidFill>
          <a:ln w="38100">
            <a:solidFill>
              <a:srgbClr val="FF0000"/>
            </a:solidFill>
          </a:ln>
        </p:spPr>
        <p:txBody>
          <a:bodyPr wrap="square" rtlCol="0" anchor="ctr">
            <a:spAutoFit/>
          </a:bodyPr>
          <a:lstStyle/>
          <a:p>
            <a:pPr algn="ctr"/>
            <a:r>
              <a:rPr kumimoji="1" lang="ja-JP" altLang="en-US">
                <a:solidFill>
                  <a:srgbClr val="FF0000"/>
                </a:solidFill>
              </a:rPr>
              <a:t>推論</a:t>
            </a:r>
          </a:p>
        </p:txBody>
      </p:sp>
      <p:pic>
        <p:nvPicPr>
          <p:cNvPr id="26" name="グラフィックス 25" descr="プログラマー男性 枠線">
            <a:extLst>
              <a:ext uri="{FF2B5EF4-FFF2-40B4-BE49-F238E27FC236}">
                <a16:creationId xmlns:a16="http://schemas.microsoft.com/office/drawing/2014/main" id="{DFDA8753-CCA8-BE4C-AE0F-9C92A50D67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36886" y="2615880"/>
            <a:ext cx="914400" cy="914400"/>
          </a:xfrm>
          <a:prstGeom prst="rect">
            <a:avLst/>
          </a:prstGeom>
        </p:spPr>
      </p:pic>
      <p:cxnSp>
        <p:nvCxnSpPr>
          <p:cNvPr id="27" name="直線矢印コネクタ 26">
            <a:extLst>
              <a:ext uri="{FF2B5EF4-FFF2-40B4-BE49-F238E27FC236}">
                <a16:creationId xmlns:a16="http://schemas.microsoft.com/office/drawing/2014/main" id="{2DDD0178-B59C-B0B5-1A31-E6A628EF3D57}"/>
              </a:ext>
            </a:extLst>
          </p:cNvPr>
          <p:cNvCxnSpPr>
            <a:cxnSpLocks/>
          </p:cNvCxnSpPr>
          <p:nvPr/>
        </p:nvCxnSpPr>
        <p:spPr>
          <a:xfrm>
            <a:off x="4149466" y="3868207"/>
            <a:ext cx="512453" cy="5740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B105BE07-5845-A03A-08B0-BCC995EC97B6}"/>
              </a:ext>
            </a:extLst>
          </p:cNvPr>
          <p:cNvSpPr txBox="1"/>
          <p:nvPr/>
        </p:nvSpPr>
        <p:spPr>
          <a:xfrm>
            <a:off x="3264403" y="3554501"/>
            <a:ext cx="1059366" cy="369332"/>
          </a:xfrm>
          <a:prstGeom prst="rect">
            <a:avLst/>
          </a:prstGeom>
          <a:noFill/>
        </p:spPr>
        <p:txBody>
          <a:bodyPr wrap="square" rtlCol="0">
            <a:spAutoFit/>
          </a:bodyPr>
          <a:lstStyle/>
          <a:p>
            <a:pPr algn="ctr"/>
            <a:r>
              <a:rPr kumimoji="1" lang="ja-JP" altLang="en-US"/>
              <a:t>ユーザ</a:t>
            </a:r>
          </a:p>
        </p:txBody>
      </p:sp>
      <p:sp>
        <p:nvSpPr>
          <p:cNvPr id="33" name="テキスト ボックス 32">
            <a:extLst>
              <a:ext uri="{FF2B5EF4-FFF2-40B4-BE49-F238E27FC236}">
                <a16:creationId xmlns:a16="http://schemas.microsoft.com/office/drawing/2014/main" id="{50D425EF-767E-635D-021D-F32D30F901A4}"/>
              </a:ext>
            </a:extLst>
          </p:cNvPr>
          <p:cNvSpPr txBox="1"/>
          <p:nvPr/>
        </p:nvSpPr>
        <p:spPr>
          <a:xfrm>
            <a:off x="3708362" y="4004120"/>
            <a:ext cx="704019" cy="369332"/>
          </a:xfrm>
          <a:prstGeom prst="rect">
            <a:avLst/>
          </a:prstGeom>
          <a:solidFill>
            <a:schemeClr val="bg1"/>
          </a:solidFill>
          <a:ln w="38100">
            <a:solidFill>
              <a:schemeClr val="tx1"/>
            </a:solidFill>
          </a:ln>
        </p:spPr>
        <p:txBody>
          <a:bodyPr wrap="square" rtlCol="0" anchor="ctr">
            <a:spAutoFit/>
          </a:bodyPr>
          <a:lstStyle/>
          <a:p>
            <a:pPr algn="ctr"/>
            <a:r>
              <a:rPr lang="ja-JP" altLang="en-US"/>
              <a:t>指示</a:t>
            </a:r>
            <a:endParaRPr kumimoji="1" lang="ja-JP" altLang="en-US"/>
          </a:p>
        </p:txBody>
      </p:sp>
      <p:pic>
        <p:nvPicPr>
          <p:cNvPr id="35" name="グラフィックス 34" descr="コンピューター 単色塗りつぶし">
            <a:extLst>
              <a:ext uri="{FF2B5EF4-FFF2-40B4-BE49-F238E27FC236}">
                <a16:creationId xmlns:a16="http://schemas.microsoft.com/office/drawing/2014/main" id="{002555DA-0E4A-CF1D-8B2F-78856C8D922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1295" y="4373687"/>
            <a:ext cx="1204082" cy="1204082"/>
          </a:xfrm>
          <a:prstGeom prst="rect">
            <a:avLst/>
          </a:prstGeom>
        </p:spPr>
      </p:pic>
      <p:cxnSp>
        <p:nvCxnSpPr>
          <p:cNvPr id="36" name="直線矢印コネクタ 35">
            <a:extLst>
              <a:ext uri="{FF2B5EF4-FFF2-40B4-BE49-F238E27FC236}">
                <a16:creationId xmlns:a16="http://schemas.microsoft.com/office/drawing/2014/main" id="{D6782011-0CEC-856B-E450-60E4D81C25AC}"/>
              </a:ext>
            </a:extLst>
          </p:cNvPr>
          <p:cNvCxnSpPr>
            <a:cxnSpLocks/>
          </p:cNvCxnSpPr>
          <p:nvPr/>
        </p:nvCxnSpPr>
        <p:spPr>
          <a:xfrm flipV="1">
            <a:off x="1920171" y="4952703"/>
            <a:ext cx="2275029" cy="230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D32E5E1B-5A50-6F55-7ED2-B6F9BDE45F26}"/>
              </a:ext>
            </a:extLst>
          </p:cNvPr>
          <p:cNvCxnSpPr>
            <a:cxnSpLocks/>
          </p:cNvCxnSpPr>
          <p:nvPr/>
        </p:nvCxnSpPr>
        <p:spPr>
          <a:xfrm flipH="1">
            <a:off x="1920171" y="5110754"/>
            <a:ext cx="227502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6118EEFB-9D17-5841-5F50-692FF47BE75C}"/>
              </a:ext>
            </a:extLst>
          </p:cNvPr>
          <p:cNvSpPr txBox="1"/>
          <p:nvPr/>
        </p:nvSpPr>
        <p:spPr>
          <a:xfrm>
            <a:off x="2317369" y="4710450"/>
            <a:ext cx="1556194" cy="646331"/>
          </a:xfrm>
          <a:prstGeom prst="rect">
            <a:avLst/>
          </a:prstGeom>
          <a:solidFill>
            <a:schemeClr val="bg1"/>
          </a:solidFill>
          <a:ln w="38100">
            <a:solidFill>
              <a:srgbClr val="FF0000"/>
            </a:solidFill>
          </a:ln>
        </p:spPr>
        <p:txBody>
          <a:bodyPr wrap="square" rtlCol="0" anchor="ctr">
            <a:spAutoFit/>
          </a:bodyPr>
          <a:lstStyle/>
          <a:p>
            <a:pPr algn="ctr"/>
            <a:r>
              <a:rPr kumimoji="1" lang="ja-JP" altLang="en-US">
                <a:solidFill>
                  <a:srgbClr val="FF0000"/>
                </a:solidFill>
              </a:rPr>
              <a:t>ツールによる</a:t>
            </a:r>
            <a:br>
              <a:rPr kumimoji="1" lang="en-US" altLang="ja-JP" dirty="0">
                <a:solidFill>
                  <a:srgbClr val="FF0000"/>
                </a:solidFill>
              </a:rPr>
            </a:br>
            <a:r>
              <a:rPr kumimoji="1" lang="ja-JP" altLang="en-US">
                <a:solidFill>
                  <a:srgbClr val="FF0000"/>
                </a:solidFill>
              </a:rPr>
              <a:t>操作</a:t>
            </a:r>
          </a:p>
        </p:txBody>
      </p:sp>
      <p:sp>
        <p:nvSpPr>
          <p:cNvPr id="5" name="テキスト ボックス 4">
            <a:extLst>
              <a:ext uri="{FF2B5EF4-FFF2-40B4-BE49-F238E27FC236}">
                <a16:creationId xmlns:a16="http://schemas.microsoft.com/office/drawing/2014/main" id="{EB67457D-B52E-8125-7CB5-EAD5C15B909A}"/>
              </a:ext>
            </a:extLst>
          </p:cNvPr>
          <p:cNvSpPr txBox="1"/>
          <p:nvPr/>
        </p:nvSpPr>
        <p:spPr>
          <a:xfrm>
            <a:off x="276478" y="5451304"/>
            <a:ext cx="1713716" cy="369332"/>
          </a:xfrm>
          <a:prstGeom prst="rect">
            <a:avLst/>
          </a:prstGeom>
          <a:noFill/>
        </p:spPr>
        <p:txBody>
          <a:bodyPr wrap="square" rtlCol="0">
            <a:spAutoFit/>
          </a:bodyPr>
          <a:lstStyle/>
          <a:p>
            <a:pPr algn="ctr"/>
            <a:r>
              <a:rPr kumimoji="1" lang="ja-JP" altLang="en-US">
                <a:solidFill>
                  <a:srgbClr val="FF0000"/>
                </a:solidFill>
              </a:rPr>
              <a:t>コンピュータ</a:t>
            </a:r>
          </a:p>
        </p:txBody>
      </p:sp>
      <p:sp>
        <p:nvSpPr>
          <p:cNvPr id="7" name="テキスト ボックス 6">
            <a:extLst>
              <a:ext uri="{FF2B5EF4-FFF2-40B4-BE49-F238E27FC236}">
                <a16:creationId xmlns:a16="http://schemas.microsoft.com/office/drawing/2014/main" id="{D252357D-98C9-20D0-667F-F8A8DF3E9BB9}"/>
              </a:ext>
            </a:extLst>
          </p:cNvPr>
          <p:cNvSpPr txBox="1"/>
          <p:nvPr/>
        </p:nvSpPr>
        <p:spPr>
          <a:xfrm>
            <a:off x="6350100" y="5090516"/>
            <a:ext cx="3857636" cy="461665"/>
          </a:xfrm>
          <a:prstGeom prst="rect">
            <a:avLst/>
          </a:prstGeom>
          <a:noFill/>
        </p:spPr>
        <p:txBody>
          <a:bodyPr wrap="square" rtlCol="0">
            <a:spAutoFit/>
          </a:bodyPr>
          <a:lstStyle/>
          <a:p>
            <a:r>
              <a:rPr kumimoji="1" lang="ja-JP" altLang="en-US" sz="2400" b="1" u="sng">
                <a:solidFill>
                  <a:srgbClr val="FF0000"/>
                </a:solidFill>
              </a:rPr>
              <a:t>反復して行う．</a:t>
            </a:r>
          </a:p>
        </p:txBody>
      </p:sp>
    </p:spTree>
    <p:extLst>
      <p:ext uri="{BB962C8B-B14F-4D97-AF65-F5344CB8AC3E}">
        <p14:creationId xmlns:p14="http://schemas.microsoft.com/office/powerpoint/2010/main" val="990991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9E672-2B53-2E54-C0CE-CAF47F31ED68}"/>
            </a:ext>
          </a:extLst>
        </p:cNvPr>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559A8B2A-7930-95DE-4DD1-75CB21F55F95}"/>
              </a:ext>
            </a:extLst>
          </p:cNvPr>
          <p:cNvSpPr/>
          <p:nvPr/>
        </p:nvSpPr>
        <p:spPr>
          <a:xfrm>
            <a:off x="5136705" y="128789"/>
            <a:ext cx="3851585" cy="179809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2" name="タイトル 1">
            <a:extLst>
              <a:ext uri="{FF2B5EF4-FFF2-40B4-BE49-F238E27FC236}">
                <a16:creationId xmlns:a16="http://schemas.microsoft.com/office/drawing/2014/main" id="{7607FC70-A14F-1FA0-76EE-20B9C7427919}"/>
              </a:ext>
            </a:extLst>
          </p:cNvPr>
          <p:cNvSpPr>
            <a:spLocks noGrp="1"/>
          </p:cNvSpPr>
          <p:nvPr>
            <p:ph type="title"/>
          </p:nvPr>
        </p:nvSpPr>
        <p:spPr/>
        <p:txBody>
          <a:bodyPr/>
          <a:lstStyle/>
          <a:p>
            <a:r>
              <a:rPr kumimoji="1" lang="ja-JP" altLang="en-US"/>
              <a:t>用語の定義</a:t>
            </a:r>
          </a:p>
        </p:txBody>
      </p:sp>
      <p:sp>
        <p:nvSpPr>
          <p:cNvPr id="3" name="コンテンツ プレースホルダー 2">
            <a:extLst>
              <a:ext uri="{FF2B5EF4-FFF2-40B4-BE49-F238E27FC236}">
                <a16:creationId xmlns:a16="http://schemas.microsoft.com/office/drawing/2014/main" id="{27824D31-4E68-905E-FC9B-131E213A61C8}"/>
              </a:ext>
            </a:extLst>
          </p:cNvPr>
          <p:cNvSpPr>
            <a:spLocks noGrp="1"/>
          </p:cNvSpPr>
          <p:nvPr>
            <p:ph idx="1"/>
          </p:nvPr>
        </p:nvSpPr>
        <p:spPr/>
        <p:txBody>
          <a:bodyPr/>
          <a:lstStyle/>
          <a:p>
            <a:r>
              <a:rPr kumimoji="1" lang="ja-JP" altLang="en-US" b="1"/>
              <a:t>インタラクション</a:t>
            </a:r>
            <a:endParaRPr kumimoji="1" lang="en-US" altLang="ja-JP" b="1" dirty="0"/>
          </a:p>
          <a:p>
            <a:r>
              <a:rPr kumimoji="1" lang="ja-JP" altLang="en-US" sz="2400"/>
              <a:t>　</a:t>
            </a:r>
            <a:r>
              <a:rPr kumimoji="1" lang="en-US" altLang="ja-JP" sz="2400" dirty="0"/>
              <a:t>LLM</a:t>
            </a:r>
            <a:r>
              <a:rPr kumimoji="1" lang="ja-JP" altLang="en-US" sz="2400"/>
              <a:t>の</a:t>
            </a:r>
            <a:r>
              <a:rPr lang="ja-JP" altLang="en-US" sz="2400"/>
              <a:t>推論</a:t>
            </a:r>
            <a:r>
              <a:rPr kumimoji="1" lang="ja-JP" altLang="en-US" sz="2400"/>
              <a:t>と，それに伴って実行されるツール呼び出し．</a:t>
            </a:r>
            <a:endParaRPr kumimoji="1" lang="en-US" altLang="ja-JP" sz="2400" dirty="0"/>
          </a:p>
          <a:p>
            <a:pPr>
              <a:buNone/>
            </a:pPr>
            <a:r>
              <a:rPr kumimoji="1" lang="ja-JP" altLang="en-US" b="1"/>
              <a:t>トラジェクトリ</a:t>
            </a:r>
            <a:r>
              <a:rPr kumimoji="1" lang="en-US" altLang="ja-JP" sz="1400" dirty="0"/>
              <a:t>[1]</a:t>
            </a:r>
            <a:endParaRPr kumimoji="1" lang="en-US" altLang="ja-JP" dirty="0"/>
          </a:p>
          <a:p>
            <a:pPr>
              <a:buNone/>
            </a:pPr>
            <a:r>
              <a:rPr lang="ja-JP" altLang="en-US" sz="2400"/>
              <a:t>　時系列に沿った</a:t>
            </a:r>
            <a:r>
              <a:rPr lang="ja-JP" altLang="en-US" sz="2400" u="sng"/>
              <a:t>ユーザの指示</a:t>
            </a:r>
            <a:r>
              <a:rPr lang="ja-JP" altLang="en-US" sz="2400"/>
              <a:t>と</a:t>
            </a:r>
            <a:r>
              <a:rPr lang="ja-JP" altLang="en-US" sz="2400" u="sng"/>
              <a:t>インタラクション</a:t>
            </a:r>
            <a:r>
              <a:rPr lang="ja-JP" altLang="en-US" sz="2400"/>
              <a:t>の列．</a:t>
            </a:r>
            <a:endParaRPr lang="en-US" altLang="ja-JP" sz="2400" dirty="0"/>
          </a:p>
          <a:p>
            <a:pPr>
              <a:buNone/>
            </a:pPr>
            <a:r>
              <a:rPr kumimoji="1" lang="ja-JP" altLang="en-US" sz="2400"/>
              <a:t>　エージェントの</a:t>
            </a:r>
            <a:r>
              <a:rPr kumimoji="1" lang="ja-JP" altLang="en-US" sz="2400" b="1"/>
              <a:t>行動や目的</a:t>
            </a:r>
            <a:r>
              <a:rPr kumimoji="1" lang="ja-JP" altLang="en-US" sz="2400"/>
              <a:t>を理解するために重要．</a:t>
            </a:r>
          </a:p>
        </p:txBody>
      </p:sp>
      <p:sp>
        <p:nvSpPr>
          <p:cNvPr id="4" name="スライド番号プレースホルダー 3">
            <a:extLst>
              <a:ext uri="{FF2B5EF4-FFF2-40B4-BE49-F238E27FC236}">
                <a16:creationId xmlns:a16="http://schemas.microsoft.com/office/drawing/2014/main" id="{C7799F44-A4C0-6890-7A12-90D8B90FD7E1}"/>
              </a:ext>
            </a:extLst>
          </p:cNvPr>
          <p:cNvSpPr>
            <a:spLocks noGrp="1"/>
          </p:cNvSpPr>
          <p:nvPr>
            <p:ph type="sldNum" sz="quarter" idx="12"/>
          </p:nvPr>
        </p:nvSpPr>
        <p:spPr>
          <a:xfrm>
            <a:off x="6620869" y="6508170"/>
            <a:ext cx="2057400" cy="360000"/>
          </a:xfrm>
        </p:spPr>
        <p:txBody>
          <a:bodyPr/>
          <a:lstStyle/>
          <a:p>
            <a:fld id="{B16735D3-C9E7-F649-AF37-A9D08763696D}" type="slidenum">
              <a:rPr lang="ja-JP" altLang="en-US" smtClean="0"/>
              <a:pPr/>
              <a:t>4</a:t>
            </a:fld>
            <a:endParaRPr lang="ja-JP" altLang="en-US"/>
          </a:p>
        </p:txBody>
      </p:sp>
      <p:grpSp>
        <p:nvGrpSpPr>
          <p:cNvPr id="97" name="グループ化 96">
            <a:extLst>
              <a:ext uri="{FF2B5EF4-FFF2-40B4-BE49-F238E27FC236}">
                <a16:creationId xmlns:a16="http://schemas.microsoft.com/office/drawing/2014/main" id="{8EE41E99-8A69-51B3-EB22-B20DD51D0C0C}"/>
              </a:ext>
            </a:extLst>
          </p:cNvPr>
          <p:cNvGrpSpPr/>
          <p:nvPr/>
        </p:nvGrpSpPr>
        <p:grpSpPr>
          <a:xfrm>
            <a:off x="155709" y="4570304"/>
            <a:ext cx="8832581" cy="1826824"/>
            <a:chOff x="-511233" y="3729910"/>
            <a:chExt cx="11155680" cy="2307305"/>
          </a:xfrm>
        </p:grpSpPr>
        <p:sp>
          <p:nvSpPr>
            <p:cNvPr id="64" name="Text 0">
              <a:extLst>
                <a:ext uri="{FF2B5EF4-FFF2-40B4-BE49-F238E27FC236}">
                  <a16:creationId xmlns:a16="http://schemas.microsoft.com/office/drawing/2014/main" id="{AFDD7C86-AEF8-9B1C-4217-5E368F066E4C}"/>
                </a:ext>
              </a:extLst>
            </p:cNvPr>
            <p:cNvSpPr/>
            <p:nvPr/>
          </p:nvSpPr>
          <p:spPr>
            <a:xfrm>
              <a:off x="3738277" y="3729910"/>
              <a:ext cx="2041561" cy="445432"/>
            </a:xfrm>
            <a:prstGeom prst="rect">
              <a:avLst/>
            </a:prstGeom>
            <a:noFill/>
            <a:ln/>
          </p:spPr>
          <p:txBody>
            <a:bodyPr wrap="square" lIns="254" tIns="254" rIns="254" bIns="254" rtlCol="0" anchor="ctr">
              <a:normAutofit fontScale="77500" lnSpcReduction="20000"/>
            </a:bodyPr>
            <a:lstStyle/>
            <a:p>
              <a:pPr marL="0" indent="0" algn="ctr">
                <a:buNone/>
              </a:pPr>
              <a:r>
                <a:rPr lang="en-US" sz="2300" b="1" dirty="0">
                  <a:latin typeface="Yu Gothic" pitchFamily="34" charset="0"/>
                  <a:ea typeface="Yu Gothic" pitchFamily="34" charset="-122"/>
                  <a:cs typeface="Yu Gothic" pitchFamily="34" charset="-120"/>
                </a:rPr>
                <a:t>トラジェクトリ</a:t>
              </a:r>
              <a:endParaRPr lang="en-US" sz="2300" dirty="0"/>
            </a:p>
          </p:txBody>
        </p:sp>
        <p:sp>
          <p:nvSpPr>
            <p:cNvPr id="65" name="Shape 1">
              <a:extLst>
                <a:ext uri="{FF2B5EF4-FFF2-40B4-BE49-F238E27FC236}">
                  <a16:creationId xmlns:a16="http://schemas.microsoft.com/office/drawing/2014/main" id="{34A53BEC-E1D1-9AF8-2B8C-2C128CDE1636}"/>
                </a:ext>
              </a:extLst>
            </p:cNvPr>
            <p:cNvSpPr/>
            <p:nvPr/>
          </p:nvSpPr>
          <p:spPr>
            <a:xfrm>
              <a:off x="-421915" y="6037215"/>
              <a:ext cx="11045952" cy="0"/>
            </a:xfrm>
            <a:prstGeom prst="line">
              <a:avLst/>
            </a:prstGeom>
            <a:noFill/>
            <a:ln w="25400">
              <a:solidFill>
                <a:schemeClr val="tx1"/>
              </a:solidFill>
              <a:prstDash val="solid"/>
              <a:headEnd type="none"/>
              <a:tailEnd type="triangle"/>
            </a:ln>
          </p:spPr>
          <p:txBody>
            <a:bodyPr/>
            <a:lstStyle/>
            <a:p>
              <a:endParaRPr lang="ja-JP" altLang="en-US"/>
            </a:p>
          </p:txBody>
        </p:sp>
        <p:sp>
          <p:nvSpPr>
            <p:cNvPr id="66" name="Text 2">
              <a:extLst>
                <a:ext uri="{FF2B5EF4-FFF2-40B4-BE49-F238E27FC236}">
                  <a16:creationId xmlns:a16="http://schemas.microsoft.com/office/drawing/2014/main" id="{B0FBA6B6-2CE7-A620-0930-DE2AE1A1624D}"/>
                </a:ext>
              </a:extLst>
            </p:cNvPr>
            <p:cNvSpPr/>
            <p:nvPr/>
          </p:nvSpPr>
          <p:spPr>
            <a:xfrm>
              <a:off x="10166837" y="5781183"/>
              <a:ext cx="438912" cy="201168"/>
            </a:xfrm>
            <a:prstGeom prst="rect">
              <a:avLst/>
            </a:prstGeom>
            <a:noFill/>
            <a:ln/>
          </p:spPr>
          <p:txBody>
            <a:bodyPr wrap="square" lIns="254" tIns="254" rIns="254" bIns="254" rtlCol="0" anchor="ctr">
              <a:normAutofit/>
            </a:bodyPr>
            <a:lstStyle/>
            <a:p>
              <a:pPr marL="0" indent="0" algn="ctr">
                <a:buNone/>
              </a:pPr>
              <a:r>
                <a:rPr lang="en-US" sz="1000" dirty="0">
                  <a:solidFill>
                    <a:srgbClr val="64748B"/>
                  </a:solidFill>
                  <a:latin typeface="Yu Gothic" pitchFamily="34" charset="0"/>
                  <a:ea typeface="Yu Gothic" pitchFamily="34" charset="-122"/>
                  <a:cs typeface="Yu Gothic" pitchFamily="34" charset="-120"/>
                </a:rPr>
                <a:t>時間</a:t>
              </a:r>
              <a:endParaRPr lang="en-US" sz="1000" dirty="0"/>
            </a:p>
          </p:txBody>
        </p:sp>
        <p:sp>
          <p:nvSpPr>
            <p:cNvPr id="67" name="Shape 3">
              <a:extLst>
                <a:ext uri="{FF2B5EF4-FFF2-40B4-BE49-F238E27FC236}">
                  <a16:creationId xmlns:a16="http://schemas.microsoft.com/office/drawing/2014/main" id="{9016F5F3-CA20-B03F-1E9C-D41A6294663D}"/>
                </a:ext>
              </a:extLst>
            </p:cNvPr>
            <p:cNvSpPr/>
            <p:nvPr/>
          </p:nvSpPr>
          <p:spPr>
            <a:xfrm>
              <a:off x="-511233" y="4840311"/>
              <a:ext cx="1143001" cy="679741"/>
            </a:xfrm>
            <a:prstGeom prst="roundRect">
              <a:avLst/>
            </a:prstGeom>
            <a:solidFill>
              <a:srgbClr val="FFF7ED"/>
            </a:solidFill>
            <a:ln w="22860">
              <a:solidFill>
                <a:srgbClr val="EA580C"/>
              </a:solidFill>
              <a:prstDash val="solid"/>
            </a:ln>
          </p:spPr>
          <p:txBody>
            <a:bodyPr/>
            <a:lstStyle/>
            <a:p>
              <a:endParaRPr lang="ja-JP" altLang="en-US"/>
            </a:p>
          </p:txBody>
        </p:sp>
        <p:sp>
          <p:nvSpPr>
            <p:cNvPr id="68" name="Text 4">
              <a:extLst>
                <a:ext uri="{FF2B5EF4-FFF2-40B4-BE49-F238E27FC236}">
                  <a16:creationId xmlns:a16="http://schemas.microsoft.com/office/drawing/2014/main" id="{CD8A9489-359E-AB15-6FFB-045DBA24D58E}"/>
                </a:ext>
              </a:extLst>
            </p:cNvPr>
            <p:cNvSpPr/>
            <p:nvPr/>
          </p:nvSpPr>
          <p:spPr>
            <a:xfrm>
              <a:off x="-401505" y="4879987"/>
              <a:ext cx="923544" cy="585205"/>
            </a:xfrm>
            <a:prstGeom prst="rect">
              <a:avLst/>
            </a:prstGeom>
            <a:noFill/>
            <a:ln/>
          </p:spPr>
          <p:txBody>
            <a:bodyPr wrap="square" lIns="254" tIns="254" rIns="254" bIns="254" rtlCol="0" anchor="ctr">
              <a:normAutofit/>
            </a:bodyPr>
            <a:lstStyle/>
            <a:p>
              <a:pPr marL="0" indent="0" algn="ctr">
                <a:buNone/>
              </a:pPr>
              <a:r>
                <a:rPr lang="en-US" sz="1320" b="1" dirty="0" err="1">
                  <a:solidFill>
                    <a:srgbClr val="0F172A"/>
                  </a:solidFill>
                  <a:latin typeface="Yu Gothic" pitchFamily="34" charset="0"/>
                  <a:ea typeface="Yu Gothic" pitchFamily="34" charset="-122"/>
                  <a:cs typeface="Yu Gothic" pitchFamily="34" charset="-120"/>
                </a:rPr>
                <a:t>ユーザの</a:t>
              </a:r>
              <a:br>
                <a:rPr lang="en-US" sz="1320" b="1" dirty="0">
                  <a:solidFill>
                    <a:srgbClr val="0F172A"/>
                  </a:solidFill>
                  <a:latin typeface="Yu Gothic" pitchFamily="34" charset="0"/>
                  <a:ea typeface="Yu Gothic" pitchFamily="34" charset="-122"/>
                  <a:cs typeface="Yu Gothic" pitchFamily="34" charset="-120"/>
                </a:rPr>
              </a:br>
              <a:r>
                <a:rPr lang="en-US" sz="1320" b="1" dirty="0" err="1">
                  <a:solidFill>
                    <a:srgbClr val="0F172A"/>
                  </a:solidFill>
                  <a:latin typeface="Yu Gothic" pitchFamily="34" charset="0"/>
                  <a:ea typeface="Yu Gothic" pitchFamily="34" charset="-122"/>
                  <a:cs typeface="Yu Gothic" pitchFamily="34" charset="-120"/>
                </a:rPr>
                <a:t>指示</a:t>
              </a:r>
              <a:endParaRPr lang="en-US" sz="1320" dirty="0"/>
            </a:p>
          </p:txBody>
        </p:sp>
        <p:sp>
          <p:nvSpPr>
            <p:cNvPr id="69" name="Shape 5">
              <a:extLst>
                <a:ext uri="{FF2B5EF4-FFF2-40B4-BE49-F238E27FC236}">
                  <a16:creationId xmlns:a16="http://schemas.microsoft.com/office/drawing/2014/main" id="{F78CBAA2-67E8-113D-B97C-0D79EC45B1B1}"/>
                </a:ext>
              </a:extLst>
            </p:cNvPr>
            <p:cNvSpPr/>
            <p:nvPr/>
          </p:nvSpPr>
          <p:spPr>
            <a:xfrm>
              <a:off x="631768" y="5190584"/>
              <a:ext cx="429769" cy="0"/>
            </a:xfrm>
            <a:prstGeom prst="line">
              <a:avLst/>
            </a:prstGeom>
            <a:noFill/>
            <a:ln w="25400">
              <a:solidFill>
                <a:srgbClr val="475569"/>
              </a:solidFill>
              <a:prstDash val="solid"/>
              <a:headEnd type="none"/>
              <a:tailEnd type="triangle"/>
            </a:ln>
          </p:spPr>
          <p:txBody>
            <a:bodyPr/>
            <a:lstStyle/>
            <a:p>
              <a:endParaRPr lang="ja-JP" altLang="en-US"/>
            </a:p>
          </p:txBody>
        </p:sp>
        <p:sp>
          <p:nvSpPr>
            <p:cNvPr id="70" name="Text 6">
              <a:extLst>
                <a:ext uri="{FF2B5EF4-FFF2-40B4-BE49-F238E27FC236}">
                  <a16:creationId xmlns:a16="http://schemas.microsoft.com/office/drawing/2014/main" id="{63BFB835-B2DD-0E4E-69B0-62FAD76F3434}"/>
                </a:ext>
              </a:extLst>
            </p:cNvPr>
            <p:cNvSpPr/>
            <p:nvPr/>
          </p:nvSpPr>
          <p:spPr>
            <a:xfrm>
              <a:off x="1061535"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2563EB"/>
                  </a:solidFill>
                  <a:latin typeface="Yu Gothic" pitchFamily="34" charset="0"/>
                  <a:ea typeface="Yu Gothic" pitchFamily="34" charset="-122"/>
                  <a:cs typeface="Yu Gothic" pitchFamily="34" charset="-120"/>
                </a:rPr>
                <a:t>インタラクション</a:t>
              </a:r>
              <a:endParaRPr lang="en-US" sz="1350" dirty="0"/>
            </a:p>
          </p:txBody>
        </p:sp>
        <p:sp>
          <p:nvSpPr>
            <p:cNvPr id="71" name="Shape 7">
              <a:extLst>
                <a:ext uri="{FF2B5EF4-FFF2-40B4-BE49-F238E27FC236}">
                  <a16:creationId xmlns:a16="http://schemas.microsoft.com/office/drawing/2014/main" id="{A17A1BC9-33EA-7529-73F0-3B48CB833302}"/>
                </a:ext>
              </a:extLst>
            </p:cNvPr>
            <p:cNvSpPr/>
            <p:nvPr/>
          </p:nvSpPr>
          <p:spPr>
            <a:xfrm>
              <a:off x="1061535" y="4840311"/>
              <a:ext cx="2788920" cy="737563"/>
            </a:xfrm>
            <a:prstGeom prst="roundRect">
              <a:avLst/>
            </a:prstGeom>
            <a:solidFill>
              <a:srgbClr val="F8FAFC"/>
            </a:solidFill>
            <a:ln w="22860">
              <a:solidFill>
                <a:srgbClr val="2563EB"/>
              </a:solidFill>
              <a:prstDash val="solid"/>
            </a:ln>
          </p:spPr>
          <p:txBody>
            <a:bodyPr/>
            <a:lstStyle/>
            <a:p>
              <a:endParaRPr lang="ja-JP" altLang="en-US"/>
            </a:p>
          </p:txBody>
        </p:sp>
        <p:sp>
          <p:nvSpPr>
            <p:cNvPr id="72" name="Shape 8">
              <a:extLst>
                <a:ext uri="{FF2B5EF4-FFF2-40B4-BE49-F238E27FC236}">
                  <a16:creationId xmlns:a16="http://schemas.microsoft.com/office/drawing/2014/main" id="{19ADE362-FB8B-3DBA-8F08-F499A55336DC}"/>
                </a:ext>
              </a:extLst>
            </p:cNvPr>
            <p:cNvSpPr/>
            <p:nvPr/>
          </p:nvSpPr>
          <p:spPr>
            <a:xfrm>
              <a:off x="1290135" y="4934851"/>
              <a:ext cx="896112" cy="530352"/>
            </a:xfrm>
            <a:prstGeom prst="roundRect">
              <a:avLst/>
            </a:prstGeom>
            <a:solidFill>
              <a:srgbClr val="E0ECFF"/>
            </a:solidFill>
            <a:ln w="17780">
              <a:solidFill>
                <a:srgbClr val="2563EB"/>
              </a:solidFill>
              <a:prstDash val="solid"/>
            </a:ln>
          </p:spPr>
          <p:txBody>
            <a:bodyPr/>
            <a:lstStyle/>
            <a:p>
              <a:endParaRPr lang="ja-JP" altLang="en-US"/>
            </a:p>
          </p:txBody>
        </p:sp>
        <p:sp>
          <p:nvSpPr>
            <p:cNvPr id="73" name="Text 9">
              <a:extLst>
                <a:ext uri="{FF2B5EF4-FFF2-40B4-BE49-F238E27FC236}">
                  <a16:creationId xmlns:a16="http://schemas.microsoft.com/office/drawing/2014/main" id="{3C244FFE-B1D6-A7FF-9B31-194132F41D06}"/>
                </a:ext>
              </a:extLst>
            </p:cNvPr>
            <p:cNvSpPr/>
            <p:nvPr/>
          </p:nvSpPr>
          <p:spPr>
            <a:xfrm>
              <a:off x="1290135"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74" name="Shape 10">
              <a:extLst>
                <a:ext uri="{FF2B5EF4-FFF2-40B4-BE49-F238E27FC236}">
                  <a16:creationId xmlns:a16="http://schemas.microsoft.com/office/drawing/2014/main" id="{14596B71-F208-50CC-C948-738F419A3DBF}"/>
                </a:ext>
              </a:extLst>
            </p:cNvPr>
            <p:cNvSpPr/>
            <p:nvPr/>
          </p:nvSpPr>
          <p:spPr>
            <a:xfrm>
              <a:off x="2259399"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75" name="Shape 11">
              <a:extLst>
                <a:ext uri="{FF2B5EF4-FFF2-40B4-BE49-F238E27FC236}">
                  <a16:creationId xmlns:a16="http://schemas.microsoft.com/office/drawing/2014/main" id="{1ED1AAA8-B277-DE15-94DB-1008BC0BCDED}"/>
                </a:ext>
              </a:extLst>
            </p:cNvPr>
            <p:cNvSpPr/>
            <p:nvPr/>
          </p:nvSpPr>
          <p:spPr>
            <a:xfrm>
              <a:off x="2597727"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76" name="Text 12">
              <a:extLst>
                <a:ext uri="{FF2B5EF4-FFF2-40B4-BE49-F238E27FC236}">
                  <a16:creationId xmlns:a16="http://schemas.microsoft.com/office/drawing/2014/main" id="{6C8A1F60-D36F-7C8C-2538-0988D88B9B06}"/>
                </a:ext>
              </a:extLst>
            </p:cNvPr>
            <p:cNvSpPr/>
            <p:nvPr/>
          </p:nvSpPr>
          <p:spPr>
            <a:xfrm>
              <a:off x="2597727"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78" name="Shape 14">
              <a:extLst>
                <a:ext uri="{FF2B5EF4-FFF2-40B4-BE49-F238E27FC236}">
                  <a16:creationId xmlns:a16="http://schemas.microsoft.com/office/drawing/2014/main" id="{7F94CC30-297A-9397-C73D-F3EA71FACB60}"/>
                </a:ext>
              </a:extLst>
            </p:cNvPr>
            <p:cNvSpPr/>
            <p:nvPr/>
          </p:nvSpPr>
          <p:spPr>
            <a:xfrm>
              <a:off x="3850455"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79" name="Text 15">
              <a:extLst>
                <a:ext uri="{FF2B5EF4-FFF2-40B4-BE49-F238E27FC236}">
                  <a16:creationId xmlns:a16="http://schemas.microsoft.com/office/drawing/2014/main" id="{0F8982DA-9089-82F3-EA9D-5E058B53B824}"/>
                </a:ext>
              </a:extLst>
            </p:cNvPr>
            <p:cNvSpPr/>
            <p:nvPr/>
          </p:nvSpPr>
          <p:spPr>
            <a:xfrm>
              <a:off x="4243647"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7C3AED"/>
                  </a:solidFill>
                  <a:latin typeface="Yu Gothic" pitchFamily="34" charset="0"/>
                  <a:ea typeface="Yu Gothic" pitchFamily="34" charset="-122"/>
                  <a:cs typeface="Yu Gothic" pitchFamily="34" charset="-120"/>
                </a:rPr>
                <a:t>インタラクション</a:t>
              </a:r>
              <a:endParaRPr lang="en-US" sz="1350" dirty="0"/>
            </a:p>
          </p:txBody>
        </p:sp>
        <p:sp>
          <p:nvSpPr>
            <p:cNvPr id="80" name="Shape 16">
              <a:extLst>
                <a:ext uri="{FF2B5EF4-FFF2-40B4-BE49-F238E27FC236}">
                  <a16:creationId xmlns:a16="http://schemas.microsoft.com/office/drawing/2014/main" id="{85E82243-9E39-F12E-C823-0E2DFED60500}"/>
                </a:ext>
              </a:extLst>
            </p:cNvPr>
            <p:cNvSpPr/>
            <p:nvPr/>
          </p:nvSpPr>
          <p:spPr>
            <a:xfrm>
              <a:off x="4243647" y="4840311"/>
              <a:ext cx="2788920" cy="737563"/>
            </a:xfrm>
            <a:prstGeom prst="roundRect">
              <a:avLst/>
            </a:prstGeom>
            <a:solidFill>
              <a:srgbClr val="F8FAFC"/>
            </a:solidFill>
            <a:ln w="22860">
              <a:solidFill>
                <a:srgbClr val="7C3AED"/>
              </a:solidFill>
              <a:prstDash val="solid"/>
            </a:ln>
          </p:spPr>
          <p:txBody>
            <a:bodyPr/>
            <a:lstStyle/>
            <a:p>
              <a:endParaRPr lang="ja-JP" altLang="en-US"/>
            </a:p>
          </p:txBody>
        </p:sp>
        <p:sp>
          <p:nvSpPr>
            <p:cNvPr id="81" name="Shape 17">
              <a:extLst>
                <a:ext uri="{FF2B5EF4-FFF2-40B4-BE49-F238E27FC236}">
                  <a16:creationId xmlns:a16="http://schemas.microsoft.com/office/drawing/2014/main" id="{FC9BFE5A-D52B-E06E-F6F1-8A77F955DB66}"/>
                </a:ext>
              </a:extLst>
            </p:cNvPr>
            <p:cNvSpPr/>
            <p:nvPr/>
          </p:nvSpPr>
          <p:spPr>
            <a:xfrm>
              <a:off x="4472247" y="4934851"/>
              <a:ext cx="896112" cy="530352"/>
            </a:xfrm>
            <a:prstGeom prst="roundRect">
              <a:avLst/>
            </a:prstGeom>
            <a:solidFill>
              <a:srgbClr val="EEE7FF"/>
            </a:solidFill>
            <a:ln w="17780">
              <a:solidFill>
                <a:srgbClr val="7C3AED"/>
              </a:solidFill>
              <a:prstDash val="solid"/>
            </a:ln>
          </p:spPr>
          <p:txBody>
            <a:bodyPr/>
            <a:lstStyle/>
            <a:p>
              <a:endParaRPr lang="ja-JP" altLang="en-US"/>
            </a:p>
          </p:txBody>
        </p:sp>
        <p:sp>
          <p:nvSpPr>
            <p:cNvPr id="82" name="Text 18">
              <a:extLst>
                <a:ext uri="{FF2B5EF4-FFF2-40B4-BE49-F238E27FC236}">
                  <a16:creationId xmlns:a16="http://schemas.microsoft.com/office/drawing/2014/main" id="{C04807C1-FA80-CEF5-319E-72236FE2BFA5}"/>
                </a:ext>
              </a:extLst>
            </p:cNvPr>
            <p:cNvSpPr/>
            <p:nvPr/>
          </p:nvSpPr>
          <p:spPr>
            <a:xfrm>
              <a:off x="4472247"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83" name="Shape 19">
              <a:extLst>
                <a:ext uri="{FF2B5EF4-FFF2-40B4-BE49-F238E27FC236}">
                  <a16:creationId xmlns:a16="http://schemas.microsoft.com/office/drawing/2014/main" id="{B6150FF2-727E-5662-9935-8DDDB33D8ABD}"/>
                </a:ext>
              </a:extLst>
            </p:cNvPr>
            <p:cNvSpPr/>
            <p:nvPr/>
          </p:nvSpPr>
          <p:spPr>
            <a:xfrm>
              <a:off x="5441511"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84" name="Shape 20">
              <a:extLst>
                <a:ext uri="{FF2B5EF4-FFF2-40B4-BE49-F238E27FC236}">
                  <a16:creationId xmlns:a16="http://schemas.microsoft.com/office/drawing/2014/main" id="{0C11D4C1-FDCF-EFC0-6AD6-852F8B38D912}"/>
                </a:ext>
              </a:extLst>
            </p:cNvPr>
            <p:cNvSpPr/>
            <p:nvPr/>
          </p:nvSpPr>
          <p:spPr>
            <a:xfrm>
              <a:off x="5779839"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85" name="Text 21">
              <a:extLst>
                <a:ext uri="{FF2B5EF4-FFF2-40B4-BE49-F238E27FC236}">
                  <a16:creationId xmlns:a16="http://schemas.microsoft.com/office/drawing/2014/main" id="{AC5E69FF-D726-56C7-C843-606B01BB3272}"/>
                </a:ext>
              </a:extLst>
            </p:cNvPr>
            <p:cNvSpPr/>
            <p:nvPr/>
          </p:nvSpPr>
          <p:spPr>
            <a:xfrm>
              <a:off x="5779838"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87" name="Shape 23">
              <a:extLst>
                <a:ext uri="{FF2B5EF4-FFF2-40B4-BE49-F238E27FC236}">
                  <a16:creationId xmlns:a16="http://schemas.microsoft.com/office/drawing/2014/main" id="{772CD742-A7D2-B6F6-07A7-24BBE597BD47}"/>
                </a:ext>
              </a:extLst>
            </p:cNvPr>
            <p:cNvSpPr/>
            <p:nvPr/>
          </p:nvSpPr>
          <p:spPr>
            <a:xfrm>
              <a:off x="7032567"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88" name="Text 24">
              <a:extLst>
                <a:ext uri="{FF2B5EF4-FFF2-40B4-BE49-F238E27FC236}">
                  <a16:creationId xmlns:a16="http://schemas.microsoft.com/office/drawing/2014/main" id="{6F01C181-307D-66E1-A493-8212BDB1E0B9}"/>
                </a:ext>
              </a:extLst>
            </p:cNvPr>
            <p:cNvSpPr/>
            <p:nvPr/>
          </p:nvSpPr>
          <p:spPr>
            <a:xfrm>
              <a:off x="7425759"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059669"/>
                  </a:solidFill>
                  <a:latin typeface="Yu Gothic" pitchFamily="34" charset="0"/>
                  <a:ea typeface="Yu Gothic" pitchFamily="34" charset="-122"/>
                  <a:cs typeface="Yu Gothic" pitchFamily="34" charset="-120"/>
                </a:rPr>
                <a:t>インタラクション</a:t>
              </a:r>
              <a:endParaRPr lang="en-US" sz="1350" dirty="0"/>
            </a:p>
          </p:txBody>
        </p:sp>
        <p:sp>
          <p:nvSpPr>
            <p:cNvPr id="89" name="Shape 25">
              <a:extLst>
                <a:ext uri="{FF2B5EF4-FFF2-40B4-BE49-F238E27FC236}">
                  <a16:creationId xmlns:a16="http://schemas.microsoft.com/office/drawing/2014/main" id="{B232206B-83B7-1256-18F0-DFA632438C83}"/>
                </a:ext>
              </a:extLst>
            </p:cNvPr>
            <p:cNvSpPr/>
            <p:nvPr/>
          </p:nvSpPr>
          <p:spPr>
            <a:xfrm>
              <a:off x="7425759" y="4840311"/>
              <a:ext cx="2788920" cy="737563"/>
            </a:xfrm>
            <a:prstGeom prst="roundRect">
              <a:avLst/>
            </a:prstGeom>
            <a:solidFill>
              <a:srgbClr val="F8FAFC"/>
            </a:solidFill>
            <a:ln w="22860">
              <a:solidFill>
                <a:srgbClr val="059669"/>
              </a:solidFill>
              <a:prstDash val="solid"/>
            </a:ln>
          </p:spPr>
          <p:txBody>
            <a:bodyPr/>
            <a:lstStyle/>
            <a:p>
              <a:endParaRPr lang="ja-JP" altLang="en-US"/>
            </a:p>
          </p:txBody>
        </p:sp>
        <p:sp>
          <p:nvSpPr>
            <p:cNvPr id="90" name="Shape 26">
              <a:extLst>
                <a:ext uri="{FF2B5EF4-FFF2-40B4-BE49-F238E27FC236}">
                  <a16:creationId xmlns:a16="http://schemas.microsoft.com/office/drawing/2014/main" id="{99BB06E5-5042-AC07-5B90-50923BDEC616}"/>
                </a:ext>
              </a:extLst>
            </p:cNvPr>
            <p:cNvSpPr/>
            <p:nvPr/>
          </p:nvSpPr>
          <p:spPr>
            <a:xfrm>
              <a:off x="7654359" y="4934851"/>
              <a:ext cx="896112" cy="530352"/>
            </a:xfrm>
            <a:prstGeom prst="roundRect">
              <a:avLst/>
            </a:prstGeom>
            <a:solidFill>
              <a:srgbClr val="DFF7EE"/>
            </a:solidFill>
            <a:ln w="17780">
              <a:solidFill>
                <a:srgbClr val="059669"/>
              </a:solidFill>
              <a:prstDash val="solid"/>
            </a:ln>
          </p:spPr>
          <p:txBody>
            <a:bodyPr/>
            <a:lstStyle/>
            <a:p>
              <a:endParaRPr lang="ja-JP" altLang="en-US"/>
            </a:p>
          </p:txBody>
        </p:sp>
        <p:sp>
          <p:nvSpPr>
            <p:cNvPr id="91" name="Text 27">
              <a:extLst>
                <a:ext uri="{FF2B5EF4-FFF2-40B4-BE49-F238E27FC236}">
                  <a16:creationId xmlns:a16="http://schemas.microsoft.com/office/drawing/2014/main" id="{C05D5EF9-1591-3118-E66C-A3CC17425665}"/>
                </a:ext>
              </a:extLst>
            </p:cNvPr>
            <p:cNvSpPr/>
            <p:nvPr/>
          </p:nvSpPr>
          <p:spPr>
            <a:xfrm>
              <a:off x="7654359"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92" name="Shape 28">
              <a:extLst>
                <a:ext uri="{FF2B5EF4-FFF2-40B4-BE49-F238E27FC236}">
                  <a16:creationId xmlns:a16="http://schemas.microsoft.com/office/drawing/2014/main" id="{29D9A346-9D52-17C9-7920-96A493215856}"/>
                </a:ext>
              </a:extLst>
            </p:cNvPr>
            <p:cNvSpPr/>
            <p:nvPr/>
          </p:nvSpPr>
          <p:spPr>
            <a:xfrm>
              <a:off x="8623623"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93" name="Shape 29">
              <a:extLst>
                <a:ext uri="{FF2B5EF4-FFF2-40B4-BE49-F238E27FC236}">
                  <a16:creationId xmlns:a16="http://schemas.microsoft.com/office/drawing/2014/main" id="{5EFADAE4-1DB8-5211-F283-FCC125A717D8}"/>
                </a:ext>
              </a:extLst>
            </p:cNvPr>
            <p:cNvSpPr/>
            <p:nvPr/>
          </p:nvSpPr>
          <p:spPr>
            <a:xfrm>
              <a:off x="8961951"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94" name="Text 30">
              <a:extLst>
                <a:ext uri="{FF2B5EF4-FFF2-40B4-BE49-F238E27FC236}">
                  <a16:creationId xmlns:a16="http://schemas.microsoft.com/office/drawing/2014/main" id="{08B80087-D765-7A63-EE04-FBA0E11592DC}"/>
                </a:ext>
              </a:extLst>
            </p:cNvPr>
            <p:cNvSpPr/>
            <p:nvPr/>
          </p:nvSpPr>
          <p:spPr>
            <a:xfrm>
              <a:off x="8961951"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96" name="Text 32">
              <a:extLst>
                <a:ext uri="{FF2B5EF4-FFF2-40B4-BE49-F238E27FC236}">
                  <a16:creationId xmlns:a16="http://schemas.microsoft.com/office/drawing/2014/main" id="{1F717907-5D66-4BE2-78EA-77286530B4EE}"/>
                </a:ext>
              </a:extLst>
            </p:cNvPr>
            <p:cNvSpPr/>
            <p:nvPr/>
          </p:nvSpPr>
          <p:spPr>
            <a:xfrm>
              <a:off x="10370127" y="4879987"/>
              <a:ext cx="274320" cy="365760"/>
            </a:xfrm>
            <a:prstGeom prst="rect">
              <a:avLst/>
            </a:prstGeom>
            <a:noFill/>
            <a:ln/>
          </p:spPr>
          <p:txBody>
            <a:bodyPr wrap="square" lIns="254" tIns="254" rIns="254" bIns="254" rtlCol="0" anchor="ctr">
              <a:normAutofit fontScale="92500" lnSpcReduction="20000"/>
            </a:bodyPr>
            <a:lstStyle/>
            <a:p>
              <a:pPr marL="0" indent="0" algn="ctr">
                <a:buNone/>
              </a:pPr>
              <a:r>
                <a:rPr lang="en-US" sz="2400" b="1" dirty="0">
                  <a:solidFill>
                    <a:srgbClr val="475569"/>
                  </a:solidFill>
                  <a:latin typeface="Yu Gothic" pitchFamily="34" charset="0"/>
                  <a:ea typeface="Yu Gothic" pitchFamily="34" charset="-122"/>
                  <a:cs typeface="Yu Gothic" pitchFamily="34" charset="-120"/>
                </a:rPr>
                <a:t>…</a:t>
              </a:r>
              <a:endParaRPr lang="en-US" sz="2400" dirty="0"/>
            </a:p>
          </p:txBody>
        </p:sp>
      </p:grpSp>
      <p:sp>
        <p:nvSpPr>
          <p:cNvPr id="98" name="左大かっこ 97">
            <a:extLst>
              <a:ext uri="{FF2B5EF4-FFF2-40B4-BE49-F238E27FC236}">
                <a16:creationId xmlns:a16="http://schemas.microsoft.com/office/drawing/2014/main" id="{74C4F299-F06D-0C29-C243-971CB8809581}"/>
              </a:ext>
            </a:extLst>
          </p:cNvPr>
          <p:cNvSpPr/>
          <p:nvPr/>
        </p:nvSpPr>
        <p:spPr>
          <a:xfrm rot="5400000">
            <a:off x="4367007" y="659490"/>
            <a:ext cx="254000" cy="8745703"/>
          </a:xfrm>
          <a:prstGeom prst="leftBracket">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D4EC590C-DF11-A928-D1E5-0550FD393EA0}"/>
              </a:ext>
            </a:extLst>
          </p:cNvPr>
          <p:cNvGrpSpPr/>
          <p:nvPr/>
        </p:nvGrpSpPr>
        <p:grpSpPr>
          <a:xfrm>
            <a:off x="5320582" y="248160"/>
            <a:ext cx="3486847" cy="1678723"/>
            <a:chOff x="308172" y="-3672558"/>
            <a:chExt cx="6200701" cy="2985292"/>
          </a:xfrm>
        </p:grpSpPr>
        <p:grpSp>
          <p:nvGrpSpPr>
            <p:cNvPr id="5" name="グループ化 4">
              <a:extLst>
                <a:ext uri="{FF2B5EF4-FFF2-40B4-BE49-F238E27FC236}">
                  <a16:creationId xmlns:a16="http://schemas.microsoft.com/office/drawing/2014/main" id="{B376B970-9901-74C6-4D69-7CC4B8C141DE}"/>
                </a:ext>
              </a:extLst>
            </p:cNvPr>
            <p:cNvGrpSpPr/>
            <p:nvPr/>
          </p:nvGrpSpPr>
          <p:grpSpPr>
            <a:xfrm>
              <a:off x="2925209" y="-2658169"/>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5E81BDFA-52AA-01B6-8A7F-C5E861DBD3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7" name="正方形/長方形 6">
                <a:extLst>
                  <a:ext uri="{FF2B5EF4-FFF2-40B4-BE49-F238E27FC236}">
                    <a16:creationId xmlns:a16="http://schemas.microsoft.com/office/drawing/2014/main" id="{BC98A3F9-5C1D-3957-2051-F17FC7CF55B0}"/>
                  </a:ext>
                </a:extLst>
              </p:cNvPr>
              <p:cNvSpPr/>
              <p:nvPr/>
            </p:nvSpPr>
            <p:spPr>
              <a:xfrm>
                <a:off x="6913588" y="5489774"/>
                <a:ext cx="365007" cy="450649"/>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8" name="正方形/長方形 7">
                <a:extLst>
                  <a:ext uri="{FF2B5EF4-FFF2-40B4-BE49-F238E27FC236}">
                    <a16:creationId xmlns:a16="http://schemas.microsoft.com/office/drawing/2014/main" id="{986D0633-5309-3F7C-707A-551B48CC06D7}"/>
                  </a:ext>
                </a:extLst>
              </p:cNvPr>
              <p:cNvSpPr/>
              <p:nvPr/>
            </p:nvSpPr>
            <p:spPr>
              <a:xfrm>
                <a:off x="8055991" y="5562801"/>
                <a:ext cx="365007" cy="335553"/>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A9C14827-9610-129F-F05D-BF6EF4C60900}"/>
                  </a:ext>
                </a:extLst>
              </p:cNvPr>
              <p:cNvSpPr/>
              <p:nvPr/>
            </p:nvSpPr>
            <p:spPr>
              <a:xfrm>
                <a:off x="7104937" y="5651253"/>
                <a:ext cx="1228725" cy="28917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0" name="直線矢印コネクタ 9">
              <a:extLst>
                <a:ext uri="{FF2B5EF4-FFF2-40B4-BE49-F238E27FC236}">
                  <a16:creationId xmlns:a16="http://schemas.microsoft.com/office/drawing/2014/main" id="{6A0B776C-6CDC-8072-A363-42ED95ED1DDA}"/>
                </a:ext>
              </a:extLst>
            </p:cNvPr>
            <p:cNvCxnSpPr>
              <a:cxnSpLocks/>
            </p:cNvCxnSpPr>
            <p:nvPr/>
          </p:nvCxnSpPr>
          <p:spPr>
            <a:xfrm flipV="1">
              <a:off x="4657496" y="-2658179"/>
              <a:ext cx="932593" cy="3095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14EF9384-2523-D428-4BD5-5DB7ECEEA4C5}"/>
                </a:ext>
              </a:extLst>
            </p:cNvPr>
            <p:cNvCxnSpPr>
              <a:cxnSpLocks/>
            </p:cNvCxnSpPr>
            <p:nvPr/>
          </p:nvCxnSpPr>
          <p:spPr>
            <a:xfrm flipH="1">
              <a:off x="4607970" y="-2428930"/>
              <a:ext cx="890026" cy="26641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グラフィックス 11" descr="人工知能 枠線">
              <a:extLst>
                <a:ext uri="{FF2B5EF4-FFF2-40B4-BE49-F238E27FC236}">
                  <a16:creationId xmlns:a16="http://schemas.microsoft.com/office/drawing/2014/main" id="{B30C9734-8477-6CCA-E9F0-9B5C877065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4472" y="-3115379"/>
              <a:ext cx="914401" cy="914400"/>
            </a:xfrm>
            <a:prstGeom prst="rect">
              <a:avLst/>
            </a:prstGeom>
          </p:spPr>
        </p:pic>
        <p:pic>
          <p:nvPicPr>
            <p:cNvPr id="16" name="グラフィックス 15" descr="プログラマー男性 枠線">
              <a:extLst>
                <a:ext uri="{FF2B5EF4-FFF2-40B4-BE49-F238E27FC236}">
                  <a16:creationId xmlns:a16="http://schemas.microsoft.com/office/drawing/2014/main" id="{D41A05B8-1F4A-04B8-3DD7-9EAFAAC065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15811" y="-3672558"/>
              <a:ext cx="914401" cy="914400"/>
            </a:xfrm>
            <a:prstGeom prst="rect">
              <a:avLst/>
            </a:prstGeom>
          </p:spPr>
        </p:pic>
        <p:cxnSp>
          <p:nvCxnSpPr>
            <p:cNvPr id="17" name="直線矢印コネクタ 16">
              <a:extLst>
                <a:ext uri="{FF2B5EF4-FFF2-40B4-BE49-F238E27FC236}">
                  <a16:creationId xmlns:a16="http://schemas.microsoft.com/office/drawing/2014/main" id="{8227814F-F24A-C5B4-CFB3-222BBEEDD2FA}"/>
                </a:ext>
              </a:extLst>
            </p:cNvPr>
            <p:cNvCxnSpPr>
              <a:cxnSpLocks/>
            </p:cNvCxnSpPr>
            <p:nvPr/>
          </p:nvCxnSpPr>
          <p:spPr>
            <a:xfrm>
              <a:off x="3178451" y="-2834418"/>
              <a:ext cx="282296" cy="40548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グラフィックス 19" descr="コンピューター 単色塗りつぶし">
              <a:extLst>
                <a:ext uri="{FF2B5EF4-FFF2-40B4-BE49-F238E27FC236}">
                  <a16:creationId xmlns:a16="http://schemas.microsoft.com/office/drawing/2014/main" id="{771FFA49-0327-8FCB-6857-7D821CF1F9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8172" y="-2467476"/>
              <a:ext cx="1204082" cy="1204082"/>
            </a:xfrm>
            <a:prstGeom prst="rect">
              <a:avLst/>
            </a:prstGeom>
          </p:spPr>
        </p:pic>
        <p:cxnSp>
          <p:nvCxnSpPr>
            <p:cNvPr id="21" name="直線矢印コネクタ 20">
              <a:extLst>
                <a:ext uri="{FF2B5EF4-FFF2-40B4-BE49-F238E27FC236}">
                  <a16:creationId xmlns:a16="http://schemas.microsoft.com/office/drawing/2014/main" id="{A6BC5F29-9BB8-8EC5-B421-9DD562A1FD24}"/>
                </a:ext>
              </a:extLst>
            </p:cNvPr>
            <p:cNvCxnSpPr>
              <a:cxnSpLocks/>
            </p:cNvCxnSpPr>
            <p:nvPr/>
          </p:nvCxnSpPr>
          <p:spPr>
            <a:xfrm>
              <a:off x="1796287" y="-1918473"/>
              <a:ext cx="119774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8517D2F4-2B8B-CA2A-6362-CC99C7FA481B}"/>
                </a:ext>
              </a:extLst>
            </p:cNvPr>
            <p:cNvCxnSpPr>
              <a:cxnSpLocks/>
            </p:cNvCxnSpPr>
            <p:nvPr/>
          </p:nvCxnSpPr>
          <p:spPr>
            <a:xfrm flipH="1">
              <a:off x="1796286" y="-1760422"/>
              <a:ext cx="119774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テキスト ボックス 33">
            <a:extLst>
              <a:ext uri="{FF2B5EF4-FFF2-40B4-BE49-F238E27FC236}">
                <a16:creationId xmlns:a16="http://schemas.microsoft.com/office/drawing/2014/main" id="{BD2D5A4C-97F2-EC87-EBE0-1254D8C1E5C0}"/>
              </a:ext>
            </a:extLst>
          </p:cNvPr>
          <p:cNvSpPr txBox="1"/>
          <p:nvPr/>
        </p:nvSpPr>
        <p:spPr>
          <a:xfrm>
            <a:off x="77018" y="6593971"/>
            <a:ext cx="6417141" cy="646331"/>
          </a:xfrm>
          <a:prstGeom prst="rect">
            <a:avLst/>
          </a:prstGeom>
          <a:noFill/>
        </p:spPr>
        <p:txBody>
          <a:bodyPr wrap="none" rtlCol="0">
            <a:spAutoFit/>
          </a:bodyPr>
          <a:lstStyle/>
          <a:p>
            <a:r>
              <a:rPr lang="en-US" altLang="ja-JP" sz="1200" dirty="0"/>
              <a:t>[1] Y. </a:t>
            </a:r>
            <a:r>
              <a:rPr lang="ja-JP" altLang="ja-JP" sz="1200"/>
              <a:t>Shunyu</a:t>
            </a:r>
            <a:r>
              <a:rPr lang="en-US" altLang="ja-JP" sz="1200" dirty="0"/>
              <a:t>, et al. </a:t>
            </a:r>
            <a:r>
              <a:rPr lang="ja-JP" altLang="ja-JP" sz="1200"/>
              <a:t>ReAct: Synergizing Reasoning and Acting in Language Models</a:t>
            </a:r>
            <a:r>
              <a:rPr lang="en-US" altLang="ja-JP" sz="1200" dirty="0"/>
              <a:t>. </a:t>
            </a:r>
            <a:r>
              <a:rPr lang="ja-JP" altLang="ja-JP" sz="1200"/>
              <a:t>ICLR</a:t>
            </a:r>
            <a:r>
              <a:rPr lang="en-US" altLang="ja-JP" sz="1200" dirty="0"/>
              <a:t>2023.</a:t>
            </a:r>
            <a:endParaRPr lang="ja-JP" altLang="ja-JP" sz="1200"/>
          </a:p>
          <a:p>
            <a:endParaRPr lang="ja-JP" altLang="ja-JP" sz="1200"/>
          </a:p>
          <a:p>
            <a:endParaRPr kumimoji="1" lang="ja-JP" altLang="en-US" sz="1200"/>
          </a:p>
        </p:txBody>
      </p:sp>
    </p:spTree>
    <p:extLst>
      <p:ext uri="{BB962C8B-B14F-4D97-AF65-F5344CB8AC3E}">
        <p14:creationId xmlns:p14="http://schemas.microsoft.com/office/powerpoint/2010/main" val="157780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F60BA-4DA0-8C9D-5529-D5AB5DFBD2C4}"/>
            </a:ext>
          </a:extLst>
        </p:cNvPr>
        <p:cNvGrpSpPr/>
        <p:nvPr/>
      </p:nvGrpSpPr>
      <p:grpSpPr>
        <a:xfrm>
          <a:off x="0" y="0"/>
          <a:ext cx="0" cy="0"/>
          <a:chOff x="0" y="0"/>
          <a:chExt cx="0" cy="0"/>
        </a:xfrm>
      </p:grpSpPr>
      <p:sp>
        <p:nvSpPr>
          <p:cNvPr id="13" name="正方形/長方形 12">
            <a:extLst>
              <a:ext uri="{FF2B5EF4-FFF2-40B4-BE49-F238E27FC236}">
                <a16:creationId xmlns:a16="http://schemas.microsoft.com/office/drawing/2014/main" id="{6147F9F9-21D2-61C3-0737-CDE8208E81C7}"/>
              </a:ext>
            </a:extLst>
          </p:cNvPr>
          <p:cNvSpPr/>
          <p:nvPr/>
        </p:nvSpPr>
        <p:spPr>
          <a:xfrm>
            <a:off x="5136705" y="128789"/>
            <a:ext cx="3851585" cy="179809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2" name="タイトル 1">
            <a:extLst>
              <a:ext uri="{FF2B5EF4-FFF2-40B4-BE49-F238E27FC236}">
                <a16:creationId xmlns:a16="http://schemas.microsoft.com/office/drawing/2014/main" id="{D9C3021E-E216-653B-193D-57541E852EB0}"/>
              </a:ext>
            </a:extLst>
          </p:cNvPr>
          <p:cNvSpPr>
            <a:spLocks noGrp="1"/>
          </p:cNvSpPr>
          <p:nvPr>
            <p:ph type="title"/>
          </p:nvPr>
        </p:nvSpPr>
        <p:spPr/>
        <p:txBody>
          <a:bodyPr/>
          <a:lstStyle/>
          <a:p>
            <a:r>
              <a:rPr kumimoji="1" lang="ja-JP" altLang="en-US"/>
              <a:t>用語の定義</a:t>
            </a:r>
          </a:p>
        </p:txBody>
      </p:sp>
      <p:sp>
        <p:nvSpPr>
          <p:cNvPr id="3" name="コンテンツ プレースホルダー 2">
            <a:extLst>
              <a:ext uri="{FF2B5EF4-FFF2-40B4-BE49-F238E27FC236}">
                <a16:creationId xmlns:a16="http://schemas.microsoft.com/office/drawing/2014/main" id="{5F4F87B1-4D7C-9C4D-15AF-48EBBB84346E}"/>
              </a:ext>
            </a:extLst>
          </p:cNvPr>
          <p:cNvSpPr>
            <a:spLocks noGrp="1"/>
          </p:cNvSpPr>
          <p:nvPr>
            <p:ph idx="1"/>
          </p:nvPr>
        </p:nvSpPr>
        <p:spPr/>
        <p:txBody>
          <a:bodyPr/>
          <a:lstStyle/>
          <a:p>
            <a:r>
              <a:rPr kumimoji="1" lang="ja-JP" altLang="en-US" b="1">
                <a:solidFill>
                  <a:srgbClr val="FF0000"/>
                </a:solidFill>
              </a:rPr>
              <a:t>インタラクション</a:t>
            </a:r>
            <a:endParaRPr kumimoji="1" lang="en-US" altLang="ja-JP" b="1" dirty="0">
              <a:solidFill>
                <a:srgbClr val="FF0000"/>
              </a:solidFill>
            </a:endParaRPr>
          </a:p>
          <a:p>
            <a:r>
              <a:rPr kumimoji="1" lang="ja-JP" altLang="en-US" sz="2400"/>
              <a:t>　</a:t>
            </a:r>
            <a:r>
              <a:rPr kumimoji="1" lang="en-US" altLang="ja-JP" sz="2400" dirty="0"/>
              <a:t>LLM</a:t>
            </a:r>
            <a:r>
              <a:rPr kumimoji="1" lang="ja-JP" altLang="en-US" sz="2400"/>
              <a:t>の</a:t>
            </a:r>
            <a:r>
              <a:rPr lang="ja-JP" altLang="en-US" sz="2400"/>
              <a:t>推論</a:t>
            </a:r>
            <a:r>
              <a:rPr kumimoji="1" lang="ja-JP" altLang="en-US" sz="2400"/>
              <a:t>と，それに伴って実行されるツール呼び出し．</a:t>
            </a:r>
            <a:endParaRPr kumimoji="1" lang="en-US" altLang="ja-JP" sz="2400" dirty="0"/>
          </a:p>
          <a:p>
            <a:pPr>
              <a:buNone/>
            </a:pPr>
            <a:r>
              <a:rPr kumimoji="1" lang="ja-JP" altLang="en-US" b="1"/>
              <a:t>トラジェクトリ</a:t>
            </a:r>
            <a:r>
              <a:rPr lang="en-US" altLang="ja-JP" sz="1400" dirty="0"/>
              <a:t>[1]</a:t>
            </a:r>
            <a:endParaRPr kumimoji="1" lang="en-US" altLang="ja-JP" b="1" dirty="0"/>
          </a:p>
          <a:p>
            <a:pPr>
              <a:buNone/>
            </a:pPr>
            <a:r>
              <a:rPr lang="ja-JP" altLang="en-US" sz="2400"/>
              <a:t>　時系列に沿った</a:t>
            </a:r>
            <a:r>
              <a:rPr lang="ja-JP" altLang="en-US" sz="2400" u="sng"/>
              <a:t>ユーザの指示</a:t>
            </a:r>
            <a:r>
              <a:rPr lang="ja-JP" altLang="en-US" sz="2400"/>
              <a:t>と</a:t>
            </a:r>
            <a:r>
              <a:rPr lang="ja-JP" altLang="en-US" sz="2400" u="sng"/>
              <a:t>インタラクション</a:t>
            </a:r>
            <a:r>
              <a:rPr lang="ja-JP" altLang="en-US" sz="2400"/>
              <a:t>の列．</a:t>
            </a:r>
            <a:endParaRPr lang="en-US" altLang="ja-JP" sz="2400" dirty="0"/>
          </a:p>
          <a:p>
            <a:pPr>
              <a:buNone/>
            </a:pPr>
            <a:r>
              <a:rPr kumimoji="1" lang="ja-JP" altLang="en-US" sz="2400"/>
              <a:t>　エージェントの</a:t>
            </a:r>
            <a:r>
              <a:rPr kumimoji="1" lang="ja-JP" altLang="en-US" sz="2400" b="1"/>
              <a:t>行動や目的</a:t>
            </a:r>
            <a:r>
              <a:rPr kumimoji="1" lang="ja-JP" altLang="en-US" sz="2400"/>
              <a:t>を理解するために重要．</a:t>
            </a:r>
          </a:p>
        </p:txBody>
      </p:sp>
      <p:sp>
        <p:nvSpPr>
          <p:cNvPr id="4" name="スライド番号プレースホルダー 3">
            <a:extLst>
              <a:ext uri="{FF2B5EF4-FFF2-40B4-BE49-F238E27FC236}">
                <a16:creationId xmlns:a16="http://schemas.microsoft.com/office/drawing/2014/main" id="{C0E33FD1-9CCC-62A8-6EB8-E4ACC5492AB2}"/>
              </a:ext>
            </a:extLst>
          </p:cNvPr>
          <p:cNvSpPr>
            <a:spLocks noGrp="1"/>
          </p:cNvSpPr>
          <p:nvPr>
            <p:ph type="sldNum" sz="quarter" idx="12"/>
          </p:nvPr>
        </p:nvSpPr>
        <p:spPr>
          <a:xfrm>
            <a:off x="6620869" y="6508170"/>
            <a:ext cx="2057400" cy="360000"/>
          </a:xfrm>
        </p:spPr>
        <p:txBody>
          <a:bodyPr/>
          <a:lstStyle/>
          <a:p>
            <a:fld id="{B16735D3-C9E7-F649-AF37-A9D08763696D}" type="slidenum">
              <a:rPr lang="ja-JP" altLang="en-US" smtClean="0"/>
              <a:pPr/>
              <a:t>5</a:t>
            </a:fld>
            <a:endParaRPr lang="ja-JP" altLang="en-US"/>
          </a:p>
        </p:txBody>
      </p:sp>
      <p:grpSp>
        <p:nvGrpSpPr>
          <p:cNvPr id="97" name="グループ化 96">
            <a:extLst>
              <a:ext uri="{FF2B5EF4-FFF2-40B4-BE49-F238E27FC236}">
                <a16:creationId xmlns:a16="http://schemas.microsoft.com/office/drawing/2014/main" id="{1F2736CB-A188-72C4-C174-BCDBFCCAB601}"/>
              </a:ext>
            </a:extLst>
          </p:cNvPr>
          <p:cNvGrpSpPr/>
          <p:nvPr/>
        </p:nvGrpSpPr>
        <p:grpSpPr>
          <a:xfrm>
            <a:off x="155709" y="4570304"/>
            <a:ext cx="8832581" cy="1826824"/>
            <a:chOff x="-511233" y="3729910"/>
            <a:chExt cx="11155680" cy="2307305"/>
          </a:xfrm>
        </p:grpSpPr>
        <p:sp>
          <p:nvSpPr>
            <p:cNvPr id="64" name="Text 0">
              <a:extLst>
                <a:ext uri="{FF2B5EF4-FFF2-40B4-BE49-F238E27FC236}">
                  <a16:creationId xmlns:a16="http://schemas.microsoft.com/office/drawing/2014/main" id="{F24DC0B9-7BE8-01E8-B6B3-6D2B0E5132F7}"/>
                </a:ext>
              </a:extLst>
            </p:cNvPr>
            <p:cNvSpPr/>
            <p:nvPr/>
          </p:nvSpPr>
          <p:spPr>
            <a:xfrm>
              <a:off x="3738277" y="3729910"/>
              <a:ext cx="2041561" cy="445432"/>
            </a:xfrm>
            <a:prstGeom prst="rect">
              <a:avLst/>
            </a:prstGeom>
            <a:noFill/>
            <a:ln/>
          </p:spPr>
          <p:txBody>
            <a:bodyPr wrap="square" lIns="254" tIns="254" rIns="254" bIns="254" rtlCol="0" anchor="ctr">
              <a:normAutofit fontScale="77500" lnSpcReduction="20000"/>
            </a:bodyPr>
            <a:lstStyle/>
            <a:p>
              <a:pPr marL="0" indent="0" algn="ctr">
                <a:buNone/>
              </a:pPr>
              <a:r>
                <a:rPr lang="en-US" sz="2300" b="1" dirty="0">
                  <a:latin typeface="Yu Gothic" pitchFamily="34" charset="0"/>
                  <a:ea typeface="Yu Gothic" pitchFamily="34" charset="-122"/>
                  <a:cs typeface="Yu Gothic" pitchFamily="34" charset="-120"/>
                </a:rPr>
                <a:t>トラジェクトリ</a:t>
              </a:r>
              <a:endParaRPr lang="en-US" sz="2300" dirty="0"/>
            </a:p>
          </p:txBody>
        </p:sp>
        <p:sp>
          <p:nvSpPr>
            <p:cNvPr id="65" name="Shape 1">
              <a:extLst>
                <a:ext uri="{FF2B5EF4-FFF2-40B4-BE49-F238E27FC236}">
                  <a16:creationId xmlns:a16="http://schemas.microsoft.com/office/drawing/2014/main" id="{BC3A44BC-0124-0432-D2E4-F19258734DEA}"/>
                </a:ext>
              </a:extLst>
            </p:cNvPr>
            <p:cNvSpPr/>
            <p:nvPr/>
          </p:nvSpPr>
          <p:spPr>
            <a:xfrm>
              <a:off x="-421915" y="6037215"/>
              <a:ext cx="11045952" cy="0"/>
            </a:xfrm>
            <a:prstGeom prst="line">
              <a:avLst/>
            </a:prstGeom>
            <a:noFill/>
            <a:ln w="25400">
              <a:solidFill>
                <a:schemeClr val="tx1"/>
              </a:solidFill>
              <a:prstDash val="solid"/>
              <a:headEnd type="none"/>
              <a:tailEnd type="triangle"/>
            </a:ln>
          </p:spPr>
          <p:txBody>
            <a:bodyPr/>
            <a:lstStyle/>
            <a:p>
              <a:endParaRPr lang="ja-JP" altLang="en-US"/>
            </a:p>
          </p:txBody>
        </p:sp>
        <p:sp>
          <p:nvSpPr>
            <p:cNvPr id="66" name="Text 2">
              <a:extLst>
                <a:ext uri="{FF2B5EF4-FFF2-40B4-BE49-F238E27FC236}">
                  <a16:creationId xmlns:a16="http://schemas.microsoft.com/office/drawing/2014/main" id="{00FE5E25-387B-9B7F-01E5-F258CD1B9F55}"/>
                </a:ext>
              </a:extLst>
            </p:cNvPr>
            <p:cNvSpPr/>
            <p:nvPr/>
          </p:nvSpPr>
          <p:spPr>
            <a:xfrm>
              <a:off x="10166837" y="5781183"/>
              <a:ext cx="438912" cy="201168"/>
            </a:xfrm>
            <a:prstGeom prst="rect">
              <a:avLst/>
            </a:prstGeom>
            <a:noFill/>
            <a:ln/>
          </p:spPr>
          <p:txBody>
            <a:bodyPr wrap="square" lIns="254" tIns="254" rIns="254" bIns="254" rtlCol="0" anchor="ctr">
              <a:normAutofit/>
            </a:bodyPr>
            <a:lstStyle/>
            <a:p>
              <a:pPr marL="0" indent="0" algn="ctr">
                <a:buNone/>
              </a:pPr>
              <a:r>
                <a:rPr lang="en-US" sz="1000" dirty="0">
                  <a:solidFill>
                    <a:srgbClr val="64748B"/>
                  </a:solidFill>
                  <a:latin typeface="Yu Gothic" pitchFamily="34" charset="0"/>
                  <a:ea typeface="Yu Gothic" pitchFamily="34" charset="-122"/>
                  <a:cs typeface="Yu Gothic" pitchFamily="34" charset="-120"/>
                </a:rPr>
                <a:t>時間</a:t>
              </a:r>
              <a:endParaRPr lang="en-US" sz="1000" dirty="0"/>
            </a:p>
          </p:txBody>
        </p:sp>
        <p:sp>
          <p:nvSpPr>
            <p:cNvPr id="67" name="Shape 3">
              <a:extLst>
                <a:ext uri="{FF2B5EF4-FFF2-40B4-BE49-F238E27FC236}">
                  <a16:creationId xmlns:a16="http://schemas.microsoft.com/office/drawing/2014/main" id="{8F8B2F91-017A-8912-C019-255442543ED4}"/>
                </a:ext>
              </a:extLst>
            </p:cNvPr>
            <p:cNvSpPr/>
            <p:nvPr/>
          </p:nvSpPr>
          <p:spPr>
            <a:xfrm>
              <a:off x="-511233" y="4840311"/>
              <a:ext cx="1143001" cy="679741"/>
            </a:xfrm>
            <a:prstGeom prst="roundRect">
              <a:avLst/>
            </a:prstGeom>
            <a:solidFill>
              <a:srgbClr val="FFF7ED"/>
            </a:solidFill>
            <a:ln w="22860">
              <a:solidFill>
                <a:srgbClr val="EA580C"/>
              </a:solidFill>
              <a:prstDash val="solid"/>
            </a:ln>
          </p:spPr>
          <p:txBody>
            <a:bodyPr/>
            <a:lstStyle/>
            <a:p>
              <a:endParaRPr lang="ja-JP" altLang="en-US"/>
            </a:p>
          </p:txBody>
        </p:sp>
        <p:sp>
          <p:nvSpPr>
            <p:cNvPr id="68" name="Text 4">
              <a:extLst>
                <a:ext uri="{FF2B5EF4-FFF2-40B4-BE49-F238E27FC236}">
                  <a16:creationId xmlns:a16="http://schemas.microsoft.com/office/drawing/2014/main" id="{88D0A855-4CC4-5A68-E9DA-8E89EF5E7A50}"/>
                </a:ext>
              </a:extLst>
            </p:cNvPr>
            <p:cNvSpPr/>
            <p:nvPr/>
          </p:nvSpPr>
          <p:spPr>
            <a:xfrm>
              <a:off x="-401505" y="4879987"/>
              <a:ext cx="923544" cy="585205"/>
            </a:xfrm>
            <a:prstGeom prst="rect">
              <a:avLst/>
            </a:prstGeom>
            <a:noFill/>
            <a:ln/>
          </p:spPr>
          <p:txBody>
            <a:bodyPr wrap="square" lIns="254" tIns="254" rIns="254" bIns="254" rtlCol="0" anchor="ctr">
              <a:normAutofit/>
            </a:bodyPr>
            <a:lstStyle/>
            <a:p>
              <a:pPr marL="0" indent="0" algn="ctr">
                <a:buNone/>
              </a:pPr>
              <a:r>
                <a:rPr lang="en-US" sz="1320" b="1" dirty="0" err="1">
                  <a:solidFill>
                    <a:srgbClr val="0F172A"/>
                  </a:solidFill>
                  <a:latin typeface="Yu Gothic" pitchFamily="34" charset="0"/>
                  <a:ea typeface="Yu Gothic" pitchFamily="34" charset="-122"/>
                  <a:cs typeface="Yu Gothic" pitchFamily="34" charset="-120"/>
                </a:rPr>
                <a:t>ユーザの</a:t>
              </a:r>
              <a:br>
                <a:rPr lang="en-US" sz="1320" b="1" dirty="0">
                  <a:solidFill>
                    <a:srgbClr val="0F172A"/>
                  </a:solidFill>
                  <a:latin typeface="Yu Gothic" pitchFamily="34" charset="0"/>
                  <a:ea typeface="Yu Gothic" pitchFamily="34" charset="-122"/>
                  <a:cs typeface="Yu Gothic" pitchFamily="34" charset="-120"/>
                </a:rPr>
              </a:br>
              <a:r>
                <a:rPr lang="en-US" sz="1320" b="1" dirty="0" err="1">
                  <a:solidFill>
                    <a:srgbClr val="0F172A"/>
                  </a:solidFill>
                  <a:latin typeface="Yu Gothic" pitchFamily="34" charset="0"/>
                  <a:ea typeface="Yu Gothic" pitchFamily="34" charset="-122"/>
                  <a:cs typeface="Yu Gothic" pitchFamily="34" charset="-120"/>
                </a:rPr>
                <a:t>指示</a:t>
              </a:r>
              <a:endParaRPr lang="en-US" sz="1320" dirty="0"/>
            </a:p>
          </p:txBody>
        </p:sp>
        <p:sp>
          <p:nvSpPr>
            <p:cNvPr id="69" name="Shape 5">
              <a:extLst>
                <a:ext uri="{FF2B5EF4-FFF2-40B4-BE49-F238E27FC236}">
                  <a16:creationId xmlns:a16="http://schemas.microsoft.com/office/drawing/2014/main" id="{08AE46E5-36E8-9B08-C15D-D4AE1871D6CD}"/>
                </a:ext>
              </a:extLst>
            </p:cNvPr>
            <p:cNvSpPr/>
            <p:nvPr/>
          </p:nvSpPr>
          <p:spPr>
            <a:xfrm>
              <a:off x="631768" y="5190584"/>
              <a:ext cx="429769" cy="0"/>
            </a:xfrm>
            <a:prstGeom prst="line">
              <a:avLst/>
            </a:prstGeom>
            <a:noFill/>
            <a:ln w="25400">
              <a:solidFill>
                <a:srgbClr val="475569"/>
              </a:solidFill>
              <a:prstDash val="solid"/>
              <a:headEnd type="none"/>
              <a:tailEnd type="triangle"/>
            </a:ln>
          </p:spPr>
          <p:txBody>
            <a:bodyPr/>
            <a:lstStyle/>
            <a:p>
              <a:endParaRPr lang="ja-JP" altLang="en-US"/>
            </a:p>
          </p:txBody>
        </p:sp>
        <p:sp>
          <p:nvSpPr>
            <p:cNvPr id="70" name="Text 6">
              <a:extLst>
                <a:ext uri="{FF2B5EF4-FFF2-40B4-BE49-F238E27FC236}">
                  <a16:creationId xmlns:a16="http://schemas.microsoft.com/office/drawing/2014/main" id="{007AA9D7-BE80-B9D2-1139-61C0001F3A81}"/>
                </a:ext>
              </a:extLst>
            </p:cNvPr>
            <p:cNvSpPr/>
            <p:nvPr/>
          </p:nvSpPr>
          <p:spPr>
            <a:xfrm>
              <a:off x="1061535"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2563EB"/>
                  </a:solidFill>
                  <a:latin typeface="Yu Gothic" pitchFamily="34" charset="0"/>
                  <a:ea typeface="Yu Gothic" pitchFamily="34" charset="-122"/>
                  <a:cs typeface="Yu Gothic" pitchFamily="34" charset="-120"/>
                </a:rPr>
                <a:t>インタラクション</a:t>
              </a:r>
              <a:endParaRPr lang="en-US" sz="1350" dirty="0"/>
            </a:p>
          </p:txBody>
        </p:sp>
        <p:sp>
          <p:nvSpPr>
            <p:cNvPr id="71" name="Shape 7">
              <a:extLst>
                <a:ext uri="{FF2B5EF4-FFF2-40B4-BE49-F238E27FC236}">
                  <a16:creationId xmlns:a16="http://schemas.microsoft.com/office/drawing/2014/main" id="{2875766B-E371-8AF3-ED96-20C8DA995F4B}"/>
                </a:ext>
              </a:extLst>
            </p:cNvPr>
            <p:cNvSpPr/>
            <p:nvPr/>
          </p:nvSpPr>
          <p:spPr>
            <a:xfrm>
              <a:off x="1061535" y="4840311"/>
              <a:ext cx="2788920" cy="737563"/>
            </a:xfrm>
            <a:prstGeom prst="roundRect">
              <a:avLst/>
            </a:prstGeom>
            <a:solidFill>
              <a:srgbClr val="F8FAFC"/>
            </a:solidFill>
            <a:ln w="22860">
              <a:solidFill>
                <a:srgbClr val="2563EB"/>
              </a:solidFill>
              <a:prstDash val="solid"/>
            </a:ln>
          </p:spPr>
          <p:txBody>
            <a:bodyPr/>
            <a:lstStyle/>
            <a:p>
              <a:endParaRPr lang="ja-JP" altLang="en-US"/>
            </a:p>
          </p:txBody>
        </p:sp>
        <p:sp>
          <p:nvSpPr>
            <p:cNvPr id="72" name="Shape 8">
              <a:extLst>
                <a:ext uri="{FF2B5EF4-FFF2-40B4-BE49-F238E27FC236}">
                  <a16:creationId xmlns:a16="http://schemas.microsoft.com/office/drawing/2014/main" id="{D4A4E17E-EC55-B0C4-31E8-515C86C5B527}"/>
                </a:ext>
              </a:extLst>
            </p:cNvPr>
            <p:cNvSpPr/>
            <p:nvPr/>
          </p:nvSpPr>
          <p:spPr>
            <a:xfrm>
              <a:off x="1290135" y="4934851"/>
              <a:ext cx="896112" cy="530352"/>
            </a:xfrm>
            <a:prstGeom prst="roundRect">
              <a:avLst/>
            </a:prstGeom>
            <a:solidFill>
              <a:srgbClr val="E0ECFF"/>
            </a:solidFill>
            <a:ln w="17780">
              <a:solidFill>
                <a:srgbClr val="2563EB"/>
              </a:solidFill>
              <a:prstDash val="solid"/>
            </a:ln>
          </p:spPr>
          <p:txBody>
            <a:bodyPr/>
            <a:lstStyle/>
            <a:p>
              <a:endParaRPr lang="ja-JP" altLang="en-US"/>
            </a:p>
          </p:txBody>
        </p:sp>
        <p:sp>
          <p:nvSpPr>
            <p:cNvPr id="73" name="Text 9">
              <a:extLst>
                <a:ext uri="{FF2B5EF4-FFF2-40B4-BE49-F238E27FC236}">
                  <a16:creationId xmlns:a16="http://schemas.microsoft.com/office/drawing/2014/main" id="{F81B50B4-8E21-4E08-C5C1-F9C3D700456E}"/>
                </a:ext>
              </a:extLst>
            </p:cNvPr>
            <p:cNvSpPr/>
            <p:nvPr/>
          </p:nvSpPr>
          <p:spPr>
            <a:xfrm>
              <a:off x="1290135"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74" name="Shape 10">
              <a:extLst>
                <a:ext uri="{FF2B5EF4-FFF2-40B4-BE49-F238E27FC236}">
                  <a16:creationId xmlns:a16="http://schemas.microsoft.com/office/drawing/2014/main" id="{BA6F2B81-8E0F-303E-2D45-51187D2E983A}"/>
                </a:ext>
              </a:extLst>
            </p:cNvPr>
            <p:cNvSpPr/>
            <p:nvPr/>
          </p:nvSpPr>
          <p:spPr>
            <a:xfrm>
              <a:off x="2259399"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75" name="Shape 11">
              <a:extLst>
                <a:ext uri="{FF2B5EF4-FFF2-40B4-BE49-F238E27FC236}">
                  <a16:creationId xmlns:a16="http://schemas.microsoft.com/office/drawing/2014/main" id="{F76E7597-5683-368E-F018-6186226F90B8}"/>
                </a:ext>
              </a:extLst>
            </p:cNvPr>
            <p:cNvSpPr/>
            <p:nvPr/>
          </p:nvSpPr>
          <p:spPr>
            <a:xfrm>
              <a:off x="2597727"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76" name="Text 12">
              <a:extLst>
                <a:ext uri="{FF2B5EF4-FFF2-40B4-BE49-F238E27FC236}">
                  <a16:creationId xmlns:a16="http://schemas.microsoft.com/office/drawing/2014/main" id="{0A81E7DA-0899-4989-9B2B-D6994F69E32E}"/>
                </a:ext>
              </a:extLst>
            </p:cNvPr>
            <p:cNvSpPr/>
            <p:nvPr/>
          </p:nvSpPr>
          <p:spPr>
            <a:xfrm>
              <a:off x="2597727"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78" name="Shape 14">
              <a:extLst>
                <a:ext uri="{FF2B5EF4-FFF2-40B4-BE49-F238E27FC236}">
                  <a16:creationId xmlns:a16="http://schemas.microsoft.com/office/drawing/2014/main" id="{9F59CF4C-36DE-CB5C-157A-E4934DD63820}"/>
                </a:ext>
              </a:extLst>
            </p:cNvPr>
            <p:cNvSpPr/>
            <p:nvPr/>
          </p:nvSpPr>
          <p:spPr>
            <a:xfrm>
              <a:off x="3850455"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79" name="Text 15">
              <a:extLst>
                <a:ext uri="{FF2B5EF4-FFF2-40B4-BE49-F238E27FC236}">
                  <a16:creationId xmlns:a16="http://schemas.microsoft.com/office/drawing/2014/main" id="{D5D7C230-1CDC-04A8-58D2-D08581056CA2}"/>
                </a:ext>
              </a:extLst>
            </p:cNvPr>
            <p:cNvSpPr/>
            <p:nvPr/>
          </p:nvSpPr>
          <p:spPr>
            <a:xfrm>
              <a:off x="4243647"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7C3AED"/>
                  </a:solidFill>
                  <a:latin typeface="Yu Gothic" pitchFamily="34" charset="0"/>
                  <a:ea typeface="Yu Gothic" pitchFamily="34" charset="-122"/>
                  <a:cs typeface="Yu Gothic" pitchFamily="34" charset="-120"/>
                </a:rPr>
                <a:t>インタラクション</a:t>
              </a:r>
              <a:endParaRPr lang="en-US" sz="1350" dirty="0"/>
            </a:p>
          </p:txBody>
        </p:sp>
        <p:sp>
          <p:nvSpPr>
            <p:cNvPr id="80" name="Shape 16">
              <a:extLst>
                <a:ext uri="{FF2B5EF4-FFF2-40B4-BE49-F238E27FC236}">
                  <a16:creationId xmlns:a16="http://schemas.microsoft.com/office/drawing/2014/main" id="{D3F6E660-D331-C125-B769-85173D53101E}"/>
                </a:ext>
              </a:extLst>
            </p:cNvPr>
            <p:cNvSpPr/>
            <p:nvPr/>
          </p:nvSpPr>
          <p:spPr>
            <a:xfrm>
              <a:off x="4243647" y="4840311"/>
              <a:ext cx="2788920" cy="737563"/>
            </a:xfrm>
            <a:prstGeom prst="roundRect">
              <a:avLst/>
            </a:prstGeom>
            <a:solidFill>
              <a:srgbClr val="F8FAFC"/>
            </a:solidFill>
            <a:ln w="22860">
              <a:solidFill>
                <a:srgbClr val="7C3AED"/>
              </a:solidFill>
              <a:prstDash val="solid"/>
            </a:ln>
          </p:spPr>
          <p:txBody>
            <a:bodyPr/>
            <a:lstStyle/>
            <a:p>
              <a:endParaRPr lang="ja-JP" altLang="en-US"/>
            </a:p>
          </p:txBody>
        </p:sp>
        <p:sp>
          <p:nvSpPr>
            <p:cNvPr id="81" name="Shape 17">
              <a:extLst>
                <a:ext uri="{FF2B5EF4-FFF2-40B4-BE49-F238E27FC236}">
                  <a16:creationId xmlns:a16="http://schemas.microsoft.com/office/drawing/2014/main" id="{E1F69B0E-4194-4B1F-10D9-40CC597C6144}"/>
                </a:ext>
              </a:extLst>
            </p:cNvPr>
            <p:cNvSpPr/>
            <p:nvPr/>
          </p:nvSpPr>
          <p:spPr>
            <a:xfrm>
              <a:off x="4472247" y="4934851"/>
              <a:ext cx="896112" cy="530352"/>
            </a:xfrm>
            <a:prstGeom prst="roundRect">
              <a:avLst/>
            </a:prstGeom>
            <a:solidFill>
              <a:srgbClr val="EEE7FF"/>
            </a:solidFill>
            <a:ln w="17780">
              <a:solidFill>
                <a:srgbClr val="7C3AED"/>
              </a:solidFill>
              <a:prstDash val="solid"/>
            </a:ln>
          </p:spPr>
          <p:txBody>
            <a:bodyPr/>
            <a:lstStyle/>
            <a:p>
              <a:endParaRPr lang="ja-JP" altLang="en-US"/>
            </a:p>
          </p:txBody>
        </p:sp>
        <p:sp>
          <p:nvSpPr>
            <p:cNvPr id="82" name="Text 18">
              <a:extLst>
                <a:ext uri="{FF2B5EF4-FFF2-40B4-BE49-F238E27FC236}">
                  <a16:creationId xmlns:a16="http://schemas.microsoft.com/office/drawing/2014/main" id="{68656D04-27AB-65C4-2035-FA943D471EBC}"/>
                </a:ext>
              </a:extLst>
            </p:cNvPr>
            <p:cNvSpPr/>
            <p:nvPr/>
          </p:nvSpPr>
          <p:spPr>
            <a:xfrm>
              <a:off x="4472247"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83" name="Shape 19">
              <a:extLst>
                <a:ext uri="{FF2B5EF4-FFF2-40B4-BE49-F238E27FC236}">
                  <a16:creationId xmlns:a16="http://schemas.microsoft.com/office/drawing/2014/main" id="{40D1F6B0-A4E4-59C1-FEC4-1A1DDEB7002B}"/>
                </a:ext>
              </a:extLst>
            </p:cNvPr>
            <p:cNvSpPr/>
            <p:nvPr/>
          </p:nvSpPr>
          <p:spPr>
            <a:xfrm>
              <a:off x="5441511"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84" name="Shape 20">
              <a:extLst>
                <a:ext uri="{FF2B5EF4-FFF2-40B4-BE49-F238E27FC236}">
                  <a16:creationId xmlns:a16="http://schemas.microsoft.com/office/drawing/2014/main" id="{B4C14C23-92D2-CF7A-B0EE-2DD357CCF92F}"/>
                </a:ext>
              </a:extLst>
            </p:cNvPr>
            <p:cNvSpPr/>
            <p:nvPr/>
          </p:nvSpPr>
          <p:spPr>
            <a:xfrm>
              <a:off x="5779839"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85" name="Text 21">
              <a:extLst>
                <a:ext uri="{FF2B5EF4-FFF2-40B4-BE49-F238E27FC236}">
                  <a16:creationId xmlns:a16="http://schemas.microsoft.com/office/drawing/2014/main" id="{A549EF8D-BC58-309E-6172-B69AA79A1D70}"/>
                </a:ext>
              </a:extLst>
            </p:cNvPr>
            <p:cNvSpPr/>
            <p:nvPr/>
          </p:nvSpPr>
          <p:spPr>
            <a:xfrm>
              <a:off x="5779838"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87" name="Shape 23">
              <a:extLst>
                <a:ext uri="{FF2B5EF4-FFF2-40B4-BE49-F238E27FC236}">
                  <a16:creationId xmlns:a16="http://schemas.microsoft.com/office/drawing/2014/main" id="{12C7DC44-FED6-F331-6934-78184E4CF875}"/>
                </a:ext>
              </a:extLst>
            </p:cNvPr>
            <p:cNvSpPr/>
            <p:nvPr/>
          </p:nvSpPr>
          <p:spPr>
            <a:xfrm>
              <a:off x="7032567"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88" name="Text 24">
              <a:extLst>
                <a:ext uri="{FF2B5EF4-FFF2-40B4-BE49-F238E27FC236}">
                  <a16:creationId xmlns:a16="http://schemas.microsoft.com/office/drawing/2014/main" id="{C0FCCB31-F2B8-2667-3DC8-93E6D0705430}"/>
                </a:ext>
              </a:extLst>
            </p:cNvPr>
            <p:cNvSpPr/>
            <p:nvPr/>
          </p:nvSpPr>
          <p:spPr>
            <a:xfrm>
              <a:off x="7425759"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059669"/>
                  </a:solidFill>
                  <a:latin typeface="Yu Gothic" pitchFamily="34" charset="0"/>
                  <a:ea typeface="Yu Gothic" pitchFamily="34" charset="-122"/>
                  <a:cs typeface="Yu Gothic" pitchFamily="34" charset="-120"/>
                </a:rPr>
                <a:t>インタラクション</a:t>
              </a:r>
              <a:endParaRPr lang="en-US" sz="1350" dirty="0"/>
            </a:p>
          </p:txBody>
        </p:sp>
        <p:sp>
          <p:nvSpPr>
            <p:cNvPr id="89" name="Shape 25">
              <a:extLst>
                <a:ext uri="{FF2B5EF4-FFF2-40B4-BE49-F238E27FC236}">
                  <a16:creationId xmlns:a16="http://schemas.microsoft.com/office/drawing/2014/main" id="{474F58CD-F51C-8884-38B5-A884DC076A2A}"/>
                </a:ext>
              </a:extLst>
            </p:cNvPr>
            <p:cNvSpPr/>
            <p:nvPr/>
          </p:nvSpPr>
          <p:spPr>
            <a:xfrm>
              <a:off x="7425759" y="4840311"/>
              <a:ext cx="2788920" cy="737563"/>
            </a:xfrm>
            <a:prstGeom prst="roundRect">
              <a:avLst/>
            </a:prstGeom>
            <a:solidFill>
              <a:srgbClr val="F8FAFC"/>
            </a:solidFill>
            <a:ln w="22860">
              <a:solidFill>
                <a:srgbClr val="059669"/>
              </a:solidFill>
              <a:prstDash val="solid"/>
            </a:ln>
          </p:spPr>
          <p:txBody>
            <a:bodyPr/>
            <a:lstStyle/>
            <a:p>
              <a:endParaRPr lang="ja-JP" altLang="en-US"/>
            </a:p>
          </p:txBody>
        </p:sp>
        <p:sp>
          <p:nvSpPr>
            <p:cNvPr id="90" name="Shape 26">
              <a:extLst>
                <a:ext uri="{FF2B5EF4-FFF2-40B4-BE49-F238E27FC236}">
                  <a16:creationId xmlns:a16="http://schemas.microsoft.com/office/drawing/2014/main" id="{BD95A01F-CD1E-AF72-CC0E-988F4D82BF44}"/>
                </a:ext>
              </a:extLst>
            </p:cNvPr>
            <p:cNvSpPr/>
            <p:nvPr/>
          </p:nvSpPr>
          <p:spPr>
            <a:xfrm>
              <a:off x="7654359" y="4934851"/>
              <a:ext cx="896112" cy="530352"/>
            </a:xfrm>
            <a:prstGeom prst="roundRect">
              <a:avLst/>
            </a:prstGeom>
            <a:solidFill>
              <a:srgbClr val="DFF7EE"/>
            </a:solidFill>
            <a:ln w="17780">
              <a:solidFill>
                <a:srgbClr val="059669"/>
              </a:solidFill>
              <a:prstDash val="solid"/>
            </a:ln>
          </p:spPr>
          <p:txBody>
            <a:bodyPr/>
            <a:lstStyle/>
            <a:p>
              <a:endParaRPr lang="ja-JP" altLang="en-US"/>
            </a:p>
          </p:txBody>
        </p:sp>
        <p:sp>
          <p:nvSpPr>
            <p:cNvPr id="91" name="Text 27">
              <a:extLst>
                <a:ext uri="{FF2B5EF4-FFF2-40B4-BE49-F238E27FC236}">
                  <a16:creationId xmlns:a16="http://schemas.microsoft.com/office/drawing/2014/main" id="{473D4720-D608-347A-0DF2-26CF529D427B}"/>
                </a:ext>
              </a:extLst>
            </p:cNvPr>
            <p:cNvSpPr/>
            <p:nvPr/>
          </p:nvSpPr>
          <p:spPr>
            <a:xfrm>
              <a:off x="7654359"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92" name="Shape 28">
              <a:extLst>
                <a:ext uri="{FF2B5EF4-FFF2-40B4-BE49-F238E27FC236}">
                  <a16:creationId xmlns:a16="http://schemas.microsoft.com/office/drawing/2014/main" id="{B1B3622D-7AB2-7C19-AA25-15D11EEA2FBC}"/>
                </a:ext>
              </a:extLst>
            </p:cNvPr>
            <p:cNvSpPr/>
            <p:nvPr/>
          </p:nvSpPr>
          <p:spPr>
            <a:xfrm>
              <a:off x="8623623"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93" name="Shape 29">
              <a:extLst>
                <a:ext uri="{FF2B5EF4-FFF2-40B4-BE49-F238E27FC236}">
                  <a16:creationId xmlns:a16="http://schemas.microsoft.com/office/drawing/2014/main" id="{68914343-C73B-6349-6759-882716C9FDB0}"/>
                </a:ext>
              </a:extLst>
            </p:cNvPr>
            <p:cNvSpPr/>
            <p:nvPr/>
          </p:nvSpPr>
          <p:spPr>
            <a:xfrm>
              <a:off x="8961951"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94" name="Text 30">
              <a:extLst>
                <a:ext uri="{FF2B5EF4-FFF2-40B4-BE49-F238E27FC236}">
                  <a16:creationId xmlns:a16="http://schemas.microsoft.com/office/drawing/2014/main" id="{0650FB2F-74E8-478E-FEF2-23D1D437250E}"/>
                </a:ext>
              </a:extLst>
            </p:cNvPr>
            <p:cNvSpPr/>
            <p:nvPr/>
          </p:nvSpPr>
          <p:spPr>
            <a:xfrm>
              <a:off x="8961951"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96" name="Text 32">
              <a:extLst>
                <a:ext uri="{FF2B5EF4-FFF2-40B4-BE49-F238E27FC236}">
                  <a16:creationId xmlns:a16="http://schemas.microsoft.com/office/drawing/2014/main" id="{7AA55A31-989C-A9DA-295D-48C639D3C320}"/>
                </a:ext>
              </a:extLst>
            </p:cNvPr>
            <p:cNvSpPr/>
            <p:nvPr/>
          </p:nvSpPr>
          <p:spPr>
            <a:xfrm>
              <a:off x="10370127" y="4879987"/>
              <a:ext cx="274320" cy="365760"/>
            </a:xfrm>
            <a:prstGeom prst="rect">
              <a:avLst/>
            </a:prstGeom>
            <a:noFill/>
            <a:ln/>
          </p:spPr>
          <p:txBody>
            <a:bodyPr wrap="square" lIns="254" tIns="254" rIns="254" bIns="254" rtlCol="0" anchor="ctr">
              <a:normAutofit fontScale="92500" lnSpcReduction="20000"/>
            </a:bodyPr>
            <a:lstStyle/>
            <a:p>
              <a:pPr marL="0" indent="0" algn="ctr">
                <a:buNone/>
              </a:pPr>
              <a:r>
                <a:rPr lang="en-US" sz="2400" b="1" dirty="0">
                  <a:solidFill>
                    <a:srgbClr val="475569"/>
                  </a:solidFill>
                  <a:latin typeface="Yu Gothic" pitchFamily="34" charset="0"/>
                  <a:ea typeface="Yu Gothic" pitchFamily="34" charset="-122"/>
                  <a:cs typeface="Yu Gothic" pitchFamily="34" charset="-120"/>
                </a:rPr>
                <a:t>…</a:t>
              </a:r>
              <a:endParaRPr lang="en-US" sz="2400" dirty="0"/>
            </a:p>
          </p:txBody>
        </p:sp>
      </p:grpSp>
      <p:sp>
        <p:nvSpPr>
          <p:cNvPr id="98" name="左大かっこ 97">
            <a:extLst>
              <a:ext uri="{FF2B5EF4-FFF2-40B4-BE49-F238E27FC236}">
                <a16:creationId xmlns:a16="http://schemas.microsoft.com/office/drawing/2014/main" id="{0395894B-96C1-ADAA-92C4-80E3146330F5}"/>
              </a:ext>
            </a:extLst>
          </p:cNvPr>
          <p:cNvSpPr/>
          <p:nvPr/>
        </p:nvSpPr>
        <p:spPr>
          <a:xfrm rot="5400000">
            <a:off x="4367007" y="659490"/>
            <a:ext cx="254000" cy="8745703"/>
          </a:xfrm>
          <a:prstGeom prst="leftBracket">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22F8FE89-CC3E-AA52-0138-57FD60B6DE41}"/>
              </a:ext>
            </a:extLst>
          </p:cNvPr>
          <p:cNvGrpSpPr/>
          <p:nvPr/>
        </p:nvGrpSpPr>
        <p:grpSpPr>
          <a:xfrm>
            <a:off x="5320582" y="248160"/>
            <a:ext cx="3486847" cy="1678723"/>
            <a:chOff x="308172" y="-3672558"/>
            <a:chExt cx="6200701" cy="2985292"/>
          </a:xfrm>
        </p:grpSpPr>
        <p:grpSp>
          <p:nvGrpSpPr>
            <p:cNvPr id="5" name="グループ化 4">
              <a:extLst>
                <a:ext uri="{FF2B5EF4-FFF2-40B4-BE49-F238E27FC236}">
                  <a16:creationId xmlns:a16="http://schemas.microsoft.com/office/drawing/2014/main" id="{3CBC8055-1E28-88E8-1584-EE34B08831FD}"/>
                </a:ext>
              </a:extLst>
            </p:cNvPr>
            <p:cNvGrpSpPr/>
            <p:nvPr/>
          </p:nvGrpSpPr>
          <p:grpSpPr>
            <a:xfrm>
              <a:off x="2925209" y="-2658169"/>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67EF0820-4033-97DA-87E9-A8750C1079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7" name="正方形/長方形 6">
                <a:extLst>
                  <a:ext uri="{FF2B5EF4-FFF2-40B4-BE49-F238E27FC236}">
                    <a16:creationId xmlns:a16="http://schemas.microsoft.com/office/drawing/2014/main" id="{16C7A528-88F8-36EA-7314-436FD39FAA7E}"/>
                  </a:ext>
                </a:extLst>
              </p:cNvPr>
              <p:cNvSpPr/>
              <p:nvPr/>
            </p:nvSpPr>
            <p:spPr>
              <a:xfrm>
                <a:off x="6913588" y="5489774"/>
                <a:ext cx="365007" cy="450649"/>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8" name="正方形/長方形 7">
                <a:extLst>
                  <a:ext uri="{FF2B5EF4-FFF2-40B4-BE49-F238E27FC236}">
                    <a16:creationId xmlns:a16="http://schemas.microsoft.com/office/drawing/2014/main" id="{6C684E28-256D-7ADA-1A84-77D2DD338AE6}"/>
                  </a:ext>
                </a:extLst>
              </p:cNvPr>
              <p:cNvSpPr/>
              <p:nvPr/>
            </p:nvSpPr>
            <p:spPr>
              <a:xfrm>
                <a:off x="8055991" y="5562801"/>
                <a:ext cx="365007" cy="335553"/>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4D79B69B-78C6-07FB-01FF-8596E0E94208}"/>
                  </a:ext>
                </a:extLst>
              </p:cNvPr>
              <p:cNvSpPr/>
              <p:nvPr/>
            </p:nvSpPr>
            <p:spPr>
              <a:xfrm>
                <a:off x="7104938" y="5651252"/>
                <a:ext cx="1228725" cy="289171"/>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0" name="直線矢印コネクタ 9">
              <a:extLst>
                <a:ext uri="{FF2B5EF4-FFF2-40B4-BE49-F238E27FC236}">
                  <a16:creationId xmlns:a16="http://schemas.microsoft.com/office/drawing/2014/main" id="{F1C68D9E-1FAC-4021-DB4D-9A1CA8EDE093}"/>
                </a:ext>
              </a:extLst>
            </p:cNvPr>
            <p:cNvCxnSpPr>
              <a:cxnSpLocks/>
            </p:cNvCxnSpPr>
            <p:nvPr/>
          </p:nvCxnSpPr>
          <p:spPr>
            <a:xfrm flipV="1">
              <a:off x="4657496" y="-2658179"/>
              <a:ext cx="932593" cy="3095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480ECB40-7591-358B-38A1-7C615BFD9178}"/>
                </a:ext>
              </a:extLst>
            </p:cNvPr>
            <p:cNvCxnSpPr>
              <a:cxnSpLocks/>
            </p:cNvCxnSpPr>
            <p:nvPr/>
          </p:nvCxnSpPr>
          <p:spPr>
            <a:xfrm flipH="1">
              <a:off x="4607970" y="-2428930"/>
              <a:ext cx="890026" cy="2664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グラフィックス 11" descr="人工知能 枠線">
              <a:extLst>
                <a:ext uri="{FF2B5EF4-FFF2-40B4-BE49-F238E27FC236}">
                  <a16:creationId xmlns:a16="http://schemas.microsoft.com/office/drawing/2014/main" id="{83AB4BC4-60D2-41C7-04C1-66491F7B98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4472" y="-3115379"/>
              <a:ext cx="914401" cy="914400"/>
            </a:xfrm>
            <a:prstGeom prst="rect">
              <a:avLst/>
            </a:prstGeom>
          </p:spPr>
        </p:pic>
        <p:pic>
          <p:nvPicPr>
            <p:cNvPr id="16" name="グラフィックス 15" descr="プログラマー男性 枠線">
              <a:extLst>
                <a:ext uri="{FF2B5EF4-FFF2-40B4-BE49-F238E27FC236}">
                  <a16:creationId xmlns:a16="http://schemas.microsoft.com/office/drawing/2014/main" id="{08118159-1D12-EFBE-A216-0C9C3F77DE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15811" y="-3672558"/>
              <a:ext cx="914401" cy="914400"/>
            </a:xfrm>
            <a:prstGeom prst="rect">
              <a:avLst/>
            </a:prstGeom>
          </p:spPr>
        </p:pic>
        <p:cxnSp>
          <p:nvCxnSpPr>
            <p:cNvPr id="17" name="直線矢印コネクタ 16">
              <a:extLst>
                <a:ext uri="{FF2B5EF4-FFF2-40B4-BE49-F238E27FC236}">
                  <a16:creationId xmlns:a16="http://schemas.microsoft.com/office/drawing/2014/main" id="{37EE4A6F-CB5B-6125-BA80-E4B40997B6B1}"/>
                </a:ext>
              </a:extLst>
            </p:cNvPr>
            <p:cNvCxnSpPr>
              <a:cxnSpLocks/>
            </p:cNvCxnSpPr>
            <p:nvPr/>
          </p:nvCxnSpPr>
          <p:spPr>
            <a:xfrm>
              <a:off x="3178451" y="-2834418"/>
              <a:ext cx="282296" cy="40548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グラフィックス 19" descr="コンピューター 単色塗りつぶし">
              <a:extLst>
                <a:ext uri="{FF2B5EF4-FFF2-40B4-BE49-F238E27FC236}">
                  <a16:creationId xmlns:a16="http://schemas.microsoft.com/office/drawing/2014/main" id="{5CA4538D-9C80-BBD5-4BFC-33BC8C23E8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8172" y="-2467476"/>
              <a:ext cx="1204082" cy="1204082"/>
            </a:xfrm>
            <a:prstGeom prst="rect">
              <a:avLst/>
            </a:prstGeom>
          </p:spPr>
        </p:pic>
        <p:cxnSp>
          <p:nvCxnSpPr>
            <p:cNvPr id="21" name="直線矢印コネクタ 20">
              <a:extLst>
                <a:ext uri="{FF2B5EF4-FFF2-40B4-BE49-F238E27FC236}">
                  <a16:creationId xmlns:a16="http://schemas.microsoft.com/office/drawing/2014/main" id="{DFC936CA-E6A0-B1BB-4B22-502DA7E70E89}"/>
                </a:ext>
              </a:extLst>
            </p:cNvPr>
            <p:cNvCxnSpPr>
              <a:cxnSpLocks/>
            </p:cNvCxnSpPr>
            <p:nvPr/>
          </p:nvCxnSpPr>
          <p:spPr>
            <a:xfrm>
              <a:off x="1796287" y="-1918473"/>
              <a:ext cx="11977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45A3CBBC-A2CA-04BC-EF52-9BCC263570AA}"/>
                </a:ext>
              </a:extLst>
            </p:cNvPr>
            <p:cNvCxnSpPr>
              <a:cxnSpLocks/>
            </p:cNvCxnSpPr>
            <p:nvPr/>
          </p:nvCxnSpPr>
          <p:spPr>
            <a:xfrm flipH="1">
              <a:off x="1796286" y="-1760422"/>
              <a:ext cx="119774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テキスト ボックス 13">
            <a:extLst>
              <a:ext uri="{FF2B5EF4-FFF2-40B4-BE49-F238E27FC236}">
                <a16:creationId xmlns:a16="http://schemas.microsoft.com/office/drawing/2014/main" id="{8F440D1F-BE15-6468-9752-0C8619ABD26C}"/>
              </a:ext>
            </a:extLst>
          </p:cNvPr>
          <p:cNvSpPr txBox="1"/>
          <p:nvPr/>
        </p:nvSpPr>
        <p:spPr>
          <a:xfrm>
            <a:off x="77018" y="6593971"/>
            <a:ext cx="6417141" cy="646331"/>
          </a:xfrm>
          <a:prstGeom prst="rect">
            <a:avLst/>
          </a:prstGeom>
          <a:noFill/>
        </p:spPr>
        <p:txBody>
          <a:bodyPr wrap="none" rtlCol="0">
            <a:spAutoFit/>
          </a:bodyPr>
          <a:lstStyle/>
          <a:p>
            <a:r>
              <a:rPr lang="en-US" altLang="ja-JP" sz="1200" dirty="0"/>
              <a:t>[1] Y. </a:t>
            </a:r>
            <a:r>
              <a:rPr lang="ja-JP" altLang="ja-JP" sz="1200"/>
              <a:t>Shunyu</a:t>
            </a:r>
            <a:r>
              <a:rPr lang="en-US" altLang="ja-JP" sz="1200" dirty="0"/>
              <a:t>, et al. </a:t>
            </a:r>
            <a:r>
              <a:rPr lang="ja-JP" altLang="ja-JP" sz="1200"/>
              <a:t>ReAct: Synergizing Reasoning and Acting in Language Models</a:t>
            </a:r>
            <a:r>
              <a:rPr lang="en-US" altLang="ja-JP" sz="1200" dirty="0"/>
              <a:t>. </a:t>
            </a:r>
            <a:r>
              <a:rPr lang="ja-JP" altLang="ja-JP" sz="1200"/>
              <a:t>ICLR</a:t>
            </a:r>
            <a:r>
              <a:rPr lang="en-US" altLang="ja-JP" sz="1200" dirty="0"/>
              <a:t>2023.</a:t>
            </a:r>
            <a:endParaRPr lang="ja-JP" altLang="ja-JP" sz="1200"/>
          </a:p>
          <a:p>
            <a:endParaRPr lang="ja-JP" altLang="ja-JP" sz="1200"/>
          </a:p>
          <a:p>
            <a:endParaRPr kumimoji="1" lang="ja-JP" altLang="en-US" sz="1200"/>
          </a:p>
        </p:txBody>
      </p:sp>
    </p:spTree>
    <p:extLst>
      <p:ext uri="{BB962C8B-B14F-4D97-AF65-F5344CB8AC3E}">
        <p14:creationId xmlns:p14="http://schemas.microsoft.com/office/powerpoint/2010/main" val="743842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95384-CC46-8FAA-BA0E-739040BC675E}"/>
            </a:ext>
          </a:extLst>
        </p:cNvPr>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5AED5B33-39D3-60FB-7128-BCEBD613F3B6}"/>
              </a:ext>
            </a:extLst>
          </p:cNvPr>
          <p:cNvSpPr/>
          <p:nvPr/>
        </p:nvSpPr>
        <p:spPr>
          <a:xfrm>
            <a:off x="5136705" y="128789"/>
            <a:ext cx="3851585" cy="1798094"/>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2" name="タイトル 1">
            <a:extLst>
              <a:ext uri="{FF2B5EF4-FFF2-40B4-BE49-F238E27FC236}">
                <a16:creationId xmlns:a16="http://schemas.microsoft.com/office/drawing/2014/main" id="{7959DDB6-CF77-A07E-BFA9-FF3FE731B0B2}"/>
              </a:ext>
            </a:extLst>
          </p:cNvPr>
          <p:cNvSpPr>
            <a:spLocks noGrp="1"/>
          </p:cNvSpPr>
          <p:nvPr>
            <p:ph type="title"/>
          </p:nvPr>
        </p:nvSpPr>
        <p:spPr/>
        <p:txBody>
          <a:bodyPr/>
          <a:lstStyle/>
          <a:p>
            <a:r>
              <a:rPr kumimoji="1" lang="ja-JP" altLang="en-US"/>
              <a:t>用語の定義</a:t>
            </a:r>
          </a:p>
        </p:txBody>
      </p:sp>
      <p:sp>
        <p:nvSpPr>
          <p:cNvPr id="3" name="コンテンツ プレースホルダー 2">
            <a:extLst>
              <a:ext uri="{FF2B5EF4-FFF2-40B4-BE49-F238E27FC236}">
                <a16:creationId xmlns:a16="http://schemas.microsoft.com/office/drawing/2014/main" id="{D0D56317-3F01-9B26-501F-0F57DA96817B}"/>
              </a:ext>
            </a:extLst>
          </p:cNvPr>
          <p:cNvSpPr>
            <a:spLocks noGrp="1"/>
          </p:cNvSpPr>
          <p:nvPr>
            <p:ph idx="1"/>
          </p:nvPr>
        </p:nvSpPr>
        <p:spPr/>
        <p:txBody>
          <a:bodyPr/>
          <a:lstStyle/>
          <a:p>
            <a:r>
              <a:rPr kumimoji="1" lang="ja-JP" altLang="en-US" b="1"/>
              <a:t>インタラクション</a:t>
            </a:r>
            <a:endParaRPr kumimoji="1" lang="en-US" altLang="ja-JP" b="1" dirty="0"/>
          </a:p>
          <a:p>
            <a:r>
              <a:rPr kumimoji="1" lang="ja-JP" altLang="en-US" sz="2400"/>
              <a:t>　</a:t>
            </a:r>
            <a:r>
              <a:rPr kumimoji="1" lang="en-US" altLang="ja-JP" sz="2400" dirty="0"/>
              <a:t>LLM</a:t>
            </a:r>
            <a:r>
              <a:rPr kumimoji="1" lang="ja-JP" altLang="en-US" sz="2400"/>
              <a:t>の</a:t>
            </a:r>
            <a:r>
              <a:rPr lang="ja-JP" altLang="en-US" sz="2400"/>
              <a:t>推論</a:t>
            </a:r>
            <a:r>
              <a:rPr kumimoji="1" lang="ja-JP" altLang="en-US" sz="2400"/>
              <a:t>と，それに伴って実行されるツール呼び出し．</a:t>
            </a:r>
            <a:endParaRPr kumimoji="1" lang="en-US" altLang="ja-JP" sz="2400" dirty="0"/>
          </a:p>
          <a:p>
            <a:pPr>
              <a:buNone/>
            </a:pPr>
            <a:r>
              <a:rPr kumimoji="1" lang="ja-JP" altLang="en-US" b="1"/>
              <a:t>トラジェクトリ</a:t>
            </a:r>
            <a:r>
              <a:rPr lang="en-US" altLang="ja-JP" sz="1200" dirty="0"/>
              <a:t>[1]</a:t>
            </a:r>
            <a:endParaRPr kumimoji="1" lang="en-US" altLang="ja-JP" b="1" dirty="0"/>
          </a:p>
          <a:p>
            <a:pPr>
              <a:buNone/>
            </a:pPr>
            <a:r>
              <a:rPr lang="ja-JP" altLang="en-US" sz="2400"/>
              <a:t>　時系列に沿った</a:t>
            </a:r>
            <a:r>
              <a:rPr lang="ja-JP" altLang="en-US" sz="2400" u="sng"/>
              <a:t>ユーザの指示</a:t>
            </a:r>
            <a:r>
              <a:rPr lang="ja-JP" altLang="en-US" sz="2400"/>
              <a:t>と</a:t>
            </a:r>
            <a:r>
              <a:rPr lang="ja-JP" altLang="en-US" sz="2400" u="sng"/>
              <a:t>インタラクション</a:t>
            </a:r>
            <a:r>
              <a:rPr lang="ja-JP" altLang="en-US" sz="2400"/>
              <a:t>の列．</a:t>
            </a:r>
            <a:endParaRPr lang="en-US" altLang="ja-JP" sz="2400" dirty="0"/>
          </a:p>
          <a:p>
            <a:pPr>
              <a:buNone/>
            </a:pPr>
            <a:r>
              <a:rPr kumimoji="1" lang="ja-JP" altLang="en-US" sz="2400"/>
              <a:t>　エージェントの</a:t>
            </a:r>
            <a:r>
              <a:rPr kumimoji="1" lang="ja-JP" altLang="en-US" sz="2400" b="1"/>
              <a:t>行動や目的</a:t>
            </a:r>
            <a:r>
              <a:rPr kumimoji="1" lang="ja-JP" altLang="en-US" sz="2400"/>
              <a:t>を理解するために重要．</a:t>
            </a:r>
          </a:p>
        </p:txBody>
      </p:sp>
      <p:sp>
        <p:nvSpPr>
          <p:cNvPr id="4" name="スライド番号プレースホルダー 3">
            <a:extLst>
              <a:ext uri="{FF2B5EF4-FFF2-40B4-BE49-F238E27FC236}">
                <a16:creationId xmlns:a16="http://schemas.microsoft.com/office/drawing/2014/main" id="{8AA3BD14-0CF8-1833-5219-875BC361B697}"/>
              </a:ext>
            </a:extLst>
          </p:cNvPr>
          <p:cNvSpPr>
            <a:spLocks noGrp="1"/>
          </p:cNvSpPr>
          <p:nvPr>
            <p:ph type="sldNum" sz="quarter" idx="12"/>
          </p:nvPr>
        </p:nvSpPr>
        <p:spPr>
          <a:xfrm>
            <a:off x="6620869" y="6508170"/>
            <a:ext cx="2057400" cy="360000"/>
          </a:xfrm>
        </p:spPr>
        <p:txBody>
          <a:bodyPr/>
          <a:lstStyle/>
          <a:p>
            <a:fld id="{B16735D3-C9E7-F649-AF37-A9D08763696D}" type="slidenum">
              <a:rPr lang="ja-JP" altLang="en-US" smtClean="0"/>
              <a:pPr/>
              <a:t>6</a:t>
            </a:fld>
            <a:endParaRPr lang="ja-JP" altLang="en-US"/>
          </a:p>
        </p:txBody>
      </p:sp>
      <p:grpSp>
        <p:nvGrpSpPr>
          <p:cNvPr id="97" name="グループ化 96">
            <a:extLst>
              <a:ext uri="{FF2B5EF4-FFF2-40B4-BE49-F238E27FC236}">
                <a16:creationId xmlns:a16="http://schemas.microsoft.com/office/drawing/2014/main" id="{9624DA7F-1FD6-727F-C0D7-B8259FBC8FC8}"/>
              </a:ext>
            </a:extLst>
          </p:cNvPr>
          <p:cNvGrpSpPr/>
          <p:nvPr/>
        </p:nvGrpSpPr>
        <p:grpSpPr>
          <a:xfrm>
            <a:off x="155709" y="4570304"/>
            <a:ext cx="8832581" cy="1826824"/>
            <a:chOff x="-511233" y="3729910"/>
            <a:chExt cx="11155680" cy="2307305"/>
          </a:xfrm>
        </p:grpSpPr>
        <p:sp>
          <p:nvSpPr>
            <p:cNvPr id="64" name="Text 0">
              <a:extLst>
                <a:ext uri="{FF2B5EF4-FFF2-40B4-BE49-F238E27FC236}">
                  <a16:creationId xmlns:a16="http://schemas.microsoft.com/office/drawing/2014/main" id="{3202EBEE-6F79-8A8F-AE5B-5AB3F563B193}"/>
                </a:ext>
              </a:extLst>
            </p:cNvPr>
            <p:cNvSpPr/>
            <p:nvPr/>
          </p:nvSpPr>
          <p:spPr>
            <a:xfrm>
              <a:off x="3738277" y="3729910"/>
              <a:ext cx="2041561" cy="445432"/>
            </a:xfrm>
            <a:prstGeom prst="rect">
              <a:avLst/>
            </a:prstGeom>
            <a:noFill/>
            <a:ln/>
          </p:spPr>
          <p:txBody>
            <a:bodyPr wrap="square" lIns="254" tIns="254" rIns="254" bIns="254" rtlCol="0" anchor="ctr">
              <a:normAutofit fontScale="77500" lnSpcReduction="20000"/>
            </a:bodyPr>
            <a:lstStyle/>
            <a:p>
              <a:pPr marL="0" indent="0" algn="ctr">
                <a:buNone/>
              </a:pPr>
              <a:r>
                <a:rPr lang="en-US" sz="2300" b="1" dirty="0">
                  <a:latin typeface="Yu Gothic" pitchFamily="34" charset="0"/>
                  <a:ea typeface="Yu Gothic" pitchFamily="34" charset="-122"/>
                  <a:cs typeface="Yu Gothic" pitchFamily="34" charset="-120"/>
                </a:rPr>
                <a:t>トラジェクトリ</a:t>
              </a:r>
              <a:endParaRPr lang="en-US" sz="2300" dirty="0"/>
            </a:p>
          </p:txBody>
        </p:sp>
        <p:sp>
          <p:nvSpPr>
            <p:cNvPr id="65" name="Shape 1">
              <a:extLst>
                <a:ext uri="{FF2B5EF4-FFF2-40B4-BE49-F238E27FC236}">
                  <a16:creationId xmlns:a16="http://schemas.microsoft.com/office/drawing/2014/main" id="{8964BB5C-56C1-8CE0-B99F-56B6C9A3410E}"/>
                </a:ext>
              </a:extLst>
            </p:cNvPr>
            <p:cNvSpPr/>
            <p:nvPr/>
          </p:nvSpPr>
          <p:spPr>
            <a:xfrm>
              <a:off x="-421915" y="6037215"/>
              <a:ext cx="11045952" cy="0"/>
            </a:xfrm>
            <a:prstGeom prst="line">
              <a:avLst/>
            </a:prstGeom>
            <a:noFill/>
            <a:ln w="25400">
              <a:solidFill>
                <a:schemeClr val="tx1"/>
              </a:solidFill>
              <a:prstDash val="solid"/>
              <a:headEnd type="none"/>
              <a:tailEnd type="triangle"/>
            </a:ln>
          </p:spPr>
          <p:txBody>
            <a:bodyPr/>
            <a:lstStyle/>
            <a:p>
              <a:endParaRPr lang="ja-JP" altLang="en-US"/>
            </a:p>
          </p:txBody>
        </p:sp>
        <p:sp>
          <p:nvSpPr>
            <p:cNvPr id="66" name="Text 2">
              <a:extLst>
                <a:ext uri="{FF2B5EF4-FFF2-40B4-BE49-F238E27FC236}">
                  <a16:creationId xmlns:a16="http://schemas.microsoft.com/office/drawing/2014/main" id="{5C8E8C43-7D3B-B750-7184-49792E670F5E}"/>
                </a:ext>
              </a:extLst>
            </p:cNvPr>
            <p:cNvSpPr/>
            <p:nvPr/>
          </p:nvSpPr>
          <p:spPr>
            <a:xfrm>
              <a:off x="10166837" y="5781183"/>
              <a:ext cx="438912" cy="201168"/>
            </a:xfrm>
            <a:prstGeom prst="rect">
              <a:avLst/>
            </a:prstGeom>
            <a:noFill/>
            <a:ln/>
          </p:spPr>
          <p:txBody>
            <a:bodyPr wrap="square" lIns="254" tIns="254" rIns="254" bIns="254" rtlCol="0" anchor="ctr">
              <a:normAutofit/>
            </a:bodyPr>
            <a:lstStyle/>
            <a:p>
              <a:pPr marL="0" indent="0" algn="ctr">
                <a:buNone/>
              </a:pPr>
              <a:r>
                <a:rPr lang="en-US" sz="1000" dirty="0">
                  <a:solidFill>
                    <a:srgbClr val="64748B"/>
                  </a:solidFill>
                  <a:latin typeface="Yu Gothic" pitchFamily="34" charset="0"/>
                  <a:ea typeface="Yu Gothic" pitchFamily="34" charset="-122"/>
                  <a:cs typeface="Yu Gothic" pitchFamily="34" charset="-120"/>
                </a:rPr>
                <a:t>時間</a:t>
              </a:r>
              <a:endParaRPr lang="en-US" sz="1000" dirty="0"/>
            </a:p>
          </p:txBody>
        </p:sp>
        <p:sp>
          <p:nvSpPr>
            <p:cNvPr id="67" name="Shape 3">
              <a:extLst>
                <a:ext uri="{FF2B5EF4-FFF2-40B4-BE49-F238E27FC236}">
                  <a16:creationId xmlns:a16="http://schemas.microsoft.com/office/drawing/2014/main" id="{9EE3C97E-7CD9-B39E-1C34-C806F4CB1C36}"/>
                </a:ext>
              </a:extLst>
            </p:cNvPr>
            <p:cNvSpPr/>
            <p:nvPr/>
          </p:nvSpPr>
          <p:spPr>
            <a:xfrm>
              <a:off x="-511233" y="4840311"/>
              <a:ext cx="1143001" cy="679741"/>
            </a:xfrm>
            <a:prstGeom prst="roundRect">
              <a:avLst/>
            </a:prstGeom>
            <a:solidFill>
              <a:srgbClr val="FFF7ED"/>
            </a:solidFill>
            <a:ln w="22860">
              <a:solidFill>
                <a:srgbClr val="EA580C"/>
              </a:solidFill>
              <a:prstDash val="solid"/>
            </a:ln>
          </p:spPr>
          <p:txBody>
            <a:bodyPr/>
            <a:lstStyle/>
            <a:p>
              <a:endParaRPr lang="ja-JP" altLang="en-US"/>
            </a:p>
          </p:txBody>
        </p:sp>
        <p:sp>
          <p:nvSpPr>
            <p:cNvPr id="68" name="Text 4">
              <a:extLst>
                <a:ext uri="{FF2B5EF4-FFF2-40B4-BE49-F238E27FC236}">
                  <a16:creationId xmlns:a16="http://schemas.microsoft.com/office/drawing/2014/main" id="{470A56EC-362E-8C06-9FC5-65466D982CC7}"/>
                </a:ext>
              </a:extLst>
            </p:cNvPr>
            <p:cNvSpPr/>
            <p:nvPr/>
          </p:nvSpPr>
          <p:spPr>
            <a:xfrm>
              <a:off x="-401505" y="4879987"/>
              <a:ext cx="923544" cy="585205"/>
            </a:xfrm>
            <a:prstGeom prst="rect">
              <a:avLst/>
            </a:prstGeom>
            <a:noFill/>
            <a:ln/>
          </p:spPr>
          <p:txBody>
            <a:bodyPr wrap="square" lIns="254" tIns="254" rIns="254" bIns="254" rtlCol="0" anchor="ctr">
              <a:normAutofit/>
            </a:bodyPr>
            <a:lstStyle/>
            <a:p>
              <a:pPr marL="0" indent="0" algn="ctr">
                <a:buNone/>
              </a:pPr>
              <a:r>
                <a:rPr lang="en-US" sz="1320" b="1" dirty="0" err="1">
                  <a:solidFill>
                    <a:srgbClr val="0F172A"/>
                  </a:solidFill>
                  <a:latin typeface="Yu Gothic" pitchFamily="34" charset="0"/>
                  <a:ea typeface="Yu Gothic" pitchFamily="34" charset="-122"/>
                  <a:cs typeface="Yu Gothic" pitchFamily="34" charset="-120"/>
                </a:rPr>
                <a:t>ユーザの</a:t>
              </a:r>
              <a:br>
                <a:rPr lang="en-US" sz="1320" b="1" dirty="0">
                  <a:solidFill>
                    <a:srgbClr val="0F172A"/>
                  </a:solidFill>
                  <a:latin typeface="Yu Gothic" pitchFamily="34" charset="0"/>
                  <a:ea typeface="Yu Gothic" pitchFamily="34" charset="-122"/>
                  <a:cs typeface="Yu Gothic" pitchFamily="34" charset="-120"/>
                </a:rPr>
              </a:br>
              <a:r>
                <a:rPr lang="en-US" sz="1320" b="1" dirty="0" err="1">
                  <a:solidFill>
                    <a:srgbClr val="0F172A"/>
                  </a:solidFill>
                  <a:latin typeface="Yu Gothic" pitchFamily="34" charset="0"/>
                  <a:ea typeface="Yu Gothic" pitchFamily="34" charset="-122"/>
                  <a:cs typeface="Yu Gothic" pitchFamily="34" charset="-120"/>
                </a:rPr>
                <a:t>指示</a:t>
              </a:r>
              <a:endParaRPr lang="en-US" sz="1320" dirty="0"/>
            </a:p>
          </p:txBody>
        </p:sp>
        <p:sp>
          <p:nvSpPr>
            <p:cNvPr id="69" name="Shape 5">
              <a:extLst>
                <a:ext uri="{FF2B5EF4-FFF2-40B4-BE49-F238E27FC236}">
                  <a16:creationId xmlns:a16="http://schemas.microsoft.com/office/drawing/2014/main" id="{01B9804E-9593-B421-97D7-9B4782F9B9EE}"/>
                </a:ext>
              </a:extLst>
            </p:cNvPr>
            <p:cNvSpPr/>
            <p:nvPr/>
          </p:nvSpPr>
          <p:spPr>
            <a:xfrm>
              <a:off x="631768" y="5190584"/>
              <a:ext cx="429769" cy="0"/>
            </a:xfrm>
            <a:prstGeom prst="line">
              <a:avLst/>
            </a:prstGeom>
            <a:noFill/>
            <a:ln w="25400">
              <a:solidFill>
                <a:srgbClr val="475569"/>
              </a:solidFill>
              <a:prstDash val="solid"/>
              <a:headEnd type="none"/>
              <a:tailEnd type="triangle"/>
            </a:ln>
          </p:spPr>
          <p:txBody>
            <a:bodyPr/>
            <a:lstStyle/>
            <a:p>
              <a:endParaRPr lang="ja-JP" altLang="en-US"/>
            </a:p>
          </p:txBody>
        </p:sp>
        <p:sp>
          <p:nvSpPr>
            <p:cNvPr id="70" name="Text 6">
              <a:extLst>
                <a:ext uri="{FF2B5EF4-FFF2-40B4-BE49-F238E27FC236}">
                  <a16:creationId xmlns:a16="http://schemas.microsoft.com/office/drawing/2014/main" id="{36DBAAC9-F432-EF49-8347-767B5148270D}"/>
                </a:ext>
              </a:extLst>
            </p:cNvPr>
            <p:cNvSpPr/>
            <p:nvPr/>
          </p:nvSpPr>
          <p:spPr>
            <a:xfrm>
              <a:off x="1061535"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2563EB"/>
                  </a:solidFill>
                  <a:latin typeface="Yu Gothic" pitchFamily="34" charset="0"/>
                  <a:ea typeface="Yu Gothic" pitchFamily="34" charset="-122"/>
                  <a:cs typeface="Yu Gothic" pitchFamily="34" charset="-120"/>
                </a:rPr>
                <a:t>インタラクション</a:t>
              </a:r>
              <a:endParaRPr lang="en-US" sz="1350" dirty="0"/>
            </a:p>
          </p:txBody>
        </p:sp>
        <p:sp>
          <p:nvSpPr>
            <p:cNvPr id="71" name="Shape 7">
              <a:extLst>
                <a:ext uri="{FF2B5EF4-FFF2-40B4-BE49-F238E27FC236}">
                  <a16:creationId xmlns:a16="http://schemas.microsoft.com/office/drawing/2014/main" id="{26F7FAF4-83B1-7F86-C46B-BA84A15ECC9D}"/>
                </a:ext>
              </a:extLst>
            </p:cNvPr>
            <p:cNvSpPr/>
            <p:nvPr/>
          </p:nvSpPr>
          <p:spPr>
            <a:xfrm>
              <a:off x="1061535" y="4840311"/>
              <a:ext cx="2788920" cy="737563"/>
            </a:xfrm>
            <a:prstGeom prst="roundRect">
              <a:avLst/>
            </a:prstGeom>
            <a:solidFill>
              <a:srgbClr val="F8FAFC"/>
            </a:solidFill>
            <a:ln w="22860">
              <a:solidFill>
                <a:srgbClr val="2563EB"/>
              </a:solidFill>
              <a:prstDash val="solid"/>
            </a:ln>
          </p:spPr>
          <p:txBody>
            <a:bodyPr/>
            <a:lstStyle/>
            <a:p>
              <a:endParaRPr lang="ja-JP" altLang="en-US"/>
            </a:p>
          </p:txBody>
        </p:sp>
        <p:sp>
          <p:nvSpPr>
            <p:cNvPr id="72" name="Shape 8">
              <a:extLst>
                <a:ext uri="{FF2B5EF4-FFF2-40B4-BE49-F238E27FC236}">
                  <a16:creationId xmlns:a16="http://schemas.microsoft.com/office/drawing/2014/main" id="{08A6DCBD-07DC-6A73-9B79-FDDCA86218AB}"/>
                </a:ext>
              </a:extLst>
            </p:cNvPr>
            <p:cNvSpPr/>
            <p:nvPr/>
          </p:nvSpPr>
          <p:spPr>
            <a:xfrm>
              <a:off x="1290135" y="4934851"/>
              <a:ext cx="896112" cy="530352"/>
            </a:xfrm>
            <a:prstGeom prst="roundRect">
              <a:avLst/>
            </a:prstGeom>
            <a:solidFill>
              <a:srgbClr val="E0ECFF"/>
            </a:solidFill>
            <a:ln w="17780">
              <a:solidFill>
                <a:srgbClr val="2563EB"/>
              </a:solidFill>
              <a:prstDash val="solid"/>
            </a:ln>
          </p:spPr>
          <p:txBody>
            <a:bodyPr/>
            <a:lstStyle/>
            <a:p>
              <a:endParaRPr lang="ja-JP" altLang="en-US"/>
            </a:p>
          </p:txBody>
        </p:sp>
        <p:sp>
          <p:nvSpPr>
            <p:cNvPr id="73" name="Text 9">
              <a:extLst>
                <a:ext uri="{FF2B5EF4-FFF2-40B4-BE49-F238E27FC236}">
                  <a16:creationId xmlns:a16="http://schemas.microsoft.com/office/drawing/2014/main" id="{EB251D7F-DD46-FAF7-8E53-55C7B45F41C5}"/>
                </a:ext>
              </a:extLst>
            </p:cNvPr>
            <p:cNvSpPr/>
            <p:nvPr/>
          </p:nvSpPr>
          <p:spPr>
            <a:xfrm>
              <a:off x="1290135"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74" name="Shape 10">
              <a:extLst>
                <a:ext uri="{FF2B5EF4-FFF2-40B4-BE49-F238E27FC236}">
                  <a16:creationId xmlns:a16="http://schemas.microsoft.com/office/drawing/2014/main" id="{2697A58B-2008-6AC5-FB6D-D04E98984945}"/>
                </a:ext>
              </a:extLst>
            </p:cNvPr>
            <p:cNvSpPr/>
            <p:nvPr/>
          </p:nvSpPr>
          <p:spPr>
            <a:xfrm>
              <a:off x="2259399"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75" name="Shape 11">
              <a:extLst>
                <a:ext uri="{FF2B5EF4-FFF2-40B4-BE49-F238E27FC236}">
                  <a16:creationId xmlns:a16="http://schemas.microsoft.com/office/drawing/2014/main" id="{5EA4988C-27C8-5FAB-1A7B-329DEF71C217}"/>
                </a:ext>
              </a:extLst>
            </p:cNvPr>
            <p:cNvSpPr/>
            <p:nvPr/>
          </p:nvSpPr>
          <p:spPr>
            <a:xfrm>
              <a:off x="2597727"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76" name="Text 12">
              <a:extLst>
                <a:ext uri="{FF2B5EF4-FFF2-40B4-BE49-F238E27FC236}">
                  <a16:creationId xmlns:a16="http://schemas.microsoft.com/office/drawing/2014/main" id="{E2423EDD-5D19-B295-8F10-FA8336016D88}"/>
                </a:ext>
              </a:extLst>
            </p:cNvPr>
            <p:cNvSpPr/>
            <p:nvPr/>
          </p:nvSpPr>
          <p:spPr>
            <a:xfrm>
              <a:off x="2597727"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78" name="Shape 14">
              <a:extLst>
                <a:ext uri="{FF2B5EF4-FFF2-40B4-BE49-F238E27FC236}">
                  <a16:creationId xmlns:a16="http://schemas.microsoft.com/office/drawing/2014/main" id="{9F98CAEF-8D58-044B-E01D-0EC9FDB15D6A}"/>
                </a:ext>
              </a:extLst>
            </p:cNvPr>
            <p:cNvSpPr/>
            <p:nvPr/>
          </p:nvSpPr>
          <p:spPr>
            <a:xfrm>
              <a:off x="3850455"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79" name="Text 15">
              <a:extLst>
                <a:ext uri="{FF2B5EF4-FFF2-40B4-BE49-F238E27FC236}">
                  <a16:creationId xmlns:a16="http://schemas.microsoft.com/office/drawing/2014/main" id="{0C82A643-789A-4476-5C52-A2627B87188B}"/>
                </a:ext>
              </a:extLst>
            </p:cNvPr>
            <p:cNvSpPr/>
            <p:nvPr/>
          </p:nvSpPr>
          <p:spPr>
            <a:xfrm>
              <a:off x="4243647"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7C3AED"/>
                  </a:solidFill>
                  <a:latin typeface="Yu Gothic" pitchFamily="34" charset="0"/>
                  <a:ea typeface="Yu Gothic" pitchFamily="34" charset="-122"/>
                  <a:cs typeface="Yu Gothic" pitchFamily="34" charset="-120"/>
                </a:rPr>
                <a:t>インタラクション</a:t>
              </a:r>
              <a:endParaRPr lang="en-US" sz="1350" dirty="0"/>
            </a:p>
          </p:txBody>
        </p:sp>
        <p:sp>
          <p:nvSpPr>
            <p:cNvPr id="80" name="Shape 16">
              <a:extLst>
                <a:ext uri="{FF2B5EF4-FFF2-40B4-BE49-F238E27FC236}">
                  <a16:creationId xmlns:a16="http://schemas.microsoft.com/office/drawing/2014/main" id="{9C5E1735-2485-82B9-6AF8-558B97D05A68}"/>
                </a:ext>
              </a:extLst>
            </p:cNvPr>
            <p:cNvSpPr/>
            <p:nvPr/>
          </p:nvSpPr>
          <p:spPr>
            <a:xfrm>
              <a:off x="4243647" y="4840311"/>
              <a:ext cx="2788920" cy="737563"/>
            </a:xfrm>
            <a:prstGeom prst="roundRect">
              <a:avLst/>
            </a:prstGeom>
            <a:solidFill>
              <a:srgbClr val="F8FAFC"/>
            </a:solidFill>
            <a:ln w="22860">
              <a:solidFill>
                <a:srgbClr val="7C3AED"/>
              </a:solidFill>
              <a:prstDash val="solid"/>
            </a:ln>
          </p:spPr>
          <p:txBody>
            <a:bodyPr/>
            <a:lstStyle/>
            <a:p>
              <a:endParaRPr lang="ja-JP" altLang="en-US"/>
            </a:p>
          </p:txBody>
        </p:sp>
        <p:sp>
          <p:nvSpPr>
            <p:cNvPr id="81" name="Shape 17">
              <a:extLst>
                <a:ext uri="{FF2B5EF4-FFF2-40B4-BE49-F238E27FC236}">
                  <a16:creationId xmlns:a16="http://schemas.microsoft.com/office/drawing/2014/main" id="{C33DD4A8-2177-1638-6BFF-7DF1C66587D4}"/>
                </a:ext>
              </a:extLst>
            </p:cNvPr>
            <p:cNvSpPr/>
            <p:nvPr/>
          </p:nvSpPr>
          <p:spPr>
            <a:xfrm>
              <a:off x="4472247" y="4934851"/>
              <a:ext cx="896112" cy="530352"/>
            </a:xfrm>
            <a:prstGeom prst="roundRect">
              <a:avLst/>
            </a:prstGeom>
            <a:solidFill>
              <a:srgbClr val="EEE7FF"/>
            </a:solidFill>
            <a:ln w="17780">
              <a:solidFill>
                <a:srgbClr val="7C3AED"/>
              </a:solidFill>
              <a:prstDash val="solid"/>
            </a:ln>
          </p:spPr>
          <p:txBody>
            <a:bodyPr/>
            <a:lstStyle/>
            <a:p>
              <a:endParaRPr lang="ja-JP" altLang="en-US"/>
            </a:p>
          </p:txBody>
        </p:sp>
        <p:sp>
          <p:nvSpPr>
            <p:cNvPr id="82" name="Text 18">
              <a:extLst>
                <a:ext uri="{FF2B5EF4-FFF2-40B4-BE49-F238E27FC236}">
                  <a16:creationId xmlns:a16="http://schemas.microsoft.com/office/drawing/2014/main" id="{6180D006-4694-74A1-4378-3A3CA3B559E1}"/>
                </a:ext>
              </a:extLst>
            </p:cNvPr>
            <p:cNvSpPr/>
            <p:nvPr/>
          </p:nvSpPr>
          <p:spPr>
            <a:xfrm>
              <a:off x="4472247"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83" name="Shape 19">
              <a:extLst>
                <a:ext uri="{FF2B5EF4-FFF2-40B4-BE49-F238E27FC236}">
                  <a16:creationId xmlns:a16="http://schemas.microsoft.com/office/drawing/2014/main" id="{F1764EFE-F910-F6B0-E223-ED1B90EF5168}"/>
                </a:ext>
              </a:extLst>
            </p:cNvPr>
            <p:cNvSpPr/>
            <p:nvPr/>
          </p:nvSpPr>
          <p:spPr>
            <a:xfrm>
              <a:off x="5441511"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84" name="Shape 20">
              <a:extLst>
                <a:ext uri="{FF2B5EF4-FFF2-40B4-BE49-F238E27FC236}">
                  <a16:creationId xmlns:a16="http://schemas.microsoft.com/office/drawing/2014/main" id="{2AE29F00-DE18-C022-309D-140B7500B986}"/>
                </a:ext>
              </a:extLst>
            </p:cNvPr>
            <p:cNvSpPr/>
            <p:nvPr/>
          </p:nvSpPr>
          <p:spPr>
            <a:xfrm>
              <a:off x="5779839"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85" name="Text 21">
              <a:extLst>
                <a:ext uri="{FF2B5EF4-FFF2-40B4-BE49-F238E27FC236}">
                  <a16:creationId xmlns:a16="http://schemas.microsoft.com/office/drawing/2014/main" id="{2A524056-4C1E-86CC-6D29-7852FF50C7D3}"/>
                </a:ext>
              </a:extLst>
            </p:cNvPr>
            <p:cNvSpPr/>
            <p:nvPr/>
          </p:nvSpPr>
          <p:spPr>
            <a:xfrm>
              <a:off x="5779838"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87" name="Shape 23">
              <a:extLst>
                <a:ext uri="{FF2B5EF4-FFF2-40B4-BE49-F238E27FC236}">
                  <a16:creationId xmlns:a16="http://schemas.microsoft.com/office/drawing/2014/main" id="{A27ECD3D-D411-B2AC-D843-1237F454637F}"/>
                </a:ext>
              </a:extLst>
            </p:cNvPr>
            <p:cNvSpPr/>
            <p:nvPr/>
          </p:nvSpPr>
          <p:spPr>
            <a:xfrm>
              <a:off x="7032567" y="5190584"/>
              <a:ext cx="393192" cy="0"/>
            </a:xfrm>
            <a:prstGeom prst="line">
              <a:avLst/>
            </a:prstGeom>
            <a:noFill/>
            <a:ln w="25400">
              <a:solidFill>
                <a:srgbClr val="475569"/>
              </a:solidFill>
              <a:prstDash val="solid"/>
              <a:headEnd type="none"/>
              <a:tailEnd type="triangle"/>
            </a:ln>
          </p:spPr>
          <p:txBody>
            <a:bodyPr/>
            <a:lstStyle/>
            <a:p>
              <a:endParaRPr lang="ja-JP" altLang="en-US"/>
            </a:p>
          </p:txBody>
        </p:sp>
        <p:sp>
          <p:nvSpPr>
            <p:cNvPr id="88" name="Text 24">
              <a:extLst>
                <a:ext uri="{FF2B5EF4-FFF2-40B4-BE49-F238E27FC236}">
                  <a16:creationId xmlns:a16="http://schemas.microsoft.com/office/drawing/2014/main" id="{A14A9B32-B766-AAE0-DAC3-E2735421F0DD}"/>
                </a:ext>
              </a:extLst>
            </p:cNvPr>
            <p:cNvSpPr/>
            <p:nvPr/>
          </p:nvSpPr>
          <p:spPr>
            <a:xfrm>
              <a:off x="7425759" y="4521637"/>
              <a:ext cx="2788920" cy="256032"/>
            </a:xfrm>
            <a:prstGeom prst="rect">
              <a:avLst/>
            </a:prstGeom>
            <a:noFill/>
            <a:ln/>
          </p:spPr>
          <p:txBody>
            <a:bodyPr wrap="square" lIns="254" tIns="254" rIns="254" bIns="254" rtlCol="0" anchor="ctr">
              <a:normAutofit lnSpcReduction="10000"/>
            </a:bodyPr>
            <a:lstStyle/>
            <a:p>
              <a:pPr marL="0" indent="0" algn="ctr">
                <a:buNone/>
              </a:pPr>
              <a:r>
                <a:rPr lang="en-US" sz="1350" b="1" dirty="0" err="1">
                  <a:solidFill>
                    <a:srgbClr val="059669"/>
                  </a:solidFill>
                  <a:latin typeface="Yu Gothic" pitchFamily="34" charset="0"/>
                  <a:ea typeface="Yu Gothic" pitchFamily="34" charset="-122"/>
                  <a:cs typeface="Yu Gothic" pitchFamily="34" charset="-120"/>
                </a:rPr>
                <a:t>インタラクション</a:t>
              </a:r>
              <a:endParaRPr lang="en-US" sz="1350" dirty="0"/>
            </a:p>
          </p:txBody>
        </p:sp>
        <p:sp>
          <p:nvSpPr>
            <p:cNvPr id="89" name="Shape 25">
              <a:extLst>
                <a:ext uri="{FF2B5EF4-FFF2-40B4-BE49-F238E27FC236}">
                  <a16:creationId xmlns:a16="http://schemas.microsoft.com/office/drawing/2014/main" id="{38F5B131-A1F1-DA12-BB12-ACEB7811818E}"/>
                </a:ext>
              </a:extLst>
            </p:cNvPr>
            <p:cNvSpPr/>
            <p:nvPr/>
          </p:nvSpPr>
          <p:spPr>
            <a:xfrm>
              <a:off x="7425759" y="4840311"/>
              <a:ext cx="2788920" cy="737563"/>
            </a:xfrm>
            <a:prstGeom prst="roundRect">
              <a:avLst/>
            </a:prstGeom>
            <a:solidFill>
              <a:srgbClr val="F8FAFC"/>
            </a:solidFill>
            <a:ln w="22860">
              <a:solidFill>
                <a:srgbClr val="059669"/>
              </a:solidFill>
              <a:prstDash val="solid"/>
            </a:ln>
          </p:spPr>
          <p:txBody>
            <a:bodyPr/>
            <a:lstStyle/>
            <a:p>
              <a:endParaRPr lang="ja-JP" altLang="en-US"/>
            </a:p>
          </p:txBody>
        </p:sp>
        <p:sp>
          <p:nvSpPr>
            <p:cNvPr id="90" name="Shape 26">
              <a:extLst>
                <a:ext uri="{FF2B5EF4-FFF2-40B4-BE49-F238E27FC236}">
                  <a16:creationId xmlns:a16="http://schemas.microsoft.com/office/drawing/2014/main" id="{650873A3-54E6-C337-120C-F74FE330CE6E}"/>
                </a:ext>
              </a:extLst>
            </p:cNvPr>
            <p:cNvSpPr/>
            <p:nvPr/>
          </p:nvSpPr>
          <p:spPr>
            <a:xfrm>
              <a:off x="7654359" y="4934851"/>
              <a:ext cx="896112" cy="530352"/>
            </a:xfrm>
            <a:prstGeom prst="roundRect">
              <a:avLst/>
            </a:prstGeom>
            <a:solidFill>
              <a:srgbClr val="DFF7EE"/>
            </a:solidFill>
            <a:ln w="17780">
              <a:solidFill>
                <a:srgbClr val="059669"/>
              </a:solidFill>
              <a:prstDash val="solid"/>
            </a:ln>
          </p:spPr>
          <p:txBody>
            <a:bodyPr/>
            <a:lstStyle/>
            <a:p>
              <a:endParaRPr lang="ja-JP" altLang="en-US"/>
            </a:p>
          </p:txBody>
        </p:sp>
        <p:sp>
          <p:nvSpPr>
            <p:cNvPr id="91" name="Text 27">
              <a:extLst>
                <a:ext uri="{FF2B5EF4-FFF2-40B4-BE49-F238E27FC236}">
                  <a16:creationId xmlns:a16="http://schemas.microsoft.com/office/drawing/2014/main" id="{25510F75-7FAC-7CA4-2C33-5EFC5E69B21F}"/>
                </a:ext>
              </a:extLst>
            </p:cNvPr>
            <p:cNvSpPr/>
            <p:nvPr/>
          </p:nvSpPr>
          <p:spPr>
            <a:xfrm>
              <a:off x="7654359" y="4934841"/>
              <a:ext cx="896111" cy="530351"/>
            </a:xfrm>
            <a:prstGeom prst="rect">
              <a:avLst/>
            </a:prstGeom>
            <a:noFill/>
            <a:ln/>
          </p:spPr>
          <p:txBody>
            <a:bodyPr wrap="square" lIns="254" tIns="254" rIns="254" bIns="254" rtlCol="0" anchor="ctr">
              <a:normAutofit/>
            </a:bodyPr>
            <a:lstStyle/>
            <a:p>
              <a:pPr marL="0" indent="0" algn="ctr">
                <a:buNone/>
              </a:pPr>
              <a:r>
                <a:rPr lang="en-US" sz="1350" b="1" dirty="0">
                  <a:solidFill>
                    <a:srgbClr val="0F172A"/>
                  </a:solidFill>
                  <a:latin typeface="Yu Gothic" pitchFamily="34" charset="0"/>
                  <a:ea typeface="Yu Gothic" pitchFamily="34" charset="-122"/>
                  <a:cs typeface="Yu Gothic" pitchFamily="34" charset="-120"/>
                </a:rPr>
                <a:t>LLM</a:t>
              </a:r>
              <a:br>
                <a:rPr lang="en-US" sz="1350" b="1" dirty="0">
                  <a:solidFill>
                    <a:srgbClr val="0F172A"/>
                  </a:solidFill>
                  <a:latin typeface="Yu Gothic" pitchFamily="34" charset="0"/>
                  <a:ea typeface="Yu Gothic" pitchFamily="34" charset="-122"/>
                  <a:cs typeface="Yu Gothic" pitchFamily="34" charset="-120"/>
                </a:rPr>
              </a:br>
              <a:r>
                <a:rPr lang="en-US" sz="1350" b="1" dirty="0" err="1">
                  <a:solidFill>
                    <a:srgbClr val="0F172A"/>
                  </a:solidFill>
                  <a:latin typeface="Yu Gothic" pitchFamily="34" charset="0"/>
                  <a:ea typeface="Yu Gothic" pitchFamily="34" charset="-122"/>
                  <a:cs typeface="Yu Gothic" pitchFamily="34" charset="-120"/>
                </a:rPr>
                <a:t>応答</a:t>
              </a:r>
              <a:endParaRPr lang="en-US" sz="1350" dirty="0"/>
            </a:p>
          </p:txBody>
        </p:sp>
        <p:sp>
          <p:nvSpPr>
            <p:cNvPr id="92" name="Shape 28">
              <a:extLst>
                <a:ext uri="{FF2B5EF4-FFF2-40B4-BE49-F238E27FC236}">
                  <a16:creationId xmlns:a16="http://schemas.microsoft.com/office/drawing/2014/main" id="{84B65C7F-09AE-A09E-A873-E1926CAD5679}"/>
                </a:ext>
              </a:extLst>
            </p:cNvPr>
            <p:cNvSpPr/>
            <p:nvPr/>
          </p:nvSpPr>
          <p:spPr>
            <a:xfrm>
              <a:off x="8623623" y="5200027"/>
              <a:ext cx="228600" cy="0"/>
            </a:xfrm>
            <a:prstGeom prst="line">
              <a:avLst/>
            </a:prstGeom>
            <a:noFill/>
            <a:ln w="17780">
              <a:solidFill>
                <a:srgbClr val="475569"/>
              </a:solidFill>
              <a:prstDash val="solid"/>
              <a:headEnd type="none"/>
              <a:tailEnd type="triangle"/>
            </a:ln>
          </p:spPr>
          <p:txBody>
            <a:bodyPr/>
            <a:lstStyle/>
            <a:p>
              <a:endParaRPr lang="ja-JP" altLang="en-US"/>
            </a:p>
          </p:txBody>
        </p:sp>
        <p:sp>
          <p:nvSpPr>
            <p:cNvPr id="93" name="Shape 29">
              <a:extLst>
                <a:ext uri="{FF2B5EF4-FFF2-40B4-BE49-F238E27FC236}">
                  <a16:creationId xmlns:a16="http://schemas.microsoft.com/office/drawing/2014/main" id="{B52F90AB-658A-4FCD-65C2-3C3C693A47FA}"/>
                </a:ext>
              </a:extLst>
            </p:cNvPr>
            <p:cNvSpPr/>
            <p:nvPr/>
          </p:nvSpPr>
          <p:spPr>
            <a:xfrm>
              <a:off x="8961951" y="4934851"/>
              <a:ext cx="1051560" cy="530352"/>
            </a:xfrm>
            <a:prstGeom prst="roundRect">
              <a:avLst/>
            </a:prstGeom>
            <a:solidFill>
              <a:srgbClr val="FFFFFF"/>
            </a:solidFill>
            <a:ln w="15240">
              <a:solidFill>
                <a:srgbClr val="94A3B8"/>
              </a:solidFill>
              <a:prstDash val="solid"/>
            </a:ln>
          </p:spPr>
          <p:txBody>
            <a:bodyPr/>
            <a:lstStyle/>
            <a:p>
              <a:endParaRPr lang="ja-JP" altLang="en-US"/>
            </a:p>
          </p:txBody>
        </p:sp>
        <p:sp>
          <p:nvSpPr>
            <p:cNvPr id="94" name="Text 30">
              <a:extLst>
                <a:ext uri="{FF2B5EF4-FFF2-40B4-BE49-F238E27FC236}">
                  <a16:creationId xmlns:a16="http://schemas.microsoft.com/office/drawing/2014/main" id="{21B7288A-AB7D-2FCA-418B-ADCE28D1F6A9}"/>
                </a:ext>
              </a:extLst>
            </p:cNvPr>
            <p:cNvSpPr/>
            <p:nvPr/>
          </p:nvSpPr>
          <p:spPr>
            <a:xfrm>
              <a:off x="8961951" y="4971428"/>
              <a:ext cx="1051560" cy="493768"/>
            </a:xfrm>
            <a:prstGeom prst="rect">
              <a:avLst/>
            </a:prstGeom>
            <a:noFill/>
            <a:ln/>
          </p:spPr>
          <p:txBody>
            <a:bodyPr wrap="square" lIns="254" tIns="254" rIns="254" bIns="254" rtlCol="0" anchor="ctr">
              <a:normAutofit/>
            </a:bodyPr>
            <a:lstStyle/>
            <a:p>
              <a:pPr marL="0" indent="0" algn="ctr">
                <a:buNone/>
              </a:pPr>
              <a:r>
                <a:rPr lang="en-US" sz="1230" b="1" dirty="0" err="1">
                  <a:solidFill>
                    <a:srgbClr val="1E293B"/>
                  </a:solidFill>
                  <a:latin typeface="Yu Gothic" pitchFamily="34" charset="0"/>
                  <a:ea typeface="Yu Gothic" pitchFamily="34" charset="-122"/>
                  <a:cs typeface="Yu Gothic" pitchFamily="34" charset="-120"/>
                </a:rPr>
                <a:t>ツール</a:t>
              </a:r>
              <a:br>
                <a:rPr lang="en-US" sz="1230" b="1" dirty="0">
                  <a:solidFill>
                    <a:srgbClr val="1E293B"/>
                  </a:solidFill>
                  <a:latin typeface="Yu Gothic" pitchFamily="34" charset="0"/>
                  <a:ea typeface="Yu Gothic" pitchFamily="34" charset="-122"/>
                  <a:cs typeface="Yu Gothic" pitchFamily="34" charset="-120"/>
                </a:rPr>
              </a:br>
              <a:r>
                <a:rPr lang="en-US" sz="1230" b="1" dirty="0" err="1">
                  <a:solidFill>
                    <a:srgbClr val="1E293B"/>
                  </a:solidFill>
                  <a:latin typeface="Yu Gothic" pitchFamily="34" charset="0"/>
                  <a:ea typeface="Yu Gothic" pitchFamily="34" charset="-122"/>
                  <a:cs typeface="Yu Gothic" pitchFamily="34" charset="-120"/>
                </a:rPr>
                <a:t>呼び出し</a:t>
              </a:r>
              <a:endParaRPr lang="en-US" sz="1230" dirty="0"/>
            </a:p>
          </p:txBody>
        </p:sp>
        <p:sp>
          <p:nvSpPr>
            <p:cNvPr id="96" name="Text 32">
              <a:extLst>
                <a:ext uri="{FF2B5EF4-FFF2-40B4-BE49-F238E27FC236}">
                  <a16:creationId xmlns:a16="http://schemas.microsoft.com/office/drawing/2014/main" id="{EBC9CAA0-3A95-B55D-7AC2-2902BD040075}"/>
                </a:ext>
              </a:extLst>
            </p:cNvPr>
            <p:cNvSpPr/>
            <p:nvPr/>
          </p:nvSpPr>
          <p:spPr>
            <a:xfrm>
              <a:off x="10370127" y="4879987"/>
              <a:ext cx="274320" cy="365760"/>
            </a:xfrm>
            <a:prstGeom prst="rect">
              <a:avLst/>
            </a:prstGeom>
            <a:noFill/>
            <a:ln/>
          </p:spPr>
          <p:txBody>
            <a:bodyPr wrap="square" lIns="254" tIns="254" rIns="254" bIns="254" rtlCol="0" anchor="ctr">
              <a:normAutofit fontScale="92500" lnSpcReduction="20000"/>
            </a:bodyPr>
            <a:lstStyle/>
            <a:p>
              <a:pPr marL="0" indent="0" algn="ctr">
                <a:buNone/>
              </a:pPr>
              <a:r>
                <a:rPr lang="en-US" sz="2400" b="1" dirty="0">
                  <a:solidFill>
                    <a:srgbClr val="475569"/>
                  </a:solidFill>
                  <a:latin typeface="Yu Gothic" pitchFamily="34" charset="0"/>
                  <a:ea typeface="Yu Gothic" pitchFamily="34" charset="-122"/>
                  <a:cs typeface="Yu Gothic" pitchFamily="34" charset="-120"/>
                </a:rPr>
                <a:t>…</a:t>
              </a:r>
              <a:endParaRPr lang="en-US" sz="2400" dirty="0"/>
            </a:p>
          </p:txBody>
        </p:sp>
      </p:grpSp>
      <p:sp>
        <p:nvSpPr>
          <p:cNvPr id="98" name="左大かっこ 97">
            <a:extLst>
              <a:ext uri="{FF2B5EF4-FFF2-40B4-BE49-F238E27FC236}">
                <a16:creationId xmlns:a16="http://schemas.microsoft.com/office/drawing/2014/main" id="{CB323252-79F8-3719-0D76-B49FF1F96C3C}"/>
              </a:ext>
            </a:extLst>
          </p:cNvPr>
          <p:cNvSpPr/>
          <p:nvPr/>
        </p:nvSpPr>
        <p:spPr>
          <a:xfrm rot="5400000">
            <a:off x="4367007" y="659490"/>
            <a:ext cx="254000" cy="8745703"/>
          </a:xfrm>
          <a:prstGeom prst="leftBracket">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C685BD7F-78D6-073A-FBC5-229C185C0C8B}"/>
              </a:ext>
            </a:extLst>
          </p:cNvPr>
          <p:cNvGrpSpPr/>
          <p:nvPr/>
        </p:nvGrpSpPr>
        <p:grpSpPr>
          <a:xfrm>
            <a:off x="5320582" y="248160"/>
            <a:ext cx="3486847" cy="1678723"/>
            <a:chOff x="308172" y="-3672558"/>
            <a:chExt cx="6200701" cy="2985292"/>
          </a:xfrm>
        </p:grpSpPr>
        <p:grpSp>
          <p:nvGrpSpPr>
            <p:cNvPr id="5" name="グループ化 4">
              <a:extLst>
                <a:ext uri="{FF2B5EF4-FFF2-40B4-BE49-F238E27FC236}">
                  <a16:creationId xmlns:a16="http://schemas.microsoft.com/office/drawing/2014/main" id="{BCB2DB60-7026-09A3-B3BF-5FD79ADB8344}"/>
                </a:ext>
              </a:extLst>
            </p:cNvPr>
            <p:cNvGrpSpPr/>
            <p:nvPr/>
          </p:nvGrpSpPr>
          <p:grpSpPr>
            <a:xfrm>
              <a:off x="2925209" y="-2658169"/>
              <a:ext cx="1970903" cy="1970903"/>
              <a:chOff x="6690600" y="4095000"/>
              <a:chExt cx="1970903" cy="1970903"/>
            </a:xfrm>
          </p:grpSpPr>
          <p:pic>
            <p:nvPicPr>
              <p:cNvPr id="6" name="グラフィックス 5" descr="ロボット 枠線">
                <a:extLst>
                  <a:ext uri="{FF2B5EF4-FFF2-40B4-BE49-F238E27FC236}">
                    <a16:creationId xmlns:a16="http://schemas.microsoft.com/office/drawing/2014/main" id="{76E8D61F-D0B8-EF2F-7391-9D8599A4F3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90600" y="4095000"/>
                <a:ext cx="1970903" cy="1970903"/>
              </a:xfrm>
              <a:prstGeom prst="rect">
                <a:avLst/>
              </a:prstGeom>
            </p:spPr>
          </p:pic>
          <p:sp>
            <p:nvSpPr>
              <p:cNvPr id="7" name="正方形/長方形 6">
                <a:extLst>
                  <a:ext uri="{FF2B5EF4-FFF2-40B4-BE49-F238E27FC236}">
                    <a16:creationId xmlns:a16="http://schemas.microsoft.com/office/drawing/2014/main" id="{8EFF76B2-B430-692E-2A9F-0E807ACD312C}"/>
                  </a:ext>
                </a:extLst>
              </p:cNvPr>
              <p:cNvSpPr/>
              <p:nvPr/>
            </p:nvSpPr>
            <p:spPr>
              <a:xfrm>
                <a:off x="6913588" y="5489774"/>
                <a:ext cx="365007" cy="450649"/>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8" name="正方形/長方形 7">
                <a:extLst>
                  <a:ext uri="{FF2B5EF4-FFF2-40B4-BE49-F238E27FC236}">
                    <a16:creationId xmlns:a16="http://schemas.microsoft.com/office/drawing/2014/main" id="{B6575584-E338-E974-A16D-608BDDD8FCAF}"/>
                  </a:ext>
                </a:extLst>
              </p:cNvPr>
              <p:cNvSpPr/>
              <p:nvPr/>
            </p:nvSpPr>
            <p:spPr>
              <a:xfrm>
                <a:off x="8055991" y="5562801"/>
                <a:ext cx="365007" cy="335553"/>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sp>
            <p:nvSpPr>
              <p:cNvPr id="9" name="正方形/長方形 8">
                <a:extLst>
                  <a:ext uri="{FF2B5EF4-FFF2-40B4-BE49-F238E27FC236}">
                    <a16:creationId xmlns:a16="http://schemas.microsoft.com/office/drawing/2014/main" id="{37860FB9-5001-AA93-A4DD-EC8B18C132AB}"/>
                  </a:ext>
                </a:extLst>
              </p:cNvPr>
              <p:cNvSpPr/>
              <p:nvPr/>
            </p:nvSpPr>
            <p:spPr>
              <a:xfrm>
                <a:off x="7104937" y="5651253"/>
                <a:ext cx="1228725" cy="28917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72000" tIns="72000" rIns="72000" bIns="72000" rtlCol="0" anchor="t"/>
              <a:lstStyle/>
              <a:p>
                <a:pPr algn="l">
                  <a:lnSpc>
                    <a:spcPct val="90000"/>
                  </a:lnSpc>
                  <a:spcBef>
                    <a:spcPts val="300"/>
                  </a:spcBef>
                  <a:spcAft>
                    <a:spcPts val="100"/>
                  </a:spcAft>
                </a:pPr>
                <a:endParaRPr kumimoji="1" lang="ja-JP" altLang="en-US" sz="2000" spc="110" baseline="0" dirty="0">
                  <a:solidFill>
                    <a:schemeClr val="tx1"/>
                  </a:solidFill>
                  <a:latin typeface="Segoe UI" panose="020B0502040204020203" pitchFamily="34" charset="0"/>
                  <a:cs typeface="Segoe UI" panose="020B0502040204020203" pitchFamily="34" charset="0"/>
                </a:endParaRPr>
              </a:p>
            </p:txBody>
          </p:sp>
        </p:grpSp>
        <p:cxnSp>
          <p:nvCxnSpPr>
            <p:cNvPr id="10" name="直線矢印コネクタ 9">
              <a:extLst>
                <a:ext uri="{FF2B5EF4-FFF2-40B4-BE49-F238E27FC236}">
                  <a16:creationId xmlns:a16="http://schemas.microsoft.com/office/drawing/2014/main" id="{FD1A6D29-36A8-28A7-140E-C1BFEC879FA8}"/>
                </a:ext>
              </a:extLst>
            </p:cNvPr>
            <p:cNvCxnSpPr>
              <a:cxnSpLocks/>
            </p:cNvCxnSpPr>
            <p:nvPr/>
          </p:nvCxnSpPr>
          <p:spPr>
            <a:xfrm flipV="1">
              <a:off x="4657496" y="-2658179"/>
              <a:ext cx="932593" cy="3095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632F82B1-D3DE-ED9B-6385-4BFB31E46096}"/>
                </a:ext>
              </a:extLst>
            </p:cNvPr>
            <p:cNvCxnSpPr>
              <a:cxnSpLocks/>
            </p:cNvCxnSpPr>
            <p:nvPr/>
          </p:nvCxnSpPr>
          <p:spPr>
            <a:xfrm flipH="1">
              <a:off x="4607970" y="-2428930"/>
              <a:ext cx="890026" cy="26641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グラフィックス 11" descr="人工知能 枠線">
              <a:extLst>
                <a:ext uri="{FF2B5EF4-FFF2-40B4-BE49-F238E27FC236}">
                  <a16:creationId xmlns:a16="http://schemas.microsoft.com/office/drawing/2014/main" id="{461A4BA5-5571-9EC6-C782-2FDC32F5AC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4472" y="-3115379"/>
              <a:ext cx="914401" cy="914400"/>
            </a:xfrm>
            <a:prstGeom prst="rect">
              <a:avLst/>
            </a:prstGeom>
          </p:spPr>
        </p:pic>
        <p:pic>
          <p:nvPicPr>
            <p:cNvPr id="16" name="グラフィックス 15" descr="プログラマー男性 枠線">
              <a:extLst>
                <a:ext uri="{FF2B5EF4-FFF2-40B4-BE49-F238E27FC236}">
                  <a16:creationId xmlns:a16="http://schemas.microsoft.com/office/drawing/2014/main" id="{3652BC14-A51D-9A62-AD59-21FDF4161F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15811" y="-3672558"/>
              <a:ext cx="914401" cy="914400"/>
            </a:xfrm>
            <a:prstGeom prst="rect">
              <a:avLst/>
            </a:prstGeom>
          </p:spPr>
        </p:pic>
        <p:cxnSp>
          <p:nvCxnSpPr>
            <p:cNvPr id="17" name="直線矢印コネクタ 16">
              <a:extLst>
                <a:ext uri="{FF2B5EF4-FFF2-40B4-BE49-F238E27FC236}">
                  <a16:creationId xmlns:a16="http://schemas.microsoft.com/office/drawing/2014/main" id="{4BCFF14F-4A92-4EBE-EF22-E0353D3850EF}"/>
                </a:ext>
              </a:extLst>
            </p:cNvPr>
            <p:cNvCxnSpPr>
              <a:cxnSpLocks/>
            </p:cNvCxnSpPr>
            <p:nvPr/>
          </p:nvCxnSpPr>
          <p:spPr>
            <a:xfrm>
              <a:off x="3178451" y="-2834418"/>
              <a:ext cx="282296" cy="40548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グラフィックス 19" descr="コンピューター 単色塗りつぶし">
              <a:extLst>
                <a:ext uri="{FF2B5EF4-FFF2-40B4-BE49-F238E27FC236}">
                  <a16:creationId xmlns:a16="http://schemas.microsoft.com/office/drawing/2014/main" id="{1EDE7E75-D7E8-4DA5-BF76-8258808815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8172" y="-2467476"/>
              <a:ext cx="1204082" cy="1204082"/>
            </a:xfrm>
            <a:prstGeom prst="rect">
              <a:avLst/>
            </a:prstGeom>
          </p:spPr>
        </p:pic>
        <p:cxnSp>
          <p:nvCxnSpPr>
            <p:cNvPr id="21" name="直線矢印コネクタ 20">
              <a:extLst>
                <a:ext uri="{FF2B5EF4-FFF2-40B4-BE49-F238E27FC236}">
                  <a16:creationId xmlns:a16="http://schemas.microsoft.com/office/drawing/2014/main" id="{8DBF2C1C-1CBF-FE96-8F1A-EAE644C01C58}"/>
                </a:ext>
              </a:extLst>
            </p:cNvPr>
            <p:cNvCxnSpPr>
              <a:cxnSpLocks/>
            </p:cNvCxnSpPr>
            <p:nvPr/>
          </p:nvCxnSpPr>
          <p:spPr>
            <a:xfrm>
              <a:off x="1796287" y="-1918473"/>
              <a:ext cx="119774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183B2431-34CC-FC7C-BF42-5E1323B84A76}"/>
                </a:ext>
              </a:extLst>
            </p:cNvPr>
            <p:cNvCxnSpPr>
              <a:cxnSpLocks/>
            </p:cNvCxnSpPr>
            <p:nvPr/>
          </p:nvCxnSpPr>
          <p:spPr>
            <a:xfrm flipH="1">
              <a:off x="1796286" y="-1760422"/>
              <a:ext cx="119774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テキスト ボックス 12">
            <a:extLst>
              <a:ext uri="{FF2B5EF4-FFF2-40B4-BE49-F238E27FC236}">
                <a16:creationId xmlns:a16="http://schemas.microsoft.com/office/drawing/2014/main" id="{7B680829-5278-43C2-0A2C-68A64DA498C2}"/>
              </a:ext>
            </a:extLst>
          </p:cNvPr>
          <p:cNvSpPr txBox="1"/>
          <p:nvPr/>
        </p:nvSpPr>
        <p:spPr>
          <a:xfrm>
            <a:off x="77018" y="6593971"/>
            <a:ext cx="6417141" cy="646331"/>
          </a:xfrm>
          <a:prstGeom prst="rect">
            <a:avLst/>
          </a:prstGeom>
          <a:noFill/>
        </p:spPr>
        <p:txBody>
          <a:bodyPr wrap="none" rtlCol="0">
            <a:spAutoFit/>
          </a:bodyPr>
          <a:lstStyle/>
          <a:p>
            <a:r>
              <a:rPr lang="en-US" altLang="ja-JP" sz="1200" dirty="0"/>
              <a:t>[1] Y. </a:t>
            </a:r>
            <a:r>
              <a:rPr lang="ja-JP" altLang="ja-JP" sz="1200"/>
              <a:t>Shunyu</a:t>
            </a:r>
            <a:r>
              <a:rPr lang="en-US" altLang="ja-JP" sz="1200" dirty="0"/>
              <a:t>, et al. </a:t>
            </a:r>
            <a:r>
              <a:rPr lang="ja-JP" altLang="ja-JP" sz="1200"/>
              <a:t>ReAct: Synergizing Reasoning and Acting in Language Models</a:t>
            </a:r>
            <a:r>
              <a:rPr lang="en-US" altLang="ja-JP" sz="1200" dirty="0"/>
              <a:t>. </a:t>
            </a:r>
            <a:r>
              <a:rPr lang="ja-JP" altLang="ja-JP" sz="1200"/>
              <a:t>ICLR</a:t>
            </a:r>
            <a:r>
              <a:rPr lang="en-US" altLang="ja-JP" sz="1200" dirty="0"/>
              <a:t>2023.</a:t>
            </a:r>
            <a:endParaRPr lang="ja-JP" altLang="ja-JP" sz="1200"/>
          </a:p>
          <a:p>
            <a:endParaRPr lang="ja-JP" altLang="ja-JP" sz="1200"/>
          </a:p>
          <a:p>
            <a:endParaRPr kumimoji="1" lang="ja-JP" altLang="en-US" sz="1200"/>
          </a:p>
        </p:txBody>
      </p:sp>
    </p:spTree>
    <p:extLst>
      <p:ext uri="{BB962C8B-B14F-4D97-AF65-F5344CB8AC3E}">
        <p14:creationId xmlns:p14="http://schemas.microsoft.com/office/powerpoint/2010/main" val="4119077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135F925-12A7-C3C3-D2B6-A27B674FDE98}"/>
              </a:ext>
            </a:extLst>
          </p:cNvPr>
          <p:cNvSpPr>
            <a:spLocks noGrp="1"/>
          </p:cNvSpPr>
          <p:nvPr>
            <p:ph type="title"/>
          </p:nvPr>
        </p:nvSpPr>
        <p:spPr/>
        <p:txBody>
          <a:bodyPr/>
          <a:lstStyle/>
          <a:p>
            <a:r>
              <a:rPr kumimoji="1" lang="ja-JP" altLang="en-US"/>
              <a:t>トラジェクトリの観測</a:t>
            </a:r>
          </a:p>
        </p:txBody>
      </p:sp>
      <p:sp>
        <p:nvSpPr>
          <p:cNvPr id="3" name="コンテンツ プレースホルダー 2">
            <a:extLst>
              <a:ext uri="{FF2B5EF4-FFF2-40B4-BE49-F238E27FC236}">
                <a16:creationId xmlns:a16="http://schemas.microsoft.com/office/drawing/2014/main" id="{56917B93-3C5D-36FB-6311-1B6997FC7B3F}"/>
              </a:ext>
            </a:extLst>
          </p:cNvPr>
          <p:cNvSpPr>
            <a:spLocks noGrp="1"/>
          </p:cNvSpPr>
          <p:nvPr>
            <p:ph idx="1"/>
          </p:nvPr>
        </p:nvSpPr>
        <p:spPr/>
        <p:txBody>
          <a:bodyPr/>
          <a:lstStyle/>
          <a:p>
            <a:r>
              <a:rPr lang="ja-JP" altLang="en-US"/>
              <a:t>トラジェクトリは</a:t>
            </a:r>
            <a:r>
              <a:rPr lang="en-US" altLang="ja-JP" dirty="0"/>
              <a:t>CUI</a:t>
            </a:r>
            <a:r>
              <a:rPr lang="ja-JP" altLang="en-US"/>
              <a:t>の標準出力から観測できる．</a:t>
            </a:r>
            <a:endParaRPr kumimoji="1" lang="ja-JP" altLang="en-US"/>
          </a:p>
        </p:txBody>
      </p:sp>
      <p:sp>
        <p:nvSpPr>
          <p:cNvPr id="4" name="スライド番号プレースホルダー 3">
            <a:extLst>
              <a:ext uri="{FF2B5EF4-FFF2-40B4-BE49-F238E27FC236}">
                <a16:creationId xmlns:a16="http://schemas.microsoft.com/office/drawing/2014/main" id="{FE358CEF-2C91-8F39-BF26-52040A6B0D50}"/>
              </a:ext>
            </a:extLst>
          </p:cNvPr>
          <p:cNvSpPr>
            <a:spLocks noGrp="1"/>
          </p:cNvSpPr>
          <p:nvPr>
            <p:ph type="sldNum" sz="quarter" idx="12"/>
          </p:nvPr>
        </p:nvSpPr>
        <p:spPr/>
        <p:txBody>
          <a:bodyPr/>
          <a:lstStyle/>
          <a:p>
            <a:fld id="{B16735D3-C9E7-F649-AF37-A9D08763696D}" type="slidenum">
              <a:rPr lang="ja-JP" altLang="en-US" smtClean="0"/>
              <a:pPr/>
              <a:t>7</a:t>
            </a:fld>
            <a:endParaRPr lang="ja-JP" altLang="en-US"/>
          </a:p>
        </p:txBody>
      </p:sp>
      <p:pic>
        <p:nvPicPr>
          <p:cNvPr id="7" name="図 6">
            <a:extLst>
              <a:ext uri="{FF2B5EF4-FFF2-40B4-BE49-F238E27FC236}">
                <a16:creationId xmlns:a16="http://schemas.microsoft.com/office/drawing/2014/main" id="{DC84E181-27BD-4EAF-4575-EB9405C71E05}"/>
              </a:ext>
            </a:extLst>
          </p:cNvPr>
          <p:cNvPicPr>
            <a:picLocks noChangeAspect="1"/>
          </p:cNvPicPr>
          <p:nvPr/>
        </p:nvPicPr>
        <p:blipFill>
          <a:blip r:embed="rId3"/>
          <a:srcRect l="3136" t="10926" r="4896" b="7679"/>
          <a:stretch>
            <a:fillRect/>
          </a:stretch>
        </p:blipFill>
        <p:spPr>
          <a:xfrm>
            <a:off x="1401955" y="2875458"/>
            <a:ext cx="6340090" cy="3586541"/>
          </a:xfrm>
          <a:prstGeom prst="rect">
            <a:avLst/>
          </a:prstGeom>
        </p:spPr>
      </p:pic>
      <p:sp>
        <p:nvSpPr>
          <p:cNvPr id="8" name="テキスト ボックス 7">
            <a:extLst>
              <a:ext uri="{FF2B5EF4-FFF2-40B4-BE49-F238E27FC236}">
                <a16:creationId xmlns:a16="http://schemas.microsoft.com/office/drawing/2014/main" id="{5C268730-D3E3-238F-B2AA-AB6F036BCAED}"/>
              </a:ext>
            </a:extLst>
          </p:cNvPr>
          <p:cNvSpPr txBox="1"/>
          <p:nvPr/>
        </p:nvSpPr>
        <p:spPr>
          <a:xfrm>
            <a:off x="205740" y="6581001"/>
            <a:ext cx="5897880" cy="276999"/>
          </a:xfrm>
          <a:prstGeom prst="rect">
            <a:avLst/>
          </a:prstGeom>
          <a:noFill/>
        </p:spPr>
        <p:txBody>
          <a:bodyPr wrap="square" rtlCol="0">
            <a:spAutoFit/>
          </a:bodyPr>
          <a:lstStyle/>
          <a:p>
            <a:r>
              <a:rPr lang="ja-JP" altLang="en-US" sz="1200"/>
              <a:t>画像引用元</a:t>
            </a:r>
            <a:r>
              <a:rPr lang="en-US" altLang="ja-JP" sz="1200" dirty="0"/>
              <a:t>: https://</a:t>
            </a:r>
            <a:r>
              <a:rPr lang="en-US" altLang="ja-JP" sz="1200" dirty="0" err="1"/>
              <a:t>github.com</a:t>
            </a:r>
            <a:r>
              <a:rPr lang="en-US" altLang="ja-JP" sz="1200" dirty="0"/>
              <a:t>/</a:t>
            </a:r>
            <a:r>
              <a:rPr lang="en-US" altLang="ja-JP" sz="1200" dirty="0" err="1"/>
              <a:t>anthropics</a:t>
            </a:r>
            <a:r>
              <a:rPr lang="en-US" altLang="ja-JP" sz="1200" dirty="0"/>
              <a:t>/</a:t>
            </a:r>
            <a:r>
              <a:rPr lang="en-US" altLang="ja-JP" sz="1200" dirty="0" err="1"/>
              <a:t>claude</a:t>
            </a:r>
            <a:r>
              <a:rPr lang="en-US" altLang="ja-JP" sz="1200" dirty="0"/>
              <a:t>-code</a:t>
            </a:r>
            <a:endParaRPr kumimoji="1" lang="ja-JP" altLang="en-US" sz="1200"/>
          </a:p>
        </p:txBody>
      </p:sp>
      <p:sp>
        <p:nvSpPr>
          <p:cNvPr id="9" name="テキスト ボックス 8">
            <a:extLst>
              <a:ext uri="{FF2B5EF4-FFF2-40B4-BE49-F238E27FC236}">
                <a16:creationId xmlns:a16="http://schemas.microsoft.com/office/drawing/2014/main" id="{6564066C-2DB7-A76D-A6D9-397ABEEEEAE1}"/>
              </a:ext>
            </a:extLst>
          </p:cNvPr>
          <p:cNvSpPr txBox="1"/>
          <p:nvPr/>
        </p:nvSpPr>
        <p:spPr>
          <a:xfrm>
            <a:off x="3308252" y="2117063"/>
            <a:ext cx="4158586" cy="369332"/>
          </a:xfrm>
          <a:prstGeom prst="rect">
            <a:avLst/>
          </a:prstGeom>
          <a:noFill/>
        </p:spPr>
        <p:txBody>
          <a:bodyPr wrap="square" rtlCol="0">
            <a:spAutoFit/>
          </a:bodyPr>
          <a:lstStyle/>
          <a:p>
            <a:r>
              <a:rPr lang="en-US" altLang="ja-JP" dirty="0"/>
              <a:t>(C</a:t>
            </a:r>
            <a:r>
              <a:rPr lang="ja-JP" altLang="ja-JP"/>
              <a:t>haracter </a:t>
            </a:r>
            <a:r>
              <a:rPr lang="en-US" altLang="ja-JP" dirty="0"/>
              <a:t>U</a:t>
            </a:r>
            <a:r>
              <a:rPr lang="ja-JP" altLang="ja-JP"/>
              <a:t>ser </a:t>
            </a:r>
            <a:r>
              <a:rPr lang="en-US" altLang="ja-JP" dirty="0"/>
              <a:t>I</a:t>
            </a:r>
            <a:r>
              <a:rPr lang="ja-JP" altLang="ja-JP"/>
              <a:t>nterface</a:t>
            </a:r>
            <a:r>
              <a:rPr lang="en-US" altLang="ja-JP" dirty="0"/>
              <a:t>)</a:t>
            </a:r>
            <a:endParaRPr kumimoji="1" lang="ja-JP" altLang="en-US"/>
          </a:p>
        </p:txBody>
      </p:sp>
    </p:spTree>
    <p:extLst>
      <p:ext uri="{BB962C8B-B14F-4D97-AF65-F5344CB8AC3E}">
        <p14:creationId xmlns:p14="http://schemas.microsoft.com/office/powerpoint/2010/main" val="2227904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D66B7-D716-4C41-F00A-E59DD39642A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0DF553C-A9CC-275E-7145-02250C4EEA53}"/>
              </a:ext>
            </a:extLst>
          </p:cNvPr>
          <p:cNvSpPr>
            <a:spLocks noGrp="1"/>
          </p:cNvSpPr>
          <p:nvPr>
            <p:ph type="title"/>
          </p:nvPr>
        </p:nvSpPr>
        <p:spPr/>
        <p:txBody>
          <a:bodyPr/>
          <a:lstStyle/>
          <a:p>
            <a:r>
              <a:rPr kumimoji="1" lang="ja-JP" altLang="en-US"/>
              <a:t>トラジェクトリの観測</a:t>
            </a:r>
          </a:p>
        </p:txBody>
      </p:sp>
      <p:sp>
        <p:nvSpPr>
          <p:cNvPr id="3" name="コンテンツ プレースホルダー 2">
            <a:extLst>
              <a:ext uri="{FF2B5EF4-FFF2-40B4-BE49-F238E27FC236}">
                <a16:creationId xmlns:a16="http://schemas.microsoft.com/office/drawing/2014/main" id="{2D984D80-5639-B3C1-98EF-8DA41EFBA36D}"/>
              </a:ext>
            </a:extLst>
          </p:cNvPr>
          <p:cNvSpPr>
            <a:spLocks noGrp="1"/>
          </p:cNvSpPr>
          <p:nvPr>
            <p:ph idx="1"/>
          </p:nvPr>
        </p:nvSpPr>
        <p:spPr/>
        <p:txBody>
          <a:bodyPr/>
          <a:lstStyle/>
          <a:p>
            <a:r>
              <a:rPr lang="ja-JP" altLang="en-US"/>
              <a:t>トラジェクトリは</a:t>
            </a:r>
            <a:r>
              <a:rPr lang="en-US" altLang="ja-JP" dirty="0"/>
              <a:t>CUI</a:t>
            </a:r>
            <a:r>
              <a:rPr lang="ja-JP" altLang="en-US"/>
              <a:t>の標準出力から観測できる．</a:t>
            </a:r>
            <a:endParaRPr kumimoji="1" lang="ja-JP" altLang="en-US"/>
          </a:p>
        </p:txBody>
      </p:sp>
      <p:sp>
        <p:nvSpPr>
          <p:cNvPr id="4" name="スライド番号プレースホルダー 3">
            <a:extLst>
              <a:ext uri="{FF2B5EF4-FFF2-40B4-BE49-F238E27FC236}">
                <a16:creationId xmlns:a16="http://schemas.microsoft.com/office/drawing/2014/main" id="{999E714F-AB03-B30D-D65F-59E344FDECA1}"/>
              </a:ext>
            </a:extLst>
          </p:cNvPr>
          <p:cNvSpPr>
            <a:spLocks noGrp="1"/>
          </p:cNvSpPr>
          <p:nvPr>
            <p:ph type="sldNum" sz="quarter" idx="12"/>
          </p:nvPr>
        </p:nvSpPr>
        <p:spPr/>
        <p:txBody>
          <a:bodyPr/>
          <a:lstStyle/>
          <a:p>
            <a:fld id="{B16735D3-C9E7-F649-AF37-A9D08763696D}" type="slidenum">
              <a:rPr lang="ja-JP" altLang="en-US" smtClean="0"/>
              <a:pPr/>
              <a:t>8</a:t>
            </a:fld>
            <a:endParaRPr lang="ja-JP" altLang="en-US"/>
          </a:p>
        </p:txBody>
      </p:sp>
      <p:pic>
        <p:nvPicPr>
          <p:cNvPr id="7" name="図 6">
            <a:extLst>
              <a:ext uri="{FF2B5EF4-FFF2-40B4-BE49-F238E27FC236}">
                <a16:creationId xmlns:a16="http://schemas.microsoft.com/office/drawing/2014/main" id="{E23E009E-65FB-0857-18BF-50727C66C9B6}"/>
              </a:ext>
            </a:extLst>
          </p:cNvPr>
          <p:cNvPicPr>
            <a:picLocks noChangeAspect="1"/>
          </p:cNvPicPr>
          <p:nvPr/>
        </p:nvPicPr>
        <p:blipFill>
          <a:blip r:embed="rId3"/>
          <a:srcRect l="3136" t="10926" r="4896" b="7679"/>
          <a:stretch>
            <a:fillRect/>
          </a:stretch>
        </p:blipFill>
        <p:spPr>
          <a:xfrm>
            <a:off x="1401955" y="2875458"/>
            <a:ext cx="6340090" cy="3586541"/>
          </a:xfrm>
          <a:prstGeom prst="rect">
            <a:avLst/>
          </a:prstGeom>
        </p:spPr>
      </p:pic>
      <p:sp>
        <p:nvSpPr>
          <p:cNvPr id="8" name="テキスト ボックス 7">
            <a:extLst>
              <a:ext uri="{FF2B5EF4-FFF2-40B4-BE49-F238E27FC236}">
                <a16:creationId xmlns:a16="http://schemas.microsoft.com/office/drawing/2014/main" id="{ABF50B05-4586-1068-7417-ED77278E5A0A}"/>
              </a:ext>
            </a:extLst>
          </p:cNvPr>
          <p:cNvSpPr txBox="1"/>
          <p:nvPr/>
        </p:nvSpPr>
        <p:spPr>
          <a:xfrm>
            <a:off x="205740" y="6581001"/>
            <a:ext cx="5897880" cy="276999"/>
          </a:xfrm>
          <a:prstGeom prst="rect">
            <a:avLst/>
          </a:prstGeom>
          <a:noFill/>
        </p:spPr>
        <p:txBody>
          <a:bodyPr wrap="square" rtlCol="0">
            <a:spAutoFit/>
          </a:bodyPr>
          <a:lstStyle/>
          <a:p>
            <a:r>
              <a:rPr lang="ja-JP" altLang="en-US" sz="1200"/>
              <a:t>画像引用元</a:t>
            </a:r>
            <a:r>
              <a:rPr lang="en-US" altLang="ja-JP" sz="1200" dirty="0"/>
              <a:t>: https://</a:t>
            </a:r>
            <a:r>
              <a:rPr lang="en-US" altLang="ja-JP" sz="1200" dirty="0" err="1"/>
              <a:t>github.com</a:t>
            </a:r>
            <a:r>
              <a:rPr lang="en-US" altLang="ja-JP" sz="1200" dirty="0"/>
              <a:t>/</a:t>
            </a:r>
            <a:r>
              <a:rPr lang="en-US" altLang="ja-JP" sz="1200" dirty="0" err="1"/>
              <a:t>anthropics</a:t>
            </a:r>
            <a:r>
              <a:rPr lang="en-US" altLang="ja-JP" sz="1200" dirty="0"/>
              <a:t>/</a:t>
            </a:r>
            <a:r>
              <a:rPr lang="en-US" altLang="ja-JP" sz="1200" dirty="0" err="1"/>
              <a:t>claude</a:t>
            </a:r>
            <a:r>
              <a:rPr lang="en-US" altLang="ja-JP" sz="1200" dirty="0"/>
              <a:t>-code</a:t>
            </a:r>
            <a:endParaRPr kumimoji="1" lang="ja-JP" altLang="en-US" sz="1200"/>
          </a:p>
        </p:txBody>
      </p:sp>
      <p:sp>
        <p:nvSpPr>
          <p:cNvPr id="9" name="テキスト ボックス 8">
            <a:extLst>
              <a:ext uri="{FF2B5EF4-FFF2-40B4-BE49-F238E27FC236}">
                <a16:creationId xmlns:a16="http://schemas.microsoft.com/office/drawing/2014/main" id="{386AC107-3627-FC1E-60BB-2DEAC730D86A}"/>
              </a:ext>
            </a:extLst>
          </p:cNvPr>
          <p:cNvSpPr txBox="1"/>
          <p:nvPr/>
        </p:nvSpPr>
        <p:spPr>
          <a:xfrm>
            <a:off x="3308252" y="2117063"/>
            <a:ext cx="4158586" cy="369332"/>
          </a:xfrm>
          <a:prstGeom prst="rect">
            <a:avLst/>
          </a:prstGeom>
          <a:noFill/>
        </p:spPr>
        <p:txBody>
          <a:bodyPr wrap="square" rtlCol="0">
            <a:spAutoFit/>
          </a:bodyPr>
          <a:lstStyle/>
          <a:p>
            <a:r>
              <a:rPr lang="en-US" altLang="ja-JP" dirty="0"/>
              <a:t>(C</a:t>
            </a:r>
            <a:r>
              <a:rPr lang="ja-JP" altLang="ja-JP"/>
              <a:t>haracter </a:t>
            </a:r>
            <a:r>
              <a:rPr lang="en-US" altLang="ja-JP" dirty="0"/>
              <a:t>U</a:t>
            </a:r>
            <a:r>
              <a:rPr lang="ja-JP" altLang="ja-JP"/>
              <a:t>ser </a:t>
            </a:r>
            <a:r>
              <a:rPr lang="en-US" altLang="ja-JP" dirty="0"/>
              <a:t>I</a:t>
            </a:r>
            <a:r>
              <a:rPr lang="ja-JP" altLang="ja-JP"/>
              <a:t>nterface</a:t>
            </a:r>
            <a:r>
              <a:rPr lang="en-US" altLang="ja-JP" dirty="0"/>
              <a:t>)</a:t>
            </a:r>
            <a:endParaRPr kumimoji="1" lang="ja-JP" altLang="en-US"/>
          </a:p>
        </p:txBody>
      </p:sp>
      <p:pic>
        <p:nvPicPr>
          <p:cNvPr id="5" name="図 4">
            <a:extLst>
              <a:ext uri="{FF2B5EF4-FFF2-40B4-BE49-F238E27FC236}">
                <a16:creationId xmlns:a16="http://schemas.microsoft.com/office/drawing/2014/main" id="{0AFA9485-135B-9FA0-0A74-E7E7758CBC22}"/>
              </a:ext>
            </a:extLst>
          </p:cNvPr>
          <p:cNvPicPr>
            <a:picLocks noChangeAspect="1"/>
          </p:cNvPicPr>
          <p:nvPr/>
        </p:nvPicPr>
        <p:blipFill>
          <a:blip r:embed="rId3"/>
          <a:srcRect l="3037" t="11358" r="83779" b="45427"/>
          <a:stretch>
            <a:fillRect/>
          </a:stretch>
        </p:blipFill>
        <p:spPr>
          <a:xfrm>
            <a:off x="747875" y="2211355"/>
            <a:ext cx="2057400" cy="4310145"/>
          </a:xfrm>
          <a:prstGeom prst="rect">
            <a:avLst/>
          </a:prstGeom>
        </p:spPr>
      </p:pic>
    </p:spTree>
    <p:extLst>
      <p:ext uri="{BB962C8B-B14F-4D97-AF65-F5344CB8AC3E}">
        <p14:creationId xmlns:p14="http://schemas.microsoft.com/office/powerpoint/2010/main" val="4080460002"/>
      </p:ext>
    </p:extLst>
  </p:cSld>
  <p:clrMapOvr>
    <a:masterClrMapping/>
  </p:clrMapOvr>
</p:sld>
</file>

<file path=ppt/theme/theme1.xml><?xml version="1.0" encoding="utf-8"?>
<a:theme xmlns:a="http://schemas.openxmlformats.org/drawingml/2006/main" name="higolab-modern1">
  <a:themeElements>
    <a:clrScheme name="higolab1">
      <a:dk1>
        <a:srgbClr val="2F4F4F"/>
      </a:dk1>
      <a:lt1>
        <a:srgbClr val="F5F5F5"/>
      </a:lt1>
      <a:dk2>
        <a:srgbClr val="696969"/>
      </a:dk2>
      <a:lt2>
        <a:srgbClr val="DCDCDC"/>
      </a:lt2>
      <a:accent1>
        <a:srgbClr val="304A9E"/>
      </a:accent1>
      <a:accent2>
        <a:srgbClr val="136EAB"/>
      </a:accent2>
      <a:accent3>
        <a:srgbClr val="D59533"/>
      </a:accent3>
      <a:accent4>
        <a:srgbClr val="009353"/>
      </a:accent4>
      <a:accent5>
        <a:srgbClr val="CA4683"/>
      </a:accent5>
      <a:accent6>
        <a:srgbClr val="CB4828"/>
      </a:accent6>
      <a:hlink>
        <a:srgbClr val="0000CC"/>
      </a:hlink>
      <a:folHlink>
        <a:srgbClr val="551A8B"/>
      </a:folHlink>
    </a:clrScheme>
    <a:fontScheme name="sel_new">
      <a:majorFont>
        <a:latin typeface="Segoe UI"/>
        <a:ea typeface="游ゴシック"/>
        <a:cs typeface=""/>
      </a:majorFont>
      <a:minorFont>
        <a:latin typeface="Segoe UI"/>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a:solidFill>
            <a:schemeClr val="tx1"/>
          </a:solidFill>
        </a:ln>
      </a:spPr>
      <a:bodyPr wrap="none" lIns="72000" tIns="72000" rIns="72000" bIns="72000" rtlCol="0" anchor="t"/>
      <a:lstStyle>
        <a:defPPr algn="l">
          <a:lnSpc>
            <a:spcPct val="90000"/>
          </a:lnSpc>
          <a:spcBef>
            <a:spcPts val="300"/>
          </a:spcBef>
          <a:spcAft>
            <a:spcPts val="100"/>
          </a:spcAft>
          <a:defRPr kumimoji="1" sz="2000" spc="110" baseline="0" dirty="0">
            <a:solidFill>
              <a:schemeClr val="tx1"/>
            </a:solidFill>
            <a:latin typeface="Segoe UI" panose="020B0502040204020203" pitchFamily="34" charset="0"/>
            <a:cs typeface="Segoe UI" panose="020B0502040204020203"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igolab-modern1" id="{3E96A2F8-991C-4873-9ECE-72FD02F70494}" vid="{B7B693FF-C13A-4064-837A-D6ED0A37F5D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higolab-modern1</Template>
  <TotalTime>21474</TotalTime>
  <Words>3469</Words>
  <Application>Microsoft Macintosh PowerPoint</Application>
  <PresentationFormat>画面に合わせる (4:3)</PresentationFormat>
  <Paragraphs>380</Paragraphs>
  <Slides>34</Slides>
  <Notes>30</Notes>
  <HiddenSlides>1</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34</vt:i4>
      </vt:variant>
    </vt:vector>
  </HeadingPairs>
  <TitlesOfParts>
    <vt:vector size="39" baseType="lpstr">
      <vt:lpstr>Yu Gothic</vt:lpstr>
      <vt:lpstr>Yu Gothic</vt:lpstr>
      <vt:lpstr>Arial</vt:lpstr>
      <vt:lpstr>Segoe UI</vt:lpstr>
      <vt:lpstr>higolab-modern1</vt:lpstr>
      <vt:lpstr>A Time-Based Visualization for  Agent-Based Codebase Interactions</vt:lpstr>
      <vt:lpstr>AIコーディングエージェント</vt:lpstr>
      <vt:lpstr>AIコーディングエージェント</vt:lpstr>
      <vt:lpstr>AIコーディングエージェント</vt:lpstr>
      <vt:lpstr>用語の定義</vt:lpstr>
      <vt:lpstr>用語の定義</vt:lpstr>
      <vt:lpstr>用語の定義</vt:lpstr>
      <vt:lpstr>トラジェクトリの観測</vt:lpstr>
      <vt:lpstr>トラジェクトリの観測</vt:lpstr>
      <vt:lpstr>CUI出力を用いた観測の問題点</vt:lpstr>
      <vt:lpstr>研究目的・方法</vt:lpstr>
      <vt:lpstr>提案ツールの概観</vt:lpstr>
      <vt:lpstr>提案ツール：①全インタラクションタイムライン</vt:lpstr>
      <vt:lpstr>提案ツール：②フィルタタイムライン</vt:lpstr>
      <vt:lpstr>提案ツール：②フィルタタイムライン</vt:lpstr>
      <vt:lpstr>提案ツール：③トークン使用量グラフ</vt:lpstr>
      <vt:lpstr>ケーススタディ</vt:lpstr>
      <vt:lpstr>観察1: テスト方法の模索</vt:lpstr>
      <vt:lpstr>PowerPoint プレゼンテーション</vt:lpstr>
      <vt:lpstr>観察2: 編集後のテスト実行</vt:lpstr>
      <vt:lpstr>観察2: 編集後のテスト実行</vt:lpstr>
      <vt:lpstr>観察2: 編集後のテスト実行</vt:lpstr>
      <vt:lpstr>観察3: トークン使用量</vt:lpstr>
      <vt:lpstr>観察3: トークン使用量</vt:lpstr>
      <vt:lpstr>観察3: トークン使用量</vt:lpstr>
      <vt:lpstr>観察3: トークン使用量</vt:lpstr>
      <vt:lpstr>ケーススタディのまとめ</vt:lpstr>
      <vt:lpstr>今後の展望</vt:lpstr>
      <vt:lpstr>まとめ</vt:lpstr>
      <vt:lpstr>付録：タイムラインのフィルタ条件</vt:lpstr>
      <vt:lpstr>付録：タイムラインのフィルタ条件</vt:lpstr>
      <vt:lpstr>付録：タイムラインのフィルタ条件</vt:lpstr>
      <vt:lpstr>付録：ごく多量のトークンを出力した応答</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肥後研究室用 スライドテンプレートの使い方</dc:title>
  <dc:creator>TSURU Tomoaki</dc:creator>
  <cp:lastModifiedBy>Kawamoto Takuto</cp:lastModifiedBy>
  <cp:revision>16</cp:revision>
  <dcterms:created xsi:type="dcterms:W3CDTF">2023-02-24T03:37:54Z</dcterms:created>
  <dcterms:modified xsi:type="dcterms:W3CDTF">2026-07-27T08:09:36Z</dcterms:modified>
</cp:coreProperties>
</file>