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71" r:id="rId1"/>
  </p:sldMasterIdLst>
  <p:notesMasterIdLst>
    <p:notesMasterId r:id="rId18"/>
  </p:notesMasterIdLst>
  <p:sldIdLst>
    <p:sldId id="751" r:id="rId2"/>
    <p:sldId id="876" r:id="rId3"/>
    <p:sldId id="916" r:id="rId4"/>
    <p:sldId id="913" r:id="rId5"/>
    <p:sldId id="914" r:id="rId6"/>
    <p:sldId id="878" r:id="rId7"/>
    <p:sldId id="794" r:id="rId8"/>
    <p:sldId id="915" r:id="rId9"/>
    <p:sldId id="884" r:id="rId10"/>
    <p:sldId id="917" r:id="rId11"/>
    <p:sldId id="918" r:id="rId12"/>
    <p:sldId id="919" r:id="rId13"/>
    <p:sldId id="929" r:id="rId14"/>
    <p:sldId id="930" r:id="rId15"/>
    <p:sldId id="921" r:id="rId16"/>
    <p:sldId id="922" r:id="rId17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" id="{AB3AA199-DB72-C14C-85E0-4A9263065E76}">
          <p14:sldIdLst>
            <p14:sldId id="751"/>
          </p14:sldIdLst>
        </p14:section>
        <p14:section name="背景" id="{43355E20-E446-3C48-B4F8-8CF28E612541}">
          <p14:sldIdLst>
            <p14:sldId id="876"/>
            <p14:sldId id="916"/>
            <p14:sldId id="913"/>
            <p14:sldId id="914"/>
            <p14:sldId id="878"/>
          </p14:sldIdLst>
        </p14:section>
        <p14:section name="本研究の概要" id="{F8F083EA-7405-DB4A-AF03-ABEB1F5D348A}">
          <p14:sldIdLst>
            <p14:sldId id="794"/>
          </p14:sldIdLst>
        </p14:section>
        <p14:section name="提案手法" id="{DA78C8A0-902C-40C8-97FF-4F429F0B615C}">
          <p14:sldIdLst>
            <p14:sldId id="915"/>
            <p14:sldId id="884"/>
          </p14:sldIdLst>
        </p14:section>
        <p14:section name="実験" id="{0CD5FAD8-A5DB-46E5-B7BC-39647BBBB397}">
          <p14:sldIdLst>
            <p14:sldId id="917"/>
            <p14:sldId id="918"/>
            <p14:sldId id="919"/>
            <p14:sldId id="929"/>
            <p14:sldId id="930"/>
            <p14:sldId id="921"/>
          </p14:sldIdLst>
        </p14:section>
        <p14:section name="まとめ" id="{FAE15825-999C-44E8-A779-3149D2979F18}">
          <p14:sldIdLst>
            <p14:sldId id="922"/>
          </p14:sldIdLst>
        </p14:section>
        <p14:section name="付録" id="{DE17DC8C-8EE2-44DE-AC73-D69E9B0CE74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E81BF1-690B-2AB9-8839-666025F07309}" name="TABATA Akihiro" initials="彰田" userId="S::u339064c@ecs.osaka-u.ac.jp::dce786f4-e27d-4707-8b5c-462080f533e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SURU Tomoaki" initials="TT" lastIdx="1" clrIdx="0">
    <p:extLst>
      <p:ext uri="{19B8F6BF-5375-455C-9EA6-DF929625EA0E}">
        <p15:presenceInfo xmlns:p15="http://schemas.microsoft.com/office/powerpoint/2012/main" userId="S::u396938g@ecs.osaka-u.ac.jp::7810defa-b10c-4e21-bf06-8b89767c55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  <a:srgbClr val="E9E5E8"/>
    <a:srgbClr val="FFFF00"/>
    <a:srgbClr val="CA4683"/>
    <a:srgbClr val="FFFFFF"/>
    <a:srgbClr val="F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0" autoAdjust="0"/>
    <p:restoredTop sz="94404" autoAdjust="0"/>
  </p:normalViewPr>
  <p:slideViewPr>
    <p:cSldViewPr snapToGrid="0">
      <p:cViewPr varScale="1">
        <p:scale>
          <a:sx n="100" d="100"/>
          <a:sy n="100" d="100"/>
        </p:scale>
        <p:origin x="1142" y="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HIMURA Ryosuke" userId="574130d6-88eb-4ee8-8224-7cd125e88581" providerId="ADAL" clId="{D4BE9EEF-5ABC-4144-A0EC-C79DB1E29959}"/>
    <pc:docChg chg="undo custSel addSld delSld modSld sldOrd modSection">
      <pc:chgData name="ISHIMURA Ryosuke" userId="574130d6-88eb-4ee8-8224-7cd125e88581" providerId="ADAL" clId="{D4BE9EEF-5ABC-4144-A0EC-C79DB1E29959}" dt="2026-07-08T02:49:53.255" v="4652" actId="22"/>
      <pc:docMkLst>
        <pc:docMk/>
      </pc:docMkLst>
      <pc:sldChg chg="modSp mod">
        <pc:chgData name="ISHIMURA Ryosuke" userId="574130d6-88eb-4ee8-8224-7cd125e88581" providerId="ADAL" clId="{D4BE9EEF-5ABC-4144-A0EC-C79DB1E29959}" dt="2026-07-08T02:37:29.597" v="4449" actId="113"/>
        <pc:sldMkLst>
          <pc:docMk/>
          <pc:sldMk cId="826370273" sldId="794"/>
        </pc:sldMkLst>
        <pc:spChg chg="mod">
          <ac:chgData name="ISHIMURA Ryosuke" userId="574130d6-88eb-4ee8-8224-7cd125e88581" providerId="ADAL" clId="{D4BE9EEF-5ABC-4144-A0EC-C79DB1E29959}" dt="2026-07-08T02:37:29.597" v="4449" actId="113"/>
          <ac:spMkLst>
            <pc:docMk/>
            <pc:sldMk cId="826370273" sldId="794"/>
            <ac:spMk id="3" creationId="{D99D403F-04FE-B189-0613-E5ABCEF73D6C}"/>
          </ac:spMkLst>
        </pc:spChg>
      </pc:sldChg>
      <pc:sldChg chg="addSp delSp modSp mod modNotesTx">
        <pc:chgData name="ISHIMURA Ryosuke" userId="574130d6-88eb-4ee8-8224-7cd125e88581" providerId="ADAL" clId="{D4BE9EEF-5ABC-4144-A0EC-C79DB1E29959}" dt="2026-07-07T14:31:35.382" v="4306" actId="20577"/>
        <pc:sldMkLst>
          <pc:docMk/>
          <pc:sldMk cId="698555492" sldId="878"/>
        </pc:sldMkLst>
        <pc:spChg chg="mod">
          <ac:chgData name="ISHIMURA Ryosuke" userId="574130d6-88eb-4ee8-8224-7cd125e88581" providerId="ADAL" clId="{D4BE9EEF-5ABC-4144-A0EC-C79DB1E29959}" dt="2026-07-07T11:28:07.514" v="11" actId="20577"/>
          <ac:spMkLst>
            <pc:docMk/>
            <pc:sldMk cId="698555492" sldId="878"/>
            <ac:spMk id="8" creationId="{56174933-4954-3CCC-3C99-2C20453CFED3}"/>
          </ac:spMkLst>
        </pc:spChg>
      </pc:sldChg>
      <pc:sldChg chg="addSp delSp modSp mod">
        <pc:chgData name="ISHIMURA Ryosuke" userId="574130d6-88eb-4ee8-8224-7cd125e88581" providerId="ADAL" clId="{D4BE9EEF-5ABC-4144-A0EC-C79DB1E29959}" dt="2026-07-08T02:43:28.196" v="4554" actId="1036"/>
        <pc:sldMkLst>
          <pc:docMk/>
          <pc:sldMk cId="375562410" sldId="884"/>
        </pc:sldMkLst>
        <pc:spChg chg="mod">
          <ac:chgData name="ISHIMURA Ryosuke" userId="574130d6-88eb-4ee8-8224-7cd125e88581" providerId="ADAL" clId="{D4BE9EEF-5ABC-4144-A0EC-C79DB1E29959}" dt="2026-07-08T02:40:19.057" v="4542"/>
          <ac:spMkLst>
            <pc:docMk/>
            <pc:sldMk cId="375562410" sldId="884"/>
            <ac:spMk id="3" creationId="{B70E8686-71FB-1208-2C8A-7A4C79D82331}"/>
          </ac:spMkLst>
        </pc:spChg>
        <pc:spChg chg="mod">
          <ac:chgData name="ISHIMURA Ryosuke" userId="574130d6-88eb-4ee8-8224-7cd125e88581" providerId="ADAL" clId="{D4BE9EEF-5ABC-4144-A0EC-C79DB1E29959}" dt="2026-07-08T02:43:28.196" v="4554" actId="1036"/>
          <ac:spMkLst>
            <pc:docMk/>
            <pc:sldMk cId="375562410" sldId="884"/>
            <ac:spMk id="9" creationId="{A55CAB74-5BDC-058C-F274-8D8B694092A5}"/>
          </ac:spMkLst>
        </pc:spChg>
        <pc:spChg chg="mod">
          <ac:chgData name="ISHIMURA Ryosuke" userId="574130d6-88eb-4ee8-8224-7cd125e88581" providerId="ADAL" clId="{D4BE9EEF-5ABC-4144-A0EC-C79DB1E29959}" dt="2026-07-08T02:43:28.196" v="4554" actId="1036"/>
          <ac:spMkLst>
            <pc:docMk/>
            <pc:sldMk cId="375562410" sldId="884"/>
            <ac:spMk id="10" creationId="{1C8F93C1-79E6-4822-8C4A-ECCCFD8D63B6}"/>
          </ac:spMkLst>
        </pc:spChg>
        <pc:spChg chg="mod">
          <ac:chgData name="ISHIMURA Ryosuke" userId="574130d6-88eb-4ee8-8224-7cd125e88581" providerId="ADAL" clId="{D4BE9EEF-5ABC-4144-A0EC-C79DB1E29959}" dt="2026-07-08T02:43:28.196" v="4554" actId="1036"/>
          <ac:spMkLst>
            <pc:docMk/>
            <pc:sldMk cId="375562410" sldId="884"/>
            <ac:spMk id="20" creationId="{BF58E151-5B65-AD9E-4040-675B7BAC672F}"/>
          </ac:spMkLst>
        </pc:spChg>
        <pc:spChg chg="mod">
          <ac:chgData name="ISHIMURA Ryosuke" userId="574130d6-88eb-4ee8-8224-7cd125e88581" providerId="ADAL" clId="{D4BE9EEF-5ABC-4144-A0EC-C79DB1E29959}" dt="2026-07-08T02:43:28.196" v="4554" actId="1036"/>
          <ac:spMkLst>
            <pc:docMk/>
            <pc:sldMk cId="375562410" sldId="884"/>
            <ac:spMk id="22" creationId="{54167EE4-C8BD-DF55-56A6-59A701CC7CC0}"/>
          </ac:spMkLst>
        </pc:spChg>
        <pc:spChg chg="add mod">
          <ac:chgData name="ISHIMURA Ryosuke" userId="574130d6-88eb-4ee8-8224-7cd125e88581" providerId="ADAL" clId="{D4BE9EEF-5ABC-4144-A0EC-C79DB1E29959}" dt="2026-07-08T02:43:28.196" v="4554" actId="1036"/>
          <ac:spMkLst>
            <pc:docMk/>
            <pc:sldMk cId="375562410" sldId="884"/>
            <ac:spMk id="24" creationId="{F48DCA3C-F96B-434A-AEFA-46EEC7BF8A79}"/>
          </ac:spMkLst>
        </pc:spChg>
        <pc:spChg chg="add mod">
          <ac:chgData name="ISHIMURA Ryosuke" userId="574130d6-88eb-4ee8-8224-7cd125e88581" providerId="ADAL" clId="{D4BE9EEF-5ABC-4144-A0EC-C79DB1E29959}" dt="2026-07-08T02:43:28.196" v="4554" actId="1036"/>
          <ac:spMkLst>
            <pc:docMk/>
            <pc:sldMk cId="375562410" sldId="884"/>
            <ac:spMk id="33" creationId="{4C436D80-CBE0-BB5E-2629-25E8DAD37302}"/>
          </ac:spMkLst>
        </pc:spChg>
        <pc:spChg chg="add mod">
          <ac:chgData name="ISHIMURA Ryosuke" userId="574130d6-88eb-4ee8-8224-7cd125e88581" providerId="ADAL" clId="{D4BE9EEF-5ABC-4144-A0EC-C79DB1E29959}" dt="2026-07-08T02:43:28.196" v="4554" actId="1036"/>
          <ac:spMkLst>
            <pc:docMk/>
            <pc:sldMk cId="375562410" sldId="884"/>
            <ac:spMk id="36" creationId="{11F5969B-CCCB-74DD-BECB-8DA8C1562E49}"/>
          </ac:spMkLst>
        </pc:spChg>
        <pc:spChg chg="add mod">
          <ac:chgData name="ISHIMURA Ryosuke" userId="574130d6-88eb-4ee8-8224-7cd125e88581" providerId="ADAL" clId="{D4BE9EEF-5ABC-4144-A0EC-C79DB1E29959}" dt="2026-07-08T02:43:28.196" v="4554" actId="1036"/>
          <ac:spMkLst>
            <pc:docMk/>
            <pc:sldMk cId="375562410" sldId="884"/>
            <ac:spMk id="44" creationId="{A8D10675-BB5B-B5FD-1C5D-06A97330498B}"/>
          </ac:spMkLst>
        </pc:spChg>
        <pc:spChg chg="add mod">
          <ac:chgData name="ISHIMURA Ryosuke" userId="574130d6-88eb-4ee8-8224-7cd125e88581" providerId="ADAL" clId="{D4BE9EEF-5ABC-4144-A0EC-C79DB1E29959}" dt="2026-07-08T02:43:28.196" v="4554" actId="1036"/>
          <ac:spMkLst>
            <pc:docMk/>
            <pc:sldMk cId="375562410" sldId="884"/>
            <ac:spMk id="48" creationId="{A9779EFB-54C2-1D98-0727-ABB956824D7E}"/>
          </ac:spMkLst>
        </pc:spChg>
        <pc:picChg chg="mod">
          <ac:chgData name="ISHIMURA Ryosuke" userId="574130d6-88eb-4ee8-8224-7cd125e88581" providerId="ADAL" clId="{D4BE9EEF-5ABC-4144-A0EC-C79DB1E29959}" dt="2026-07-07T11:32:33.720" v="159" actId="1076"/>
          <ac:picMkLst>
            <pc:docMk/>
            <pc:sldMk cId="375562410" sldId="884"/>
            <ac:picMk id="11" creationId="{E94CA803-742C-3D20-8A68-BF14A81FBF7E}"/>
          </ac:picMkLst>
        </pc:picChg>
        <pc:picChg chg="mod">
          <ac:chgData name="ISHIMURA Ryosuke" userId="574130d6-88eb-4ee8-8224-7cd125e88581" providerId="ADAL" clId="{D4BE9EEF-5ABC-4144-A0EC-C79DB1E29959}" dt="2026-07-08T02:43:28.196" v="4554" actId="1036"/>
          <ac:picMkLst>
            <pc:docMk/>
            <pc:sldMk cId="375562410" sldId="884"/>
            <ac:picMk id="14" creationId="{4D24677A-A5C2-DA20-23D6-40F6C50C96A2}"/>
          </ac:picMkLst>
        </pc:picChg>
        <pc:picChg chg="mod">
          <ac:chgData name="ISHIMURA Ryosuke" userId="574130d6-88eb-4ee8-8224-7cd125e88581" providerId="ADAL" clId="{D4BE9EEF-5ABC-4144-A0EC-C79DB1E29959}" dt="2026-07-07T11:42:01.535" v="544" actId="1036"/>
          <ac:picMkLst>
            <pc:docMk/>
            <pc:sldMk cId="375562410" sldId="884"/>
            <ac:picMk id="15" creationId="{9EAE715D-29A1-ED2D-15AB-C585C875743F}"/>
          </ac:picMkLst>
        </pc:picChg>
        <pc:picChg chg="mod">
          <ac:chgData name="ISHIMURA Ryosuke" userId="574130d6-88eb-4ee8-8224-7cd125e88581" providerId="ADAL" clId="{D4BE9EEF-5ABC-4144-A0EC-C79DB1E29959}" dt="2026-07-07T11:38:43.700" v="401" actId="1037"/>
          <ac:picMkLst>
            <pc:docMk/>
            <pc:sldMk cId="375562410" sldId="884"/>
            <ac:picMk id="16" creationId="{991D87CD-6495-C7FF-F987-A30999414861}"/>
          </ac:picMkLst>
        </pc:picChg>
        <pc:picChg chg="add mod">
          <ac:chgData name="ISHIMURA Ryosuke" userId="574130d6-88eb-4ee8-8224-7cd125e88581" providerId="ADAL" clId="{D4BE9EEF-5ABC-4144-A0EC-C79DB1E29959}" dt="2026-07-07T11:34:02.357" v="192" actId="1076"/>
          <ac:picMkLst>
            <pc:docMk/>
            <pc:sldMk cId="375562410" sldId="884"/>
            <ac:picMk id="26" creationId="{491B28B4-F681-E5AE-EE76-16F3D8E1810A}"/>
          </ac:picMkLst>
        </pc:picChg>
        <pc:picChg chg="add mod">
          <ac:chgData name="ISHIMURA Ryosuke" userId="574130d6-88eb-4ee8-8224-7cd125e88581" providerId="ADAL" clId="{D4BE9EEF-5ABC-4144-A0EC-C79DB1E29959}" dt="2026-07-07T11:38:50.023" v="411" actId="1037"/>
          <ac:picMkLst>
            <pc:docMk/>
            <pc:sldMk cId="375562410" sldId="884"/>
            <ac:picMk id="28" creationId="{3F691379-3346-D6AD-FA65-4C7B787B5857}"/>
          </ac:picMkLst>
        </pc:picChg>
        <pc:picChg chg="add mod">
          <ac:chgData name="ISHIMURA Ryosuke" userId="574130d6-88eb-4ee8-8224-7cd125e88581" providerId="ADAL" clId="{D4BE9EEF-5ABC-4144-A0EC-C79DB1E29959}" dt="2026-07-07T11:38:50.023" v="411" actId="1037"/>
          <ac:picMkLst>
            <pc:docMk/>
            <pc:sldMk cId="375562410" sldId="884"/>
            <ac:picMk id="30" creationId="{B761F5AD-EC9C-57C3-8BC2-87DE91C6C04A}"/>
          </ac:picMkLst>
        </pc:picChg>
        <pc:picChg chg="add mod">
          <ac:chgData name="ISHIMURA Ryosuke" userId="574130d6-88eb-4ee8-8224-7cd125e88581" providerId="ADAL" clId="{D4BE9EEF-5ABC-4144-A0EC-C79DB1E29959}" dt="2026-07-07T11:34:27.094" v="198" actId="1076"/>
          <ac:picMkLst>
            <pc:docMk/>
            <pc:sldMk cId="375562410" sldId="884"/>
            <ac:picMk id="38" creationId="{C22BA42F-5607-1808-0139-FF3A3CD7EF4B}"/>
          </ac:picMkLst>
        </pc:picChg>
        <pc:picChg chg="add mod">
          <ac:chgData name="ISHIMURA Ryosuke" userId="574130d6-88eb-4ee8-8224-7cd125e88581" providerId="ADAL" clId="{D4BE9EEF-5ABC-4144-A0EC-C79DB1E29959}" dt="2026-07-07T11:34:27.094" v="198" actId="1076"/>
          <ac:picMkLst>
            <pc:docMk/>
            <pc:sldMk cId="375562410" sldId="884"/>
            <ac:picMk id="40" creationId="{A9CD8747-4027-CC6B-E41F-06ACDE5875B8}"/>
          </ac:picMkLst>
        </pc:picChg>
        <pc:picChg chg="add mod">
          <ac:chgData name="ISHIMURA Ryosuke" userId="574130d6-88eb-4ee8-8224-7cd125e88581" providerId="ADAL" clId="{D4BE9EEF-5ABC-4144-A0EC-C79DB1E29959}" dt="2026-07-07T11:38:50.023" v="411" actId="1037"/>
          <ac:picMkLst>
            <pc:docMk/>
            <pc:sldMk cId="375562410" sldId="884"/>
            <ac:picMk id="42" creationId="{336D9B2E-F87B-690C-8794-2DCD107AE7A0}"/>
          </ac:picMkLst>
        </pc:picChg>
        <pc:cxnChg chg="mod">
          <ac:chgData name="ISHIMURA Ryosuke" userId="574130d6-88eb-4ee8-8224-7cd125e88581" providerId="ADAL" clId="{D4BE9EEF-5ABC-4144-A0EC-C79DB1E29959}" dt="2026-07-07T11:38:43.700" v="401" actId="1037"/>
          <ac:cxnSpMkLst>
            <pc:docMk/>
            <pc:sldMk cId="375562410" sldId="884"/>
            <ac:cxnSpMk id="19" creationId="{1A8693BD-4E7A-4148-9A4E-EFA4CCCF1E0E}"/>
          </ac:cxnSpMkLst>
        </pc:cxnChg>
        <pc:cxnChg chg="mod">
          <ac:chgData name="ISHIMURA Ryosuke" userId="574130d6-88eb-4ee8-8224-7cd125e88581" providerId="ADAL" clId="{D4BE9EEF-5ABC-4144-A0EC-C79DB1E29959}" dt="2026-07-07T11:36:18.039" v="306" actId="14100"/>
          <ac:cxnSpMkLst>
            <pc:docMk/>
            <pc:sldMk cId="375562410" sldId="884"/>
            <ac:cxnSpMk id="21" creationId="{3606493B-F69B-7C24-0E0A-AC336B90E858}"/>
          </ac:cxnSpMkLst>
        </pc:cxnChg>
        <pc:cxnChg chg="add mod">
          <ac:chgData name="ISHIMURA Ryosuke" userId="574130d6-88eb-4ee8-8224-7cd125e88581" providerId="ADAL" clId="{D4BE9EEF-5ABC-4144-A0EC-C79DB1E29959}" dt="2026-07-07T11:36:29.842" v="309" actId="14100"/>
          <ac:cxnSpMkLst>
            <pc:docMk/>
            <pc:sldMk cId="375562410" sldId="884"/>
            <ac:cxnSpMk id="32" creationId="{ED8FDDBE-8BD2-5E3B-082E-34D9A6A13A1B}"/>
          </ac:cxnSpMkLst>
        </pc:cxnChg>
      </pc:sldChg>
      <pc:sldChg chg="modSp mod">
        <pc:chgData name="ISHIMURA Ryosuke" userId="574130d6-88eb-4ee8-8224-7cd125e88581" providerId="ADAL" clId="{D4BE9EEF-5ABC-4144-A0EC-C79DB1E29959}" dt="2026-07-07T12:21:34.620" v="2284" actId="14100"/>
        <pc:sldMkLst>
          <pc:docMk/>
          <pc:sldMk cId="2357428413" sldId="914"/>
        </pc:sldMkLst>
        <pc:spChg chg="mod">
          <ac:chgData name="ISHIMURA Ryosuke" userId="574130d6-88eb-4ee8-8224-7cd125e88581" providerId="ADAL" clId="{D4BE9EEF-5ABC-4144-A0EC-C79DB1E29959}" dt="2026-07-07T12:21:34.620" v="2284" actId="14100"/>
          <ac:spMkLst>
            <pc:docMk/>
            <pc:sldMk cId="2357428413" sldId="914"/>
            <ac:spMk id="20" creationId="{AF9BF188-405E-1680-A878-90C815CFC614}"/>
          </ac:spMkLst>
        </pc:spChg>
        <pc:spChg chg="mod">
          <ac:chgData name="ISHIMURA Ryosuke" userId="574130d6-88eb-4ee8-8224-7cd125e88581" providerId="ADAL" clId="{D4BE9EEF-5ABC-4144-A0EC-C79DB1E29959}" dt="2026-07-07T12:21:27.164" v="2282"/>
          <ac:spMkLst>
            <pc:docMk/>
            <pc:sldMk cId="2357428413" sldId="914"/>
            <ac:spMk id="22" creationId="{CBC38DB3-F5AA-D019-BA24-1C98C3C97142}"/>
          </ac:spMkLst>
        </pc:spChg>
      </pc:sldChg>
      <pc:sldChg chg="modSp mod">
        <pc:chgData name="ISHIMURA Ryosuke" userId="574130d6-88eb-4ee8-8224-7cd125e88581" providerId="ADAL" clId="{D4BE9EEF-5ABC-4144-A0EC-C79DB1E29959}" dt="2026-07-08T02:38:58.177" v="4452" actId="1076"/>
        <pc:sldMkLst>
          <pc:docMk/>
          <pc:sldMk cId="4259706429" sldId="915"/>
        </pc:sldMkLst>
        <pc:spChg chg="mod">
          <ac:chgData name="ISHIMURA Ryosuke" userId="574130d6-88eb-4ee8-8224-7cd125e88581" providerId="ADAL" clId="{D4BE9EEF-5ABC-4144-A0EC-C79DB1E29959}" dt="2026-07-08T02:38:58.177" v="4452" actId="1076"/>
          <ac:spMkLst>
            <pc:docMk/>
            <pc:sldMk cId="4259706429" sldId="915"/>
            <ac:spMk id="59" creationId="{C82F0015-2583-6E14-DBE3-8F289B59CB69}"/>
          </ac:spMkLst>
        </pc:spChg>
        <pc:cxnChg chg="mod">
          <ac:chgData name="ISHIMURA Ryosuke" userId="574130d6-88eb-4ee8-8224-7cd125e88581" providerId="ADAL" clId="{D4BE9EEF-5ABC-4144-A0EC-C79DB1E29959}" dt="2026-07-08T02:38:52.949" v="4451" actId="693"/>
          <ac:cxnSpMkLst>
            <pc:docMk/>
            <pc:sldMk cId="4259706429" sldId="915"/>
            <ac:cxnSpMk id="53" creationId="{449A0EC2-D121-8A3D-C854-34D08BF40C7E}"/>
          </ac:cxnSpMkLst>
        </pc:cxnChg>
      </pc:sldChg>
      <pc:sldChg chg="delSp mod">
        <pc:chgData name="ISHIMURA Ryosuke" userId="574130d6-88eb-4ee8-8224-7cd125e88581" providerId="ADAL" clId="{D4BE9EEF-5ABC-4144-A0EC-C79DB1E29959}" dt="2026-07-07T11:38:16.575" v="391" actId="478"/>
        <pc:sldMkLst>
          <pc:docMk/>
          <pc:sldMk cId="998973240" sldId="916"/>
        </pc:sldMkLst>
      </pc:sldChg>
      <pc:sldChg chg="modSp new mod ord">
        <pc:chgData name="ISHIMURA Ryosuke" userId="574130d6-88eb-4ee8-8224-7cd125e88581" providerId="ADAL" clId="{D4BE9EEF-5ABC-4144-A0EC-C79DB1E29959}" dt="2026-07-07T11:55:12.875" v="926" actId="113"/>
        <pc:sldMkLst>
          <pc:docMk/>
          <pc:sldMk cId="145736712" sldId="917"/>
        </pc:sldMkLst>
        <pc:spChg chg="mod">
          <ac:chgData name="ISHIMURA Ryosuke" userId="574130d6-88eb-4ee8-8224-7cd125e88581" providerId="ADAL" clId="{D4BE9EEF-5ABC-4144-A0EC-C79DB1E29959}" dt="2026-07-07T11:55:04.079" v="925" actId="20577"/>
          <ac:spMkLst>
            <pc:docMk/>
            <pc:sldMk cId="145736712" sldId="917"/>
            <ac:spMk id="2" creationId="{90833B83-28AC-CE19-2329-80B67B6E6FDC}"/>
          </ac:spMkLst>
        </pc:spChg>
        <pc:spChg chg="mod">
          <ac:chgData name="ISHIMURA Ryosuke" userId="574130d6-88eb-4ee8-8224-7cd125e88581" providerId="ADAL" clId="{D4BE9EEF-5ABC-4144-A0EC-C79DB1E29959}" dt="2026-07-07T11:55:12.875" v="926" actId="113"/>
          <ac:spMkLst>
            <pc:docMk/>
            <pc:sldMk cId="145736712" sldId="917"/>
            <ac:spMk id="3" creationId="{CCE3B5D5-48A3-ED31-3B71-99D531BD53FE}"/>
          </ac:spMkLst>
        </pc:spChg>
      </pc:sldChg>
      <pc:sldChg chg="addSp delSp modSp new mod">
        <pc:chgData name="ISHIMURA Ryosuke" userId="574130d6-88eb-4ee8-8224-7cd125e88581" providerId="ADAL" clId="{D4BE9EEF-5ABC-4144-A0EC-C79DB1E29959}" dt="2026-07-07T13:56:33.842" v="3499" actId="1035"/>
        <pc:sldMkLst>
          <pc:docMk/>
          <pc:sldMk cId="3859828661" sldId="918"/>
        </pc:sldMkLst>
        <pc:spChg chg="mod">
          <ac:chgData name="ISHIMURA Ryosuke" userId="574130d6-88eb-4ee8-8224-7cd125e88581" providerId="ADAL" clId="{D4BE9EEF-5ABC-4144-A0EC-C79DB1E29959}" dt="2026-07-07T12:01:28.666" v="1318"/>
          <ac:spMkLst>
            <pc:docMk/>
            <pc:sldMk cId="3859828661" sldId="918"/>
            <ac:spMk id="2" creationId="{0410E77F-65FC-B526-D666-6852687BE8CB}"/>
          </ac:spMkLst>
        </pc:spChg>
        <pc:spChg chg="add del mod">
          <ac:chgData name="ISHIMURA Ryosuke" userId="574130d6-88eb-4ee8-8224-7cd125e88581" providerId="ADAL" clId="{D4BE9EEF-5ABC-4144-A0EC-C79DB1E29959}" dt="2026-07-07T12:34:49.896" v="2916" actId="1076"/>
          <ac:spMkLst>
            <pc:docMk/>
            <pc:sldMk cId="3859828661" sldId="918"/>
            <ac:spMk id="3" creationId="{0F77AC70-28BA-BED9-6BCB-1AEE5807089B}"/>
          </ac:spMkLst>
        </pc:spChg>
        <pc:spChg chg="add mod">
          <ac:chgData name="ISHIMURA Ryosuke" userId="574130d6-88eb-4ee8-8224-7cd125e88581" providerId="ADAL" clId="{D4BE9EEF-5ABC-4144-A0EC-C79DB1E29959}" dt="2026-07-07T13:56:33.842" v="3499" actId="1035"/>
          <ac:spMkLst>
            <pc:docMk/>
            <pc:sldMk cId="3859828661" sldId="918"/>
            <ac:spMk id="7" creationId="{BDBF68D4-AC4E-F3E1-7A38-478E9A316037}"/>
          </ac:spMkLst>
        </pc:spChg>
        <pc:spChg chg="add mod">
          <ac:chgData name="ISHIMURA Ryosuke" userId="574130d6-88eb-4ee8-8224-7cd125e88581" providerId="ADAL" clId="{D4BE9EEF-5ABC-4144-A0EC-C79DB1E29959}" dt="2026-07-07T13:56:33.842" v="3499" actId="1035"/>
          <ac:spMkLst>
            <pc:docMk/>
            <pc:sldMk cId="3859828661" sldId="918"/>
            <ac:spMk id="8" creationId="{42821496-E708-D528-22CE-814FEC7CCBD8}"/>
          </ac:spMkLst>
        </pc:spChg>
        <pc:spChg chg="add mod">
          <ac:chgData name="ISHIMURA Ryosuke" userId="574130d6-88eb-4ee8-8224-7cd125e88581" providerId="ADAL" clId="{D4BE9EEF-5ABC-4144-A0EC-C79DB1E29959}" dt="2026-07-07T13:56:33.842" v="3499" actId="1035"/>
          <ac:spMkLst>
            <pc:docMk/>
            <pc:sldMk cId="3859828661" sldId="918"/>
            <ac:spMk id="11" creationId="{E5755C9E-5DCB-9016-2AF6-C5CDFD87F296}"/>
          </ac:spMkLst>
        </pc:spChg>
        <pc:spChg chg="add mod">
          <ac:chgData name="ISHIMURA Ryosuke" userId="574130d6-88eb-4ee8-8224-7cd125e88581" providerId="ADAL" clId="{D4BE9EEF-5ABC-4144-A0EC-C79DB1E29959}" dt="2026-07-07T13:56:33.842" v="3499" actId="1035"/>
          <ac:spMkLst>
            <pc:docMk/>
            <pc:sldMk cId="3859828661" sldId="918"/>
            <ac:spMk id="13" creationId="{841B7B8F-F38E-E09E-0485-3D69056ACB63}"/>
          </ac:spMkLst>
        </pc:spChg>
        <pc:graphicFrameChg chg="add del mod modGraphic">
          <ac:chgData name="ISHIMURA Ryosuke" userId="574130d6-88eb-4ee8-8224-7cd125e88581" providerId="ADAL" clId="{D4BE9EEF-5ABC-4144-A0EC-C79DB1E29959}" dt="2026-07-07T13:56:33.842" v="3499" actId="1035"/>
          <ac:graphicFrameMkLst>
            <pc:docMk/>
            <pc:sldMk cId="3859828661" sldId="918"/>
            <ac:graphicFrameMk id="6" creationId="{BBC0C051-9DD7-94F1-ED20-DD0C55D08499}"/>
          </ac:graphicFrameMkLst>
        </pc:graphicFrameChg>
      </pc:sldChg>
      <pc:sldChg chg="addSp delSp modSp new mod">
        <pc:chgData name="ISHIMURA Ryosuke" userId="574130d6-88eb-4ee8-8224-7cd125e88581" providerId="ADAL" clId="{D4BE9EEF-5ABC-4144-A0EC-C79DB1E29959}" dt="2026-07-08T02:47:54.822" v="4602" actId="14734"/>
        <pc:sldMkLst>
          <pc:docMk/>
          <pc:sldMk cId="317255067" sldId="919"/>
        </pc:sldMkLst>
        <pc:spChg chg="mod">
          <ac:chgData name="ISHIMURA Ryosuke" userId="574130d6-88eb-4ee8-8224-7cd125e88581" providerId="ADAL" clId="{D4BE9EEF-5ABC-4144-A0EC-C79DB1E29959}" dt="2026-07-07T12:08:52.585" v="1630"/>
          <ac:spMkLst>
            <pc:docMk/>
            <pc:sldMk cId="317255067" sldId="919"/>
            <ac:spMk id="2" creationId="{50C43122-F3D0-F164-0F4B-0339A04F984E}"/>
          </ac:spMkLst>
        </pc:spChg>
        <pc:spChg chg="add mod ord">
          <ac:chgData name="ISHIMURA Ryosuke" userId="574130d6-88eb-4ee8-8224-7cd125e88581" providerId="ADAL" clId="{D4BE9EEF-5ABC-4144-A0EC-C79DB1E29959}" dt="2026-07-08T02:47:39.036" v="4555" actId="167"/>
          <ac:spMkLst>
            <pc:docMk/>
            <pc:sldMk cId="317255067" sldId="919"/>
            <ac:spMk id="6" creationId="{61709256-1D6E-EB4D-78AA-4376690A0BBC}"/>
          </ac:spMkLst>
        </pc:spChg>
        <pc:graphicFrameChg chg="add mod ord modGraphic">
          <ac:chgData name="ISHIMURA Ryosuke" userId="574130d6-88eb-4ee8-8224-7cd125e88581" providerId="ADAL" clId="{D4BE9EEF-5ABC-4144-A0EC-C79DB1E29959}" dt="2026-07-08T02:47:54.822" v="4602" actId="14734"/>
          <ac:graphicFrameMkLst>
            <pc:docMk/>
            <pc:sldMk cId="317255067" sldId="919"/>
            <ac:graphicFrameMk id="5" creationId="{524C6A39-9660-512E-03F4-8A88D3F8471A}"/>
          </ac:graphicFrameMkLst>
        </pc:graphicFrameChg>
      </pc:sldChg>
      <pc:sldChg chg="addSp delSp modSp add mod">
        <pc:chgData name="ISHIMURA Ryosuke" userId="574130d6-88eb-4ee8-8224-7cd125e88581" providerId="ADAL" clId="{D4BE9EEF-5ABC-4144-A0EC-C79DB1E29959}" dt="2026-07-08T02:49:46.882" v="4650"/>
        <pc:sldMkLst>
          <pc:docMk/>
          <pc:sldMk cId="426905754" sldId="921"/>
        </pc:sldMkLst>
        <pc:spChg chg="mod">
          <ac:chgData name="ISHIMURA Ryosuke" userId="574130d6-88eb-4ee8-8224-7cd125e88581" providerId="ADAL" clId="{D4BE9EEF-5ABC-4144-A0EC-C79DB1E29959}" dt="2026-07-07T12:15:18.533" v="2010" actId="20577"/>
          <ac:spMkLst>
            <pc:docMk/>
            <pc:sldMk cId="426905754" sldId="921"/>
            <ac:spMk id="2" creationId="{95C2D601-1EE2-F6DA-F1C0-D612CC5DE1EF}"/>
          </ac:spMkLst>
        </pc:spChg>
        <pc:spChg chg="mod">
          <ac:chgData name="ISHIMURA Ryosuke" userId="574130d6-88eb-4ee8-8224-7cd125e88581" providerId="ADAL" clId="{D4BE9EEF-5ABC-4144-A0EC-C79DB1E29959}" dt="2026-07-07T14:32:15.711" v="4381"/>
          <ac:spMkLst>
            <pc:docMk/>
            <pc:sldMk cId="426905754" sldId="921"/>
            <ac:spMk id="3" creationId="{32ECAB60-A48C-0D5D-5458-2DE93E4FDA21}"/>
          </ac:spMkLst>
        </pc:spChg>
        <pc:spChg chg="add mod">
          <ac:chgData name="ISHIMURA Ryosuke" userId="574130d6-88eb-4ee8-8224-7cd125e88581" providerId="ADAL" clId="{D4BE9EEF-5ABC-4144-A0EC-C79DB1E29959}" dt="2026-07-07T14:10:29.326" v="3959"/>
          <ac:spMkLst>
            <pc:docMk/>
            <pc:sldMk cId="426905754" sldId="921"/>
            <ac:spMk id="5" creationId="{72E855E9-F266-78F5-6DCB-16F9001E1A97}"/>
          </ac:spMkLst>
        </pc:spChg>
      </pc:sldChg>
      <pc:sldChg chg="modSp add mod ord">
        <pc:chgData name="ISHIMURA Ryosuke" userId="574130d6-88eb-4ee8-8224-7cd125e88581" providerId="ADAL" clId="{D4BE9EEF-5ABC-4144-A0EC-C79DB1E29959}" dt="2026-07-07T14:31:53.534" v="4327" actId="20577"/>
        <pc:sldMkLst>
          <pc:docMk/>
          <pc:sldMk cId="871249030" sldId="922"/>
        </pc:sldMkLst>
        <pc:spChg chg="mod">
          <ac:chgData name="ISHIMURA Ryosuke" userId="574130d6-88eb-4ee8-8224-7cd125e88581" providerId="ADAL" clId="{D4BE9EEF-5ABC-4144-A0EC-C79DB1E29959}" dt="2026-07-07T12:18:24.607" v="2144"/>
          <ac:spMkLst>
            <pc:docMk/>
            <pc:sldMk cId="871249030" sldId="922"/>
            <ac:spMk id="2" creationId="{F363E678-EABE-BEEC-065B-4CDAE4201149}"/>
          </ac:spMkLst>
        </pc:spChg>
        <pc:spChg chg="mod">
          <ac:chgData name="ISHIMURA Ryosuke" userId="574130d6-88eb-4ee8-8224-7cd125e88581" providerId="ADAL" clId="{D4BE9EEF-5ABC-4144-A0EC-C79DB1E29959}" dt="2026-07-07T14:31:53.534" v="4327" actId="20577"/>
          <ac:spMkLst>
            <pc:docMk/>
            <pc:sldMk cId="871249030" sldId="922"/>
            <ac:spMk id="3" creationId="{7E141AB4-AB4C-0E6A-0E10-D2E376D9AB60}"/>
          </ac:spMkLst>
        </pc:spChg>
      </pc:sldChg>
    </pc:docChg>
  </pc:docChgLst>
  <pc:docChgLst>
    <pc:chgData name="ISHIMURA Ryosuke" userId="574130d6-88eb-4ee8-8224-7cd125e88581" providerId="ADAL" clId="{55CEDBF6-62F4-465E-B222-FED390D56246}"/>
    <pc:docChg chg="undo custSel addSld delSld modSld sldOrd modSection">
      <pc:chgData name="ISHIMURA Ryosuke" userId="574130d6-88eb-4ee8-8224-7cd125e88581" providerId="ADAL" clId="{55CEDBF6-62F4-465E-B222-FED390D56246}" dt="2026-07-22T02:08:44.393" v="2665" actId="1037"/>
      <pc:docMkLst>
        <pc:docMk/>
      </pc:docMkLst>
      <pc:sldChg chg="modSp mod">
        <pc:chgData name="ISHIMURA Ryosuke" userId="574130d6-88eb-4ee8-8224-7cd125e88581" providerId="ADAL" clId="{55CEDBF6-62F4-465E-B222-FED390D56246}" dt="2026-06-30T04:37:34.565" v="133" actId="20577"/>
        <pc:sldMkLst>
          <pc:docMk/>
          <pc:sldMk cId="2926237846" sldId="751"/>
        </pc:sldMkLst>
        <pc:spChg chg="mod">
          <ac:chgData name="ISHIMURA Ryosuke" userId="574130d6-88eb-4ee8-8224-7cd125e88581" providerId="ADAL" clId="{55CEDBF6-62F4-465E-B222-FED390D56246}" dt="2026-06-30T04:37:34.565" v="133" actId="20577"/>
          <ac:spMkLst>
            <pc:docMk/>
            <pc:sldMk cId="2926237846" sldId="751"/>
            <ac:spMk id="5" creationId="{52862FDF-EEB3-4D94-20B8-9EDAA9B951EF}"/>
          </ac:spMkLst>
        </pc:spChg>
        <pc:spChg chg="mod">
          <ac:chgData name="ISHIMURA Ryosuke" userId="574130d6-88eb-4ee8-8224-7cd125e88581" providerId="ADAL" clId="{55CEDBF6-62F4-465E-B222-FED390D56246}" dt="2026-06-30T04:36:55.113" v="16" actId="20577"/>
          <ac:spMkLst>
            <pc:docMk/>
            <pc:sldMk cId="2926237846" sldId="751"/>
            <ac:spMk id="6" creationId="{A89A63AB-9CC0-DD12-2EC7-A714C231F04B}"/>
          </ac:spMkLst>
        </pc:spChg>
      </pc:sldChg>
      <pc:sldChg chg="modSp mod">
        <pc:chgData name="ISHIMURA Ryosuke" userId="574130d6-88eb-4ee8-8224-7cd125e88581" providerId="ADAL" clId="{55CEDBF6-62F4-465E-B222-FED390D56246}" dt="2026-07-08T04:12:11.017" v="2234" actId="113"/>
        <pc:sldMkLst>
          <pc:docMk/>
          <pc:sldMk cId="826370273" sldId="794"/>
        </pc:sldMkLst>
        <pc:spChg chg="mod">
          <ac:chgData name="ISHIMURA Ryosuke" userId="574130d6-88eb-4ee8-8224-7cd125e88581" providerId="ADAL" clId="{55CEDBF6-62F4-465E-B222-FED390D56246}" dt="2026-07-08T04:12:11.017" v="2234" actId="113"/>
          <ac:spMkLst>
            <pc:docMk/>
            <pc:sldMk cId="826370273" sldId="794"/>
            <ac:spMk id="3" creationId="{D99D403F-04FE-B189-0613-E5ABCEF73D6C}"/>
          </ac:spMkLst>
        </pc:spChg>
      </pc:sldChg>
      <pc:sldChg chg="addSp delSp modSp mod">
        <pc:chgData name="ISHIMURA Ryosuke" userId="574130d6-88eb-4ee8-8224-7cd125e88581" providerId="ADAL" clId="{55CEDBF6-62F4-465E-B222-FED390D56246}" dt="2026-06-30T05:21:44.783" v="1376" actId="15"/>
        <pc:sldMkLst>
          <pc:docMk/>
          <pc:sldMk cId="1182835914" sldId="876"/>
        </pc:sldMkLst>
        <pc:spChg chg="mod">
          <ac:chgData name="ISHIMURA Ryosuke" userId="574130d6-88eb-4ee8-8224-7cd125e88581" providerId="ADAL" clId="{55CEDBF6-62F4-465E-B222-FED390D56246}" dt="2026-06-30T04:37:47.351" v="151" actId="20577"/>
          <ac:spMkLst>
            <pc:docMk/>
            <pc:sldMk cId="1182835914" sldId="876"/>
            <ac:spMk id="2" creationId="{E0705CFD-6DD8-7B3F-96A8-1A3AC24C71AF}"/>
          </ac:spMkLst>
        </pc:spChg>
        <pc:spChg chg="mod">
          <ac:chgData name="ISHIMURA Ryosuke" userId="574130d6-88eb-4ee8-8224-7cd125e88581" providerId="ADAL" clId="{55CEDBF6-62F4-465E-B222-FED390D56246}" dt="2026-06-30T05:21:44.783" v="1376" actId="15"/>
          <ac:spMkLst>
            <pc:docMk/>
            <pc:sldMk cId="1182835914" sldId="876"/>
            <ac:spMk id="3" creationId="{FD1B5256-A394-2315-DFDA-DDB7755BA328}"/>
          </ac:spMkLst>
        </pc:spChg>
        <pc:spChg chg="add mod">
          <ac:chgData name="ISHIMURA Ryosuke" userId="574130d6-88eb-4ee8-8224-7cd125e88581" providerId="ADAL" clId="{55CEDBF6-62F4-465E-B222-FED390D56246}" dt="2026-06-30T05:00:03.735" v="863" actId="20577"/>
          <ac:spMkLst>
            <pc:docMk/>
            <pc:sldMk cId="1182835914" sldId="876"/>
            <ac:spMk id="6" creationId="{BC7A65C0-1079-1397-2085-2E51026C2ABB}"/>
          </ac:spMkLst>
        </pc:spChg>
      </pc:sldChg>
      <pc:sldChg chg="addSp delSp modSp mod">
        <pc:chgData name="ISHIMURA Ryosuke" userId="574130d6-88eb-4ee8-8224-7cd125e88581" providerId="ADAL" clId="{55CEDBF6-62F4-465E-B222-FED390D56246}" dt="2026-07-07T04:23:07.852" v="2231" actId="478"/>
        <pc:sldMkLst>
          <pc:docMk/>
          <pc:sldMk cId="698555492" sldId="878"/>
        </pc:sldMkLst>
        <pc:spChg chg="mod">
          <ac:chgData name="ISHIMURA Ryosuke" userId="574130d6-88eb-4ee8-8224-7cd125e88581" providerId="ADAL" clId="{55CEDBF6-62F4-465E-B222-FED390D56246}" dt="2026-06-30T04:38:31.870" v="187" actId="20577"/>
          <ac:spMkLst>
            <pc:docMk/>
            <pc:sldMk cId="698555492" sldId="878"/>
            <ac:spMk id="2" creationId="{AFF4F4BB-DB08-2B6D-3460-9709129CBB32}"/>
          </ac:spMkLst>
        </pc:spChg>
        <pc:spChg chg="mod">
          <ac:chgData name="ISHIMURA Ryosuke" userId="574130d6-88eb-4ee8-8224-7cd125e88581" providerId="ADAL" clId="{55CEDBF6-62F4-465E-B222-FED390D56246}" dt="2026-07-07T04:13:49.831" v="2064" actId="15"/>
          <ac:spMkLst>
            <pc:docMk/>
            <pc:sldMk cId="698555492" sldId="878"/>
            <ac:spMk id="8" creationId="{56174933-4954-3CCC-3C99-2C20453CFED3}"/>
          </ac:spMkLst>
        </pc:spChg>
      </pc:sldChg>
      <pc:sldChg chg="addSp modSp mod ord">
        <pc:chgData name="ISHIMURA Ryosuke" userId="574130d6-88eb-4ee8-8224-7cd125e88581" providerId="ADAL" clId="{55CEDBF6-62F4-465E-B222-FED390D56246}" dt="2026-07-08T05:52:05.028" v="2402" actId="1038"/>
        <pc:sldMkLst>
          <pc:docMk/>
          <pc:sldMk cId="375562410" sldId="884"/>
        </pc:sldMkLst>
        <pc:spChg chg="add mod">
          <ac:chgData name="ISHIMURA Ryosuke" userId="574130d6-88eb-4ee8-8224-7cd125e88581" providerId="ADAL" clId="{55CEDBF6-62F4-465E-B222-FED390D56246}" dt="2026-07-08T05:11:50.759" v="2397" actId="113"/>
          <ac:spMkLst>
            <pc:docMk/>
            <pc:sldMk cId="375562410" sldId="884"/>
            <ac:spMk id="3" creationId="{B70E8686-71FB-1208-2C8A-7A4C79D82331}"/>
          </ac:spMkLst>
        </pc:spChg>
        <pc:spChg chg="mod">
          <ac:chgData name="ISHIMURA Ryosuke" userId="574130d6-88eb-4ee8-8224-7cd125e88581" providerId="ADAL" clId="{55CEDBF6-62F4-465E-B222-FED390D56246}" dt="2026-07-08T05:52:05.028" v="2402" actId="1038"/>
          <ac:spMkLst>
            <pc:docMk/>
            <pc:sldMk cId="375562410" sldId="884"/>
            <ac:spMk id="22" creationId="{54167EE4-C8BD-DF55-56A6-59A701CC7CC0}"/>
          </ac:spMkLst>
        </pc:spChg>
      </pc:sldChg>
      <pc:sldChg chg="modSp new mod">
        <pc:chgData name="ISHIMURA Ryosuke" userId="574130d6-88eb-4ee8-8224-7cd125e88581" providerId="ADAL" clId="{55CEDBF6-62F4-465E-B222-FED390D56246}" dt="2026-07-08T05:09:07.157" v="2384" actId="1036"/>
        <pc:sldMkLst>
          <pc:docMk/>
          <pc:sldMk cId="3362685700" sldId="913"/>
        </pc:sldMkLst>
        <pc:spChg chg="mod">
          <ac:chgData name="ISHIMURA Ryosuke" userId="574130d6-88eb-4ee8-8224-7cd125e88581" providerId="ADAL" clId="{55CEDBF6-62F4-465E-B222-FED390D56246}" dt="2026-07-01T04:23:29.382" v="1828" actId="20577"/>
          <ac:spMkLst>
            <pc:docMk/>
            <pc:sldMk cId="3362685700" sldId="913"/>
            <ac:spMk id="2" creationId="{8CD9CA8A-FCF1-C499-A287-23D3B6E543AE}"/>
          </ac:spMkLst>
        </pc:spChg>
        <pc:spChg chg="mod">
          <ac:chgData name="ISHIMURA Ryosuke" userId="574130d6-88eb-4ee8-8224-7cd125e88581" providerId="ADAL" clId="{55CEDBF6-62F4-465E-B222-FED390D56246}" dt="2026-07-08T05:08:59.206" v="2360" actId="207"/>
          <ac:spMkLst>
            <pc:docMk/>
            <pc:sldMk cId="3362685700" sldId="913"/>
            <ac:spMk id="3" creationId="{EA8F9433-F130-E265-406F-EBC1A4ACB5F0}"/>
          </ac:spMkLst>
        </pc:spChg>
        <pc:spChg chg="mod">
          <ac:chgData name="ISHIMURA Ryosuke" userId="574130d6-88eb-4ee8-8224-7cd125e88581" providerId="ADAL" clId="{55CEDBF6-62F4-465E-B222-FED390D56246}" dt="2026-07-08T05:09:07.157" v="2384" actId="1036"/>
          <ac:spMkLst>
            <pc:docMk/>
            <pc:sldMk cId="3362685700" sldId="913"/>
            <ac:spMk id="7" creationId="{F63520F0-2A40-D189-E337-CB7EF9A5A25C}"/>
          </ac:spMkLst>
        </pc:spChg>
        <pc:spChg chg="mod">
          <ac:chgData name="ISHIMURA Ryosuke" userId="574130d6-88eb-4ee8-8224-7cd125e88581" providerId="ADAL" clId="{55CEDBF6-62F4-465E-B222-FED390D56246}" dt="2026-07-08T05:09:07.157" v="2384" actId="1036"/>
          <ac:spMkLst>
            <pc:docMk/>
            <pc:sldMk cId="3362685700" sldId="913"/>
            <ac:spMk id="8" creationId="{E344BB62-95BF-243F-1B4B-13E87D80B97A}"/>
          </ac:spMkLst>
        </pc:spChg>
        <pc:spChg chg="mod">
          <ac:chgData name="ISHIMURA Ryosuke" userId="574130d6-88eb-4ee8-8224-7cd125e88581" providerId="ADAL" clId="{55CEDBF6-62F4-465E-B222-FED390D56246}" dt="2026-07-08T05:09:07.157" v="2384" actId="1036"/>
          <ac:spMkLst>
            <pc:docMk/>
            <pc:sldMk cId="3362685700" sldId="913"/>
            <ac:spMk id="10" creationId="{F39D9EC4-5D1F-0EA3-0AE1-C69D31D52209}"/>
          </ac:spMkLst>
        </pc:spChg>
        <pc:spChg chg="mod">
          <ac:chgData name="ISHIMURA Ryosuke" userId="574130d6-88eb-4ee8-8224-7cd125e88581" providerId="ADAL" clId="{55CEDBF6-62F4-465E-B222-FED390D56246}" dt="2026-07-08T05:09:07.157" v="2384" actId="1036"/>
          <ac:spMkLst>
            <pc:docMk/>
            <pc:sldMk cId="3362685700" sldId="913"/>
            <ac:spMk id="12" creationId="{362C5ED0-52F0-91F2-26BB-D1BDFA3F0383}"/>
          </ac:spMkLst>
        </pc:spChg>
        <pc:spChg chg="mod">
          <ac:chgData name="ISHIMURA Ryosuke" userId="574130d6-88eb-4ee8-8224-7cd125e88581" providerId="ADAL" clId="{55CEDBF6-62F4-465E-B222-FED390D56246}" dt="2026-07-08T05:09:07.157" v="2384" actId="1036"/>
          <ac:spMkLst>
            <pc:docMk/>
            <pc:sldMk cId="3362685700" sldId="913"/>
            <ac:spMk id="14" creationId="{8836F135-0438-6455-019C-2C24748D9DDA}"/>
          </ac:spMkLst>
        </pc:spChg>
        <pc:spChg chg="mod">
          <ac:chgData name="ISHIMURA Ryosuke" userId="574130d6-88eb-4ee8-8224-7cd125e88581" providerId="ADAL" clId="{55CEDBF6-62F4-465E-B222-FED390D56246}" dt="2026-07-08T05:09:07.157" v="2384" actId="1036"/>
          <ac:spMkLst>
            <pc:docMk/>
            <pc:sldMk cId="3362685700" sldId="913"/>
            <ac:spMk id="16" creationId="{10617471-0725-C086-C482-839AC1055DEB}"/>
          </ac:spMkLst>
        </pc:spChg>
        <pc:picChg chg="mod">
          <ac:chgData name="ISHIMURA Ryosuke" userId="574130d6-88eb-4ee8-8224-7cd125e88581" providerId="ADAL" clId="{55CEDBF6-62F4-465E-B222-FED390D56246}" dt="2026-07-08T05:09:07.157" v="2384" actId="1036"/>
          <ac:picMkLst>
            <pc:docMk/>
            <pc:sldMk cId="3362685700" sldId="913"/>
            <ac:picMk id="6" creationId="{B6F4CC92-EDD0-A609-559A-C029F344210A}"/>
          </ac:picMkLst>
        </pc:picChg>
      </pc:sldChg>
      <pc:sldChg chg="addSp delSp modSp new mod">
        <pc:chgData name="ISHIMURA Ryosuke" userId="574130d6-88eb-4ee8-8224-7cd125e88581" providerId="ADAL" clId="{55CEDBF6-62F4-465E-B222-FED390D56246}" dt="2026-07-07T04:12:39.937" v="2058" actId="1036"/>
        <pc:sldMkLst>
          <pc:docMk/>
          <pc:sldMk cId="2357428413" sldId="914"/>
        </pc:sldMkLst>
        <pc:spChg chg="mod">
          <ac:chgData name="ISHIMURA Ryosuke" userId="574130d6-88eb-4ee8-8224-7cd125e88581" providerId="ADAL" clId="{55CEDBF6-62F4-465E-B222-FED390D56246}" dt="2026-07-01T04:23:38.962" v="1841" actId="20577"/>
          <ac:spMkLst>
            <pc:docMk/>
            <pc:sldMk cId="2357428413" sldId="914"/>
            <ac:spMk id="2" creationId="{7B165A41-ABC9-FEF6-B1C0-8BFFBD31CDFD}"/>
          </ac:spMkLst>
        </pc:spChg>
        <pc:spChg chg="mod">
          <ac:chgData name="ISHIMURA Ryosuke" userId="574130d6-88eb-4ee8-8224-7cd125e88581" providerId="ADAL" clId="{55CEDBF6-62F4-465E-B222-FED390D56246}" dt="2026-07-07T04:12:32.877" v="2052" actId="113"/>
          <ac:spMkLst>
            <pc:docMk/>
            <pc:sldMk cId="2357428413" sldId="914"/>
            <ac:spMk id="5" creationId="{BBAB8E5A-3C43-BA25-95B8-6839411D65E2}"/>
          </ac:spMkLst>
        </pc:spChg>
        <pc:spChg chg="add mod">
          <ac:chgData name="ISHIMURA Ryosuke" userId="574130d6-88eb-4ee8-8224-7cd125e88581" providerId="ADAL" clId="{55CEDBF6-62F4-465E-B222-FED390D56246}" dt="2026-07-07T04:12:39.937" v="2058" actId="1036"/>
          <ac:spMkLst>
            <pc:docMk/>
            <pc:sldMk cId="2357428413" sldId="914"/>
            <ac:spMk id="12" creationId="{90F3BAC0-8E91-FD89-4A7B-500027197F5B}"/>
          </ac:spMkLst>
        </pc:spChg>
        <pc:spChg chg="add mod">
          <ac:chgData name="ISHIMURA Ryosuke" userId="574130d6-88eb-4ee8-8224-7cd125e88581" providerId="ADAL" clId="{55CEDBF6-62F4-465E-B222-FED390D56246}" dt="2026-07-07T04:12:39.937" v="2058" actId="1036"/>
          <ac:spMkLst>
            <pc:docMk/>
            <pc:sldMk cId="2357428413" sldId="914"/>
            <ac:spMk id="14" creationId="{E4A40767-CFB4-F783-B496-EFC9EE1ADBF2}"/>
          </ac:spMkLst>
        </pc:spChg>
        <pc:spChg chg="add mod">
          <ac:chgData name="ISHIMURA Ryosuke" userId="574130d6-88eb-4ee8-8224-7cd125e88581" providerId="ADAL" clId="{55CEDBF6-62F4-465E-B222-FED390D56246}" dt="2026-07-07T04:12:39.937" v="2058" actId="1036"/>
          <ac:spMkLst>
            <pc:docMk/>
            <pc:sldMk cId="2357428413" sldId="914"/>
            <ac:spMk id="16" creationId="{A151A630-370E-7418-BB07-4EFFF2990D02}"/>
          </ac:spMkLst>
        </pc:spChg>
        <pc:spChg chg="add mod">
          <ac:chgData name="ISHIMURA Ryosuke" userId="574130d6-88eb-4ee8-8224-7cd125e88581" providerId="ADAL" clId="{55CEDBF6-62F4-465E-B222-FED390D56246}" dt="2026-07-07T04:12:39.937" v="2058" actId="1036"/>
          <ac:spMkLst>
            <pc:docMk/>
            <pc:sldMk cId="2357428413" sldId="914"/>
            <ac:spMk id="18" creationId="{DB39893A-EBC0-693A-605C-C5835F1E692E}"/>
          </ac:spMkLst>
        </pc:spChg>
        <pc:spChg chg="add mod">
          <ac:chgData name="ISHIMURA Ryosuke" userId="574130d6-88eb-4ee8-8224-7cd125e88581" providerId="ADAL" clId="{55CEDBF6-62F4-465E-B222-FED390D56246}" dt="2026-07-07T04:12:39.937" v="2058" actId="1036"/>
          <ac:spMkLst>
            <pc:docMk/>
            <pc:sldMk cId="2357428413" sldId="914"/>
            <ac:spMk id="20" creationId="{AF9BF188-405E-1680-A878-90C815CFC614}"/>
          </ac:spMkLst>
        </pc:spChg>
        <pc:spChg chg="add mod">
          <ac:chgData name="ISHIMURA Ryosuke" userId="574130d6-88eb-4ee8-8224-7cd125e88581" providerId="ADAL" clId="{55CEDBF6-62F4-465E-B222-FED390D56246}" dt="2026-07-07T04:12:39.937" v="2058" actId="1036"/>
          <ac:spMkLst>
            <pc:docMk/>
            <pc:sldMk cId="2357428413" sldId="914"/>
            <ac:spMk id="22" creationId="{CBC38DB3-F5AA-D019-BA24-1C98C3C97142}"/>
          </ac:spMkLst>
        </pc:spChg>
        <pc:picChg chg="add mod">
          <ac:chgData name="ISHIMURA Ryosuke" userId="574130d6-88eb-4ee8-8224-7cd125e88581" providerId="ADAL" clId="{55CEDBF6-62F4-465E-B222-FED390D56246}" dt="2026-07-07T04:12:39.937" v="2058" actId="1036"/>
          <ac:picMkLst>
            <pc:docMk/>
            <pc:sldMk cId="2357428413" sldId="914"/>
            <ac:picMk id="10" creationId="{BC429BB3-5F16-B5DA-A049-2AFCE92AE96A}"/>
          </ac:picMkLst>
        </pc:picChg>
      </pc:sldChg>
      <pc:sldChg chg="modSp mod ord">
        <pc:chgData name="ISHIMURA Ryosuke" userId="574130d6-88eb-4ee8-8224-7cd125e88581" providerId="ADAL" clId="{55CEDBF6-62F4-465E-B222-FED390D56246}" dt="2026-07-08T05:11:24.212" v="2396" actId="207"/>
        <pc:sldMkLst>
          <pc:docMk/>
          <pc:sldMk cId="4259706429" sldId="915"/>
        </pc:sldMkLst>
        <pc:spChg chg="mod">
          <ac:chgData name="ISHIMURA Ryosuke" userId="574130d6-88eb-4ee8-8224-7cd125e88581" providerId="ADAL" clId="{55CEDBF6-62F4-465E-B222-FED390D56246}" dt="2026-07-08T05:11:24.212" v="2396" actId="207"/>
          <ac:spMkLst>
            <pc:docMk/>
            <pc:sldMk cId="4259706429" sldId="915"/>
            <ac:spMk id="35" creationId="{531B05DE-3079-C515-CE0A-30A386E24BFF}"/>
          </ac:spMkLst>
        </pc:spChg>
      </pc:sldChg>
      <pc:sldChg chg="modSp mod">
        <pc:chgData name="ISHIMURA Ryosuke" userId="574130d6-88eb-4ee8-8224-7cd125e88581" providerId="ADAL" clId="{55CEDBF6-62F4-465E-B222-FED390D56246}" dt="2026-07-08T05:09:45.543" v="2392" actId="207"/>
        <pc:sldMkLst>
          <pc:docMk/>
          <pc:sldMk cId="998973240" sldId="916"/>
        </pc:sldMkLst>
        <pc:spChg chg="mod">
          <ac:chgData name="ISHIMURA Ryosuke" userId="574130d6-88eb-4ee8-8224-7cd125e88581" providerId="ADAL" clId="{55CEDBF6-62F4-465E-B222-FED390D56246}" dt="2026-07-08T05:09:36.095" v="2388" actId="207"/>
          <ac:spMkLst>
            <pc:docMk/>
            <pc:sldMk cId="998973240" sldId="916"/>
            <ac:spMk id="3" creationId="{B6F95999-E0AB-A5E2-6BC3-6392963C76DA}"/>
          </ac:spMkLst>
        </pc:spChg>
        <pc:spChg chg="mod">
          <ac:chgData name="ISHIMURA Ryosuke" userId="574130d6-88eb-4ee8-8224-7cd125e88581" providerId="ADAL" clId="{55CEDBF6-62F4-465E-B222-FED390D56246}" dt="2026-07-08T05:09:41.303" v="2390" actId="207"/>
          <ac:spMkLst>
            <pc:docMk/>
            <pc:sldMk cId="998973240" sldId="916"/>
            <ac:spMk id="43" creationId="{90764444-44D9-6B59-EB63-B68553624970}"/>
          </ac:spMkLst>
        </pc:spChg>
        <pc:spChg chg="mod">
          <ac:chgData name="ISHIMURA Ryosuke" userId="574130d6-88eb-4ee8-8224-7cd125e88581" providerId="ADAL" clId="{55CEDBF6-62F4-465E-B222-FED390D56246}" dt="2026-07-08T05:09:45.543" v="2392" actId="207"/>
          <ac:spMkLst>
            <pc:docMk/>
            <pc:sldMk cId="998973240" sldId="916"/>
            <ac:spMk id="45" creationId="{AD1B3B35-4B16-35C8-8EEA-9D2DE27EB564}"/>
          </ac:spMkLst>
        </pc:spChg>
      </pc:sldChg>
      <pc:sldChg chg="modSp mod">
        <pc:chgData name="ISHIMURA Ryosuke" userId="574130d6-88eb-4ee8-8224-7cd125e88581" providerId="ADAL" clId="{55CEDBF6-62F4-465E-B222-FED390D56246}" dt="2026-07-08T04:55:44.640" v="2311" actId="20577"/>
        <pc:sldMkLst>
          <pc:docMk/>
          <pc:sldMk cId="145736712" sldId="917"/>
        </pc:sldMkLst>
        <pc:spChg chg="mod">
          <ac:chgData name="ISHIMURA Ryosuke" userId="574130d6-88eb-4ee8-8224-7cd125e88581" providerId="ADAL" clId="{55CEDBF6-62F4-465E-B222-FED390D56246}" dt="2026-07-08T04:55:44.640" v="2311" actId="20577"/>
          <ac:spMkLst>
            <pc:docMk/>
            <pc:sldMk cId="145736712" sldId="917"/>
            <ac:spMk id="3" creationId="{CCE3B5D5-48A3-ED31-3B71-99D531BD53FE}"/>
          </ac:spMkLst>
        </pc:spChg>
      </pc:sldChg>
      <pc:sldChg chg="modSp mod">
        <pc:chgData name="ISHIMURA Ryosuke" userId="574130d6-88eb-4ee8-8224-7cd125e88581" providerId="ADAL" clId="{55CEDBF6-62F4-465E-B222-FED390D56246}" dt="2026-07-08T05:52:59.070" v="2407" actId="14734"/>
        <pc:sldMkLst>
          <pc:docMk/>
          <pc:sldMk cId="317255067" sldId="919"/>
        </pc:sldMkLst>
        <pc:graphicFrameChg chg="modGraphic">
          <ac:chgData name="ISHIMURA Ryosuke" userId="574130d6-88eb-4ee8-8224-7cd125e88581" providerId="ADAL" clId="{55CEDBF6-62F4-465E-B222-FED390D56246}" dt="2026-07-08T05:52:59.070" v="2407" actId="14734"/>
          <ac:graphicFrameMkLst>
            <pc:docMk/>
            <pc:sldMk cId="317255067" sldId="919"/>
            <ac:graphicFrameMk id="5" creationId="{524C6A39-9660-512E-03F4-8A88D3F8471A}"/>
          </ac:graphicFrameMkLst>
        </pc:graphicFrameChg>
      </pc:sldChg>
      <pc:sldChg chg="modSp">
        <pc:chgData name="ISHIMURA Ryosuke" userId="574130d6-88eb-4ee8-8224-7cd125e88581" providerId="ADAL" clId="{55CEDBF6-62F4-465E-B222-FED390D56246}" dt="2026-07-08T04:14:48.412" v="2302"/>
        <pc:sldMkLst>
          <pc:docMk/>
          <pc:sldMk cId="426905754" sldId="921"/>
        </pc:sldMkLst>
      </pc:sldChg>
      <pc:sldChg chg="modSp mod">
        <pc:chgData name="ISHIMURA Ryosuke" userId="574130d6-88eb-4ee8-8224-7cd125e88581" providerId="ADAL" clId="{55CEDBF6-62F4-465E-B222-FED390D56246}" dt="2026-07-08T04:14:04.361" v="2277" actId="113"/>
        <pc:sldMkLst>
          <pc:docMk/>
          <pc:sldMk cId="871249030" sldId="922"/>
        </pc:sldMkLst>
        <pc:spChg chg="mod">
          <ac:chgData name="ISHIMURA Ryosuke" userId="574130d6-88eb-4ee8-8224-7cd125e88581" providerId="ADAL" clId="{55CEDBF6-62F4-465E-B222-FED390D56246}" dt="2026-07-08T04:14:04.361" v="2277" actId="113"/>
          <ac:spMkLst>
            <pc:docMk/>
            <pc:sldMk cId="871249030" sldId="922"/>
            <ac:spMk id="3" creationId="{7E141AB4-AB4C-0E6A-0E10-D2E376D9AB60}"/>
          </ac:spMkLst>
        </pc:spChg>
      </pc:sldChg>
      <pc:sldChg chg="addSp delSp modSp add mod">
        <pc:chgData name="ISHIMURA Ryosuke" userId="574130d6-88eb-4ee8-8224-7cd125e88581" providerId="ADAL" clId="{55CEDBF6-62F4-465E-B222-FED390D56246}" dt="2026-07-22T02:08:44.393" v="2665" actId="1037"/>
        <pc:sldMkLst>
          <pc:docMk/>
          <pc:sldMk cId="1788309542" sldId="929"/>
        </pc:sldMkLst>
        <pc:spChg chg="mod">
          <ac:chgData name="ISHIMURA Ryosuke" userId="574130d6-88eb-4ee8-8224-7cd125e88581" providerId="ADAL" clId="{55CEDBF6-62F4-465E-B222-FED390D56246}" dt="2026-07-22T02:08:44.393" v="2665" actId="1037"/>
          <ac:spMkLst>
            <pc:docMk/>
            <pc:sldMk cId="1788309542" sldId="929"/>
            <ac:spMk id="7" creationId="{94B39DE0-4211-C200-3AB8-8D2E6C41CDC6}"/>
          </ac:spMkLst>
        </pc:spChg>
        <pc:spChg chg="add mod">
          <ac:chgData name="ISHIMURA Ryosuke" userId="574130d6-88eb-4ee8-8224-7cd125e88581" providerId="ADAL" clId="{55CEDBF6-62F4-465E-B222-FED390D56246}" dt="2026-07-08T06:52:21.011" v="2647" actId="20577"/>
          <ac:spMkLst>
            <pc:docMk/>
            <pc:sldMk cId="1788309542" sldId="929"/>
            <ac:spMk id="16" creationId="{EE66F868-7351-3D45-8291-261F46566E6C}"/>
          </ac:spMkLst>
        </pc:spChg>
        <pc:spChg chg="add mod">
          <ac:chgData name="ISHIMURA Ryosuke" userId="574130d6-88eb-4ee8-8224-7cd125e88581" providerId="ADAL" clId="{55CEDBF6-62F4-465E-B222-FED390D56246}" dt="2026-07-22T02:08:44.393" v="2665" actId="1037"/>
          <ac:spMkLst>
            <pc:docMk/>
            <pc:sldMk cId="1788309542" sldId="929"/>
            <ac:spMk id="26" creationId="{035DEA0B-2B37-A27F-D2E1-62D6F432135D}"/>
          </ac:spMkLst>
        </pc:spChg>
        <pc:spChg chg="add mod">
          <ac:chgData name="ISHIMURA Ryosuke" userId="574130d6-88eb-4ee8-8224-7cd125e88581" providerId="ADAL" clId="{55CEDBF6-62F4-465E-B222-FED390D56246}" dt="2026-07-22T02:08:44.393" v="2665" actId="1037"/>
          <ac:spMkLst>
            <pc:docMk/>
            <pc:sldMk cId="1788309542" sldId="929"/>
            <ac:spMk id="27" creationId="{69BDA0EC-076B-3C5B-A8AA-D4553F847D9A}"/>
          </ac:spMkLst>
        </pc:spChg>
        <pc:spChg chg="add mod">
          <ac:chgData name="ISHIMURA Ryosuke" userId="574130d6-88eb-4ee8-8224-7cd125e88581" providerId="ADAL" clId="{55CEDBF6-62F4-465E-B222-FED390D56246}" dt="2026-07-22T02:08:44.393" v="2665" actId="1037"/>
          <ac:spMkLst>
            <pc:docMk/>
            <pc:sldMk cId="1788309542" sldId="929"/>
            <ac:spMk id="30" creationId="{D8D4661F-BC9B-7B46-D983-B9D0FBEA8535}"/>
          </ac:spMkLst>
        </pc:spChg>
        <pc:spChg chg="add mod">
          <ac:chgData name="ISHIMURA Ryosuke" userId="574130d6-88eb-4ee8-8224-7cd125e88581" providerId="ADAL" clId="{55CEDBF6-62F4-465E-B222-FED390D56246}" dt="2026-07-22T02:08:44.393" v="2665" actId="1037"/>
          <ac:spMkLst>
            <pc:docMk/>
            <pc:sldMk cId="1788309542" sldId="929"/>
            <ac:spMk id="32" creationId="{92E01D8C-EAA2-147C-5BFD-C60388EA28CA}"/>
          </ac:spMkLst>
        </pc:spChg>
        <pc:spChg chg="add mod">
          <ac:chgData name="ISHIMURA Ryosuke" userId="574130d6-88eb-4ee8-8224-7cd125e88581" providerId="ADAL" clId="{55CEDBF6-62F4-465E-B222-FED390D56246}" dt="2026-07-22T02:08:44.393" v="2665" actId="1037"/>
          <ac:spMkLst>
            <pc:docMk/>
            <pc:sldMk cId="1788309542" sldId="929"/>
            <ac:spMk id="36" creationId="{D1F6DFB2-CEE3-C14C-32B7-F581EDB8FC09}"/>
          </ac:spMkLst>
        </pc:spChg>
        <pc:spChg chg="add mod">
          <ac:chgData name="ISHIMURA Ryosuke" userId="574130d6-88eb-4ee8-8224-7cd125e88581" providerId="ADAL" clId="{55CEDBF6-62F4-465E-B222-FED390D56246}" dt="2026-07-22T02:08:44.393" v="2665" actId="1037"/>
          <ac:spMkLst>
            <pc:docMk/>
            <pc:sldMk cId="1788309542" sldId="929"/>
            <ac:spMk id="38" creationId="{DC74C3B6-FCF1-E2CD-16F7-7358B71C9A3C}"/>
          </ac:spMkLst>
        </pc:spChg>
        <pc:picChg chg="mod">
          <ac:chgData name="ISHIMURA Ryosuke" userId="574130d6-88eb-4ee8-8224-7cd125e88581" providerId="ADAL" clId="{55CEDBF6-62F4-465E-B222-FED390D56246}" dt="2026-07-22T02:08:44.393" v="2665" actId="1037"/>
          <ac:picMkLst>
            <pc:docMk/>
            <pc:sldMk cId="1788309542" sldId="929"/>
            <ac:picMk id="9" creationId="{5D872B09-129A-6C2E-58C7-839E5A0143B2}"/>
          </ac:picMkLst>
        </pc:picChg>
        <pc:cxnChg chg="mod">
          <ac:chgData name="ISHIMURA Ryosuke" userId="574130d6-88eb-4ee8-8224-7cd125e88581" providerId="ADAL" clId="{55CEDBF6-62F4-465E-B222-FED390D56246}" dt="2026-07-22T02:08:44.393" v="2665" actId="1037"/>
          <ac:cxnSpMkLst>
            <pc:docMk/>
            <pc:sldMk cId="1788309542" sldId="929"/>
            <ac:cxnSpMk id="5" creationId="{324C5FB0-EB06-A1BA-F0E1-9EADAF8F0375}"/>
          </ac:cxnSpMkLst>
        </pc:cxnChg>
        <pc:cxnChg chg="add mod">
          <ac:chgData name="ISHIMURA Ryosuke" userId="574130d6-88eb-4ee8-8224-7cd125e88581" providerId="ADAL" clId="{55CEDBF6-62F4-465E-B222-FED390D56246}" dt="2026-07-22T02:08:44.393" v="2665" actId="1037"/>
          <ac:cxnSpMkLst>
            <pc:docMk/>
            <pc:sldMk cId="1788309542" sldId="929"/>
            <ac:cxnSpMk id="23" creationId="{E15F0B17-F0CD-8358-204F-ABAAF6150CCD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65828-C244-4785-B124-5A4FEFFDFF16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8882-8DF6-4FF6-B29D-0B54DCCBE0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4666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8882-8DF6-4FF6-B29D-0B54DCCBE0BF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0538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8882-8DF6-4FF6-B29D-0B54DCCBE0B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626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8882-8DF6-4FF6-B29D-0B54DCCBE0BF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3706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8882-8DF6-4FF6-B29D-0B54DCCBE0BF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934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8CC1D60-8C10-F54F-9744-27FADB8B0425}"/>
              </a:ext>
            </a:extLst>
          </p:cNvPr>
          <p:cNvSpPr/>
          <p:nvPr/>
        </p:nvSpPr>
        <p:spPr>
          <a:xfrm>
            <a:off x="-18000" y="-18000"/>
            <a:ext cx="9180000" cy="3834000"/>
          </a:xfrm>
          <a:prstGeom prst="rect">
            <a:avLst/>
          </a:prstGeom>
          <a:solidFill>
            <a:schemeClr val="accent1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pc="120" baseline="0" dirty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F2A6178-EC09-7A47-93D5-683FC0911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000" y="396000"/>
            <a:ext cx="8352000" cy="3024000"/>
          </a:xfrm>
        </p:spPr>
        <p:txBody>
          <a:bodyPr lIns="72000" tIns="72000" rIns="72000" bIns="72000" anchor="b"/>
          <a:lstStyle>
            <a:lvl1pPr algn="l">
              <a:defRPr sz="3200" baseline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FF7058C-A42B-6345-913F-3B9602CBB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4229999"/>
            <a:ext cx="8352000" cy="1800000"/>
          </a:xfrm>
        </p:spPr>
        <p:txBody>
          <a:bodyPr lIns="72000" tIns="72000" rIns="72000" bIns="72000"/>
          <a:lstStyle>
            <a:lvl1pPr marL="0" indent="0" algn="l">
              <a:spcBef>
                <a:spcPts val="800"/>
              </a:spcBef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en-US" altLang="ja-JP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6F9618A-4F09-8440-B7F9-166C8C215B50}"/>
              </a:ext>
            </a:extLst>
          </p:cNvPr>
          <p:cNvSpPr/>
          <p:nvPr/>
        </p:nvSpPr>
        <p:spPr>
          <a:xfrm>
            <a:off x="702000" y="6309626"/>
            <a:ext cx="8496000" cy="566374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/>
          <a:lstStyle/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100"/>
              </a:spcAft>
            </a:pPr>
            <a:r>
              <a:rPr kumimoji="1" lang="en-US" altLang="ja-JP" sz="1350" spc="0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Software Engineering Laboratory, Department of Computer Science, Graduate School of Information Science</a:t>
            </a:r>
            <a:br>
              <a:rPr kumimoji="1" lang="en-US" altLang="ja-JP" sz="1350" spc="0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1" lang="en-US" altLang="ja-JP" sz="1350" spc="0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and Technology, The</a:t>
            </a:r>
            <a:r>
              <a:rPr kumimoji="1" lang="ja-JP" altLang="en-US" sz="1350" spc="0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1" lang="en-US" altLang="ja-JP" sz="1350" spc="0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University</a:t>
            </a:r>
            <a:r>
              <a:rPr kumimoji="1" lang="ja-JP" altLang="en-US" sz="1350" spc="0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1" lang="en-US" altLang="ja-JP" sz="1350" spc="0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of</a:t>
            </a:r>
            <a:r>
              <a:rPr kumimoji="1" lang="ja-JP" altLang="en-US" sz="1350" spc="0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1" lang="en-US" altLang="ja-JP" sz="1350" spc="0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Osaka. - https://sel.ist.osaka-u.ac.jp/</a:t>
            </a:r>
            <a:endParaRPr kumimoji="1" lang="ja-JP" altLang="en-US" sz="1350" spc="0" baseline="0" dirty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6" name="グラフィックス 4">
            <a:extLst>
              <a:ext uri="{FF2B5EF4-FFF2-40B4-BE49-F238E27FC236}">
                <a16:creationId xmlns:a16="http://schemas.microsoft.com/office/drawing/2014/main" id="{3C1BCF52-A644-8F07-BDF3-B95E476C120A}"/>
              </a:ext>
            </a:extLst>
          </p:cNvPr>
          <p:cNvGrpSpPr>
            <a:grpSpLocks noChangeAspect="1"/>
          </p:cNvGrpSpPr>
          <p:nvPr/>
        </p:nvGrpSpPr>
        <p:grpSpPr>
          <a:xfrm>
            <a:off x="173344" y="6369591"/>
            <a:ext cx="445312" cy="446443"/>
            <a:chOff x="125091" y="6161694"/>
            <a:chExt cx="567879" cy="569322"/>
          </a:xfrm>
        </p:grpSpPr>
        <p:sp>
          <p:nvSpPr>
            <p:cNvPr id="9" name="フリーフォーム: 図形 8">
              <a:extLst>
                <a:ext uri="{FF2B5EF4-FFF2-40B4-BE49-F238E27FC236}">
                  <a16:creationId xmlns:a16="http://schemas.microsoft.com/office/drawing/2014/main" id="{C42F1B19-C8AC-290C-5935-C47287B65CAC}"/>
                </a:ext>
              </a:extLst>
            </p:cNvPr>
            <p:cNvSpPr/>
            <p:nvPr/>
          </p:nvSpPr>
          <p:spPr>
            <a:xfrm>
              <a:off x="125091" y="6161694"/>
              <a:ext cx="567879" cy="569322"/>
            </a:xfrm>
            <a:custGeom>
              <a:avLst/>
              <a:gdLst>
                <a:gd name="connsiteX0" fmla="*/ 33428 w 567879"/>
                <a:gd name="connsiteY0" fmla="*/ -303 h 569322"/>
                <a:gd name="connsiteX1" fmla="*/ 24 w 567879"/>
                <a:gd name="connsiteY1" fmla="*/ 33083 h 569322"/>
                <a:gd name="connsiteX2" fmla="*/ 24 w 567879"/>
                <a:gd name="connsiteY2" fmla="*/ 33083 h 569322"/>
                <a:gd name="connsiteX3" fmla="*/ 24 w 567879"/>
                <a:gd name="connsiteY3" fmla="*/ 535608 h 569322"/>
                <a:gd name="connsiteX4" fmla="*/ 33428 w 567879"/>
                <a:gd name="connsiteY4" fmla="*/ 569020 h 569322"/>
                <a:gd name="connsiteX5" fmla="*/ 33428 w 567879"/>
                <a:gd name="connsiteY5" fmla="*/ 569020 h 569322"/>
                <a:gd name="connsiteX6" fmla="*/ 534527 w 567879"/>
                <a:gd name="connsiteY6" fmla="*/ 569020 h 569322"/>
                <a:gd name="connsiteX7" fmla="*/ 567904 w 567879"/>
                <a:gd name="connsiteY7" fmla="*/ 535608 h 569322"/>
                <a:gd name="connsiteX8" fmla="*/ 567904 w 567879"/>
                <a:gd name="connsiteY8" fmla="*/ 535608 h 569322"/>
                <a:gd name="connsiteX9" fmla="*/ 567904 w 567879"/>
                <a:gd name="connsiteY9" fmla="*/ 33083 h 569322"/>
                <a:gd name="connsiteX10" fmla="*/ 534527 w 567879"/>
                <a:gd name="connsiteY10" fmla="*/ -303 h 569322"/>
                <a:gd name="connsiteX11" fmla="*/ 534527 w 567879"/>
                <a:gd name="connsiteY11" fmla="*/ -303 h 569322"/>
                <a:gd name="connsiteX12" fmla="*/ 33428 w 567879"/>
                <a:gd name="connsiteY12" fmla="*/ -303 h 569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7879" h="569322">
                  <a:moveTo>
                    <a:pt x="33428" y="-303"/>
                  </a:moveTo>
                  <a:cubicBezTo>
                    <a:pt x="15075" y="-303"/>
                    <a:pt x="24" y="14722"/>
                    <a:pt x="24" y="33083"/>
                  </a:cubicBezTo>
                  <a:lnTo>
                    <a:pt x="24" y="33083"/>
                  </a:lnTo>
                  <a:lnTo>
                    <a:pt x="24" y="535608"/>
                  </a:lnTo>
                  <a:cubicBezTo>
                    <a:pt x="24" y="553980"/>
                    <a:pt x="15075" y="569020"/>
                    <a:pt x="33428" y="569020"/>
                  </a:cubicBezTo>
                  <a:lnTo>
                    <a:pt x="33428" y="569020"/>
                  </a:lnTo>
                  <a:lnTo>
                    <a:pt x="534527" y="569020"/>
                  </a:lnTo>
                  <a:cubicBezTo>
                    <a:pt x="552882" y="569020"/>
                    <a:pt x="567904" y="553980"/>
                    <a:pt x="567904" y="535608"/>
                  </a:cubicBezTo>
                  <a:lnTo>
                    <a:pt x="567904" y="535608"/>
                  </a:lnTo>
                  <a:lnTo>
                    <a:pt x="567904" y="33083"/>
                  </a:lnTo>
                  <a:cubicBezTo>
                    <a:pt x="567904" y="14722"/>
                    <a:pt x="552882" y="-303"/>
                    <a:pt x="534527" y="-303"/>
                  </a:cubicBezTo>
                  <a:lnTo>
                    <a:pt x="534527" y="-303"/>
                  </a:lnTo>
                  <a:lnTo>
                    <a:pt x="33428" y="-303"/>
                  </a:lnTo>
                  <a:close/>
                </a:path>
              </a:pathLst>
            </a:custGeom>
            <a:gradFill>
              <a:gsLst>
                <a:gs pos="0">
                  <a:srgbClr val="208BC1"/>
                </a:gs>
                <a:gs pos="50000">
                  <a:srgbClr val="286AAF">
                    <a:alpha val="97647"/>
                  </a:srgbClr>
                </a:gs>
                <a:gs pos="100000">
                  <a:srgbClr val="314A9E">
                    <a:alpha val="95294"/>
                  </a:srgbClr>
                </a:gs>
              </a:gsLst>
              <a:lin ang="6791777" scaled="1"/>
            </a:gradFill>
            <a:ln w="2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11" name="グラフィックス 4">
              <a:extLst>
                <a:ext uri="{FF2B5EF4-FFF2-40B4-BE49-F238E27FC236}">
                  <a16:creationId xmlns:a16="http://schemas.microsoft.com/office/drawing/2014/main" id="{57364A74-599C-F90E-7DB3-2BA2B1E68645}"/>
                </a:ext>
              </a:extLst>
            </p:cNvPr>
            <p:cNvGrpSpPr/>
            <p:nvPr/>
          </p:nvGrpSpPr>
          <p:grpSpPr>
            <a:xfrm>
              <a:off x="180304" y="6202778"/>
              <a:ext cx="451746" cy="490004"/>
              <a:chOff x="180304" y="6202778"/>
              <a:chExt cx="451746" cy="490004"/>
            </a:xfrm>
            <a:solidFill>
              <a:srgbClr val="FFFFFF"/>
            </a:solidFill>
          </p:grpSpPr>
          <p:sp>
            <p:nvSpPr>
              <p:cNvPr id="12" name="フリーフォーム: 図形 11">
                <a:extLst>
                  <a:ext uri="{FF2B5EF4-FFF2-40B4-BE49-F238E27FC236}">
                    <a16:creationId xmlns:a16="http://schemas.microsoft.com/office/drawing/2014/main" id="{FBEB5F79-347F-42BD-55CB-42D945D1BC07}"/>
                  </a:ext>
                </a:extLst>
              </p:cNvPr>
              <p:cNvSpPr/>
              <p:nvPr/>
            </p:nvSpPr>
            <p:spPr>
              <a:xfrm>
                <a:off x="180304" y="6379929"/>
                <a:ext cx="114843" cy="18845"/>
              </a:xfrm>
              <a:custGeom>
                <a:avLst/>
                <a:gdLst>
                  <a:gd name="connsiteX0" fmla="*/ 115170 w 114843"/>
                  <a:gd name="connsiteY0" fmla="*/ 9763 h 18845"/>
                  <a:gd name="connsiteX1" fmla="*/ 105151 w 114843"/>
                  <a:gd name="connsiteY1" fmla="*/ 19193 h 18845"/>
                  <a:gd name="connsiteX2" fmla="*/ 10352 w 114843"/>
                  <a:gd name="connsiteY2" fmla="*/ 19193 h 18845"/>
                  <a:gd name="connsiteX3" fmla="*/ 327 w 114843"/>
                  <a:gd name="connsiteY3" fmla="*/ 9763 h 18845"/>
                  <a:gd name="connsiteX4" fmla="*/ 10352 w 114843"/>
                  <a:gd name="connsiteY4" fmla="*/ 347 h 18845"/>
                  <a:gd name="connsiteX5" fmla="*/ 105151 w 114843"/>
                  <a:gd name="connsiteY5" fmla="*/ 347 h 18845"/>
                  <a:gd name="connsiteX6" fmla="*/ 115170 w 114843"/>
                  <a:gd name="connsiteY6" fmla="*/ 9763 h 18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843" h="18845">
                    <a:moveTo>
                      <a:pt x="115170" y="9763"/>
                    </a:moveTo>
                    <a:cubicBezTo>
                      <a:pt x="115170" y="14943"/>
                      <a:pt x="110670" y="19193"/>
                      <a:pt x="105151" y="19193"/>
                    </a:cubicBezTo>
                    <a:lnTo>
                      <a:pt x="10352" y="19193"/>
                    </a:lnTo>
                    <a:cubicBezTo>
                      <a:pt x="4841" y="19193"/>
                      <a:pt x="327" y="14946"/>
                      <a:pt x="327" y="9763"/>
                    </a:cubicBezTo>
                    <a:cubicBezTo>
                      <a:pt x="327" y="4580"/>
                      <a:pt x="4839" y="347"/>
                      <a:pt x="10352" y="347"/>
                    </a:cubicBezTo>
                    <a:lnTo>
                      <a:pt x="105151" y="347"/>
                    </a:lnTo>
                    <a:cubicBezTo>
                      <a:pt x="110673" y="347"/>
                      <a:pt x="115170" y="4583"/>
                      <a:pt x="115170" y="9763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" name="フリーフォーム: 図形 12">
                <a:extLst>
                  <a:ext uri="{FF2B5EF4-FFF2-40B4-BE49-F238E27FC236}">
                    <a16:creationId xmlns:a16="http://schemas.microsoft.com/office/drawing/2014/main" id="{62D0B54E-1B61-AFCA-CD18-BD85CC87FEC0}"/>
                  </a:ext>
                </a:extLst>
              </p:cNvPr>
              <p:cNvSpPr/>
              <p:nvPr/>
            </p:nvSpPr>
            <p:spPr>
              <a:xfrm>
                <a:off x="180304" y="6438377"/>
                <a:ext cx="114843" cy="18845"/>
              </a:xfrm>
              <a:custGeom>
                <a:avLst/>
                <a:gdLst>
                  <a:gd name="connsiteX0" fmla="*/ 115170 w 114843"/>
                  <a:gd name="connsiteY0" fmla="*/ 9719 h 18845"/>
                  <a:gd name="connsiteX1" fmla="*/ 105151 w 114843"/>
                  <a:gd name="connsiteY1" fmla="*/ 19144 h 18845"/>
                  <a:gd name="connsiteX2" fmla="*/ 10352 w 114843"/>
                  <a:gd name="connsiteY2" fmla="*/ 19144 h 18845"/>
                  <a:gd name="connsiteX3" fmla="*/ 327 w 114843"/>
                  <a:gd name="connsiteY3" fmla="*/ 9719 h 18845"/>
                  <a:gd name="connsiteX4" fmla="*/ 10352 w 114843"/>
                  <a:gd name="connsiteY4" fmla="*/ 298 h 18845"/>
                  <a:gd name="connsiteX5" fmla="*/ 105151 w 114843"/>
                  <a:gd name="connsiteY5" fmla="*/ 298 h 18845"/>
                  <a:gd name="connsiteX6" fmla="*/ 115170 w 114843"/>
                  <a:gd name="connsiteY6" fmla="*/ 9719 h 18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843" h="18845">
                    <a:moveTo>
                      <a:pt x="115170" y="9719"/>
                    </a:moveTo>
                    <a:cubicBezTo>
                      <a:pt x="115170" y="14905"/>
                      <a:pt x="110670" y="19144"/>
                      <a:pt x="105151" y="19144"/>
                    </a:cubicBezTo>
                    <a:lnTo>
                      <a:pt x="10352" y="19144"/>
                    </a:lnTo>
                    <a:cubicBezTo>
                      <a:pt x="4841" y="19144"/>
                      <a:pt x="327" y="14905"/>
                      <a:pt x="327" y="9719"/>
                    </a:cubicBezTo>
                    <a:cubicBezTo>
                      <a:pt x="327" y="4542"/>
                      <a:pt x="4839" y="298"/>
                      <a:pt x="10352" y="298"/>
                    </a:cubicBezTo>
                    <a:lnTo>
                      <a:pt x="105151" y="298"/>
                    </a:lnTo>
                    <a:cubicBezTo>
                      <a:pt x="110673" y="301"/>
                      <a:pt x="115170" y="4545"/>
                      <a:pt x="115170" y="9719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4" name="フリーフォーム: 図形 13">
                <a:extLst>
                  <a:ext uri="{FF2B5EF4-FFF2-40B4-BE49-F238E27FC236}">
                    <a16:creationId xmlns:a16="http://schemas.microsoft.com/office/drawing/2014/main" id="{1C8CFC7F-B1C9-F3A8-9146-64C8A29B1F4A}"/>
                  </a:ext>
                </a:extLst>
              </p:cNvPr>
              <p:cNvSpPr/>
              <p:nvPr/>
            </p:nvSpPr>
            <p:spPr>
              <a:xfrm>
                <a:off x="180304" y="6497458"/>
                <a:ext cx="114843" cy="18848"/>
              </a:xfrm>
              <a:custGeom>
                <a:avLst/>
                <a:gdLst>
                  <a:gd name="connsiteX0" fmla="*/ 115170 w 114843"/>
                  <a:gd name="connsiteY0" fmla="*/ 9689 h 18848"/>
                  <a:gd name="connsiteX1" fmla="*/ 105151 w 114843"/>
                  <a:gd name="connsiteY1" fmla="*/ 19096 h 18848"/>
                  <a:gd name="connsiteX2" fmla="*/ 10352 w 114843"/>
                  <a:gd name="connsiteY2" fmla="*/ 19096 h 18848"/>
                  <a:gd name="connsiteX3" fmla="*/ 327 w 114843"/>
                  <a:gd name="connsiteY3" fmla="*/ 9689 h 18848"/>
                  <a:gd name="connsiteX4" fmla="*/ 10352 w 114843"/>
                  <a:gd name="connsiteY4" fmla="*/ 247 h 18848"/>
                  <a:gd name="connsiteX5" fmla="*/ 105151 w 114843"/>
                  <a:gd name="connsiteY5" fmla="*/ 247 h 18848"/>
                  <a:gd name="connsiteX6" fmla="*/ 115170 w 114843"/>
                  <a:gd name="connsiteY6" fmla="*/ 9689 h 18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843" h="18848">
                    <a:moveTo>
                      <a:pt x="115170" y="9689"/>
                    </a:moveTo>
                    <a:cubicBezTo>
                      <a:pt x="115170" y="14878"/>
                      <a:pt x="110670" y="19096"/>
                      <a:pt x="105151" y="19096"/>
                    </a:cubicBezTo>
                    <a:lnTo>
                      <a:pt x="10352" y="19096"/>
                    </a:lnTo>
                    <a:cubicBezTo>
                      <a:pt x="4841" y="19096"/>
                      <a:pt x="327" y="14878"/>
                      <a:pt x="327" y="9689"/>
                    </a:cubicBezTo>
                    <a:cubicBezTo>
                      <a:pt x="327" y="4501"/>
                      <a:pt x="4839" y="247"/>
                      <a:pt x="10352" y="247"/>
                    </a:cubicBezTo>
                    <a:lnTo>
                      <a:pt x="105151" y="247"/>
                    </a:lnTo>
                    <a:cubicBezTo>
                      <a:pt x="110673" y="247"/>
                      <a:pt x="115170" y="4501"/>
                      <a:pt x="115170" y="9689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5" name="フリーフォーム: 図形 14">
                <a:extLst>
                  <a:ext uri="{FF2B5EF4-FFF2-40B4-BE49-F238E27FC236}">
                    <a16:creationId xmlns:a16="http://schemas.microsoft.com/office/drawing/2014/main" id="{971C17AD-6512-A84D-239E-675DDDDA9EC8}"/>
                  </a:ext>
                </a:extLst>
              </p:cNvPr>
              <p:cNvSpPr/>
              <p:nvPr/>
            </p:nvSpPr>
            <p:spPr>
              <a:xfrm>
                <a:off x="180304" y="6379928"/>
                <a:ext cx="18845" cy="77296"/>
              </a:xfrm>
              <a:custGeom>
                <a:avLst/>
                <a:gdLst>
                  <a:gd name="connsiteX0" fmla="*/ 9659 w 18845"/>
                  <a:gd name="connsiteY0" fmla="*/ 77587 h 77296"/>
                  <a:gd name="connsiteX1" fmla="*/ 237 w 18845"/>
                  <a:gd name="connsiteY1" fmla="*/ 67561 h 77296"/>
                  <a:gd name="connsiteX2" fmla="*/ 237 w 18845"/>
                  <a:gd name="connsiteY2" fmla="*/ 10306 h 77296"/>
                  <a:gd name="connsiteX3" fmla="*/ 9659 w 18845"/>
                  <a:gd name="connsiteY3" fmla="*/ 290 h 77296"/>
                  <a:gd name="connsiteX4" fmla="*/ 19083 w 18845"/>
                  <a:gd name="connsiteY4" fmla="*/ 10306 h 77296"/>
                  <a:gd name="connsiteX5" fmla="*/ 19083 w 18845"/>
                  <a:gd name="connsiteY5" fmla="*/ 67561 h 77296"/>
                  <a:gd name="connsiteX6" fmla="*/ 9659 w 18845"/>
                  <a:gd name="connsiteY6" fmla="*/ 77587 h 77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45" h="77296">
                    <a:moveTo>
                      <a:pt x="9659" y="77587"/>
                    </a:moveTo>
                    <a:cubicBezTo>
                      <a:pt x="4482" y="77587"/>
                      <a:pt x="237" y="73075"/>
                      <a:pt x="237" y="67561"/>
                    </a:cubicBezTo>
                    <a:lnTo>
                      <a:pt x="237" y="10306"/>
                    </a:lnTo>
                    <a:cubicBezTo>
                      <a:pt x="237" y="4799"/>
                      <a:pt x="4482" y="290"/>
                      <a:pt x="9659" y="290"/>
                    </a:cubicBezTo>
                    <a:cubicBezTo>
                      <a:pt x="14835" y="290"/>
                      <a:pt x="19083" y="4799"/>
                      <a:pt x="19083" y="10306"/>
                    </a:cubicBezTo>
                    <a:lnTo>
                      <a:pt x="19083" y="67561"/>
                    </a:lnTo>
                    <a:cubicBezTo>
                      <a:pt x="19083" y="73072"/>
                      <a:pt x="14833" y="77587"/>
                      <a:pt x="9659" y="77587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6" name="フリーフォーム: 図形 15">
                <a:extLst>
                  <a:ext uri="{FF2B5EF4-FFF2-40B4-BE49-F238E27FC236}">
                    <a16:creationId xmlns:a16="http://schemas.microsoft.com/office/drawing/2014/main" id="{6E45E59D-5C5F-29DB-A50A-081693D9699E}"/>
                  </a:ext>
                </a:extLst>
              </p:cNvPr>
              <p:cNvSpPr/>
              <p:nvPr/>
            </p:nvSpPr>
            <p:spPr>
              <a:xfrm>
                <a:off x="180304" y="6439027"/>
                <a:ext cx="18845" cy="77279"/>
              </a:xfrm>
              <a:custGeom>
                <a:avLst/>
                <a:gdLst>
                  <a:gd name="connsiteX0" fmla="*/ 9659 w 18845"/>
                  <a:gd name="connsiteY0" fmla="*/ 77519 h 77279"/>
                  <a:gd name="connsiteX1" fmla="*/ 237 w 18845"/>
                  <a:gd name="connsiteY1" fmla="*/ 67517 h 77279"/>
                  <a:gd name="connsiteX2" fmla="*/ 237 w 18845"/>
                  <a:gd name="connsiteY2" fmla="*/ 10256 h 77279"/>
                  <a:gd name="connsiteX3" fmla="*/ 9659 w 18845"/>
                  <a:gd name="connsiteY3" fmla="*/ 239 h 77279"/>
                  <a:gd name="connsiteX4" fmla="*/ 19083 w 18845"/>
                  <a:gd name="connsiteY4" fmla="*/ 10256 h 77279"/>
                  <a:gd name="connsiteX5" fmla="*/ 19083 w 18845"/>
                  <a:gd name="connsiteY5" fmla="*/ 67514 h 77279"/>
                  <a:gd name="connsiteX6" fmla="*/ 9659 w 18845"/>
                  <a:gd name="connsiteY6" fmla="*/ 77519 h 77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45" h="77279">
                    <a:moveTo>
                      <a:pt x="9659" y="77519"/>
                    </a:moveTo>
                    <a:cubicBezTo>
                      <a:pt x="4482" y="77519"/>
                      <a:pt x="237" y="73027"/>
                      <a:pt x="237" y="67517"/>
                    </a:cubicBezTo>
                    <a:lnTo>
                      <a:pt x="237" y="10256"/>
                    </a:lnTo>
                    <a:cubicBezTo>
                      <a:pt x="237" y="4746"/>
                      <a:pt x="4482" y="239"/>
                      <a:pt x="9659" y="239"/>
                    </a:cubicBezTo>
                    <a:cubicBezTo>
                      <a:pt x="14835" y="239"/>
                      <a:pt x="19083" y="4743"/>
                      <a:pt x="19083" y="10256"/>
                    </a:cubicBezTo>
                    <a:lnTo>
                      <a:pt x="19083" y="67514"/>
                    </a:lnTo>
                    <a:cubicBezTo>
                      <a:pt x="19083" y="73027"/>
                      <a:pt x="14833" y="77519"/>
                      <a:pt x="9659" y="77519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7" name="フリーフォーム: 図形 16">
                <a:extLst>
                  <a:ext uri="{FF2B5EF4-FFF2-40B4-BE49-F238E27FC236}">
                    <a16:creationId xmlns:a16="http://schemas.microsoft.com/office/drawing/2014/main" id="{E90EB8C0-0E7C-1B1E-854A-BF753E09D8D3}"/>
                  </a:ext>
                </a:extLst>
              </p:cNvPr>
              <p:cNvSpPr/>
              <p:nvPr/>
            </p:nvSpPr>
            <p:spPr>
              <a:xfrm>
                <a:off x="180304" y="6222003"/>
                <a:ext cx="114843" cy="18845"/>
              </a:xfrm>
              <a:custGeom>
                <a:avLst/>
                <a:gdLst>
                  <a:gd name="connsiteX0" fmla="*/ 115170 w 114843"/>
                  <a:gd name="connsiteY0" fmla="*/ 9906 h 18845"/>
                  <a:gd name="connsiteX1" fmla="*/ 105151 w 114843"/>
                  <a:gd name="connsiteY1" fmla="*/ 19327 h 18845"/>
                  <a:gd name="connsiteX2" fmla="*/ 10352 w 114843"/>
                  <a:gd name="connsiteY2" fmla="*/ 19327 h 18845"/>
                  <a:gd name="connsiteX3" fmla="*/ 327 w 114843"/>
                  <a:gd name="connsiteY3" fmla="*/ 9906 h 18845"/>
                  <a:gd name="connsiteX4" fmla="*/ 10352 w 114843"/>
                  <a:gd name="connsiteY4" fmla="*/ 481 h 18845"/>
                  <a:gd name="connsiteX5" fmla="*/ 105151 w 114843"/>
                  <a:gd name="connsiteY5" fmla="*/ 481 h 18845"/>
                  <a:gd name="connsiteX6" fmla="*/ 115170 w 114843"/>
                  <a:gd name="connsiteY6" fmla="*/ 9906 h 18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843" h="18845">
                    <a:moveTo>
                      <a:pt x="115170" y="9906"/>
                    </a:moveTo>
                    <a:cubicBezTo>
                      <a:pt x="115170" y="15085"/>
                      <a:pt x="110670" y="19327"/>
                      <a:pt x="105151" y="19327"/>
                    </a:cubicBezTo>
                    <a:lnTo>
                      <a:pt x="10352" y="19327"/>
                    </a:lnTo>
                    <a:cubicBezTo>
                      <a:pt x="4841" y="19327"/>
                      <a:pt x="327" y="15088"/>
                      <a:pt x="327" y="9906"/>
                    </a:cubicBezTo>
                    <a:cubicBezTo>
                      <a:pt x="327" y="4717"/>
                      <a:pt x="4839" y="481"/>
                      <a:pt x="10352" y="481"/>
                    </a:cubicBezTo>
                    <a:lnTo>
                      <a:pt x="105151" y="481"/>
                    </a:lnTo>
                    <a:cubicBezTo>
                      <a:pt x="110673" y="481"/>
                      <a:pt x="115170" y="4717"/>
                      <a:pt x="115170" y="9906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8" name="フリーフォーム: 図形 17">
                <a:extLst>
                  <a:ext uri="{FF2B5EF4-FFF2-40B4-BE49-F238E27FC236}">
                    <a16:creationId xmlns:a16="http://schemas.microsoft.com/office/drawing/2014/main" id="{6B370827-B6B0-F586-CBF7-8050E3EA849E}"/>
                  </a:ext>
                </a:extLst>
              </p:cNvPr>
              <p:cNvSpPr/>
              <p:nvPr/>
            </p:nvSpPr>
            <p:spPr>
              <a:xfrm>
                <a:off x="180304" y="6280781"/>
                <a:ext cx="114843" cy="18840"/>
              </a:xfrm>
              <a:custGeom>
                <a:avLst/>
                <a:gdLst>
                  <a:gd name="connsiteX0" fmla="*/ 115170 w 114843"/>
                  <a:gd name="connsiteY0" fmla="*/ 9856 h 18840"/>
                  <a:gd name="connsiteX1" fmla="*/ 105151 w 114843"/>
                  <a:gd name="connsiteY1" fmla="*/ 19272 h 18840"/>
                  <a:gd name="connsiteX2" fmla="*/ 10352 w 114843"/>
                  <a:gd name="connsiteY2" fmla="*/ 19272 h 18840"/>
                  <a:gd name="connsiteX3" fmla="*/ 327 w 114843"/>
                  <a:gd name="connsiteY3" fmla="*/ 9856 h 18840"/>
                  <a:gd name="connsiteX4" fmla="*/ 10352 w 114843"/>
                  <a:gd name="connsiteY4" fmla="*/ 431 h 18840"/>
                  <a:gd name="connsiteX5" fmla="*/ 105151 w 114843"/>
                  <a:gd name="connsiteY5" fmla="*/ 431 h 18840"/>
                  <a:gd name="connsiteX6" fmla="*/ 115170 w 114843"/>
                  <a:gd name="connsiteY6" fmla="*/ 9856 h 1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843" h="18840">
                    <a:moveTo>
                      <a:pt x="115170" y="9856"/>
                    </a:moveTo>
                    <a:cubicBezTo>
                      <a:pt x="115170" y="15027"/>
                      <a:pt x="110670" y="19272"/>
                      <a:pt x="105151" y="19272"/>
                    </a:cubicBezTo>
                    <a:lnTo>
                      <a:pt x="10352" y="19272"/>
                    </a:lnTo>
                    <a:cubicBezTo>
                      <a:pt x="4841" y="19272"/>
                      <a:pt x="327" y="15027"/>
                      <a:pt x="327" y="9856"/>
                    </a:cubicBezTo>
                    <a:cubicBezTo>
                      <a:pt x="327" y="4662"/>
                      <a:pt x="4839" y="431"/>
                      <a:pt x="10352" y="431"/>
                    </a:cubicBezTo>
                    <a:lnTo>
                      <a:pt x="105151" y="431"/>
                    </a:lnTo>
                    <a:cubicBezTo>
                      <a:pt x="110673" y="431"/>
                      <a:pt x="115170" y="4662"/>
                      <a:pt x="115170" y="9856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9" name="フリーフォーム: 図形 18">
                <a:extLst>
                  <a:ext uri="{FF2B5EF4-FFF2-40B4-BE49-F238E27FC236}">
                    <a16:creationId xmlns:a16="http://schemas.microsoft.com/office/drawing/2014/main" id="{D174E952-EEB2-1BDD-CB08-6E05DAE58375}"/>
                  </a:ext>
                </a:extLst>
              </p:cNvPr>
              <p:cNvSpPr/>
              <p:nvPr/>
            </p:nvSpPr>
            <p:spPr>
              <a:xfrm>
                <a:off x="180304" y="6339547"/>
                <a:ext cx="114843" cy="18842"/>
              </a:xfrm>
              <a:custGeom>
                <a:avLst/>
                <a:gdLst>
                  <a:gd name="connsiteX0" fmla="*/ 115170 w 114843"/>
                  <a:gd name="connsiteY0" fmla="*/ 9803 h 18842"/>
                  <a:gd name="connsiteX1" fmla="*/ 105151 w 114843"/>
                  <a:gd name="connsiteY1" fmla="*/ 19225 h 18842"/>
                  <a:gd name="connsiteX2" fmla="*/ 10352 w 114843"/>
                  <a:gd name="connsiteY2" fmla="*/ 19225 h 18842"/>
                  <a:gd name="connsiteX3" fmla="*/ 327 w 114843"/>
                  <a:gd name="connsiteY3" fmla="*/ 9803 h 18842"/>
                  <a:gd name="connsiteX4" fmla="*/ 10352 w 114843"/>
                  <a:gd name="connsiteY4" fmla="*/ 382 h 18842"/>
                  <a:gd name="connsiteX5" fmla="*/ 105151 w 114843"/>
                  <a:gd name="connsiteY5" fmla="*/ 382 h 18842"/>
                  <a:gd name="connsiteX6" fmla="*/ 115170 w 114843"/>
                  <a:gd name="connsiteY6" fmla="*/ 9803 h 18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843" h="18842">
                    <a:moveTo>
                      <a:pt x="115170" y="9803"/>
                    </a:moveTo>
                    <a:cubicBezTo>
                      <a:pt x="115170" y="14980"/>
                      <a:pt x="110670" y="19225"/>
                      <a:pt x="105151" y="19225"/>
                    </a:cubicBezTo>
                    <a:lnTo>
                      <a:pt x="10352" y="19225"/>
                    </a:lnTo>
                    <a:cubicBezTo>
                      <a:pt x="4841" y="19225"/>
                      <a:pt x="327" y="14980"/>
                      <a:pt x="327" y="9803"/>
                    </a:cubicBezTo>
                    <a:cubicBezTo>
                      <a:pt x="327" y="4623"/>
                      <a:pt x="4839" y="382"/>
                      <a:pt x="10352" y="382"/>
                    </a:cubicBezTo>
                    <a:lnTo>
                      <a:pt x="105151" y="382"/>
                    </a:lnTo>
                    <a:cubicBezTo>
                      <a:pt x="110673" y="382"/>
                      <a:pt x="115170" y="4623"/>
                      <a:pt x="115170" y="9803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20" name="フリーフォーム: 図形 19">
                <a:extLst>
                  <a:ext uri="{FF2B5EF4-FFF2-40B4-BE49-F238E27FC236}">
                    <a16:creationId xmlns:a16="http://schemas.microsoft.com/office/drawing/2014/main" id="{FD6B6DF0-FFB5-4FC1-F0B3-FCD6E2C1A44B}"/>
                  </a:ext>
                </a:extLst>
              </p:cNvPr>
              <p:cNvSpPr/>
              <p:nvPr/>
            </p:nvSpPr>
            <p:spPr>
              <a:xfrm>
                <a:off x="180304" y="6222004"/>
                <a:ext cx="18845" cy="77616"/>
              </a:xfrm>
              <a:custGeom>
                <a:avLst/>
                <a:gdLst>
                  <a:gd name="connsiteX0" fmla="*/ 9659 w 18845"/>
                  <a:gd name="connsiteY0" fmla="*/ 78040 h 77616"/>
                  <a:gd name="connsiteX1" fmla="*/ 237 w 18845"/>
                  <a:gd name="connsiteY1" fmla="*/ 68020 h 77616"/>
                  <a:gd name="connsiteX2" fmla="*/ 237 w 18845"/>
                  <a:gd name="connsiteY2" fmla="*/ 10443 h 77616"/>
                  <a:gd name="connsiteX3" fmla="*/ 9659 w 18845"/>
                  <a:gd name="connsiteY3" fmla="*/ 423 h 77616"/>
                  <a:gd name="connsiteX4" fmla="*/ 19083 w 18845"/>
                  <a:gd name="connsiteY4" fmla="*/ 10443 h 77616"/>
                  <a:gd name="connsiteX5" fmla="*/ 19083 w 18845"/>
                  <a:gd name="connsiteY5" fmla="*/ 68020 h 77616"/>
                  <a:gd name="connsiteX6" fmla="*/ 9659 w 18845"/>
                  <a:gd name="connsiteY6" fmla="*/ 78040 h 77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45" h="77616">
                    <a:moveTo>
                      <a:pt x="9659" y="78040"/>
                    </a:moveTo>
                    <a:cubicBezTo>
                      <a:pt x="4482" y="78040"/>
                      <a:pt x="237" y="73537"/>
                      <a:pt x="237" y="68020"/>
                    </a:cubicBezTo>
                    <a:lnTo>
                      <a:pt x="237" y="10443"/>
                    </a:lnTo>
                    <a:cubicBezTo>
                      <a:pt x="237" y="4932"/>
                      <a:pt x="4482" y="423"/>
                      <a:pt x="9659" y="423"/>
                    </a:cubicBezTo>
                    <a:cubicBezTo>
                      <a:pt x="14835" y="423"/>
                      <a:pt x="19083" y="4932"/>
                      <a:pt x="19083" y="10443"/>
                    </a:cubicBezTo>
                    <a:lnTo>
                      <a:pt x="19083" y="68020"/>
                    </a:lnTo>
                    <a:cubicBezTo>
                      <a:pt x="19083" y="73537"/>
                      <a:pt x="14833" y="78040"/>
                      <a:pt x="9659" y="78040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21" name="フリーフォーム: 図形 20">
                <a:extLst>
                  <a:ext uri="{FF2B5EF4-FFF2-40B4-BE49-F238E27FC236}">
                    <a16:creationId xmlns:a16="http://schemas.microsoft.com/office/drawing/2014/main" id="{8769BF83-3BC7-A992-1C7A-299A6ECBFF9A}"/>
                  </a:ext>
                </a:extLst>
              </p:cNvPr>
              <p:cNvSpPr/>
              <p:nvPr/>
            </p:nvSpPr>
            <p:spPr>
              <a:xfrm>
                <a:off x="276316" y="6280776"/>
                <a:ext cx="18834" cy="77610"/>
              </a:xfrm>
              <a:custGeom>
                <a:avLst/>
                <a:gdLst>
                  <a:gd name="connsiteX0" fmla="*/ 9731 w 18834"/>
                  <a:gd name="connsiteY0" fmla="*/ 77984 h 77610"/>
                  <a:gd name="connsiteX1" fmla="*/ 319 w 18834"/>
                  <a:gd name="connsiteY1" fmla="*/ 67967 h 77610"/>
                  <a:gd name="connsiteX2" fmla="*/ 319 w 18834"/>
                  <a:gd name="connsiteY2" fmla="*/ 10384 h 77610"/>
                  <a:gd name="connsiteX3" fmla="*/ 9731 w 18834"/>
                  <a:gd name="connsiteY3" fmla="*/ 374 h 77610"/>
                  <a:gd name="connsiteX4" fmla="*/ 19153 w 18834"/>
                  <a:gd name="connsiteY4" fmla="*/ 10384 h 77610"/>
                  <a:gd name="connsiteX5" fmla="*/ 19153 w 18834"/>
                  <a:gd name="connsiteY5" fmla="*/ 67967 h 77610"/>
                  <a:gd name="connsiteX6" fmla="*/ 9731 w 18834"/>
                  <a:gd name="connsiteY6" fmla="*/ 77984 h 77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34" h="77610">
                    <a:moveTo>
                      <a:pt x="9731" y="77984"/>
                    </a:moveTo>
                    <a:cubicBezTo>
                      <a:pt x="4555" y="77984"/>
                      <a:pt x="319" y="73484"/>
                      <a:pt x="319" y="67967"/>
                    </a:cubicBezTo>
                    <a:lnTo>
                      <a:pt x="319" y="10384"/>
                    </a:lnTo>
                    <a:cubicBezTo>
                      <a:pt x="319" y="4880"/>
                      <a:pt x="4555" y="374"/>
                      <a:pt x="9731" y="374"/>
                    </a:cubicBezTo>
                    <a:cubicBezTo>
                      <a:pt x="14908" y="374"/>
                      <a:pt x="19153" y="4883"/>
                      <a:pt x="19153" y="10384"/>
                    </a:cubicBezTo>
                    <a:lnTo>
                      <a:pt x="19153" y="67967"/>
                    </a:lnTo>
                    <a:cubicBezTo>
                      <a:pt x="19150" y="73487"/>
                      <a:pt x="14905" y="77984"/>
                      <a:pt x="9731" y="77984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22" name="フリーフォーム: 図形 21">
                <a:extLst>
                  <a:ext uri="{FF2B5EF4-FFF2-40B4-BE49-F238E27FC236}">
                    <a16:creationId xmlns:a16="http://schemas.microsoft.com/office/drawing/2014/main" id="{152AE0ED-AF0B-2087-A52E-3768613113B4}"/>
                  </a:ext>
                </a:extLst>
              </p:cNvPr>
              <p:cNvSpPr/>
              <p:nvPr/>
            </p:nvSpPr>
            <p:spPr>
              <a:xfrm>
                <a:off x="180304" y="6202778"/>
                <a:ext cx="18845" cy="37741"/>
              </a:xfrm>
              <a:custGeom>
                <a:avLst/>
                <a:gdLst>
                  <a:gd name="connsiteX0" fmla="*/ 9659 w 18845"/>
                  <a:gd name="connsiteY0" fmla="*/ 38215 h 37741"/>
                  <a:gd name="connsiteX1" fmla="*/ 237 w 18845"/>
                  <a:gd name="connsiteY1" fmla="*/ 28195 h 37741"/>
                  <a:gd name="connsiteX2" fmla="*/ 237 w 18845"/>
                  <a:gd name="connsiteY2" fmla="*/ 10484 h 37741"/>
                  <a:gd name="connsiteX3" fmla="*/ 9659 w 18845"/>
                  <a:gd name="connsiteY3" fmla="*/ 474 h 37741"/>
                  <a:gd name="connsiteX4" fmla="*/ 19083 w 18845"/>
                  <a:gd name="connsiteY4" fmla="*/ 10484 h 37741"/>
                  <a:gd name="connsiteX5" fmla="*/ 19083 w 18845"/>
                  <a:gd name="connsiteY5" fmla="*/ 28195 h 37741"/>
                  <a:gd name="connsiteX6" fmla="*/ 9659 w 18845"/>
                  <a:gd name="connsiteY6" fmla="*/ 38215 h 3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45" h="37741">
                    <a:moveTo>
                      <a:pt x="9659" y="38215"/>
                    </a:moveTo>
                    <a:cubicBezTo>
                      <a:pt x="4482" y="38215"/>
                      <a:pt x="237" y="33715"/>
                      <a:pt x="237" y="28195"/>
                    </a:cubicBezTo>
                    <a:lnTo>
                      <a:pt x="237" y="10484"/>
                    </a:lnTo>
                    <a:cubicBezTo>
                      <a:pt x="237" y="4980"/>
                      <a:pt x="4482" y="474"/>
                      <a:pt x="9659" y="474"/>
                    </a:cubicBezTo>
                    <a:cubicBezTo>
                      <a:pt x="14835" y="474"/>
                      <a:pt x="19083" y="4983"/>
                      <a:pt x="19083" y="10484"/>
                    </a:cubicBezTo>
                    <a:lnTo>
                      <a:pt x="19083" y="28195"/>
                    </a:lnTo>
                    <a:cubicBezTo>
                      <a:pt x="19083" y="33717"/>
                      <a:pt x="14833" y="38215"/>
                      <a:pt x="9659" y="38215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23" name="フリーフォーム: 図形 22">
                <a:extLst>
                  <a:ext uri="{FF2B5EF4-FFF2-40B4-BE49-F238E27FC236}">
                    <a16:creationId xmlns:a16="http://schemas.microsoft.com/office/drawing/2014/main" id="{58E044B7-456E-B820-E7B6-6AE5C2927202}"/>
                  </a:ext>
                </a:extLst>
              </p:cNvPr>
              <p:cNvSpPr/>
              <p:nvPr/>
            </p:nvSpPr>
            <p:spPr>
              <a:xfrm>
                <a:off x="276316" y="6261899"/>
                <a:ext cx="18834" cy="37755"/>
              </a:xfrm>
              <a:custGeom>
                <a:avLst/>
                <a:gdLst>
                  <a:gd name="connsiteX0" fmla="*/ 9731 w 18834"/>
                  <a:gd name="connsiteY0" fmla="*/ 38179 h 37755"/>
                  <a:gd name="connsiteX1" fmla="*/ 319 w 18834"/>
                  <a:gd name="connsiteY1" fmla="*/ 28154 h 37755"/>
                  <a:gd name="connsiteX2" fmla="*/ 319 w 18834"/>
                  <a:gd name="connsiteY2" fmla="*/ 10440 h 37755"/>
                  <a:gd name="connsiteX3" fmla="*/ 9731 w 18834"/>
                  <a:gd name="connsiteY3" fmla="*/ 423 h 37755"/>
                  <a:gd name="connsiteX4" fmla="*/ 19153 w 18834"/>
                  <a:gd name="connsiteY4" fmla="*/ 10440 h 37755"/>
                  <a:gd name="connsiteX5" fmla="*/ 19153 w 18834"/>
                  <a:gd name="connsiteY5" fmla="*/ 28154 h 37755"/>
                  <a:gd name="connsiteX6" fmla="*/ 9731 w 18834"/>
                  <a:gd name="connsiteY6" fmla="*/ 38179 h 37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34" h="37755">
                    <a:moveTo>
                      <a:pt x="9731" y="38179"/>
                    </a:moveTo>
                    <a:cubicBezTo>
                      <a:pt x="4555" y="38179"/>
                      <a:pt x="319" y="33661"/>
                      <a:pt x="319" y="28154"/>
                    </a:cubicBezTo>
                    <a:lnTo>
                      <a:pt x="319" y="10440"/>
                    </a:lnTo>
                    <a:cubicBezTo>
                      <a:pt x="319" y="4929"/>
                      <a:pt x="4555" y="423"/>
                      <a:pt x="9731" y="423"/>
                    </a:cubicBezTo>
                    <a:cubicBezTo>
                      <a:pt x="14908" y="423"/>
                      <a:pt x="19153" y="4927"/>
                      <a:pt x="19153" y="10440"/>
                    </a:cubicBezTo>
                    <a:lnTo>
                      <a:pt x="19153" y="28154"/>
                    </a:lnTo>
                    <a:cubicBezTo>
                      <a:pt x="19150" y="33661"/>
                      <a:pt x="14905" y="38179"/>
                      <a:pt x="9731" y="38179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24" name="フリーフォーム: 図形 23">
                <a:extLst>
                  <a:ext uri="{FF2B5EF4-FFF2-40B4-BE49-F238E27FC236}">
                    <a16:creationId xmlns:a16="http://schemas.microsoft.com/office/drawing/2014/main" id="{D15291D4-9440-5C37-3F50-B29F34AA78DD}"/>
                  </a:ext>
                </a:extLst>
              </p:cNvPr>
              <p:cNvSpPr/>
              <p:nvPr/>
            </p:nvSpPr>
            <p:spPr>
              <a:xfrm>
                <a:off x="180304" y="6537861"/>
                <a:ext cx="18845" cy="136386"/>
              </a:xfrm>
              <a:custGeom>
                <a:avLst/>
                <a:gdLst>
                  <a:gd name="connsiteX0" fmla="*/ 9659 w 18845"/>
                  <a:gd name="connsiteY0" fmla="*/ 136492 h 136386"/>
                  <a:gd name="connsiteX1" fmla="*/ 237 w 18845"/>
                  <a:gd name="connsiteY1" fmla="*/ 126464 h 136386"/>
                  <a:gd name="connsiteX2" fmla="*/ 237 w 18845"/>
                  <a:gd name="connsiteY2" fmla="*/ 10116 h 136386"/>
                  <a:gd name="connsiteX3" fmla="*/ 9659 w 18845"/>
                  <a:gd name="connsiteY3" fmla="*/ 105 h 136386"/>
                  <a:gd name="connsiteX4" fmla="*/ 19083 w 18845"/>
                  <a:gd name="connsiteY4" fmla="*/ 10116 h 136386"/>
                  <a:gd name="connsiteX5" fmla="*/ 19083 w 18845"/>
                  <a:gd name="connsiteY5" fmla="*/ 126461 h 136386"/>
                  <a:gd name="connsiteX6" fmla="*/ 9659 w 18845"/>
                  <a:gd name="connsiteY6" fmla="*/ 136492 h 136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45" h="136386">
                    <a:moveTo>
                      <a:pt x="9659" y="136492"/>
                    </a:moveTo>
                    <a:cubicBezTo>
                      <a:pt x="4482" y="136492"/>
                      <a:pt x="237" y="131983"/>
                      <a:pt x="237" y="126464"/>
                    </a:cubicBezTo>
                    <a:lnTo>
                      <a:pt x="237" y="10116"/>
                    </a:lnTo>
                    <a:cubicBezTo>
                      <a:pt x="237" y="4611"/>
                      <a:pt x="4482" y="105"/>
                      <a:pt x="9659" y="105"/>
                    </a:cubicBezTo>
                    <a:cubicBezTo>
                      <a:pt x="14835" y="105"/>
                      <a:pt x="19083" y="4614"/>
                      <a:pt x="19083" y="10116"/>
                    </a:cubicBezTo>
                    <a:lnTo>
                      <a:pt x="19083" y="126461"/>
                    </a:lnTo>
                    <a:cubicBezTo>
                      <a:pt x="19083" y="131983"/>
                      <a:pt x="14833" y="136492"/>
                      <a:pt x="9659" y="136492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25" name="フリーフォーム: 図形 24">
                <a:extLst>
                  <a:ext uri="{FF2B5EF4-FFF2-40B4-BE49-F238E27FC236}">
                    <a16:creationId xmlns:a16="http://schemas.microsoft.com/office/drawing/2014/main" id="{CE85C598-47E9-8E3C-8A66-099844392E5D}"/>
                  </a:ext>
                </a:extLst>
              </p:cNvPr>
              <p:cNvSpPr/>
              <p:nvPr/>
            </p:nvSpPr>
            <p:spPr>
              <a:xfrm>
                <a:off x="180305" y="6655398"/>
                <a:ext cx="320531" cy="18848"/>
              </a:xfrm>
              <a:custGeom>
                <a:avLst/>
                <a:gdLst>
                  <a:gd name="connsiteX0" fmla="*/ 321032 w 320531"/>
                  <a:gd name="connsiteY0" fmla="*/ 9547 h 18848"/>
                  <a:gd name="connsiteX1" fmla="*/ 311030 w 320531"/>
                  <a:gd name="connsiteY1" fmla="*/ 18962 h 18848"/>
                  <a:gd name="connsiteX2" fmla="*/ 10527 w 320531"/>
                  <a:gd name="connsiteY2" fmla="*/ 18962 h 18848"/>
                  <a:gd name="connsiteX3" fmla="*/ 501 w 320531"/>
                  <a:gd name="connsiteY3" fmla="*/ 9547 h 18848"/>
                  <a:gd name="connsiteX4" fmla="*/ 10527 w 320531"/>
                  <a:gd name="connsiteY4" fmla="*/ 113 h 18848"/>
                  <a:gd name="connsiteX5" fmla="*/ 311030 w 320531"/>
                  <a:gd name="connsiteY5" fmla="*/ 113 h 18848"/>
                  <a:gd name="connsiteX6" fmla="*/ 321032 w 320531"/>
                  <a:gd name="connsiteY6" fmla="*/ 9547 h 18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0531" h="18848">
                    <a:moveTo>
                      <a:pt x="321032" y="9547"/>
                    </a:moveTo>
                    <a:cubicBezTo>
                      <a:pt x="321032" y="14709"/>
                      <a:pt x="316541" y="18962"/>
                      <a:pt x="311030" y="18962"/>
                    </a:cubicBezTo>
                    <a:lnTo>
                      <a:pt x="10527" y="18962"/>
                    </a:lnTo>
                    <a:cubicBezTo>
                      <a:pt x="5016" y="18962"/>
                      <a:pt x="501" y="14709"/>
                      <a:pt x="501" y="9547"/>
                    </a:cubicBezTo>
                    <a:cubicBezTo>
                      <a:pt x="501" y="4358"/>
                      <a:pt x="5013" y="113"/>
                      <a:pt x="10527" y="113"/>
                    </a:cubicBezTo>
                    <a:lnTo>
                      <a:pt x="311030" y="113"/>
                    </a:lnTo>
                    <a:cubicBezTo>
                      <a:pt x="316541" y="113"/>
                      <a:pt x="321032" y="4355"/>
                      <a:pt x="321032" y="9547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26" name="フリーフォーム: 図形 25">
                <a:extLst>
                  <a:ext uri="{FF2B5EF4-FFF2-40B4-BE49-F238E27FC236}">
                    <a16:creationId xmlns:a16="http://schemas.microsoft.com/office/drawing/2014/main" id="{FC9B8FA4-F68E-6A9E-822A-ACDCBC47AA83}"/>
                  </a:ext>
                </a:extLst>
              </p:cNvPr>
              <p:cNvSpPr/>
              <p:nvPr/>
            </p:nvSpPr>
            <p:spPr>
              <a:xfrm>
                <a:off x="311036" y="6261899"/>
                <a:ext cx="18837" cy="37755"/>
              </a:xfrm>
              <a:custGeom>
                <a:avLst/>
                <a:gdLst>
                  <a:gd name="connsiteX0" fmla="*/ 9778 w 18837"/>
                  <a:gd name="connsiteY0" fmla="*/ 38179 h 37755"/>
                  <a:gd name="connsiteX1" fmla="*/ 348 w 18837"/>
                  <a:gd name="connsiteY1" fmla="*/ 28154 h 37755"/>
                  <a:gd name="connsiteX2" fmla="*/ 348 w 18837"/>
                  <a:gd name="connsiteY2" fmla="*/ 10440 h 37755"/>
                  <a:gd name="connsiteX3" fmla="*/ 9778 w 18837"/>
                  <a:gd name="connsiteY3" fmla="*/ 423 h 37755"/>
                  <a:gd name="connsiteX4" fmla="*/ 19185 w 18837"/>
                  <a:gd name="connsiteY4" fmla="*/ 10440 h 37755"/>
                  <a:gd name="connsiteX5" fmla="*/ 19185 w 18837"/>
                  <a:gd name="connsiteY5" fmla="*/ 28154 h 37755"/>
                  <a:gd name="connsiteX6" fmla="*/ 9778 w 18837"/>
                  <a:gd name="connsiteY6" fmla="*/ 38179 h 37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37" h="37755">
                    <a:moveTo>
                      <a:pt x="9778" y="38179"/>
                    </a:moveTo>
                    <a:cubicBezTo>
                      <a:pt x="4590" y="38179"/>
                      <a:pt x="348" y="33661"/>
                      <a:pt x="348" y="28154"/>
                    </a:cubicBezTo>
                    <a:lnTo>
                      <a:pt x="348" y="10440"/>
                    </a:lnTo>
                    <a:cubicBezTo>
                      <a:pt x="348" y="4929"/>
                      <a:pt x="4587" y="423"/>
                      <a:pt x="9778" y="423"/>
                    </a:cubicBezTo>
                    <a:cubicBezTo>
                      <a:pt x="14949" y="423"/>
                      <a:pt x="19185" y="4927"/>
                      <a:pt x="19185" y="10440"/>
                    </a:cubicBezTo>
                    <a:lnTo>
                      <a:pt x="19185" y="28154"/>
                    </a:lnTo>
                    <a:cubicBezTo>
                      <a:pt x="19185" y="33661"/>
                      <a:pt x="14949" y="38179"/>
                      <a:pt x="9778" y="38179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27" name="フリーフォーム: 図形 26">
                <a:extLst>
                  <a:ext uri="{FF2B5EF4-FFF2-40B4-BE49-F238E27FC236}">
                    <a16:creationId xmlns:a16="http://schemas.microsoft.com/office/drawing/2014/main" id="{8544859C-7A6F-F291-5972-578D0F551B5C}"/>
                  </a:ext>
                </a:extLst>
              </p:cNvPr>
              <p:cNvSpPr/>
              <p:nvPr/>
            </p:nvSpPr>
            <p:spPr>
              <a:xfrm>
                <a:off x="311036" y="6280777"/>
                <a:ext cx="18837" cy="48623"/>
              </a:xfrm>
              <a:custGeom>
                <a:avLst/>
                <a:gdLst>
                  <a:gd name="connsiteX0" fmla="*/ 9778 w 18837"/>
                  <a:gd name="connsiteY0" fmla="*/ 49021 h 48623"/>
                  <a:gd name="connsiteX1" fmla="*/ 348 w 18837"/>
                  <a:gd name="connsiteY1" fmla="*/ 39005 h 48623"/>
                  <a:gd name="connsiteX2" fmla="*/ 348 w 18837"/>
                  <a:gd name="connsiteY2" fmla="*/ 10415 h 48623"/>
                  <a:gd name="connsiteX3" fmla="*/ 9778 w 18837"/>
                  <a:gd name="connsiteY3" fmla="*/ 398 h 48623"/>
                  <a:gd name="connsiteX4" fmla="*/ 19185 w 18837"/>
                  <a:gd name="connsiteY4" fmla="*/ 10415 h 48623"/>
                  <a:gd name="connsiteX5" fmla="*/ 19185 w 18837"/>
                  <a:gd name="connsiteY5" fmla="*/ 39005 h 48623"/>
                  <a:gd name="connsiteX6" fmla="*/ 9778 w 18837"/>
                  <a:gd name="connsiteY6" fmla="*/ 49021 h 48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37" h="48623">
                    <a:moveTo>
                      <a:pt x="9778" y="49021"/>
                    </a:moveTo>
                    <a:cubicBezTo>
                      <a:pt x="4590" y="49021"/>
                      <a:pt x="348" y="44518"/>
                      <a:pt x="348" y="39005"/>
                    </a:cubicBezTo>
                    <a:lnTo>
                      <a:pt x="348" y="10415"/>
                    </a:lnTo>
                    <a:cubicBezTo>
                      <a:pt x="348" y="4907"/>
                      <a:pt x="4587" y="398"/>
                      <a:pt x="9778" y="398"/>
                    </a:cubicBezTo>
                    <a:cubicBezTo>
                      <a:pt x="14949" y="398"/>
                      <a:pt x="19185" y="4907"/>
                      <a:pt x="19185" y="10415"/>
                    </a:cubicBezTo>
                    <a:lnTo>
                      <a:pt x="19185" y="39005"/>
                    </a:lnTo>
                    <a:cubicBezTo>
                      <a:pt x="19185" y="44518"/>
                      <a:pt x="14949" y="49021"/>
                      <a:pt x="9778" y="49021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28" name="フリーフォーム: 図形 27">
                <a:extLst>
                  <a:ext uri="{FF2B5EF4-FFF2-40B4-BE49-F238E27FC236}">
                    <a16:creationId xmlns:a16="http://schemas.microsoft.com/office/drawing/2014/main" id="{1E2FA127-4D9A-F35E-6386-8668F732B276}"/>
                  </a:ext>
                </a:extLst>
              </p:cNvPr>
              <p:cNvSpPr/>
              <p:nvPr/>
            </p:nvSpPr>
            <p:spPr>
              <a:xfrm>
                <a:off x="311036" y="6280781"/>
                <a:ext cx="123495" cy="18840"/>
              </a:xfrm>
              <a:custGeom>
                <a:avLst/>
                <a:gdLst>
                  <a:gd name="connsiteX0" fmla="*/ 123941 w 123495"/>
                  <a:gd name="connsiteY0" fmla="*/ 9856 h 18840"/>
                  <a:gd name="connsiteX1" fmla="*/ 113912 w 123495"/>
                  <a:gd name="connsiteY1" fmla="*/ 19272 h 18840"/>
                  <a:gd name="connsiteX2" fmla="*/ 10470 w 123495"/>
                  <a:gd name="connsiteY2" fmla="*/ 19272 h 18840"/>
                  <a:gd name="connsiteX3" fmla="*/ 445 w 123495"/>
                  <a:gd name="connsiteY3" fmla="*/ 9856 h 18840"/>
                  <a:gd name="connsiteX4" fmla="*/ 10470 w 123495"/>
                  <a:gd name="connsiteY4" fmla="*/ 431 h 18840"/>
                  <a:gd name="connsiteX5" fmla="*/ 113912 w 123495"/>
                  <a:gd name="connsiteY5" fmla="*/ 431 h 18840"/>
                  <a:gd name="connsiteX6" fmla="*/ 123941 w 123495"/>
                  <a:gd name="connsiteY6" fmla="*/ 9856 h 1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95" h="18840">
                    <a:moveTo>
                      <a:pt x="123941" y="9856"/>
                    </a:moveTo>
                    <a:cubicBezTo>
                      <a:pt x="123941" y="15027"/>
                      <a:pt x="119406" y="19272"/>
                      <a:pt x="113912" y="19272"/>
                    </a:cubicBezTo>
                    <a:lnTo>
                      <a:pt x="10470" y="19272"/>
                    </a:lnTo>
                    <a:cubicBezTo>
                      <a:pt x="4951" y="19272"/>
                      <a:pt x="445" y="15027"/>
                      <a:pt x="445" y="9856"/>
                    </a:cubicBezTo>
                    <a:cubicBezTo>
                      <a:pt x="445" y="4662"/>
                      <a:pt x="4948" y="431"/>
                      <a:pt x="10470" y="431"/>
                    </a:cubicBezTo>
                    <a:lnTo>
                      <a:pt x="113912" y="431"/>
                    </a:lnTo>
                    <a:cubicBezTo>
                      <a:pt x="119408" y="431"/>
                      <a:pt x="123941" y="4662"/>
                      <a:pt x="123941" y="9856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29" name="フリーフォーム: 図形 28">
                <a:extLst>
                  <a:ext uri="{FF2B5EF4-FFF2-40B4-BE49-F238E27FC236}">
                    <a16:creationId xmlns:a16="http://schemas.microsoft.com/office/drawing/2014/main" id="{566AF522-467E-4242-EAFC-953DBC227486}"/>
                  </a:ext>
                </a:extLst>
              </p:cNvPr>
              <p:cNvSpPr/>
              <p:nvPr/>
            </p:nvSpPr>
            <p:spPr>
              <a:xfrm>
                <a:off x="378597" y="6280906"/>
                <a:ext cx="18834" cy="117671"/>
              </a:xfrm>
              <a:custGeom>
                <a:avLst/>
                <a:gdLst>
                  <a:gd name="connsiteX0" fmla="*/ 9827 w 18834"/>
                  <a:gd name="connsiteY0" fmla="*/ 118011 h 117671"/>
                  <a:gd name="connsiteX1" fmla="*/ 406 w 18834"/>
                  <a:gd name="connsiteY1" fmla="*/ 107994 h 117671"/>
                  <a:gd name="connsiteX2" fmla="*/ 406 w 18834"/>
                  <a:gd name="connsiteY2" fmla="*/ 10359 h 117671"/>
                  <a:gd name="connsiteX3" fmla="*/ 9827 w 18834"/>
                  <a:gd name="connsiteY3" fmla="*/ 339 h 117671"/>
                  <a:gd name="connsiteX4" fmla="*/ 19240 w 18834"/>
                  <a:gd name="connsiteY4" fmla="*/ 10359 h 117671"/>
                  <a:gd name="connsiteX5" fmla="*/ 19240 w 18834"/>
                  <a:gd name="connsiteY5" fmla="*/ 107994 h 117671"/>
                  <a:gd name="connsiteX6" fmla="*/ 9827 w 18834"/>
                  <a:gd name="connsiteY6" fmla="*/ 118011 h 117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34" h="117671">
                    <a:moveTo>
                      <a:pt x="9827" y="118011"/>
                    </a:moveTo>
                    <a:cubicBezTo>
                      <a:pt x="4647" y="118011"/>
                      <a:pt x="406" y="113502"/>
                      <a:pt x="406" y="107994"/>
                    </a:cubicBezTo>
                    <a:lnTo>
                      <a:pt x="406" y="10359"/>
                    </a:lnTo>
                    <a:cubicBezTo>
                      <a:pt x="406" y="4848"/>
                      <a:pt x="4644" y="339"/>
                      <a:pt x="9827" y="339"/>
                    </a:cubicBezTo>
                    <a:cubicBezTo>
                      <a:pt x="15004" y="339"/>
                      <a:pt x="19240" y="4848"/>
                      <a:pt x="19240" y="10359"/>
                    </a:cubicBezTo>
                    <a:lnTo>
                      <a:pt x="19240" y="107994"/>
                    </a:lnTo>
                    <a:cubicBezTo>
                      <a:pt x="19237" y="113505"/>
                      <a:pt x="15001" y="118011"/>
                      <a:pt x="9827" y="118011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0" name="フリーフォーム: 図形 29">
                <a:extLst>
                  <a:ext uri="{FF2B5EF4-FFF2-40B4-BE49-F238E27FC236}">
                    <a16:creationId xmlns:a16="http://schemas.microsoft.com/office/drawing/2014/main" id="{B368C650-3D41-218D-182B-FD2F36E1D389}"/>
                  </a:ext>
                </a:extLst>
              </p:cNvPr>
              <p:cNvSpPr/>
              <p:nvPr/>
            </p:nvSpPr>
            <p:spPr>
              <a:xfrm>
                <a:off x="415787" y="6361080"/>
                <a:ext cx="37482" cy="18848"/>
              </a:xfrm>
              <a:custGeom>
                <a:avLst/>
                <a:gdLst>
                  <a:gd name="connsiteX0" fmla="*/ 37944 w 37482"/>
                  <a:gd name="connsiteY0" fmla="*/ 9788 h 18848"/>
                  <a:gd name="connsiteX1" fmla="*/ 27924 w 37482"/>
                  <a:gd name="connsiteY1" fmla="*/ 19212 h 18848"/>
                  <a:gd name="connsiteX2" fmla="*/ 10486 w 37482"/>
                  <a:gd name="connsiteY2" fmla="*/ 19212 h 18848"/>
                  <a:gd name="connsiteX3" fmla="*/ 461 w 37482"/>
                  <a:gd name="connsiteY3" fmla="*/ 9788 h 18848"/>
                  <a:gd name="connsiteX4" fmla="*/ 10486 w 37482"/>
                  <a:gd name="connsiteY4" fmla="*/ 363 h 18848"/>
                  <a:gd name="connsiteX5" fmla="*/ 27924 w 37482"/>
                  <a:gd name="connsiteY5" fmla="*/ 363 h 18848"/>
                  <a:gd name="connsiteX6" fmla="*/ 37944 w 37482"/>
                  <a:gd name="connsiteY6" fmla="*/ 9788 h 18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482" h="18848">
                    <a:moveTo>
                      <a:pt x="37944" y="9788"/>
                    </a:moveTo>
                    <a:cubicBezTo>
                      <a:pt x="37944" y="14967"/>
                      <a:pt x="33435" y="19212"/>
                      <a:pt x="27924" y="19212"/>
                    </a:cubicBezTo>
                    <a:lnTo>
                      <a:pt x="10486" y="19212"/>
                    </a:lnTo>
                    <a:cubicBezTo>
                      <a:pt x="4976" y="19212"/>
                      <a:pt x="461" y="14967"/>
                      <a:pt x="461" y="9788"/>
                    </a:cubicBezTo>
                    <a:cubicBezTo>
                      <a:pt x="461" y="4611"/>
                      <a:pt x="4973" y="363"/>
                      <a:pt x="10486" y="363"/>
                    </a:cubicBezTo>
                    <a:lnTo>
                      <a:pt x="27924" y="363"/>
                    </a:lnTo>
                    <a:cubicBezTo>
                      <a:pt x="33438" y="363"/>
                      <a:pt x="37944" y="4611"/>
                      <a:pt x="37944" y="9788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1" name="フリーフォーム: 図形 30">
                <a:extLst>
                  <a:ext uri="{FF2B5EF4-FFF2-40B4-BE49-F238E27FC236}">
                    <a16:creationId xmlns:a16="http://schemas.microsoft.com/office/drawing/2014/main" id="{C5B0BA95-7A93-0819-17C2-B208F59A52DF}"/>
                  </a:ext>
                </a:extLst>
              </p:cNvPr>
              <p:cNvSpPr/>
              <p:nvPr/>
            </p:nvSpPr>
            <p:spPr>
              <a:xfrm>
                <a:off x="482464" y="6339546"/>
                <a:ext cx="18857" cy="118237"/>
              </a:xfrm>
              <a:custGeom>
                <a:avLst/>
                <a:gdLst>
                  <a:gd name="connsiteX0" fmla="*/ 9935 w 18857"/>
                  <a:gd name="connsiteY0" fmla="*/ 118527 h 118237"/>
                  <a:gd name="connsiteX1" fmla="*/ 494 w 18857"/>
                  <a:gd name="connsiteY1" fmla="*/ 108501 h 118237"/>
                  <a:gd name="connsiteX2" fmla="*/ 494 w 18857"/>
                  <a:gd name="connsiteY2" fmla="*/ 10309 h 118237"/>
                  <a:gd name="connsiteX3" fmla="*/ 9935 w 18857"/>
                  <a:gd name="connsiteY3" fmla="*/ 289 h 118237"/>
                  <a:gd name="connsiteX4" fmla="*/ 19351 w 18857"/>
                  <a:gd name="connsiteY4" fmla="*/ 10309 h 118237"/>
                  <a:gd name="connsiteX5" fmla="*/ 19351 w 18857"/>
                  <a:gd name="connsiteY5" fmla="*/ 108501 h 118237"/>
                  <a:gd name="connsiteX6" fmla="*/ 9935 w 18857"/>
                  <a:gd name="connsiteY6" fmla="*/ 118527 h 11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57" h="118237">
                    <a:moveTo>
                      <a:pt x="9935" y="118527"/>
                    </a:moveTo>
                    <a:cubicBezTo>
                      <a:pt x="4730" y="118527"/>
                      <a:pt x="494" y="114009"/>
                      <a:pt x="494" y="108501"/>
                    </a:cubicBezTo>
                    <a:lnTo>
                      <a:pt x="494" y="10309"/>
                    </a:lnTo>
                    <a:cubicBezTo>
                      <a:pt x="494" y="4798"/>
                      <a:pt x="4730" y="289"/>
                      <a:pt x="9935" y="289"/>
                    </a:cubicBezTo>
                    <a:cubicBezTo>
                      <a:pt x="15106" y="289"/>
                      <a:pt x="19351" y="4798"/>
                      <a:pt x="19351" y="10309"/>
                    </a:cubicBezTo>
                    <a:lnTo>
                      <a:pt x="19351" y="108501"/>
                    </a:lnTo>
                    <a:cubicBezTo>
                      <a:pt x="19351" y="114012"/>
                      <a:pt x="15106" y="118527"/>
                      <a:pt x="9935" y="118527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2" name="フリーフォーム: 図形 31">
                <a:extLst>
                  <a:ext uri="{FF2B5EF4-FFF2-40B4-BE49-F238E27FC236}">
                    <a16:creationId xmlns:a16="http://schemas.microsoft.com/office/drawing/2014/main" id="{24067FD9-6B97-E82A-CF48-A047B6E5C87E}"/>
                  </a:ext>
                </a:extLst>
              </p:cNvPr>
              <p:cNvSpPr/>
              <p:nvPr/>
            </p:nvSpPr>
            <p:spPr>
              <a:xfrm>
                <a:off x="415787" y="6438377"/>
                <a:ext cx="85048" cy="18845"/>
              </a:xfrm>
              <a:custGeom>
                <a:avLst/>
                <a:gdLst>
                  <a:gd name="connsiteX0" fmla="*/ 85550 w 85048"/>
                  <a:gd name="connsiteY0" fmla="*/ 9719 h 18845"/>
                  <a:gd name="connsiteX1" fmla="*/ 75548 w 85048"/>
                  <a:gd name="connsiteY1" fmla="*/ 19144 h 18845"/>
                  <a:gd name="connsiteX2" fmla="*/ 10527 w 85048"/>
                  <a:gd name="connsiteY2" fmla="*/ 19144 h 18845"/>
                  <a:gd name="connsiteX3" fmla="*/ 501 w 85048"/>
                  <a:gd name="connsiteY3" fmla="*/ 9719 h 18845"/>
                  <a:gd name="connsiteX4" fmla="*/ 10527 w 85048"/>
                  <a:gd name="connsiteY4" fmla="*/ 298 h 18845"/>
                  <a:gd name="connsiteX5" fmla="*/ 75548 w 85048"/>
                  <a:gd name="connsiteY5" fmla="*/ 298 h 18845"/>
                  <a:gd name="connsiteX6" fmla="*/ 85550 w 85048"/>
                  <a:gd name="connsiteY6" fmla="*/ 9719 h 18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5048" h="18845">
                    <a:moveTo>
                      <a:pt x="85550" y="9719"/>
                    </a:moveTo>
                    <a:cubicBezTo>
                      <a:pt x="85550" y="14905"/>
                      <a:pt x="81059" y="19144"/>
                      <a:pt x="75548" y="19144"/>
                    </a:cubicBezTo>
                    <a:lnTo>
                      <a:pt x="10527" y="19144"/>
                    </a:lnTo>
                    <a:cubicBezTo>
                      <a:pt x="5016" y="19144"/>
                      <a:pt x="501" y="14905"/>
                      <a:pt x="501" y="9719"/>
                    </a:cubicBezTo>
                    <a:cubicBezTo>
                      <a:pt x="501" y="4542"/>
                      <a:pt x="5013" y="298"/>
                      <a:pt x="10527" y="298"/>
                    </a:cubicBezTo>
                    <a:lnTo>
                      <a:pt x="75548" y="298"/>
                    </a:lnTo>
                    <a:cubicBezTo>
                      <a:pt x="81059" y="301"/>
                      <a:pt x="85550" y="4545"/>
                      <a:pt x="85550" y="9719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3" name="フリーフォーム: 図形 32">
                <a:extLst>
                  <a:ext uri="{FF2B5EF4-FFF2-40B4-BE49-F238E27FC236}">
                    <a16:creationId xmlns:a16="http://schemas.microsoft.com/office/drawing/2014/main" id="{4DF16DC5-9968-A995-7CB3-85DBD9A67E72}"/>
                  </a:ext>
                </a:extLst>
              </p:cNvPr>
              <p:cNvSpPr/>
              <p:nvPr/>
            </p:nvSpPr>
            <p:spPr>
              <a:xfrm>
                <a:off x="517201" y="6497134"/>
                <a:ext cx="114846" cy="18857"/>
              </a:xfrm>
              <a:custGeom>
                <a:avLst/>
                <a:gdLst>
                  <a:gd name="connsiteX0" fmla="*/ 515 w 114846"/>
                  <a:gd name="connsiteY0" fmla="*/ 9690 h 18857"/>
                  <a:gd name="connsiteX1" fmla="*/ 10517 w 114846"/>
                  <a:gd name="connsiteY1" fmla="*/ 248 h 18857"/>
                  <a:gd name="connsiteX2" fmla="*/ 105325 w 114846"/>
                  <a:gd name="connsiteY2" fmla="*/ 248 h 18857"/>
                  <a:gd name="connsiteX3" fmla="*/ 115362 w 114846"/>
                  <a:gd name="connsiteY3" fmla="*/ 9690 h 18857"/>
                  <a:gd name="connsiteX4" fmla="*/ 105325 w 114846"/>
                  <a:gd name="connsiteY4" fmla="*/ 19105 h 18857"/>
                  <a:gd name="connsiteX5" fmla="*/ 10517 w 114846"/>
                  <a:gd name="connsiteY5" fmla="*/ 19105 h 18857"/>
                  <a:gd name="connsiteX6" fmla="*/ 515 w 114846"/>
                  <a:gd name="connsiteY6" fmla="*/ 9690 h 1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846" h="18857">
                    <a:moveTo>
                      <a:pt x="515" y="9690"/>
                    </a:moveTo>
                    <a:cubicBezTo>
                      <a:pt x="515" y="4501"/>
                      <a:pt x="5007" y="248"/>
                      <a:pt x="10517" y="248"/>
                    </a:cubicBezTo>
                    <a:lnTo>
                      <a:pt x="105325" y="248"/>
                    </a:lnTo>
                    <a:cubicBezTo>
                      <a:pt x="110835" y="248"/>
                      <a:pt x="115362" y="4501"/>
                      <a:pt x="115362" y="9690"/>
                    </a:cubicBezTo>
                    <a:cubicBezTo>
                      <a:pt x="115362" y="14878"/>
                      <a:pt x="110835" y="19105"/>
                      <a:pt x="105325" y="19105"/>
                    </a:cubicBezTo>
                    <a:lnTo>
                      <a:pt x="10517" y="19105"/>
                    </a:lnTo>
                    <a:cubicBezTo>
                      <a:pt x="5007" y="19105"/>
                      <a:pt x="515" y="14878"/>
                      <a:pt x="515" y="9690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4" name="フリーフォーム: 図形 33">
                <a:extLst>
                  <a:ext uri="{FF2B5EF4-FFF2-40B4-BE49-F238E27FC236}">
                    <a16:creationId xmlns:a16="http://schemas.microsoft.com/office/drawing/2014/main" id="{E29CEB3F-D143-E71F-B03D-C5FB18C8D51F}"/>
                  </a:ext>
                </a:extLst>
              </p:cNvPr>
              <p:cNvSpPr/>
              <p:nvPr/>
            </p:nvSpPr>
            <p:spPr>
              <a:xfrm>
                <a:off x="517201" y="6438377"/>
                <a:ext cx="114846" cy="18845"/>
              </a:xfrm>
              <a:custGeom>
                <a:avLst/>
                <a:gdLst>
                  <a:gd name="connsiteX0" fmla="*/ 515 w 114846"/>
                  <a:gd name="connsiteY0" fmla="*/ 9719 h 18845"/>
                  <a:gd name="connsiteX1" fmla="*/ 10517 w 114846"/>
                  <a:gd name="connsiteY1" fmla="*/ 298 h 18845"/>
                  <a:gd name="connsiteX2" fmla="*/ 105325 w 114846"/>
                  <a:gd name="connsiteY2" fmla="*/ 298 h 18845"/>
                  <a:gd name="connsiteX3" fmla="*/ 115362 w 114846"/>
                  <a:gd name="connsiteY3" fmla="*/ 9719 h 18845"/>
                  <a:gd name="connsiteX4" fmla="*/ 105325 w 114846"/>
                  <a:gd name="connsiteY4" fmla="*/ 19144 h 18845"/>
                  <a:gd name="connsiteX5" fmla="*/ 10517 w 114846"/>
                  <a:gd name="connsiteY5" fmla="*/ 19144 h 18845"/>
                  <a:gd name="connsiteX6" fmla="*/ 515 w 114846"/>
                  <a:gd name="connsiteY6" fmla="*/ 9719 h 18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846" h="18845">
                    <a:moveTo>
                      <a:pt x="515" y="9719"/>
                    </a:moveTo>
                    <a:cubicBezTo>
                      <a:pt x="515" y="4542"/>
                      <a:pt x="5007" y="298"/>
                      <a:pt x="10517" y="298"/>
                    </a:cubicBezTo>
                    <a:lnTo>
                      <a:pt x="105325" y="298"/>
                    </a:lnTo>
                    <a:cubicBezTo>
                      <a:pt x="110835" y="298"/>
                      <a:pt x="115362" y="4542"/>
                      <a:pt x="115362" y="9719"/>
                    </a:cubicBezTo>
                    <a:cubicBezTo>
                      <a:pt x="115362" y="14905"/>
                      <a:pt x="110835" y="19144"/>
                      <a:pt x="105325" y="19144"/>
                    </a:cubicBezTo>
                    <a:lnTo>
                      <a:pt x="10517" y="19144"/>
                    </a:lnTo>
                    <a:cubicBezTo>
                      <a:pt x="5007" y="19146"/>
                      <a:pt x="515" y="14905"/>
                      <a:pt x="515" y="9719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5" name="フリーフォーム: 図形 34">
                <a:extLst>
                  <a:ext uri="{FF2B5EF4-FFF2-40B4-BE49-F238E27FC236}">
                    <a16:creationId xmlns:a16="http://schemas.microsoft.com/office/drawing/2014/main" id="{58A37D52-86D5-9476-42D2-8631C8883336}"/>
                  </a:ext>
                </a:extLst>
              </p:cNvPr>
              <p:cNvSpPr/>
              <p:nvPr/>
            </p:nvSpPr>
            <p:spPr>
              <a:xfrm>
                <a:off x="517201" y="6379599"/>
                <a:ext cx="114846" cy="18854"/>
              </a:xfrm>
              <a:custGeom>
                <a:avLst/>
                <a:gdLst>
                  <a:gd name="connsiteX0" fmla="*/ 515 w 114846"/>
                  <a:gd name="connsiteY0" fmla="*/ 9772 h 18854"/>
                  <a:gd name="connsiteX1" fmla="*/ 10517 w 114846"/>
                  <a:gd name="connsiteY1" fmla="*/ 348 h 18854"/>
                  <a:gd name="connsiteX2" fmla="*/ 105325 w 114846"/>
                  <a:gd name="connsiteY2" fmla="*/ 348 h 18854"/>
                  <a:gd name="connsiteX3" fmla="*/ 115362 w 114846"/>
                  <a:gd name="connsiteY3" fmla="*/ 9772 h 18854"/>
                  <a:gd name="connsiteX4" fmla="*/ 105325 w 114846"/>
                  <a:gd name="connsiteY4" fmla="*/ 19202 h 18854"/>
                  <a:gd name="connsiteX5" fmla="*/ 10517 w 114846"/>
                  <a:gd name="connsiteY5" fmla="*/ 19202 h 18854"/>
                  <a:gd name="connsiteX6" fmla="*/ 515 w 114846"/>
                  <a:gd name="connsiteY6" fmla="*/ 9772 h 18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846" h="18854">
                    <a:moveTo>
                      <a:pt x="515" y="9772"/>
                    </a:moveTo>
                    <a:cubicBezTo>
                      <a:pt x="515" y="4595"/>
                      <a:pt x="5007" y="348"/>
                      <a:pt x="10517" y="348"/>
                    </a:cubicBezTo>
                    <a:lnTo>
                      <a:pt x="105325" y="348"/>
                    </a:lnTo>
                    <a:cubicBezTo>
                      <a:pt x="110835" y="348"/>
                      <a:pt x="115362" y="4595"/>
                      <a:pt x="115362" y="9772"/>
                    </a:cubicBezTo>
                    <a:cubicBezTo>
                      <a:pt x="115362" y="14957"/>
                      <a:pt x="110835" y="19202"/>
                      <a:pt x="105325" y="19202"/>
                    </a:cubicBezTo>
                    <a:lnTo>
                      <a:pt x="10517" y="19202"/>
                    </a:lnTo>
                    <a:cubicBezTo>
                      <a:pt x="5007" y="19199"/>
                      <a:pt x="515" y="14954"/>
                      <a:pt x="515" y="9772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6" name="フリーフォーム: 図形 35">
                <a:extLst>
                  <a:ext uri="{FF2B5EF4-FFF2-40B4-BE49-F238E27FC236}">
                    <a16:creationId xmlns:a16="http://schemas.microsoft.com/office/drawing/2014/main" id="{D35BEFFE-9C3C-28B8-74AE-64595E2A6B9D}"/>
                  </a:ext>
                </a:extLst>
              </p:cNvPr>
              <p:cNvSpPr/>
              <p:nvPr/>
            </p:nvSpPr>
            <p:spPr>
              <a:xfrm>
                <a:off x="613202" y="6438380"/>
                <a:ext cx="18848" cy="77613"/>
              </a:xfrm>
              <a:custGeom>
                <a:avLst/>
                <a:gdLst>
                  <a:gd name="connsiteX0" fmla="*/ 10029 w 18848"/>
                  <a:gd name="connsiteY0" fmla="*/ 306 h 77613"/>
                  <a:gd name="connsiteX1" fmla="*/ 19454 w 18848"/>
                  <a:gd name="connsiteY1" fmla="*/ 10317 h 77613"/>
                  <a:gd name="connsiteX2" fmla="*/ 19454 w 18848"/>
                  <a:gd name="connsiteY2" fmla="*/ 67899 h 77613"/>
                  <a:gd name="connsiteX3" fmla="*/ 10029 w 18848"/>
                  <a:gd name="connsiteY3" fmla="*/ 77919 h 77613"/>
                  <a:gd name="connsiteX4" fmla="*/ 605 w 18848"/>
                  <a:gd name="connsiteY4" fmla="*/ 67899 h 77613"/>
                  <a:gd name="connsiteX5" fmla="*/ 605 w 18848"/>
                  <a:gd name="connsiteY5" fmla="*/ 10317 h 77613"/>
                  <a:gd name="connsiteX6" fmla="*/ 10029 w 18848"/>
                  <a:gd name="connsiteY6" fmla="*/ 306 h 77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48" h="77613">
                    <a:moveTo>
                      <a:pt x="10029" y="306"/>
                    </a:moveTo>
                    <a:cubicBezTo>
                      <a:pt x="15217" y="306"/>
                      <a:pt x="19454" y="4806"/>
                      <a:pt x="19454" y="10317"/>
                    </a:cubicBezTo>
                    <a:lnTo>
                      <a:pt x="19454" y="67899"/>
                    </a:lnTo>
                    <a:cubicBezTo>
                      <a:pt x="19454" y="73404"/>
                      <a:pt x="15217" y="77919"/>
                      <a:pt x="10029" y="77919"/>
                    </a:cubicBezTo>
                    <a:cubicBezTo>
                      <a:pt x="4841" y="77919"/>
                      <a:pt x="605" y="73401"/>
                      <a:pt x="605" y="67899"/>
                    </a:cubicBezTo>
                    <a:lnTo>
                      <a:pt x="605" y="10317"/>
                    </a:lnTo>
                    <a:cubicBezTo>
                      <a:pt x="605" y="4806"/>
                      <a:pt x="4841" y="306"/>
                      <a:pt x="10029" y="306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7" name="フリーフォーム: 図形 36">
                <a:extLst>
                  <a:ext uri="{FF2B5EF4-FFF2-40B4-BE49-F238E27FC236}">
                    <a16:creationId xmlns:a16="http://schemas.microsoft.com/office/drawing/2014/main" id="{11E4E019-4F29-411F-7E9F-0603D233A564}"/>
                  </a:ext>
                </a:extLst>
              </p:cNvPr>
              <p:cNvSpPr/>
              <p:nvPr/>
            </p:nvSpPr>
            <p:spPr>
              <a:xfrm>
                <a:off x="613202" y="6379763"/>
                <a:ext cx="18848" cy="77622"/>
              </a:xfrm>
              <a:custGeom>
                <a:avLst/>
                <a:gdLst>
                  <a:gd name="connsiteX0" fmla="*/ 10029 w 18848"/>
                  <a:gd name="connsiteY0" fmla="*/ 355 h 77622"/>
                  <a:gd name="connsiteX1" fmla="*/ 19454 w 18848"/>
                  <a:gd name="connsiteY1" fmla="*/ 10372 h 77622"/>
                  <a:gd name="connsiteX2" fmla="*/ 19454 w 18848"/>
                  <a:gd name="connsiteY2" fmla="*/ 67958 h 77622"/>
                  <a:gd name="connsiteX3" fmla="*/ 10029 w 18848"/>
                  <a:gd name="connsiteY3" fmla="*/ 77978 h 77622"/>
                  <a:gd name="connsiteX4" fmla="*/ 605 w 18848"/>
                  <a:gd name="connsiteY4" fmla="*/ 67958 h 77622"/>
                  <a:gd name="connsiteX5" fmla="*/ 605 w 18848"/>
                  <a:gd name="connsiteY5" fmla="*/ 10372 h 77622"/>
                  <a:gd name="connsiteX6" fmla="*/ 10029 w 18848"/>
                  <a:gd name="connsiteY6" fmla="*/ 355 h 77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48" h="77622">
                    <a:moveTo>
                      <a:pt x="10029" y="355"/>
                    </a:moveTo>
                    <a:cubicBezTo>
                      <a:pt x="15217" y="355"/>
                      <a:pt x="19454" y="4867"/>
                      <a:pt x="19454" y="10372"/>
                    </a:cubicBezTo>
                    <a:lnTo>
                      <a:pt x="19454" y="67958"/>
                    </a:lnTo>
                    <a:cubicBezTo>
                      <a:pt x="19454" y="73469"/>
                      <a:pt x="15217" y="77978"/>
                      <a:pt x="10029" y="77978"/>
                    </a:cubicBezTo>
                    <a:cubicBezTo>
                      <a:pt x="4841" y="77978"/>
                      <a:pt x="605" y="73469"/>
                      <a:pt x="605" y="67958"/>
                    </a:cubicBezTo>
                    <a:lnTo>
                      <a:pt x="605" y="10372"/>
                    </a:lnTo>
                    <a:cubicBezTo>
                      <a:pt x="605" y="4870"/>
                      <a:pt x="4841" y="355"/>
                      <a:pt x="10029" y="355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8" name="フリーフォーム: 図形 37">
                <a:extLst>
                  <a:ext uri="{FF2B5EF4-FFF2-40B4-BE49-F238E27FC236}">
                    <a16:creationId xmlns:a16="http://schemas.microsoft.com/office/drawing/2014/main" id="{4C48189A-0CA4-C702-4934-91832FC765EB}"/>
                  </a:ext>
                </a:extLst>
              </p:cNvPr>
              <p:cNvSpPr/>
              <p:nvPr/>
            </p:nvSpPr>
            <p:spPr>
              <a:xfrm>
                <a:off x="613202" y="6221679"/>
                <a:ext cx="18848" cy="136395"/>
              </a:xfrm>
              <a:custGeom>
                <a:avLst/>
                <a:gdLst>
                  <a:gd name="connsiteX0" fmla="*/ 10029 w 18848"/>
                  <a:gd name="connsiteY0" fmla="*/ 490 h 136395"/>
                  <a:gd name="connsiteX1" fmla="*/ 19454 w 18848"/>
                  <a:gd name="connsiteY1" fmla="*/ 10501 h 136395"/>
                  <a:gd name="connsiteX2" fmla="*/ 19454 w 18848"/>
                  <a:gd name="connsiteY2" fmla="*/ 126851 h 136395"/>
                  <a:gd name="connsiteX3" fmla="*/ 10029 w 18848"/>
                  <a:gd name="connsiteY3" fmla="*/ 136885 h 136395"/>
                  <a:gd name="connsiteX4" fmla="*/ 605 w 18848"/>
                  <a:gd name="connsiteY4" fmla="*/ 126851 h 136395"/>
                  <a:gd name="connsiteX5" fmla="*/ 605 w 18848"/>
                  <a:gd name="connsiteY5" fmla="*/ 10501 h 136395"/>
                  <a:gd name="connsiteX6" fmla="*/ 10029 w 18848"/>
                  <a:gd name="connsiteY6" fmla="*/ 490 h 136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48" h="136395">
                    <a:moveTo>
                      <a:pt x="10029" y="490"/>
                    </a:moveTo>
                    <a:cubicBezTo>
                      <a:pt x="15217" y="490"/>
                      <a:pt x="19454" y="4993"/>
                      <a:pt x="19454" y="10501"/>
                    </a:cubicBezTo>
                    <a:lnTo>
                      <a:pt x="19454" y="126851"/>
                    </a:lnTo>
                    <a:cubicBezTo>
                      <a:pt x="19454" y="132362"/>
                      <a:pt x="15217" y="136885"/>
                      <a:pt x="10029" y="136885"/>
                    </a:cubicBezTo>
                    <a:cubicBezTo>
                      <a:pt x="4841" y="136885"/>
                      <a:pt x="605" y="132365"/>
                      <a:pt x="605" y="126851"/>
                    </a:cubicBezTo>
                    <a:lnTo>
                      <a:pt x="605" y="10501"/>
                    </a:lnTo>
                    <a:cubicBezTo>
                      <a:pt x="605" y="4993"/>
                      <a:pt x="4841" y="490"/>
                      <a:pt x="10029" y="490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39" name="フリーフォーム: 図形 38">
                <a:extLst>
                  <a:ext uri="{FF2B5EF4-FFF2-40B4-BE49-F238E27FC236}">
                    <a16:creationId xmlns:a16="http://schemas.microsoft.com/office/drawing/2014/main" id="{61D09146-E057-4D99-36AB-A1468033282E}"/>
                  </a:ext>
                </a:extLst>
              </p:cNvPr>
              <p:cNvSpPr/>
              <p:nvPr/>
            </p:nvSpPr>
            <p:spPr>
              <a:xfrm>
                <a:off x="310343" y="6221679"/>
                <a:ext cx="321707" cy="18843"/>
              </a:xfrm>
              <a:custGeom>
                <a:avLst/>
                <a:gdLst>
                  <a:gd name="connsiteX0" fmla="*/ 340 w 321707"/>
                  <a:gd name="connsiteY0" fmla="*/ 9912 h 18843"/>
                  <a:gd name="connsiteX1" fmla="*/ 10356 w 321707"/>
                  <a:gd name="connsiteY1" fmla="*/ 482 h 18843"/>
                  <a:gd name="connsiteX2" fmla="*/ 312010 w 321707"/>
                  <a:gd name="connsiteY2" fmla="*/ 482 h 18843"/>
                  <a:gd name="connsiteX3" fmla="*/ 322047 w 321707"/>
                  <a:gd name="connsiteY3" fmla="*/ 9912 h 18843"/>
                  <a:gd name="connsiteX4" fmla="*/ 312010 w 321707"/>
                  <a:gd name="connsiteY4" fmla="*/ 19325 h 18843"/>
                  <a:gd name="connsiteX5" fmla="*/ 10356 w 321707"/>
                  <a:gd name="connsiteY5" fmla="*/ 19325 h 18843"/>
                  <a:gd name="connsiteX6" fmla="*/ 340 w 321707"/>
                  <a:gd name="connsiteY6" fmla="*/ 9912 h 18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1707" h="18843">
                    <a:moveTo>
                      <a:pt x="340" y="9912"/>
                    </a:moveTo>
                    <a:cubicBezTo>
                      <a:pt x="340" y="4715"/>
                      <a:pt x="4849" y="482"/>
                      <a:pt x="10356" y="482"/>
                    </a:cubicBezTo>
                    <a:lnTo>
                      <a:pt x="312010" y="482"/>
                    </a:lnTo>
                    <a:cubicBezTo>
                      <a:pt x="317520" y="482"/>
                      <a:pt x="322047" y="4715"/>
                      <a:pt x="322047" y="9912"/>
                    </a:cubicBezTo>
                    <a:cubicBezTo>
                      <a:pt x="322047" y="15083"/>
                      <a:pt x="317520" y="19325"/>
                      <a:pt x="312010" y="19325"/>
                    </a:cubicBezTo>
                    <a:lnTo>
                      <a:pt x="10356" y="19325"/>
                    </a:lnTo>
                    <a:cubicBezTo>
                      <a:pt x="4849" y="19322"/>
                      <a:pt x="340" y="15083"/>
                      <a:pt x="340" y="9912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0" name="フリーフォーム: 図形 39">
                <a:extLst>
                  <a:ext uri="{FF2B5EF4-FFF2-40B4-BE49-F238E27FC236}">
                    <a16:creationId xmlns:a16="http://schemas.microsoft.com/office/drawing/2014/main" id="{D7F54D3B-8C9E-FC56-CDE5-5DFEAB060EA5}"/>
                  </a:ext>
                </a:extLst>
              </p:cNvPr>
              <p:cNvSpPr/>
              <p:nvPr/>
            </p:nvSpPr>
            <p:spPr>
              <a:xfrm>
                <a:off x="354252" y="6528104"/>
                <a:ext cx="37479" cy="18840"/>
              </a:xfrm>
              <a:custGeom>
                <a:avLst/>
                <a:gdLst>
                  <a:gd name="connsiteX0" fmla="*/ 377 w 37479"/>
                  <a:gd name="connsiteY0" fmla="*/ 9646 h 18840"/>
                  <a:gd name="connsiteX1" fmla="*/ 10388 w 37479"/>
                  <a:gd name="connsiteY1" fmla="*/ 221 h 18840"/>
                  <a:gd name="connsiteX2" fmla="*/ 27837 w 37479"/>
                  <a:gd name="connsiteY2" fmla="*/ 221 h 18840"/>
                  <a:gd name="connsiteX3" fmla="*/ 37857 w 37479"/>
                  <a:gd name="connsiteY3" fmla="*/ 9646 h 18840"/>
                  <a:gd name="connsiteX4" fmla="*/ 27837 w 37479"/>
                  <a:gd name="connsiteY4" fmla="*/ 19062 h 18840"/>
                  <a:gd name="connsiteX5" fmla="*/ 10388 w 37479"/>
                  <a:gd name="connsiteY5" fmla="*/ 19062 h 18840"/>
                  <a:gd name="connsiteX6" fmla="*/ 377 w 37479"/>
                  <a:gd name="connsiteY6" fmla="*/ 9646 h 1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479" h="18840">
                    <a:moveTo>
                      <a:pt x="377" y="9646"/>
                    </a:moveTo>
                    <a:cubicBezTo>
                      <a:pt x="377" y="4466"/>
                      <a:pt x="4880" y="221"/>
                      <a:pt x="10388" y="221"/>
                    </a:cubicBezTo>
                    <a:lnTo>
                      <a:pt x="27837" y="221"/>
                    </a:lnTo>
                    <a:cubicBezTo>
                      <a:pt x="33325" y="221"/>
                      <a:pt x="37857" y="4466"/>
                      <a:pt x="37857" y="9646"/>
                    </a:cubicBezTo>
                    <a:cubicBezTo>
                      <a:pt x="37857" y="14834"/>
                      <a:pt x="33322" y="19062"/>
                      <a:pt x="27837" y="19062"/>
                    </a:cubicBezTo>
                    <a:lnTo>
                      <a:pt x="10388" y="19062"/>
                    </a:lnTo>
                    <a:cubicBezTo>
                      <a:pt x="4880" y="19064"/>
                      <a:pt x="377" y="14837"/>
                      <a:pt x="377" y="9646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1" name="フリーフォーム: 図形 40">
                <a:extLst>
                  <a:ext uri="{FF2B5EF4-FFF2-40B4-BE49-F238E27FC236}">
                    <a16:creationId xmlns:a16="http://schemas.microsoft.com/office/drawing/2014/main" id="{F22D18CA-D340-236B-4CD4-70568BA99F5D}"/>
                  </a:ext>
                </a:extLst>
              </p:cNvPr>
              <p:cNvSpPr/>
              <p:nvPr/>
            </p:nvSpPr>
            <p:spPr>
              <a:xfrm>
                <a:off x="311036" y="6438380"/>
                <a:ext cx="18837" cy="117999"/>
              </a:xfrm>
              <a:custGeom>
                <a:avLst/>
                <a:gdLst>
                  <a:gd name="connsiteX0" fmla="*/ 9778 w 18837"/>
                  <a:gd name="connsiteY0" fmla="*/ 306 h 117999"/>
                  <a:gd name="connsiteX1" fmla="*/ 19185 w 18837"/>
                  <a:gd name="connsiteY1" fmla="*/ 10322 h 117999"/>
                  <a:gd name="connsiteX2" fmla="*/ 19185 w 18837"/>
                  <a:gd name="connsiteY2" fmla="*/ 108277 h 117999"/>
                  <a:gd name="connsiteX3" fmla="*/ 9778 w 18837"/>
                  <a:gd name="connsiteY3" fmla="*/ 118305 h 117999"/>
                  <a:gd name="connsiteX4" fmla="*/ 348 w 18837"/>
                  <a:gd name="connsiteY4" fmla="*/ 108277 h 117999"/>
                  <a:gd name="connsiteX5" fmla="*/ 348 w 18837"/>
                  <a:gd name="connsiteY5" fmla="*/ 10322 h 117999"/>
                  <a:gd name="connsiteX6" fmla="*/ 9778 w 18837"/>
                  <a:gd name="connsiteY6" fmla="*/ 306 h 117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37" h="117999">
                    <a:moveTo>
                      <a:pt x="9778" y="306"/>
                    </a:moveTo>
                    <a:cubicBezTo>
                      <a:pt x="14949" y="306"/>
                      <a:pt x="19185" y="4815"/>
                      <a:pt x="19185" y="10322"/>
                    </a:cubicBezTo>
                    <a:lnTo>
                      <a:pt x="19185" y="108277"/>
                    </a:lnTo>
                    <a:cubicBezTo>
                      <a:pt x="19185" y="113796"/>
                      <a:pt x="14949" y="118305"/>
                      <a:pt x="9778" y="118305"/>
                    </a:cubicBezTo>
                    <a:cubicBezTo>
                      <a:pt x="4590" y="118305"/>
                      <a:pt x="348" y="113796"/>
                      <a:pt x="348" y="108277"/>
                    </a:cubicBezTo>
                    <a:lnTo>
                      <a:pt x="348" y="10322"/>
                    </a:lnTo>
                    <a:cubicBezTo>
                      <a:pt x="348" y="4812"/>
                      <a:pt x="4590" y="306"/>
                      <a:pt x="9778" y="306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2" name="フリーフォーム: 図形 41">
                <a:extLst>
                  <a:ext uri="{FF2B5EF4-FFF2-40B4-BE49-F238E27FC236}">
                    <a16:creationId xmlns:a16="http://schemas.microsoft.com/office/drawing/2014/main" id="{B5B41703-5032-46C2-8D76-54733F3AAC46}"/>
                  </a:ext>
                </a:extLst>
              </p:cNvPr>
              <p:cNvSpPr/>
              <p:nvPr/>
            </p:nvSpPr>
            <p:spPr>
              <a:xfrm>
                <a:off x="311036" y="6438380"/>
                <a:ext cx="86393" cy="18845"/>
              </a:xfrm>
              <a:custGeom>
                <a:avLst/>
                <a:gdLst>
                  <a:gd name="connsiteX0" fmla="*/ 340 w 86393"/>
                  <a:gd name="connsiteY0" fmla="*/ 9722 h 18845"/>
                  <a:gd name="connsiteX1" fmla="*/ 10366 w 86393"/>
                  <a:gd name="connsiteY1" fmla="*/ 298 h 18845"/>
                  <a:gd name="connsiteX2" fmla="*/ 76717 w 86393"/>
                  <a:gd name="connsiteY2" fmla="*/ 298 h 18845"/>
                  <a:gd name="connsiteX3" fmla="*/ 86733 w 86393"/>
                  <a:gd name="connsiteY3" fmla="*/ 9722 h 18845"/>
                  <a:gd name="connsiteX4" fmla="*/ 76717 w 86393"/>
                  <a:gd name="connsiteY4" fmla="*/ 19144 h 18845"/>
                  <a:gd name="connsiteX5" fmla="*/ 10366 w 86393"/>
                  <a:gd name="connsiteY5" fmla="*/ 19144 h 18845"/>
                  <a:gd name="connsiteX6" fmla="*/ 340 w 86393"/>
                  <a:gd name="connsiteY6" fmla="*/ 9722 h 18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393" h="18845">
                    <a:moveTo>
                      <a:pt x="340" y="9722"/>
                    </a:moveTo>
                    <a:cubicBezTo>
                      <a:pt x="340" y="4542"/>
                      <a:pt x="4843" y="298"/>
                      <a:pt x="10366" y="298"/>
                    </a:cubicBezTo>
                    <a:lnTo>
                      <a:pt x="76717" y="298"/>
                    </a:lnTo>
                    <a:cubicBezTo>
                      <a:pt x="82233" y="298"/>
                      <a:pt x="86733" y="4542"/>
                      <a:pt x="86733" y="9722"/>
                    </a:cubicBezTo>
                    <a:cubicBezTo>
                      <a:pt x="86733" y="14902"/>
                      <a:pt x="82233" y="19144"/>
                      <a:pt x="76717" y="19144"/>
                    </a:cubicBezTo>
                    <a:lnTo>
                      <a:pt x="10366" y="19144"/>
                    </a:lnTo>
                    <a:cubicBezTo>
                      <a:pt x="4846" y="19141"/>
                      <a:pt x="340" y="14902"/>
                      <a:pt x="340" y="9722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3" name="フリーフォーム: 図形 42">
                <a:extLst>
                  <a:ext uri="{FF2B5EF4-FFF2-40B4-BE49-F238E27FC236}">
                    <a16:creationId xmlns:a16="http://schemas.microsoft.com/office/drawing/2014/main" id="{D316DFB9-D31D-AE6C-2684-447498324AF9}"/>
                  </a:ext>
                </a:extLst>
              </p:cNvPr>
              <p:cNvSpPr/>
              <p:nvPr/>
            </p:nvSpPr>
            <p:spPr>
              <a:xfrm>
                <a:off x="613202" y="6655041"/>
                <a:ext cx="18848" cy="37741"/>
              </a:xfrm>
              <a:custGeom>
                <a:avLst/>
                <a:gdLst>
                  <a:gd name="connsiteX0" fmla="*/ 10029 w 18848"/>
                  <a:gd name="connsiteY0" fmla="*/ 37831 h 37741"/>
                  <a:gd name="connsiteX1" fmla="*/ 605 w 18848"/>
                  <a:gd name="connsiteY1" fmla="*/ 27820 h 37741"/>
                  <a:gd name="connsiteX2" fmla="*/ 605 w 18848"/>
                  <a:gd name="connsiteY2" fmla="*/ 10118 h 37741"/>
                  <a:gd name="connsiteX3" fmla="*/ 10029 w 18848"/>
                  <a:gd name="connsiteY3" fmla="*/ 90 h 37741"/>
                  <a:gd name="connsiteX4" fmla="*/ 19454 w 18848"/>
                  <a:gd name="connsiteY4" fmla="*/ 10118 h 37741"/>
                  <a:gd name="connsiteX5" fmla="*/ 19454 w 18848"/>
                  <a:gd name="connsiteY5" fmla="*/ 27820 h 37741"/>
                  <a:gd name="connsiteX6" fmla="*/ 10029 w 18848"/>
                  <a:gd name="connsiteY6" fmla="*/ 37831 h 3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48" h="37741">
                    <a:moveTo>
                      <a:pt x="10029" y="37831"/>
                    </a:moveTo>
                    <a:cubicBezTo>
                      <a:pt x="4841" y="37831"/>
                      <a:pt x="605" y="33331"/>
                      <a:pt x="605" y="27820"/>
                    </a:cubicBezTo>
                    <a:lnTo>
                      <a:pt x="605" y="10118"/>
                    </a:lnTo>
                    <a:cubicBezTo>
                      <a:pt x="605" y="4613"/>
                      <a:pt x="4841" y="90"/>
                      <a:pt x="10029" y="90"/>
                    </a:cubicBezTo>
                    <a:cubicBezTo>
                      <a:pt x="15217" y="90"/>
                      <a:pt x="19454" y="4616"/>
                      <a:pt x="19454" y="10118"/>
                    </a:cubicBezTo>
                    <a:lnTo>
                      <a:pt x="19454" y="27820"/>
                    </a:lnTo>
                    <a:cubicBezTo>
                      <a:pt x="19454" y="33331"/>
                      <a:pt x="15217" y="37831"/>
                      <a:pt x="10029" y="37831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4" name="フリーフォーム: 図形 43">
                <a:extLst>
                  <a:ext uri="{FF2B5EF4-FFF2-40B4-BE49-F238E27FC236}">
                    <a16:creationId xmlns:a16="http://schemas.microsoft.com/office/drawing/2014/main" id="{5255DB4D-DD09-9348-652A-EE974F1AC7E8}"/>
                  </a:ext>
                </a:extLst>
              </p:cNvPr>
              <p:cNvSpPr/>
              <p:nvPr/>
            </p:nvSpPr>
            <p:spPr>
              <a:xfrm>
                <a:off x="517201" y="6655065"/>
                <a:ext cx="114846" cy="18840"/>
              </a:xfrm>
              <a:custGeom>
                <a:avLst/>
                <a:gdLst>
                  <a:gd name="connsiteX0" fmla="*/ 515 w 114846"/>
                  <a:gd name="connsiteY0" fmla="*/ 9529 h 18840"/>
                  <a:gd name="connsiteX1" fmla="*/ 10517 w 114846"/>
                  <a:gd name="connsiteY1" fmla="*/ 114 h 18840"/>
                  <a:gd name="connsiteX2" fmla="*/ 105325 w 114846"/>
                  <a:gd name="connsiteY2" fmla="*/ 114 h 18840"/>
                  <a:gd name="connsiteX3" fmla="*/ 115362 w 114846"/>
                  <a:gd name="connsiteY3" fmla="*/ 9529 h 18840"/>
                  <a:gd name="connsiteX4" fmla="*/ 105325 w 114846"/>
                  <a:gd name="connsiteY4" fmla="*/ 18954 h 18840"/>
                  <a:gd name="connsiteX5" fmla="*/ 10517 w 114846"/>
                  <a:gd name="connsiteY5" fmla="*/ 18954 h 18840"/>
                  <a:gd name="connsiteX6" fmla="*/ 515 w 114846"/>
                  <a:gd name="connsiteY6" fmla="*/ 9529 h 1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846" h="18840">
                    <a:moveTo>
                      <a:pt x="515" y="9529"/>
                    </a:moveTo>
                    <a:cubicBezTo>
                      <a:pt x="515" y="4367"/>
                      <a:pt x="5007" y="114"/>
                      <a:pt x="10517" y="114"/>
                    </a:cubicBezTo>
                    <a:lnTo>
                      <a:pt x="105325" y="114"/>
                    </a:lnTo>
                    <a:cubicBezTo>
                      <a:pt x="110835" y="114"/>
                      <a:pt x="115362" y="4367"/>
                      <a:pt x="115362" y="9529"/>
                    </a:cubicBezTo>
                    <a:cubicBezTo>
                      <a:pt x="115362" y="14726"/>
                      <a:pt x="110835" y="18954"/>
                      <a:pt x="105325" y="18954"/>
                    </a:cubicBezTo>
                    <a:lnTo>
                      <a:pt x="10517" y="18954"/>
                    </a:lnTo>
                    <a:cubicBezTo>
                      <a:pt x="5007" y="18954"/>
                      <a:pt x="515" y="14726"/>
                      <a:pt x="515" y="9529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5" name="フリーフォーム: 図形 44">
                <a:extLst>
                  <a:ext uri="{FF2B5EF4-FFF2-40B4-BE49-F238E27FC236}">
                    <a16:creationId xmlns:a16="http://schemas.microsoft.com/office/drawing/2014/main" id="{3CEAAB63-BDFB-37BF-6386-E4CE13134387}"/>
                  </a:ext>
                </a:extLst>
              </p:cNvPr>
              <p:cNvSpPr/>
              <p:nvPr/>
            </p:nvSpPr>
            <p:spPr>
              <a:xfrm>
                <a:off x="517201" y="6596297"/>
                <a:ext cx="114846" cy="18840"/>
              </a:xfrm>
              <a:custGeom>
                <a:avLst/>
                <a:gdLst>
                  <a:gd name="connsiteX0" fmla="*/ 515 w 114846"/>
                  <a:gd name="connsiteY0" fmla="*/ 9588 h 18840"/>
                  <a:gd name="connsiteX1" fmla="*/ 10517 w 114846"/>
                  <a:gd name="connsiteY1" fmla="*/ 164 h 18840"/>
                  <a:gd name="connsiteX2" fmla="*/ 105325 w 114846"/>
                  <a:gd name="connsiteY2" fmla="*/ 164 h 18840"/>
                  <a:gd name="connsiteX3" fmla="*/ 115362 w 114846"/>
                  <a:gd name="connsiteY3" fmla="*/ 9588 h 18840"/>
                  <a:gd name="connsiteX4" fmla="*/ 105325 w 114846"/>
                  <a:gd name="connsiteY4" fmla="*/ 19004 h 18840"/>
                  <a:gd name="connsiteX5" fmla="*/ 10517 w 114846"/>
                  <a:gd name="connsiteY5" fmla="*/ 19004 h 18840"/>
                  <a:gd name="connsiteX6" fmla="*/ 515 w 114846"/>
                  <a:gd name="connsiteY6" fmla="*/ 9588 h 1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846" h="18840">
                    <a:moveTo>
                      <a:pt x="515" y="9588"/>
                    </a:moveTo>
                    <a:cubicBezTo>
                      <a:pt x="515" y="4408"/>
                      <a:pt x="5007" y="164"/>
                      <a:pt x="10517" y="164"/>
                    </a:cubicBezTo>
                    <a:lnTo>
                      <a:pt x="105325" y="164"/>
                    </a:lnTo>
                    <a:cubicBezTo>
                      <a:pt x="110835" y="164"/>
                      <a:pt x="115362" y="4408"/>
                      <a:pt x="115362" y="9588"/>
                    </a:cubicBezTo>
                    <a:cubicBezTo>
                      <a:pt x="115362" y="14776"/>
                      <a:pt x="110835" y="19004"/>
                      <a:pt x="105325" y="19004"/>
                    </a:cubicBezTo>
                    <a:lnTo>
                      <a:pt x="10517" y="19004"/>
                    </a:lnTo>
                    <a:cubicBezTo>
                      <a:pt x="5007" y="19007"/>
                      <a:pt x="515" y="14779"/>
                      <a:pt x="515" y="9588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6" name="フリーフォーム: 図形 45">
                <a:extLst>
                  <a:ext uri="{FF2B5EF4-FFF2-40B4-BE49-F238E27FC236}">
                    <a16:creationId xmlns:a16="http://schemas.microsoft.com/office/drawing/2014/main" id="{A4B96D0C-8454-18EA-14CE-C8B572CB8927}"/>
                  </a:ext>
                </a:extLst>
              </p:cNvPr>
              <p:cNvSpPr/>
              <p:nvPr/>
            </p:nvSpPr>
            <p:spPr>
              <a:xfrm>
                <a:off x="517201" y="6537531"/>
                <a:ext cx="114846" cy="18848"/>
              </a:xfrm>
              <a:custGeom>
                <a:avLst/>
                <a:gdLst>
                  <a:gd name="connsiteX0" fmla="*/ 515 w 114846"/>
                  <a:gd name="connsiteY0" fmla="*/ 9629 h 18848"/>
                  <a:gd name="connsiteX1" fmla="*/ 10517 w 114846"/>
                  <a:gd name="connsiteY1" fmla="*/ 213 h 18848"/>
                  <a:gd name="connsiteX2" fmla="*/ 105325 w 114846"/>
                  <a:gd name="connsiteY2" fmla="*/ 213 h 18848"/>
                  <a:gd name="connsiteX3" fmla="*/ 115362 w 114846"/>
                  <a:gd name="connsiteY3" fmla="*/ 9629 h 18848"/>
                  <a:gd name="connsiteX4" fmla="*/ 105325 w 114846"/>
                  <a:gd name="connsiteY4" fmla="*/ 19062 h 18848"/>
                  <a:gd name="connsiteX5" fmla="*/ 10517 w 114846"/>
                  <a:gd name="connsiteY5" fmla="*/ 19062 h 18848"/>
                  <a:gd name="connsiteX6" fmla="*/ 515 w 114846"/>
                  <a:gd name="connsiteY6" fmla="*/ 9629 h 18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846" h="18848">
                    <a:moveTo>
                      <a:pt x="515" y="9629"/>
                    </a:moveTo>
                    <a:cubicBezTo>
                      <a:pt x="515" y="4458"/>
                      <a:pt x="5007" y="213"/>
                      <a:pt x="10517" y="213"/>
                    </a:cubicBezTo>
                    <a:lnTo>
                      <a:pt x="105325" y="213"/>
                    </a:lnTo>
                    <a:cubicBezTo>
                      <a:pt x="110835" y="213"/>
                      <a:pt x="115362" y="4458"/>
                      <a:pt x="115362" y="9629"/>
                    </a:cubicBezTo>
                    <a:cubicBezTo>
                      <a:pt x="115362" y="14809"/>
                      <a:pt x="110835" y="19062"/>
                      <a:pt x="105325" y="19062"/>
                    </a:cubicBezTo>
                    <a:lnTo>
                      <a:pt x="10517" y="19062"/>
                    </a:lnTo>
                    <a:cubicBezTo>
                      <a:pt x="5007" y="19062"/>
                      <a:pt x="515" y="14809"/>
                      <a:pt x="515" y="9629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7" name="フリーフォーム: 図形 46">
                <a:extLst>
                  <a:ext uri="{FF2B5EF4-FFF2-40B4-BE49-F238E27FC236}">
                    <a16:creationId xmlns:a16="http://schemas.microsoft.com/office/drawing/2014/main" id="{48897C9C-DAB0-6853-FB84-D4B0CC5FF636}"/>
                  </a:ext>
                </a:extLst>
              </p:cNvPr>
              <p:cNvSpPr/>
              <p:nvPr/>
            </p:nvSpPr>
            <p:spPr>
              <a:xfrm>
                <a:off x="613202" y="6596297"/>
                <a:ext cx="18848" cy="77642"/>
              </a:xfrm>
              <a:custGeom>
                <a:avLst/>
                <a:gdLst>
                  <a:gd name="connsiteX0" fmla="*/ 10029 w 18848"/>
                  <a:gd name="connsiteY0" fmla="*/ 172 h 77642"/>
                  <a:gd name="connsiteX1" fmla="*/ 19454 w 18848"/>
                  <a:gd name="connsiteY1" fmla="*/ 10191 h 77642"/>
                  <a:gd name="connsiteX2" fmla="*/ 19454 w 18848"/>
                  <a:gd name="connsiteY2" fmla="*/ 67794 h 77642"/>
                  <a:gd name="connsiteX3" fmla="*/ 10029 w 18848"/>
                  <a:gd name="connsiteY3" fmla="*/ 77814 h 77642"/>
                  <a:gd name="connsiteX4" fmla="*/ 605 w 18848"/>
                  <a:gd name="connsiteY4" fmla="*/ 67794 h 77642"/>
                  <a:gd name="connsiteX5" fmla="*/ 605 w 18848"/>
                  <a:gd name="connsiteY5" fmla="*/ 10191 h 77642"/>
                  <a:gd name="connsiteX6" fmla="*/ 10029 w 18848"/>
                  <a:gd name="connsiteY6" fmla="*/ 172 h 77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48" h="77642">
                    <a:moveTo>
                      <a:pt x="10029" y="172"/>
                    </a:moveTo>
                    <a:cubicBezTo>
                      <a:pt x="15217" y="172"/>
                      <a:pt x="19454" y="4681"/>
                      <a:pt x="19454" y="10191"/>
                    </a:cubicBezTo>
                    <a:lnTo>
                      <a:pt x="19454" y="67794"/>
                    </a:lnTo>
                    <a:cubicBezTo>
                      <a:pt x="19454" y="73282"/>
                      <a:pt x="15217" y="77814"/>
                      <a:pt x="10029" y="77814"/>
                    </a:cubicBezTo>
                    <a:cubicBezTo>
                      <a:pt x="4841" y="77814"/>
                      <a:pt x="605" y="73279"/>
                      <a:pt x="605" y="67794"/>
                    </a:cubicBezTo>
                    <a:lnTo>
                      <a:pt x="605" y="10191"/>
                    </a:lnTo>
                    <a:cubicBezTo>
                      <a:pt x="605" y="4681"/>
                      <a:pt x="4841" y="172"/>
                      <a:pt x="10029" y="172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8" name="フリーフォーム: 図形 47">
                <a:extLst>
                  <a:ext uri="{FF2B5EF4-FFF2-40B4-BE49-F238E27FC236}">
                    <a16:creationId xmlns:a16="http://schemas.microsoft.com/office/drawing/2014/main" id="{29F50A27-2FDB-F414-8D00-3C0B0477D0D5}"/>
                  </a:ext>
                </a:extLst>
              </p:cNvPr>
              <p:cNvSpPr/>
              <p:nvPr/>
            </p:nvSpPr>
            <p:spPr>
              <a:xfrm>
                <a:off x="517201" y="6537528"/>
                <a:ext cx="18848" cy="77607"/>
              </a:xfrm>
              <a:custGeom>
                <a:avLst/>
                <a:gdLst>
                  <a:gd name="connsiteX0" fmla="*/ 9948 w 18848"/>
                  <a:gd name="connsiteY0" fmla="*/ 221 h 77607"/>
                  <a:gd name="connsiteX1" fmla="*/ 19372 w 18848"/>
                  <a:gd name="connsiteY1" fmla="*/ 10232 h 77607"/>
                  <a:gd name="connsiteX2" fmla="*/ 19372 w 18848"/>
                  <a:gd name="connsiteY2" fmla="*/ 67827 h 77607"/>
                  <a:gd name="connsiteX3" fmla="*/ 9948 w 18848"/>
                  <a:gd name="connsiteY3" fmla="*/ 77829 h 77607"/>
                  <a:gd name="connsiteX4" fmla="*/ 523 w 18848"/>
                  <a:gd name="connsiteY4" fmla="*/ 67827 h 77607"/>
                  <a:gd name="connsiteX5" fmla="*/ 523 w 18848"/>
                  <a:gd name="connsiteY5" fmla="*/ 10232 h 77607"/>
                  <a:gd name="connsiteX6" fmla="*/ 9948 w 18848"/>
                  <a:gd name="connsiteY6" fmla="*/ 221 h 77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48" h="77607">
                    <a:moveTo>
                      <a:pt x="9948" y="221"/>
                    </a:moveTo>
                    <a:cubicBezTo>
                      <a:pt x="15136" y="221"/>
                      <a:pt x="19372" y="4722"/>
                      <a:pt x="19372" y="10232"/>
                    </a:cubicBezTo>
                    <a:lnTo>
                      <a:pt x="19372" y="67827"/>
                    </a:lnTo>
                    <a:cubicBezTo>
                      <a:pt x="19372" y="73332"/>
                      <a:pt x="15136" y="77829"/>
                      <a:pt x="9948" y="77829"/>
                    </a:cubicBezTo>
                    <a:cubicBezTo>
                      <a:pt x="4742" y="77829"/>
                      <a:pt x="523" y="73329"/>
                      <a:pt x="523" y="67827"/>
                    </a:cubicBezTo>
                    <a:lnTo>
                      <a:pt x="523" y="10232"/>
                    </a:lnTo>
                    <a:cubicBezTo>
                      <a:pt x="523" y="4722"/>
                      <a:pt x="4742" y="221"/>
                      <a:pt x="9948" y="221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9" name="フリーフォーム: 図形 48">
                <a:extLst>
                  <a:ext uri="{FF2B5EF4-FFF2-40B4-BE49-F238E27FC236}">
                    <a16:creationId xmlns:a16="http://schemas.microsoft.com/office/drawing/2014/main" id="{FF334EC2-0DA6-7A52-A2C1-A451066F7161}"/>
                  </a:ext>
                </a:extLst>
              </p:cNvPr>
              <p:cNvSpPr/>
              <p:nvPr/>
            </p:nvSpPr>
            <p:spPr>
              <a:xfrm>
                <a:off x="517201" y="6596594"/>
                <a:ext cx="18848" cy="37749"/>
              </a:xfrm>
              <a:custGeom>
                <a:avLst/>
                <a:gdLst>
                  <a:gd name="connsiteX0" fmla="*/ 9948 w 18848"/>
                  <a:gd name="connsiteY0" fmla="*/ 37889 h 37749"/>
                  <a:gd name="connsiteX1" fmla="*/ 523 w 18848"/>
                  <a:gd name="connsiteY1" fmla="*/ 27878 h 37749"/>
                  <a:gd name="connsiteX2" fmla="*/ 523 w 18848"/>
                  <a:gd name="connsiteY2" fmla="*/ 10168 h 37749"/>
                  <a:gd name="connsiteX3" fmla="*/ 9948 w 18848"/>
                  <a:gd name="connsiteY3" fmla="*/ 139 h 37749"/>
                  <a:gd name="connsiteX4" fmla="*/ 19372 w 18848"/>
                  <a:gd name="connsiteY4" fmla="*/ 10168 h 37749"/>
                  <a:gd name="connsiteX5" fmla="*/ 19372 w 18848"/>
                  <a:gd name="connsiteY5" fmla="*/ 27878 h 37749"/>
                  <a:gd name="connsiteX6" fmla="*/ 9948 w 18848"/>
                  <a:gd name="connsiteY6" fmla="*/ 37889 h 37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48" h="37749">
                    <a:moveTo>
                      <a:pt x="9948" y="37889"/>
                    </a:moveTo>
                    <a:cubicBezTo>
                      <a:pt x="4742" y="37889"/>
                      <a:pt x="523" y="33389"/>
                      <a:pt x="523" y="27878"/>
                    </a:cubicBezTo>
                    <a:lnTo>
                      <a:pt x="523" y="10168"/>
                    </a:lnTo>
                    <a:cubicBezTo>
                      <a:pt x="523" y="4648"/>
                      <a:pt x="4742" y="139"/>
                      <a:pt x="9948" y="139"/>
                    </a:cubicBezTo>
                    <a:cubicBezTo>
                      <a:pt x="15136" y="139"/>
                      <a:pt x="19372" y="4648"/>
                      <a:pt x="19372" y="10168"/>
                    </a:cubicBezTo>
                    <a:lnTo>
                      <a:pt x="19372" y="27878"/>
                    </a:lnTo>
                    <a:cubicBezTo>
                      <a:pt x="19372" y="33392"/>
                      <a:pt x="15136" y="37889"/>
                      <a:pt x="9948" y="37889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50" name="フリーフォーム: 図形 49">
                <a:extLst>
                  <a:ext uri="{FF2B5EF4-FFF2-40B4-BE49-F238E27FC236}">
                    <a16:creationId xmlns:a16="http://schemas.microsoft.com/office/drawing/2014/main" id="{CCFF4E11-5A61-61CE-C97B-A683433E1DBA}"/>
                  </a:ext>
                </a:extLst>
              </p:cNvPr>
              <p:cNvSpPr/>
              <p:nvPr/>
            </p:nvSpPr>
            <p:spPr>
              <a:xfrm>
                <a:off x="482464" y="6566850"/>
                <a:ext cx="18857" cy="48611"/>
              </a:xfrm>
              <a:custGeom>
                <a:avLst/>
                <a:gdLst>
                  <a:gd name="connsiteX0" fmla="*/ 9935 w 18857"/>
                  <a:gd name="connsiteY0" fmla="*/ 197 h 48611"/>
                  <a:gd name="connsiteX1" fmla="*/ 19351 w 18857"/>
                  <a:gd name="connsiteY1" fmla="*/ 10216 h 48611"/>
                  <a:gd name="connsiteX2" fmla="*/ 19351 w 18857"/>
                  <a:gd name="connsiteY2" fmla="*/ 38797 h 48611"/>
                  <a:gd name="connsiteX3" fmla="*/ 9935 w 18857"/>
                  <a:gd name="connsiteY3" fmla="*/ 48808 h 48611"/>
                  <a:gd name="connsiteX4" fmla="*/ 494 w 18857"/>
                  <a:gd name="connsiteY4" fmla="*/ 38797 h 48611"/>
                  <a:gd name="connsiteX5" fmla="*/ 494 w 18857"/>
                  <a:gd name="connsiteY5" fmla="*/ 10216 h 48611"/>
                  <a:gd name="connsiteX6" fmla="*/ 9935 w 18857"/>
                  <a:gd name="connsiteY6" fmla="*/ 197 h 48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57" h="48611">
                    <a:moveTo>
                      <a:pt x="9935" y="197"/>
                    </a:moveTo>
                    <a:cubicBezTo>
                      <a:pt x="15106" y="197"/>
                      <a:pt x="19351" y="4706"/>
                      <a:pt x="19351" y="10216"/>
                    </a:cubicBezTo>
                    <a:lnTo>
                      <a:pt x="19351" y="38797"/>
                    </a:lnTo>
                    <a:cubicBezTo>
                      <a:pt x="19351" y="44308"/>
                      <a:pt x="15106" y="48808"/>
                      <a:pt x="9935" y="48808"/>
                    </a:cubicBezTo>
                    <a:cubicBezTo>
                      <a:pt x="4730" y="48808"/>
                      <a:pt x="494" y="44308"/>
                      <a:pt x="494" y="38797"/>
                    </a:cubicBezTo>
                    <a:lnTo>
                      <a:pt x="494" y="10216"/>
                    </a:lnTo>
                    <a:cubicBezTo>
                      <a:pt x="494" y="4703"/>
                      <a:pt x="4730" y="197"/>
                      <a:pt x="9935" y="197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51" name="フリーフォーム: 図形 50">
                <a:extLst>
                  <a:ext uri="{FF2B5EF4-FFF2-40B4-BE49-F238E27FC236}">
                    <a16:creationId xmlns:a16="http://schemas.microsoft.com/office/drawing/2014/main" id="{FB1DDC7F-865D-75A9-906F-A1C0B78B7BD3}"/>
                  </a:ext>
                </a:extLst>
              </p:cNvPr>
              <p:cNvSpPr/>
              <p:nvPr/>
            </p:nvSpPr>
            <p:spPr>
              <a:xfrm>
                <a:off x="372985" y="6596621"/>
                <a:ext cx="128335" cy="18840"/>
              </a:xfrm>
              <a:custGeom>
                <a:avLst/>
                <a:gdLst>
                  <a:gd name="connsiteX0" fmla="*/ 393 w 128335"/>
                  <a:gd name="connsiteY0" fmla="*/ 9588 h 18840"/>
                  <a:gd name="connsiteX1" fmla="*/ 10418 w 128335"/>
                  <a:gd name="connsiteY1" fmla="*/ 163 h 18840"/>
                  <a:gd name="connsiteX2" fmla="*/ 118717 w 128335"/>
                  <a:gd name="connsiteY2" fmla="*/ 163 h 18840"/>
                  <a:gd name="connsiteX3" fmla="*/ 128728 w 128335"/>
                  <a:gd name="connsiteY3" fmla="*/ 9588 h 18840"/>
                  <a:gd name="connsiteX4" fmla="*/ 118717 w 128335"/>
                  <a:gd name="connsiteY4" fmla="*/ 19003 h 18840"/>
                  <a:gd name="connsiteX5" fmla="*/ 10418 w 128335"/>
                  <a:gd name="connsiteY5" fmla="*/ 19003 h 18840"/>
                  <a:gd name="connsiteX6" fmla="*/ 393 w 128335"/>
                  <a:gd name="connsiteY6" fmla="*/ 9588 h 1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8335" h="18840">
                    <a:moveTo>
                      <a:pt x="393" y="9588"/>
                    </a:moveTo>
                    <a:cubicBezTo>
                      <a:pt x="393" y="4408"/>
                      <a:pt x="4902" y="163"/>
                      <a:pt x="10418" y="163"/>
                    </a:cubicBezTo>
                    <a:lnTo>
                      <a:pt x="118717" y="163"/>
                    </a:lnTo>
                    <a:cubicBezTo>
                      <a:pt x="124228" y="163"/>
                      <a:pt x="128728" y="4408"/>
                      <a:pt x="128728" y="9588"/>
                    </a:cubicBezTo>
                    <a:cubicBezTo>
                      <a:pt x="128728" y="14776"/>
                      <a:pt x="124228" y="19003"/>
                      <a:pt x="118717" y="19003"/>
                    </a:cubicBezTo>
                    <a:lnTo>
                      <a:pt x="10418" y="19003"/>
                    </a:lnTo>
                    <a:cubicBezTo>
                      <a:pt x="4902" y="19003"/>
                      <a:pt x="393" y="14776"/>
                      <a:pt x="393" y="9588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52" name="フリーフォーム: 図形 51">
                <a:extLst>
                  <a:ext uri="{FF2B5EF4-FFF2-40B4-BE49-F238E27FC236}">
                    <a16:creationId xmlns:a16="http://schemas.microsoft.com/office/drawing/2014/main" id="{9A0604BF-EFBF-17E7-D552-3C9D686A2801}"/>
                  </a:ext>
                </a:extLst>
              </p:cNvPr>
              <p:cNvSpPr/>
              <p:nvPr/>
            </p:nvSpPr>
            <p:spPr>
              <a:xfrm>
                <a:off x="415786" y="6487098"/>
                <a:ext cx="18837" cy="128387"/>
              </a:xfrm>
              <a:custGeom>
                <a:avLst/>
                <a:gdLst>
                  <a:gd name="connsiteX0" fmla="*/ 9859 w 18837"/>
                  <a:gd name="connsiteY0" fmla="*/ 264 h 128387"/>
                  <a:gd name="connsiteX1" fmla="*/ 19274 w 18837"/>
                  <a:gd name="connsiteY1" fmla="*/ 10284 h 128387"/>
                  <a:gd name="connsiteX2" fmla="*/ 19274 w 18837"/>
                  <a:gd name="connsiteY2" fmla="*/ 118633 h 128387"/>
                  <a:gd name="connsiteX3" fmla="*/ 9859 w 18837"/>
                  <a:gd name="connsiteY3" fmla="*/ 128652 h 128387"/>
                  <a:gd name="connsiteX4" fmla="*/ 437 w 18837"/>
                  <a:gd name="connsiteY4" fmla="*/ 118633 h 128387"/>
                  <a:gd name="connsiteX5" fmla="*/ 437 w 18837"/>
                  <a:gd name="connsiteY5" fmla="*/ 10284 h 128387"/>
                  <a:gd name="connsiteX6" fmla="*/ 9859 w 18837"/>
                  <a:gd name="connsiteY6" fmla="*/ 264 h 128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37" h="128387">
                    <a:moveTo>
                      <a:pt x="9859" y="264"/>
                    </a:moveTo>
                    <a:cubicBezTo>
                      <a:pt x="15030" y="264"/>
                      <a:pt x="19274" y="4773"/>
                      <a:pt x="19274" y="10284"/>
                    </a:cubicBezTo>
                    <a:lnTo>
                      <a:pt x="19274" y="118633"/>
                    </a:lnTo>
                    <a:cubicBezTo>
                      <a:pt x="19274" y="124129"/>
                      <a:pt x="15030" y="128652"/>
                      <a:pt x="9859" y="128652"/>
                    </a:cubicBezTo>
                    <a:cubicBezTo>
                      <a:pt x="4679" y="128652"/>
                      <a:pt x="437" y="124126"/>
                      <a:pt x="437" y="118633"/>
                    </a:cubicBezTo>
                    <a:lnTo>
                      <a:pt x="437" y="10284"/>
                    </a:lnTo>
                    <a:cubicBezTo>
                      <a:pt x="440" y="4773"/>
                      <a:pt x="4679" y="264"/>
                      <a:pt x="9859" y="264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53" name="フリーフォーム: 図形 52">
                <a:extLst>
                  <a:ext uri="{FF2B5EF4-FFF2-40B4-BE49-F238E27FC236}">
                    <a16:creationId xmlns:a16="http://schemas.microsoft.com/office/drawing/2014/main" id="{61CA65F7-4E36-128E-AF34-BE60727F599E}"/>
                  </a:ext>
                </a:extLst>
              </p:cNvPr>
              <p:cNvSpPr/>
              <p:nvPr/>
            </p:nvSpPr>
            <p:spPr>
              <a:xfrm>
                <a:off x="482464" y="6596264"/>
                <a:ext cx="18857" cy="37758"/>
              </a:xfrm>
              <a:custGeom>
                <a:avLst/>
                <a:gdLst>
                  <a:gd name="connsiteX0" fmla="*/ 9935 w 18857"/>
                  <a:gd name="connsiteY0" fmla="*/ 37898 h 37758"/>
                  <a:gd name="connsiteX1" fmla="*/ 494 w 18857"/>
                  <a:gd name="connsiteY1" fmla="*/ 27879 h 37758"/>
                  <a:gd name="connsiteX2" fmla="*/ 494 w 18857"/>
                  <a:gd name="connsiteY2" fmla="*/ 10168 h 37758"/>
                  <a:gd name="connsiteX3" fmla="*/ 9935 w 18857"/>
                  <a:gd name="connsiteY3" fmla="*/ 140 h 37758"/>
                  <a:gd name="connsiteX4" fmla="*/ 19351 w 18857"/>
                  <a:gd name="connsiteY4" fmla="*/ 10168 h 37758"/>
                  <a:gd name="connsiteX5" fmla="*/ 19351 w 18857"/>
                  <a:gd name="connsiteY5" fmla="*/ 27879 h 37758"/>
                  <a:gd name="connsiteX6" fmla="*/ 9935 w 18857"/>
                  <a:gd name="connsiteY6" fmla="*/ 37898 h 37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57" h="37758">
                    <a:moveTo>
                      <a:pt x="9935" y="37898"/>
                    </a:moveTo>
                    <a:cubicBezTo>
                      <a:pt x="4730" y="37898"/>
                      <a:pt x="494" y="33389"/>
                      <a:pt x="494" y="27879"/>
                    </a:cubicBezTo>
                    <a:lnTo>
                      <a:pt x="494" y="10168"/>
                    </a:lnTo>
                    <a:cubicBezTo>
                      <a:pt x="494" y="4657"/>
                      <a:pt x="4730" y="140"/>
                      <a:pt x="9935" y="140"/>
                    </a:cubicBezTo>
                    <a:cubicBezTo>
                      <a:pt x="15106" y="140"/>
                      <a:pt x="19351" y="4657"/>
                      <a:pt x="19351" y="10168"/>
                    </a:cubicBezTo>
                    <a:lnTo>
                      <a:pt x="19351" y="27879"/>
                    </a:lnTo>
                    <a:cubicBezTo>
                      <a:pt x="19351" y="33389"/>
                      <a:pt x="15106" y="37898"/>
                      <a:pt x="9935" y="37898"/>
                    </a:cubicBezTo>
                  </a:path>
                </a:pathLst>
              </a:custGeom>
              <a:solidFill>
                <a:srgbClr val="FFFFFF"/>
              </a:solidFill>
              <a:ln w="2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71582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5C80453-4EFD-4940-A451-9E602AAF2583}"/>
              </a:ext>
            </a:extLst>
          </p:cNvPr>
          <p:cNvSpPr/>
          <p:nvPr/>
        </p:nvSpPr>
        <p:spPr>
          <a:xfrm>
            <a:off x="-18000" y="-18000"/>
            <a:ext cx="9180000" cy="100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pc="120" baseline="0" dirty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5DC03F9-51EA-6345-AA47-AE285D474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FBD7A5E-3F82-5840-B831-AF6309B11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pc="0" baseline="0"/>
            </a:lvl1pPr>
            <a:lvl2pPr marL="360000" indent="0">
              <a:defRPr spc="0" baseline="0"/>
            </a:lvl2pPr>
            <a:lvl3pPr marL="720000" indent="0">
              <a:defRPr spc="0" baseline="0"/>
            </a:lvl3pPr>
            <a:lvl4pPr marL="1008000" indent="0">
              <a:defRPr spc="0" baseline="0"/>
            </a:lvl4pPr>
            <a:lvl5pPr marL="1260000" indent="0">
              <a:defRPr spc="0" baseline="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6BE2F4-A3FC-6F4A-96E3-50D23E2D2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/>
            </a:lvl1pPr>
          </a:lstStyle>
          <a:p>
            <a:fld id="{B16735D3-C9E7-F649-AF37-A9D08763696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9905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 (enumera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5C80453-4EFD-4940-A451-9E602AAF2583}"/>
              </a:ext>
            </a:extLst>
          </p:cNvPr>
          <p:cNvSpPr/>
          <p:nvPr/>
        </p:nvSpPr>
        <p:spPr>
          <a:xfrm>
            <a:off x="-18000" y="-18000"/>
            <a:ext cx="9180000" cy="100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pc="120" baseline="0" dirty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F5DC03F9-51EA-6345-AA47-AE285D474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FBD7A5E-3F82-5840-B831-AF6309B11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96000" indent="-396000">
              <a:buClr>
                <a:schemeClr val="tx1"/>
              </a:buClr>
              <a:buSzPct val="100000"/>
              <a:buFont typeface="+mj-lt"/>
              <a:buAutoNum type="arabicPeriod"/>
              <a:defRPr spc="0" baseline="0"/>
            </a:lvl1pPr>
            <a:lvl2pPr marL="770400" indent="-360000">
              <a:buClr>
                <a:schemeClr val="tx1"/>
              </a:buClr>
              <a:buSzPct val="100000"/>
              <a:buFont typeface="+mj-lt"/>
              <a:buAutoNum type="arabicPeriod"/>
              <a:defRPr spc="0" baseline="0"/>
            </a:lvl2pPr>
            <a:lvl3pPr marL="1116000" indent="-342000">
              <a:buClr>
                <a:schemeClr val="tx1"/>
              </a:buClr>
              <a:buSzPct val="100000"/>
              <a:buFont typeface="+mj-lt"/>
              <a:buAutoNum type="arabicPeriod"/>
              <a:defRPr spc="0" baseline="0"/>
            </a:lvl3pPr>
            <a:lvl4pPr marL="1425600" indent="-306900">
              <a:buClr>
                <a:schemeClr val="tx1"/>
              </a:buClr>
              <a:buSzPct val="100000"/>
              <a:buFont typeface="+mj-lt"/>
              <a:buAutoNum type="arabicPeriod"/>
              <a:defRPr spc="0" baseline="0"/>
            </a:lvl4pPr>
            <a:lvl5pPr marL="1620000" indent="-234000">
              <a:buClr>
                <a:schemeClr val="tx1"/>
              </a:buClr>
              <a:buSzPct val="100000"/>
              <a:buFont typeface="+mj-lt"/>
              <a:buAutoNum type="arabicPeriod"/>
              <a:defRPr spc="0" baseline="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6BE2F4-A3FC-6F4A-96E3-50D23E2D2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/>
            </a:lvl1pPr>
          </a:lstStyle>
          <a:p>
            <a:fld id="{B16735D3-C9E7-F649-AF37-A9D08763696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8373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B4CE64-2C95-5345-8A9C-CDEBCA6A75EE}"/>
              </a:ext>
            </a:extLst>
          </p:cNvPr>
          <p:cNvSpPr/>
          <p:nvPr/>
        </p:nvSpPr>
        <p:spPr>
          <a:xfrm>
            <a:off x="-18000" y="-18001"/>
            <a:ext cx="9180000" cy="100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pc="120" baseline="0" dirty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07058A9-CF00-834B-AEB7-58F43DF73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9C43D2A-587B-014C-BE92-3DE1C1A1E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/>
            </a:lvl1pPr>
          </a:lstStyle>
          <a:p>
            <a:fld id="{B16735D3-C9E7-F649-AF37-A9D08763696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4349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82BC98-42A1-2246-8A71-B27B2A849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9537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6B1F05-84DC-B54E-B42B-384447930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00" y="395999"/>
            <a:ext cx="8352000" cy="3816000"/>
          </a:xfrm>
        </p:spPr>
        <p:txBody>
          <a:bodyPr anchor="b"/>
          <a:lstStyle>
            <a:lvl1pPr>
              <a:defRPr sz="3200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70E8620-14A2-A849-A25C-8EDEBC53C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000" y="4625999"/>
            <a:ext cx="8352000" cy="1835999"/>
          </a:xfrm>
        </p:spPr>
        <p:txBody>
          <a:bodyPr lIns="72000"/>
          <a:lstStyle>
            <a:lvl1pPr marL="0" indent="0">
              <a:spcBef>
                <a:spcPts val="1000"/>
              </a:spcBef>
              <a:buNone/>
              <a:defRPr sz="2000" baseline="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9DA668-149E-A14F-BB4A-CD2B7F597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fld id="{B16735D3-C9E7-F649-AF37-A9D08763696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2327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173EFC5-CCEE-A64B-9495-2AB0AD758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00" y="263921"/>
            <a:ext cx="8352000" cy="540000"/>
          </a:xfrm>
          <a:prstGeom prst="rect">
            <a:avLst/>
          </a:prstGeom>
          <a:noFill/>
          <a:ln>
            <a:noFill/>
          </a:ln>
        </p:spPr>
        <p:txBody>
          <a:bodyPr vert="horz" wrap="none" lIns="72000" tIns="72000" rIns="72000" bIns="54000" rtlCol="0" anchor="t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C89C6E-2198-554A-922A-ABBF317A0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000" y="1300480"/>
            <a:ext cx="8352000" cy="5162880"/>
          </a:xfrm>
          <a:prstGeom prst="rect">
            <a:avLst/>
          </a:prstGeom>
          <a:noFill/>
          <a:ln>
            <a:noFill/>
          </a:ln>
        </p:spPr>
        <p:txBody>
          <a:bodyPr vert="horz" wrap="none" lIns="54000" tIns="54000" rIns="54000" bIns="54000" rtlCol="0">
            <a:no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8DA620-8294-E843-B477-D866D1EC28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90600" y="6498000"/>
            <a:ext cx="2057400" cy="360000"/>
          </a:xfrm>
          <a:prstGeom prst="rect">
            <a:avLst/>
          </a:prstGeom>
          <a:noFill/>
          <a:ln>
            <a:noFill/>
          </a:ln>
        </p:spPr>
        <p:txBody>
          <a:bodyPr vert="horz" wrap="none" lIns="54000" tIns="54000" rIns="54000" bIns="54000" rtlCol="0" anchor="ctr">
            <a:noAutofit/>
          </a:bodyPr>
          <a:lstStyle>
            <a:lvl1pPr algn="r">
              <a:lnSpc>
                <a:spcPct val="100000"/>
              </a:lnSpc>
              <a:defRPr sz="200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fld id="{B16735D3-C9E7-F649-AF37-A9D08763696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317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hf hdr="0" ftr="0" dt="0"/>
  <p:txStyles>
    <p:titleStyle>
      <a:lvl1pPr algn="just" defTabSz="914400" rtl="0" eaLnBrk="1" latinLnBrk="0" hangingPunct="1">
        <a:lnSpc>
          <a:spcPct val="90000"/>
        </a:lnSpc>
        <a:spcBef>
          <a:spcPts val="1600"/>
        </a:spcBef>
        <a:spcAft>
          <a:spcPts val="0"/>
        </a:spcAft>
        <a:buNone/>
        <a:defRPr kumimoji="1" sz="3200" kern="1200" spc="0" baseline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400"/>
        </a:spcBef>
        <a:spcAft>
          <a:spcPts val="0"/>
        </a:spcAft>
        <a:buClr>
          <a:schemeClr val="bg1"/>
        </a:buClr>
        <a:buSzPct val="25000"/>
        <a:buFont typeface="Arial" panose="020B0604020202020204" pitchFamily="34" charset="0"/>
        <a:buChar char="•"/>
        <a:defRPr kumimoji="1" sz="2800" kern="1200" spc="0" baseline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2304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bg1"/>
        </a:buClr>
        <a:buSzPct val="25000"/>
        <a:buFont typeface="Arial" panose="020B0604020202020204" pitchFamily="34" charset="0"/>
        <a:buChar char="•"/>
        <a:defRPr kumimoji="1" sz="2400" kern="1200" spc="0" baseline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6840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chemeClr val="bg1"/>
        </a:buClr>
        <a:buSzPct val="25000"/>
        <a:buFont typeface="Arial" panose="020B0604020202020204" pitchFamily="34" charset="0"/>
        <a:buChar char="•"/>
        <a:defRPr kumimoji="1" sz="2000" kern="1200" spc="0" baseline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144800" indent="-228600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Clr>
          <a:schemeClr val="bg1"/>
        </a:buClr>
        <a:buSzPct val="25000"/>
        <a:buFont typeface="Arial" panose="020B0604020202020204" pitchFamily="34" charset="0"/>
        <a:buChar char="•"/>
        <a:defRPr kumimoji="1" sz="1800" kern="1200" spc="0" baseline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1598400" indent="-228600" algn="l" defTabSz="914400" rtl="0" eaLnBrk="1" latinLnBrk="0" hangingPunct="1">
        <a:lnSpc>
          <a:spcPct val="90000"/>
        </a:lnSpc>
        <a:spcBef>
          <a:spcPts val="800"/>
        </a:spcBef>
        <a:spcAft>
          <a:spcPts val="0"/>
        </a:spcAft>
        <a:buClr>
          <a:schemeClr val="bg1"/>
        </a:buClr>
        <a:buSzPct val="25000"/>
        <a:buFont typeface="Arial" panose="020B0604020202020204" pitchFamily="34" charset="0"/>
        <a:buChar char="•"/>
        <a:defRPr kumimoji="1" sz="1600" kern="1200" spc="0" baseline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52862FDF-EEB3-4D94-20B8-9EDAA9B951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sz="2800" dirty="0"/>
              <a:t>検出済みクローンペアの推移的関係を利用した</a:t>
            </a:r>
            <a:br>
              <a:rPr lang="en-US" altLang="ja-JP" sz="2800" dirty="0"/>
            </a:br>
            <a:r>
              <a:rPr lang="ja-JP" altLang="en-US" sz="2800" dirty="0"/>
              <a:t>未検出クローンペアの補完手法</a:t>
            </a:r>
          </a:p>
        </p:txBody>
      </p:sp>
      <p:sp>
        <p:nvSpPr>
          <p:cNvPr id="6" name="字幕 5">
            <a:extLst>
              <a:ext uri="{FF2B5EF4-FFF2-40B4-BE49-F238E27FC236}">
                <a16:creationId xmlns:a16="http://schemas.microsoft.com/office/drawing/2014/main" id="{A89A63AB-9CC0-DD12-2EC7-A714C231F0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2026/07/23</a:t>
            </a:r>
          </a:p>
          <a:p>
            <a:r>
              <a:rPr lang="ja-JP" altLang="en-US" dirty="0"/>
              <a:t>〇石村 涼介，肥後 芳樹（大阪大学）</a:t>
            </a:r>
          </a:p>
        </p:txBody>
      </p:sp>
    </p:spTree>
    <p:extLst>
      <p:ext uri="{BB962C8B-B14F-4D97-AF65-F5344CB8AC3E}">
        <p14:creationId xmlns:p14="http://schemas.microsoft.com/office/powerpoint/2010/main" val="2926237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833B83-28AC-CE19-2329-80B67B6E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RQ (Research Question)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CE3B5D5-48A3-ED31-3B71-99D531BD5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2</a:t>
            </a:r>
            <a:r>
              <a:rPr kumimoji="1" lang="ja-JP" altLang="en-US" dirty="0"/>
              <a:t>つの</a:t>
            </a:r>
            <a:r>
              <a:rPr kumimoji="1" lang="en-US" altLang="ja-JP" dirty="0"/>
              <a:t>RQ</a:t>
            </a:r>
            <a:r>
              <a:rPr kumimoji="1" lang="ja-JP" altLang="en-US" dirty="0"/>
              <a:t>を設定</a:t>
            </a:r>
            <a:endParaRPr kumimoji="1" lang="en-US" altLang="ja-JP" dirty="0"/>
          </a:p>
          <a:p>
            <a:pPr lvl="1"/>
            <a:r>
              <a:rPr lang="en-US" altLang="ja-JP" dirty="0"/>
              <a:t>RQ1</a:t>
            </a:r>
            <a:r>
              <a:rPr lang="ja-JP" altLang="en-US" dirty="0"/>
              <a:t>：</a:t>
            </a:r>
            <a:r>
              <a:rPr lang="en-US" altLang="ja-JP" dirty="0"/>
              <a:t>NIL</a:t>
            </a:r>
            <a:r>
              <a:rPr lang="ja-JP" altLang="en-US" dirty="0"/>
              <a:t>の見逃しをどの程度補完できるか</a:t>
            </a:r>
            <a:endParaRPr lang="en-US" altLang="ja-JP" dirty="0"/>
          </a:p>
          <a:p>
            <a:pPr lvl="1"/>
            <a:r>
              <a:rPr lang="en-US" altLang="ja-JP" dirty="0"/>
              <a:t>RQ2</a:t>
            </a:r>
            <a:r>
              <a:rPr lang="ja-JP" altLang="en-US" dirty="0"/>
              <a:t>：実行時間のオーバーヘッドはどの程度か</a:t>
            </a:r>
            <a:endParaRPr lang="en-US" altLang="ja-JP" dirty="0"/>
          </a:p>
          <a:p>
            <a:pPr lvl="1"/>
            <a:endParaRPr kumimoji="1" lang="en-US" altLang="ja-JP" dirty="0"/>
          </a:p>
          <a:p>
            <a:r>
              <a:rPr lang="ja-JP" altLang="en-US" dirty="0"/>
              <a:t>評価指標</a:t>
            </a:r>
            <a:endParaRPr lang="en-US" altLang="ja-JP" dirty="0"/>
          </a:p>
          <a:p>
            <a:pPr lvl="1"/>
            <a:r>
              <a:rPr kumimoji="1" lang="en-US" altLang="ja-JP" b="1" dirty="0"/>
              <a:t>RQ1</a:t>
            </a:r>
            <a:r>
              <a:rPr lang="ja-JP" altLang="en-US" b="1" dirty="0"/>
              <a:t>：</a:t>
            </a:r>
            <a:r>
              <a:rPr kumimoji="1" lang="en-US" altLang="ja-JP" b="1" dirty="0"/>
              <a:t>Recal</a:t>
            </a:r>
            <a:r>
              <a:rPr lang="en-US" altLang="ja-JP" b="1" dirty="0"/>
              <a:t>l</a:t>
            </a:r>
          </a:p>
          <a:p>
            <a:pPr lvl="2"/>
            <a:r>
              <a:rPr lang="ja-JP" altLang="en-US" b="1" dirty="0"/>
              <a:t>フィルタリングを一切実行しない場合の検出結果に対する</a:t>
            </a:r>
            <a:r>
              <a:rPr lang="en-US" altLang="ja-JP" b="1" dirty="0"/>
              <a:t>Recall</a:t>
            </a:r>
          </a:p>
          <a:p>
            <a:pPr lvl="1"/>
            <a:r>
              <a:rPr kumimoji="1" lang="en-US" altLang="ja-JP" b="1" dirty="0"/>
              <a:t>RQ2</a:t>
            </a:r>
            <a:r>
              <a:rPr kumimoji="1" lang="ja-JP" altLang="en-US" b="1" dirty="0"/>
              <a:t>：実行時間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2CD2AD-C31F-0CFD-333B-E7A2D4505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736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10E77F-65FC-B526-D666-6852687BE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対象ソフトウェア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F77AC70-28BA-BED9-6BCB-1AEE58070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Java OSS </a:t>
            </a:r>
            <a:r>
              <a:rPr kumimoji="1" lang="ja-JP" altLang="en-US" dirty="0"/>
              <a:t>を使用</a:t>
            </a:r>
            <a:r>
              <a:rPr kumimoji="1" lang="en-US" altLang="ja-JP" dirty="0"/>
              <a:t>(</a:t>
            </a:r>
            <a:r>
              <a:rPr kumimoji="1" lang="ja-JP" altLang="en-US" dirty="0"/>
              <a:t>テストコードは除く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EF0BA9-A1C6-176B-5AF3-056AD4AA7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10</a:t>
            </a:fld>
            <a:endParaRPr lang="ja-JP" altLang="en-US"/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BBC0C051-9DD7-94F1-ED20-DD0C55D084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021238"/>
              </p:ext>
            </p:extLst>
          </p:nvPr>
        </p:nvGraphicFramePr>
        <p:xfrm>
          <a:off x="160305" y="3559223"/>
          <a:ext cx="8823389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3606">
                  <a:extLst>
                    <a:ext uri="{9D8B030D-6E8A-4147-A177-3AD203B41FA5}">
                      <a16:colId xmlns:a16="http://schemas.microsoft.com/office/drawing/2014/main" val="2727789955"/>
                    </a:ext>
                  </a:extLst>
                </a:gridCol>
                <a:gridCol w="1102832">
                  <a:extLst>
                    <a:ext uri="{9D8B030D-6E8A-4147-A177-3AD203B41FA5}">
                      <a16:colId xmlns:a16="http://schemas.microsoft.com/office/drawing/2014/main" val="3050608552"/>
                    </a:ext>
                  </a:extLst>
                </a:gridCol>
                <a:gridCol w="2044461">
                  <a:extLst>
                    <a:ext uri="{9D8B030D-6E8A-4147-A177-3AD203B41FA5}">
                      <a16:colId xmlns:a16="http://schemas.microsoft.com/office/drawing/2014/main" val="2255432837"/>
                    </a:ext>
                  </a:extLst>
                </a:gridCol>
                <a:gridCol w="2139351">
                  <a:extLst>
                    <a:ext uri="{9D8B030D-6E8A-4147-A177-3AD203B41FA5}">
                      <a16:colId xmlns:a16="http://schemas.microsoft.com/office/drawing/2014/main" val="997399281"/>
                    </a:ext>
                  </a:extLst>
                </a:gridCol>
                <a:gridCol w="1613139">
                  <a:extLst>
                    <a:ext uri="{9D8B030D-6E8A-4147-A177-3AD203B41FA5}">
                      <a16:colId xmlns:a16="http://schemas.microsoft.com/office/drawing/2014/main" val="32850734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ソフトウェア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LOC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dirty="0"/>
                        <a:t>メソッドペア数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dirty="0"/>
                        <a:t>クローンペア数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dirty="0"/>
                        <a:t>検出時間</a:t>
                      </a:r>
                      <a:r>
                        <a:rPr kumimoji="1" lang="en-US" altLang="ja-JP" sz="2000" dirty="0"/>
                        <a:t>[s]</a:t>
                      </a:r>
                      <a:endParaRPr kumimoji="1" lang="ja-JP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837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2000" dirty="0"/>
                        <a:t>Maven 3.9.16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55,978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1,175,811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7,217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2.5</a:t>
                      </a:r>
                      <a:endParaRPr kumimoji="1" lang="ja-JP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098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2000" dirty="0"/>
                        <a:t>Ant 1.10.17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114,196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3,918,600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1,435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5.1</a:t>
                      </a:r>
                      <a:endParaRPr kumimoji="1" lang="ja-JP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978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2000" dirty="0"/>
                        <a:t>Tomcat 10.1.55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266,124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21,968,506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17,775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17.8</a:t>
                      </a:r>
                      <a:endParaRPr kumimoji="1" lang="ja-JP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7665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2000" dirty="0"/>
                        <a:t>Lucene 10.4.0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491,545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71,862,066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39,067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43.5</a:t>
                      </a:r>
                      <a:endParaRPr kumimoji="1" lang="ja-JP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64462"/>
                  </a:ext>
                </a:extLst>
              </a:tr>
            </a:tbl>
          </a:graphicData>
        </a:graphic>
      </p:graphicFrame>
      <p:sp>
        <p:nvSpPr>
          <p:cNvPr id="7" name="右中かっこ 6">
            <a:extLst>
              <a:ext uri="{FF2B5EF4-FFF2-40B4-BE49-F238E27FC236}">
                <a16:creationId xmlns:a16="http://schemas.microsoft.com/office/drawing/2014/main" id="{BDBF68D4-AC4E-F3E1-7A38-478E9A316037}"/>
              </a:ext>
            </a:extLst>
          </p:cNvPr>
          <p:cNvSpPr/>
          <p:nvPr/>
        </p:nvSpPr>
        <p:spPr>
          <a:xfrm rot="16200000">
            <a:off x="6936793" y="1421934"/>
            <a:ext cx="359999" cy="3733803"/>
          </a:xfrm>
          <a:prstGeom prst="rightBrace">
            <a:avLst>
              <a:gd name="adj1" fmla="val 8333"/>
              <a:gd name="adj2" fmla="val 50000"/>
            </a:avLst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2821496-E708-D528-22CE-814FEC7CCBD8}"/>
              </a:ext>
            </a:extLst>
          </p:cNvPr>
          <p:cNvSpPr txBox="1"/>
          <p:nvPr/>
        </p:nvSpPr>
        <p:spPr>
          <a:xfrm>
            <a:off x="4930709" y="2187452"/>
            <a:ext cx="4493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NIL</a:t>
            </a:r>
            <a:r>
              <a:rPr lang="ja-JP" altLang="en-US" sz="2400" dirty="0"/>
              <a:t>において</a:t>
            </a:r>
            <a:r>
              <a:rPr lang="ja-JP" altLang="en-US" sz="2400" b="1" dirty="0"/>
              <a:t>フィルタリングを</a:t>
            </a:r>
            <a:endParaRPr lang="en-US" altLang="ja-JP" sz="2400" b="1" dirty="0"/>
          </a:p>
          <a:p>
            <a:r>
              <a:rPr lang="ja-JP" altLang="en-US" sz="2400" b="1" dirty="0"/>
              <a:t>一切実行しない場合</a:t>
            </a:r>
            <a:r>
              <a:rPr lang="ja-JP" altLang="en-US" sz="2400" dirty="0"/>
              <a:t>の値</a:t>
            </a:r>
            <a:endParaRPr kumimoji="1" lang="ja-JP" altLang="en-US" sz="2400" dirty="0"/>
          </a:p>
        </p:txBody>
      </p:sp>
      <p:sp>
        <p:nvSpPr>
          <p:cNvPr id="11" name="吹き出し: 角を丸めた四角形 10">
            <a:extLst>
              <a:ext uri="{FF2B5EF4-FFF2-40B4-BE49-F238E27FC236}">
                <a16:creationId xmlns:a16="http://schemas.microsoft.com/office/drawing/2014/main" id="{E5755C9E-5DCB-9016-2AF6-C5CDFD87F296}"/>
              </a:ext>
            </a:extLst>
          </p:cNvPr>
          <p:cNvSpPr/>
          <p:nvPr/>
        </p:nvSpPr>
        <p:spPr>
          <a:xfrm>
            <a:off x="3968150" y="5844399"/>
            <a:ext cx="2838091" cy="612648"/>
          </a:xfrm>
          <a:prstGeom prst="wedgeRoundRectCallout">
            <a:avLst>
              <a:gd name="adj1" fmla="val 35625"/>
              <a:gd name="adj2" fmla="val -93794"/>
              <a:gd name="adj3" fmla="val 16667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41B7B8F-F38E-E09E-0485-3D69056ACB63}"/>
              </a:ext>
            </a:extLst>
          </p:cNvPr>
          <p:cNvSpPr txBox="1"/>
          <p:nvPr/>
        </p:nvSpPr>
        <p:spPr>
          <a:xfrm>
            <a:off x="4132172" y="5919890"/>
            <a:ext cx="2510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Recall</a:t>
            </a:r>
            <a:r>
              <a:rPr kumimoji="1" lang="ja-JP" altLang="en-US" sz="2400" dirty="0"/>
              <a:t>の基準集合</a:t>
            </a:r>
          </a:p>
        </p:txBody>
      </p:sp>
    </p:spTree>
    <p:extLst>
      <p:ext uri="{BB962C8B-B14F-4D97-AF65-F5344CB8AC3E}">
        <p14:creationId xmlns:p14="http://schemas.microsoft.com/office/powerpoint/2010/main" val="3859828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61709256-1D6E-EB4D-78AA-4376690A0BBC}"/>
              </a:ext>
            </a:extLst>
          </p:cNvPr>
          <p:cNvSpPr txBox="1">
            <a:spLocks/>
          </p:cNvSpPr>
          <p:nvPr/>
        </p:nvSpPr>
        <p:spPr>
          <a:xfrm>
            <a:off x="396000" y="1300480"/>
            <a:ext cx="8352000" cy="5162880"/>
          </a:xfrm>
          <a:prstGeom prst="rect">
            <a:avLst/>
          </a:prstGeom>
          <a:noFill/>
          <a:ln>
            <a:noFill/>
          </a:ln>
        </p:spPr>
        <p:txBody>
          <a:bodyPr vert="horz" wrap="none" lIns="54000" tIns="54000" rIns="54000" bIns="54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kumimoji="1" sz="280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36000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kumimoji="1" sz="240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7200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kumimoji="1" sz="200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00800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kumimoji="1" sz="180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26000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Arial" panose="020B0604020202020204" pitchFamily="34" charset="0"/>
              <a:buChar char="•"/>
              <a:defRPr kumimoji="1" sz="1600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パラメータの値が大きいほどフィルタリングが厳しい</a:t>
            </a:r>
            <a:endParaRPr lang="en-US" altLang="ja-JP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0C43122-F3D0-F164-0F4B-0339A04F9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パラメータ設定</a:t>
            </a:r>
          </a:p>
        </p:txBody>
      </p:sp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524C6A39-9660-512E-03F4-8A88D3F847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5741116"/>
              </p:ext>
            </p:extLst>
          </p:nvPr>
        </p:nvGraphicFramePr>
        <p:xfrm>
          <a:off x="232708" y="3089440"/>
          <a:ext cx="8678583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575">
                  <a:extLst>
                    <a:ext uri="{9D8B030D-6E8A-4147-A177-3AD203B41FA5}">
                      <a16:colId xmlns:a16="http://schemas.microsoft.com/office/drawing/2014/main" val="3401444505"/>
                    </a:ext>
                  </a:extLst>
                </a:gridCol>
                <a:gridCol w="3242957">
                  <a:extLst>
                    <a:ext uri="{9D8B030D-6E8A-4147-A177-3AD203B41FA5}">
                      <a16:colId xmlns:a16="http://schemas.microsoft.com/office/drawing/2014/main" val="3735622568"/>
                    </a:ext>
                  </a:extLst>
                </a:gridCol>
                <a:gridCol w="1747262">
                  <a:extLst>
                    <a:ext uri="{9D8B030D-6E8A-4147-A177-3AD203B41FA5}">
                      <a16:colId xmlns:a16="http://schemas.microsoft.com/office/drawing/2014/main" val="726050697"/>
                    </a:ext>
                  </a:extLst>
                </a:gridCol>
                <a:gridCol w="2195789">
                  <a:extLst>
                    <a:ext uri="{9D8B030D-6E8A-4147-A177-3AD203B41FA5}">
                      <a16:colId xmlns:a16="http://schemas.microsoft.com/office/drawing/2014/main" val="13869673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dirty="0"/>
                        <a:t>パラメータ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dirty="0"/>
                        <a:t>意味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dirty="0"/>
                        <a:t>デフォルト値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dirty="0"/>
                        <a:t>設定値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2636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n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000" dirty="0"/>
                        <a:t>N-gram </a:t>
                      </a:r>
                      <a:r>
                        <a:rPr kumimoji="1" lang="ja-JP" altLang="en-US" sz="2000" dirty="0"/>
                        <a:t>の長さ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5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1, 3, 5, 7, 9</a:t>
                      </a:r>
                      <a:endParaRPr kumimoji="1" lang="ja-JP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581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θ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dirty="0"/>
                        <a:t>フィルタリングのしきい値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0.1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0, 0.1, 0.2, … , 1.0</a:t>
                      </a:r>
                      <a:endParaRPr kumimoji="1" lang="ja-JP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514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δ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2000" dirty="0"/>
                        <a:t>LCS </a:t>
                      </a:r>
                      <a:r>
                        <a:rPr kumimoji="1" lang="ja-JP" altLang="en-US" sz="2000" dirty="0"/>
                        <a:t>類似度のしきい値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0.7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/>
                        <a:t>0.7(</a:t>
                      </a:r>
                      <a:r>
                        <a:rPr kumimoji="1" lang="ja-JP" altLang="en-US" sz="2000" dirty="0"/>
                        <a:t>固定</a:t>
                      </a:r>
                      <a:r>
                        <a:rPr kumimoji="1" lang="en-US" altLang="ja-JP" sz="2000" dirty="0"/>
                        <a:t>)</a:t>
                      </a:r>
                      <a:endParaRPr kumimoji="1" lang="ja-JP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1086966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EAAD58-5324-1C54-7D3F-57DE4E866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11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725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ECA21-D294-4715-DAB3-635230E00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5D872B09-129A-6C2E-58C7-839E5A014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968063"/>
            <a:ext cx="7949862" cy="445556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8AB978A-F265-12F2-BECB-9D05E2944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RQ1</a:t>
            </a:r>
            <a:r>
              <a:rPr lang="ja-JP" altLang="en-US" dirty="0"/>
              <a:t>：見逃しの補完性能</a:t>
            </a:r>
            <a:r>
              <a:rPr lang="en-US" altLang="ja-JP" dirty="0"/>
              <a:t>(</a:t>
            </a:r>
            <a:r>
              <a:rPr lang="ja-JP" altLang="en-US" dirty="0"/>
              <a:t>パラメータ</a:t>
            </a:r>
            <a:r>
              <a:rPr lang="en-US" altLang="ja-JP" dirty="0"/>
              <a:t>n)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F5E66D-8696-9B69-0767-A9E8C8D42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12</a:t>
            </a:fld>
            <a:endParaRPr lang="ja-JP" altLang="en-US"/>
          </a:p>
        </p:txBody>
      </p:sp>
      <p:sp>
        <p:nvSpPr>
          <p:cNvPr id="16" name="コンテンツ プレースホルダー 2">
            <a:extLst>
              <a:ext uri="{FF2B5EF4-FFF2-40B4-BE49-F238E27FC236}">
                <a16:creationId xmlns:a16="http://schemas.microsoft.com/office/drawing/2014/main" id="{EE66F868-7351-3D45-8291-261F46566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000" y="1300480"/>
            <a:ext cx="8352000" cy="5162880"/>
          </a:xfrm>
        </p:spPr>
        <p:txBody>
          <a:bodyPr/>
          <a:lstStyle/>
          <a:p>
            <a:r>
              <a:rPr lang="ja-JP" altLang="en-US" dirty="0"/>
              <a:t>提案手法は</a:t>
            </a:r>
            <a:r>
              <a:rPr lang="en-US" altLang="ja-JP" dirty="0"/>
              <a:t>Recall</a:t>
            </a:r>
            <a:r>
              <a:rPr lang="ja-JP" altLang="en-US" dirty="0"/>
              <a:t>の低下を緩和する</a:t>
            </a:r>
            <a:endParaRPr lang="en-US" altLang="ja-JP" dirty="0"/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E15F0B17-F0CD-8358-204F-ABAAF6150CCD}"/>
              </a:ext>
            </a:extLst>
          </p:cNvPr>
          <p:cNvCxnSpPr>
            <a:cxnSpLocks/>
          </p:cNvCxnSpPr>
          <p:nvPr/>
        </p:nvCxnSpPr>
        <p:spPr>
          <a:xfrm flipH="1">
            <a:off x="2511354" y="6440943"/>
            <a:ext cx="4560006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35DEA0B-2B37-A27F-D2E1-62D6F432135D}"/>
              </a:ext>
            </a:extLst>
          </p:cNvPr>
          <p:cNvSpPr txBox="1"/>
          <p:nvPr/>
        </p:nvSpPr>
        <p:spPr>
          <a:xfrm>
            <a:off x="1744601" y="6239689"/>
            <a:ext cx="697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000" dirty="0"/>
              <a:t>緩い</a:t>
            </a:r>
            <a:endParaRPr kumimoji="1" lang="en-US" altLang="ja-JP" sz="2000" dirty="0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9BDA0EC-076B-3C5B-A8AA-D4553F847D9A}"/>
              </a:ext>
            </a:extLst>
          </p:cNvPr>
          <p:cNvSpPr/>
          <p:nvPr/>
        </p:nvSpPr>
        <p:spPr>
          <a:xfrm>
            <a:off x="1744601" y="6239689"/>
            <a:ext cx="697628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8D4661F-BC9B-7B46-D983-B9D0FBEA8535}"/>
              </a:ext>
            </a:extLst>
          </p:cNvPr>
          <p:cNvSpPr txBox="1"/>
          <p:nvPr/>
        </p:nvSpPr>
        <p:spPr>
          <a:xfrm>
            <a:off x="7163585" y="6239689"/>
            <a:ext cx="954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/>
              <a:t>厳しい</a:t>
            </a:r>
            <a:endParaRPr kumimoji="1" lang="en-US" altLang="ja-JP" sz="2000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92E01D8C-EAA2-147C-5BFD-C60388EA28CA}"/>
              </a:ext>
            </a:extLst>
          </p:cNvPr>
          <p:cNvSpPr/>
          <p:nvPr/>
        </p:nvSpPr>
        <p:spPr>
          <a:xfrm>
            <a:off x="7136694" y="6239689"/>
            <a:ext cx="970986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1F6DFB2-CEE3-C14C-32B7-F581EDB8FC09}"/>
              </a:ext>
            </a:extLst>
          </p:cNvPr>
          <p:cNvSpPr txBox="1"/>
          <p:nvPr/>
        </p:nvSpPr>
        <p:spPr>
          <a:xfrm>
            <a:off x="5040035" y="4195843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提案手法なし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C74C3B6-FCF1-E2CD-16F7-7358B71C9A3C}"/>
              </a:ext>
            </a:extLst>
          </p:cNvPr>
          <p:cNvSpPr txBox="1"/>
          <p:nvPr/>
        </p:nvSpPr>
        <p:spPr>
          <a:xfrm>
            <a:off x="6147922" y="2737462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00B050"/>
                </a:solidFill>
              </a:rPr>
              <a:t>提案手法</a:t>
            </a:r>
            <a:r>
              <a:rPr lang="ja-JP" altLang="en-US" sz="2400" b="1" dirty="0">
                <a:solidFill>
                  <a:srgbClr val="00B050"/>
                </a:solidFill>
              </a:rPr>
              <a:t>あり</a:t>
            </a:r>
            <a:endParaRPr kumimoji="1" lang="ja-JP" altLang="en-US" sz="2400" b="1" dirty="0">
              <a:solidFill>
                <a:srgbClr val="00B050"/>
              </a:solidFill>
            </a:endParaRP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324C5FB0-EB06-A1BA-F0E1-9EADAF8F0375}"/>
              </a:ext>
            </a:extLst>
          </p:cNvPr>
          <p:cNvCxnSpPr>
            <a:cxnSpLocks/>
          </p:cNvCxnSpPr>
          <p:nvPr/>
        </p:nvCxnSpPr>
        <p:spPr>
          <a:xfrm flipV="1">
            <a:off x="7459980" y="3261360"/>
            <a:ext cx="0" cy="16535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4B39DE0-4211-C200-3AB8-8D2E6C41CDC6}"/>
              </a:ext>
            </a:extLst>
          </p:cNvPr>
          <p:cNvSpPr txBox="1"/>
          <p:nvPr/>
        </p:nvSpPr>
        <p:spPr>
          <a:xfrm>
            <a:off x="7530643" y="3859734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/>
              <a:t>補完</a:t>
            </a:r>
          </a:p>
        </p:txBody>
      </p:sp>
    </p:spTree>
    <p:extLst>
      <p:ext uri="{BB962C8B-B14F-4D97-AF65-F5344CB8AC3E}">
        <p14:creationId xmlns:p14="http://schemas.microsoft.com/office/powerpoint/2010/main" val="1788309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61C45-11E4-8723-692D-89EB69451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56C37C5D-8F7A-83BF-E1B6-3D9209655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774" y="1936351"/>
            <a:ext cx="7795501" cy="4439472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83330E79-1CB9-C3A7-5041-441C7567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RQ1</a:t>
            </a:r>
            <a:r>
              <a:rPr lang="ja-JP" altLang="en-US" dirty="0"/>
              <a:t>：見逃しの補完性能</a:t>
            </a:r>
            <a:r>
              <a:rPr lang="en-US" altLang="ja-JP" dirty="0"/>
              <a:t>(</a:t>
            </a:r>
            <a:r>
              <a:rPr lang="ja-JP" altLang="en-US" dirty="0"/>
              <a:t>パラメータ</a:t>
            </a:r>
            <a:r>
              <a:rPr lang="en-US" altLang="ja-JP" dirty="0"/>
              <a:t>θ)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3B0081-5E33-A7E5-ED70-E2116FFC4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13</a:t>
            </a:fld>
            <a:endParaRPr lang="ja-JP" altLang="en-US"/>
          </a:p>
        </p:txBody>
      </p:sp>
      <p:sp>
        <p:nvSpPr>
          <p:cNvPr id="16" name="コンテンツ プレースホルダー 2">
            <a:extLst>
              <a:ext uri="{FF2B5EF4-FFF2-40B4-BE49-F238E27FC236}">
                <a16:creationId xmlns:a16="http://schemas.microsoft.com/office/drawing/2014/main" id="{DCA49DB0-DADC-D15E-486D-EBCD12BB2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000" y="1300480"/>
            <a:ext cx="8352000" cy="5162880"/>
          </a:xfrm>
        </p:spPr>
        <p:txBody>
          <a:bodyPr/>
          <a:lstStyle/>
          <a:p>
            <a:r>
              <a:rPr lang="ja-JP" altLang="en-US" dirty="0"/>
              <a:t>提案手法は</a:t>
            </a:r>
            <a:r>
              <a:rPr lang="en-US" altLang="ja-JP" dirty="0"/>
              <a:t>Recall</a:t>
            </a:r>
            <a:r>
              <a:rPr lang="ja-JP" altLang="en-US" dirty="0"/>
              <a:t>の低下を緩和する</a:t>
            </a:r>
            <a:endParaRPr lang="en-US" altLang="ja-JP" dirty="0"/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FDB120BB-7FD8-2A8B-96B5-CDE497A9921F}"/>
              </a:ext>
            </a:extLst>
          </p:cNvPr>
          <p:cNvCxnSpPr>
            <a:cxnSpLocks/>
          </p:cNvCxnSpPr>
          <p:nvPr/>
        </p:nvCxnSpPr>
        <p:spPr>
          <a:xfrm flipH="1">
            <a:off x="2374194" y="6425703"/>
            <a:ext cx="4560006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7DD7FD8-666C-4567-DFC7-D840322F01BC}"/>
              </a:ext>
            </a:extLst>
          </p:cNvPr>
          <p:cNvSpPr txBox="1"/>
          <p:nvPr/>
        </p:nvSpPr>
        <p:spPr>
          <a:xfrm>
            <a:off x="1607441" y="6224449"/>
            <a:ext cx="697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000" dirty="0"/>
              <a:t>緩い</a:t>
            </a:r>
            <a:endParaRPr kumimoji="1" lang="en-US" altLang="ja-JP" sz="2000" dirty="0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BA8FAA33-9FA2-4834-45BA-94AA30153353}"/>
              </a:ext>
            </a:extLst>
          </p:cNvPr>
          <p:cNvSpPr/>
          <p:nvPr/>
        </p:nvSpPr>
        <p:spPr>
          <a:xfrm>
            <a:off x="1607441" y="6224449"/>
            <a:ext cx="697628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1D32F7-1043-1078-94A5-424ECD47263B}"/>
              </a:ext>
            </a:extLst>
          </p:cNvPr>
          <p:cNvSpPr txBox="1"/>
          <p:nvPr/>
        </p:nvSpPr>
        <p:spPr>
          <a:xfrm>
            <a:off x="7026425" y="6224449"/>
            <a:ext cx="954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/>
              <a:t>厳しい</a:t>
            </a:r>
            <a:endParaRPr kumimoji="1" lang="en-US" altLang="ja-JP" sz="2000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C583EB15-4146-12C0-591E-CD5E8CC69064}"/>
              </a:ext>
            </a:extLst>
          </p:cNvPr>
          <p:cNvSpPr/>
          <p:nvPr/>
        </p:nvSpPr>
        <p:spPr>
          <a:xfrm>
            <a:off x="6999534" y="6224449"/>
            <a:ext cx="970986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A536A77-5EA3-483B-4014-E03EB0705F25}"/>
              </a:ext>
            </a:extLst>
          </p:cNvPr>
          <p:cNvSpPr txBox="1"/>
          <p:nvPr/>
        </p:nvSpPr>
        <p:spPr>
          <a:xfrm>
            <a:off x="4744809" y="4433016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提案手法なし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646EA07-DDE7-44B0-5504-7FA24D188737}"/>
              </a:ext>
            </a:extLst>
          </p:cNvPr>
          <p:cNvSpPr txBox="1"/>
          <p:nvPr/>
        </p:nvSpPr>
        <p:spPr>
          <a:xfrm>
            <a:off x="6088084" y="3517923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00B050"/>
                </a:solidFill>
              </a:rPr>
              <a:t>提案手法</a:t>
            </a:r>
            <a:r>
              <a:rPr lang="ja-JP" altLang="en-US" sz="2400" b="1" dirty="0">
                <a:solidFill>
                  <a:srgbClr val="00B050"/>
                </a:solidFill>
              </a:rPr>
              <a:t>あり</a:t>
            </a:r>
            <a:endParaRPr kumimoji="1" lang="ja-JP" altLang="en-US" sz="2400" b="1" dirty="0">
              <a:solidFill>
                <a:srgbClr val="00B050"/>
              </a:solidFill>
            </a:endParaRP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3936D25A-3FD1-736B-C958-371D62404A48}"/>
              </a:ext>
            </a:extLst>
          </p:cNvPr>
          <p:cNvCxnSpPr>
            <a:cxnSpLocks/>
          </p:cNvCxnSpPr>
          <p:nvPr/>
        </p:nvCxnSpPr>
        <p:spPr>
          <a:xfrm flipV="1">
            <a:off x="7704060" y="4388467"/>
            <a:ext cx="0" cy="33600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3DE57D3-8DED-B513-E966-C2E57DC6188A}"/>
              </a:ext>
            </a:extLst>
          </p:cNvPr>
          <p:cNvSpPr txBox="1"/>
          <p:nvPr/>
        </p:nvSpPr>
        <p:spPr>
          <a:xfrm>
            <a:off x="7704060" y="4394263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/>
              <a:t>補完</a:t>
            </a:r>
          </a:p>
        </p:txBody>
      </p:sp>
    </p:spTree>
    <p:extLst>
      <p:ext uri="{BB962C8B-B14F-4D97-AF65-F5344CB8AC3E}">
        <p14:creationId xmlns:p14="http://schemas.microsoft.com/office/powerpoint/2010/main" val="71278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23103-B2A7-3FF9-EF92-EAE724FEC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C2D601-1EE2-F6DA-F1C0-D612CC5DE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RQ2</a:t>
            </a:r>
            <a:r>
              <a:rPr kumimoji="1" lang="ja-JP" altLang="en-US" dirty="0"/>
              <a:t>：実行時間のオーバーヘッド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ECAB60-A48C-0D5D-5458-2DE93E4FD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提案手法のオーバーヘッドは小さい </a:t>
            </a:r>
            <a:r>
              <a:rPr kumimoji="1" lang="en-US" altLang="ja-JP" dirty="0"/>
              <a:t>(</a:t>
            </a:r>
            <a:r>
              <a:rPr kumimoji="1" lang="ja-JP" altLang="en-US" dirty="0"/>
              <a:t>最大</a:t>
            </a:r>
            <a:r>
              <a:rPr kumimoji="1" lang="en-US" altLang="ja-JP" dirty="0"/>
              <a:t>10%</a:t>
            </a:r>
            <a:r>
              <a:rPr kumimoji="1" lang="ja-JP" altLang="en-US" dirty="0"/>
              <a:t>程度</a:t>
            </a:r>
            <a:r>
              <a:rPr kumimoji="1" lang="en-US" altLang="ja-JP" dirty="0"/>
              <a:t>)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7B19C1-36CB-727C-4B66-9FD71572F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14</a:t>
            </a:fld>
            <a:endParaRPr lang="ja-JP" altLang="en-US"/>
          </a:p>
        </p:txBody>
      </p:sp>
      <p:sp>
        <p:nvSpPr>
          <p:cNvPr id="5" name="スライド番号プレースホルダー 3">
            <a:extLst>
              <a:ext uri="{FF2B5EF4-FFF2-40B4-BE49-F238E27FC236}">
                <a16:creationId xmlns:a16="http://schemas.microsoft.com/office/drawing/2014/main" id="{72E855E9-F266-78F5-6DCB-16F9001E1A97}"/>
              </a:ext>
            </a:extLst>
          </p:cNvPr>
          <p:cNvSpPr txBox="1">
            <a:spLocks/>
          </p:cNvSpPr>
          <p:nvPr/>
        </p:nvSpPr>
        <p:spPr>
          <a:xfrm>
            <a:off x="6690600" y="6498000"/>
            <a:ext cx="2057400" cy="360000"/>
          </a:xfrm>
          <a:prstGeom prst="rect">
            <a:avLst/>
          </a:prstGeom>
          <a:noFill/>
          <a:ln>
            <a:noFill/>
          </a:ln>
        </p:spPr>
        <p:txBody>
          <a:bodyPr vert="horz" wrap="none" lIns="54000" tIns="54000" rIns="54000" bIns="54000" rtlCol="0" anchor="ctr">
            <a:noAutofit/>
          </a:bodyPr>
          <a:lstStyle>
            <a:defPPr>
              <a:defRPr lang="ja-JP"/>
            </a:defPPr>
            <a:lvl1pPr marL="0" algn="r" defTabSz="914400" rtl="0" eaLnBrk="1" latinLnBrk="0" hangingPunct="1">
              <a:lnSpc>
                <a:spcPct val="100000"/>
              </a:lnSpc>
              <a:defRPr kumimoji="1" sz="2000" kern="1200" baseline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6735D3-C9E7-F649-AF37-A9D08763696D}" type="slidenum">
              <a:rPr lang="ja-JP" altLang="en-US" smtClean="0"/>
              <a:pPr/>
              <a:t>14</a:t>
            </a:fld>
            <a:endParaRPr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0BAB5B9F-18B5-23C3-964F-F9DF7E923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871800"/>
            <a:ext cx="7639233" cy="4307373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979DCC8-0D38-0EA2-BB93-31EA5E7EE1C3}"/>
              </a:ext>
            </a:extLst>
          </p:cNvPr>
          <p:cNvSpPr txBox="1"/>
          <p:nvPr/>
        </p:nvSpPr>
        <p:spPr>
          <a:xfrm>
            <a:off x="4995100" y="2798623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00B050"/>
                </a:solidFill>
              </a:rPr>
              <a:t>提案手法</a:t>
            </a:r>
            <a:r>
              <a:rPr lang="ja-JP" altLang="en-US" sz="2400" b="1" dirty="0">
                <a:solidFill>
                  <a:srgbClr val="00B050"/>
                </a:solidFill>
              </a:rPr>
              <a:t>あり</a:t>
            </a:r>
            <a:endParaRPr kumimoji="1" lang="ja-JP" altLang="en-US" sz="2400" b="1" dirty="0">
              <a:solidFill>
                <a:srgbClr val="00B050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3F634EE-3C1C-D132-DC38-F6FF5800AE23}"/>
              </a:ext>
            </a:extLst>
          </p:cNvPr>
          <p:cNvSpPr txBox="1"/>
          <p:nvPr/>
        </p:nvSpPr>
        <p:spPr>
          <a:xfrm>
            <a:off x="4659275" y="3392518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提案手法なし</a:t>
            </a:r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1205417C-8AC0-7BFB-3F83-5D621CCB8499}"/>
              </a:ext>
            </a:extLst>
          </p:cNvPr>
          <p:cNvCxnSpPr>
            <a:cxnSpLocks/>
          </p:cNvCxnSpPr>
          <p:nvPr/>
        </p:nvCxnSpPr>
        <p:spPr>
          <a:xfrm flipH="1">
            <a:off x="2374194" y="6311403"/>
            <a:ext cx="4560006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228874C-2B2A-83DB-2B1A-A148132C6076}"/>
              </a:ext>
            </a:extLst>
          </p:cNvPr>
          <p:cNvSpPr txBox="1"/>
          <p:nvPr/>
        </p:nvSpPr>
        <p:spPr>
          <a:xfrm>
            <a:off x="1607441" y="6110149"/>
            <a:ext cx="697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000" dirty="0"/>
              <a:t>緩い</a:t>
            </a:r>
            <a:endParaRPr kumimoji="1" lang="en-US" altLang="ja-JP" sz="2000" dirty="0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BB8C4DA-9016-86C4-14DF-F4F53E2D44AD}"/>
              </a:ext>
            </a:extLst>
          </p:cNvPr>
          <p:cNvSpPr/>
          <p:nvPr/>
        </p:nvSpPr>
        <p:spPr>
          <a:xfrm>
            <a:off x="1607441" y="6110149"/>
            <a:ext cx="697628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699C940-F08B-45CE-439D-DC164490B6D9}"/>
              </a:ext>
            </a:extLst>
          </p:cNvPr>
          <p:cNvSpPr txBox="1"/>
          <p:nvPr/>
        </p:nvSpPr>
        <p:spPr>
          <a:xfrm>
            <a:off x="7026425" y="6110149"/>
            <a:ext cx="954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/>
              <a:t>厳しい</a:t>
            </a:r>
            <a:endParaRPr kumimoji="1" lang="en-US" altLang="ja-JP" sz="2000" dirty="0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41202935-7F09-078B-8A8B-120C3915DBE3}"/>
              </a:ext>
            </a:extLst>
          </p:cNvPr>
          <p:cNvSpPr/>
          <p:nvPr/>
        </p:nvSpPr>
        <p:spPr>
          <a:xfrm>
            <a:off x="6999534" y="6110149"/>
            <a:ext cx="970986" cy="40011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05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738F3-976B-A8AA-A7D5-914FBC7E3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63E678-EABE-BEEC-065B-4CDAE4201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まとめ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E141AB4-AB4C-0E6A-0E10-D2E376D9A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/>
              <a:t>NIL</a:t>
            </a:r>
            <a:r>
              <a:rPr kumimoji="1" lang="ja-JP" altLang="en-US" dirty="0"/>
              <a:t>の</a:t>
            </a:r>
            <a:r>
              <a:rPr kumimoji="1" lang="ja-JP" altLang="en-US" b="1" dirty="0"/>
              <a:t>後処理としてのクローンペア補完手法</a:t>
            </a:r>
            <a:r>
              <a:rPr kumimoji="1" lang="ja-JP" altLang="en-US" dirty="0"/>
              <a:t>を提案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b="1" dirty="0"/>
              <a:t>推移律欠損ペア</a:t>
            </a:r>
            <a:r>
              <a:rPr kumimoji="1" lang="ja-JP" altLang="en-US" dirty="0"/>
              <a:t>に注目することで</a:t>
            </a:r>
            <a:r>
              <a:rPr kumimoji="1" lang="en-US" altLang="ja-JP" dirty="0"/>
              <a:t>Recall</a:t>
            </a:r>
            <a:r>
              <a:rPr kumimoji="1" lang="ja-JP" altLang="en-US" dirty="0"/>
              <a:t>を向上</a:t>
            </a:r>
            <a:endParaRPr kumimoji="1" lang="en-US" altLang="ja-JP" dirty="0"/>
          </a:p>
          <a:p>
            <a:pPr lvl="1"/>
            <a:r>
              <a:rPr lang="ja-JP" altLang="en-US" dirty="0"/>
              <a:t>実行時間のオーバーヘッドは</a:t>
            </a:r>
            <a:r>
              <a:rPr lang="ja-JP" altLang="en-US" b="1" dirty="0"/>
              <a:t>全体の</a:t>
            </a:r>
            <a:r>
              <a:rPr lang="en-US" altLang="ja-JP" b="1" dirty="0"/>
              <a:t>10%</a:t>
            </a:r>
            <a:r>
              <a:rPr lang="ja-JP" altLang="en-US" b="1" dirty="0"/>
              <a:t>程度</a:t>
            </a:r>
            <a:endParaRPr kumimoji="1" lang="en-US" altLang="ja-JP" b="1" dirty="0"/>
          </a:p>
          <a:p>
            <a:endParaRPr lang="en-US" altLang="ja-JP" dirty="0"/>
          </a:p>
          <a:p>
            <a:r>
              <a:rPr kumimoji="1" lang="ja-JP" altLang="en-US" dirty="0"/>
              <a:t>今後の展望</a:t>
            </a:r>
            <a:endParaRPr kumimoji="1" lang="en-US" altLang="ja-JP" dirty="0"/>
          </a:p>
          <a:p>
            <a:pPr lvl="1"/>
            <a:r>
              <a:rPr lang="en-US" altLang="ja-JP" dirty="0"/>
              <a:t>NIL</a:t>
            </a:r>
            <a:r>
              <a:rPr lang="ja-JP" altLang="en-US" dirty="0"/>
              <a:t>以外のクローン検出ツールに対して適用</a:t>
            </a:r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DB43B3-DCC6-0209-B3E5-8F42098D0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15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1249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705CFD-6DD8-7B3F-96A8-1A3AC24C7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コードクローン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D1B5256-A394-2315-DFDA-DDB7755BA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互いに一致・類似した部分を持つソースコード片</a:t>
            </a:r>
            <a:r>
              <a:rPr lang="en-US" altLang="ja-JP" baseline="30000" dirty="0"/>
              <a:t>[1]</a:t>
            </a:r>
          </a:p>
          <a:p>
            <a:pPr lvl="1"/>
            <a:r>
              <a:rPr lang="ja-JP" altLang="en-US" dirty="0"/>
              <a:t>クローン関係にあるコード片のペアを</a:t>
            </a:r>
            <a:r>
              <a:rPr lang="ja-JP" altLang="en-US" b="1" dirty="0"/>
              <a:t>クローンペア</a:t>
            </a:r>
            <a:r>
              <a:rPr lang="ja-JP" altLang="en-US" dirty="0"/>
              <a:t>と呼ぶ</a:t>
            </a:r>
            <a:endParaRPr lang="en-US" altLang="ja-JP" dirty="0"/>
          </a:p>
          <a:p>
            <a:pPr lvl="1"/>
            <a:endParaRPr lang="en-US" altLang="ja-JP" dirty="0"/>
          </a:p>
          <a:p>
            <a:r>
              <a:rPr lang="ja-JP" altLang="en-US" dirty="0"/>
              <a:t>クローンはバグを伝搬し</a:t>
            </a:r>
            <a:r>
              <a:rPr lang="en-US" altLang="ja-JP" baseline="30000" dirty="0"/>
              <a:t>[2]</a:t>
            </a:r>
            <a:r>
              <a:rPr lang="ja-JP" altLang="en-US" dirty="0"/>
              <a:t>システムの保守性を損なう</a:t>
            </a:r>
            <a:endParaRPr lang="en-US" altLang="ja-JP" dirty="0"/>
          </a:p>
          <a:p>
            <a:pPr lvl="1"/>
            <a:r>
              <a:rPr lang="ja-JP" altLang="en-US" dirty="0"/>
              <a:t>クローン検出は重要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多くの</a:t>
            </a:r>
            <a:r>
              <a:rPr lang="ja-JP" altLang="en-US" b="1" dirty="0"/>
              <a:t>コードクローン検出ツール</a:t>
            </a:r>
            <a:r>
              <a:rPr lang="ja-JP" altLang="en-US" dirty="0"/>
              <a:t>が提案されている</a:t>
            </a:r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D6842F-54F8-C0CF-DE3A-6F8F1FFF1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1</a:t>
            </a:fld>
            <a:endParaRPr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C7A65C0-1079-1397-2085-2E51026C2ABB}"/>
              </a:ext>
            </a:extLst>
          </p:cNvPr>
          <p:cNvSpPr txBox="1"/>
          <p:nvPr/>
        </p:nvSpPr>
        <p:spPr>
          <a:xfrm>
            <a:off x="396000" y="5723893"/>
            <a:ext cx="85801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solidFill>
                  <a:schemeClr val="bg2">
                    <a:lumMod val="25000"/>
                  </a:schemeClr>
                </a:solidFill>
              </a:rPr>
              <a:t>[1] </a:t>
            </a: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井上克郎</a:t>
            </a:r>
            <a:r>
              <a:rPr lang="en-US" altLang="ja-JP" sz="14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神谷年洋</a:t>
            </a:r>
            <a:r>
              <a:rPr lang="en-US" altLang="ja-JP" sz="14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楠本真二</a:t>
            </a:r>
            <a:r>
              <a:rPr lang="en-US" altLang="ja-JP" sz="14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コードクローン検出法</a:t>
            </a:r>
            <a:r>
              <a:rPr lang="en-US" altLang="ja-JP" sz="14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コンピュータソフトウェア</a:t>
            </a:r>
            <a:r>
              <a:rPr lang="en-US" altLang="ja-JP" sz="1400" dirty="0">
                <a:solidFill>
                  <a:schemeClr val="bg2">
                    <a:lumMod val="25000"/>
                  </a:schemeClr>
                </a:solidFill>
              </a:rPr>
              <a:t>, Vol. 18, No. 5, pp. 529–536, 2001.</a:t>
            </a:r>
            <a:br>
              <a:rPr kumimoji="1" lang="en-US" altLang="ja-JP" sz="1400" dirty="0">
                <a:solidFill>
                  <a:schemeClr val="bg2">
                    <a:lumMod val="25000"/>
                  </a:schemeClr>
                </a:solidFill>
              </a:rPr>
            </a:br>
            <a:r>
              <a:rPr kumimoji="1" lang="en-US" altLang="ja-JP" sz="1400" dirty="0">
                <a:solidFill>
                  <a:schemeClr val="bg2">
                    <a:lumMod val="25000"/>
                  </a:schemeClr>
                </a:solidFill>
              </a:rPr>
              <a:t>[2] M. Mondal, C. Roy, and K. Schneider, “A Fine-Grained Analysis </a:t>
            </a:r>
            <a:r>
              <a:rPr kumimoji="1" lang="en-US" altLang="ja-JP" sz="1400" dirty="0" err="1">
                <a:solidFill>
                  <a:schemeClr val="bg2">
                    <a:lumMod val="25000"/>
                  </a:schemeClr>
                </a:solidFill>
              </a:rPr>
              <a:t>onthe</a:t>
            </a:r>
            <a:r>
              <a:rPr kumimoji="1" lang="en-US" altLang="ja-JP" sz="1400" dirty="0">
                <a:solidFill>
                  <a:schemeClr val="bg2">
                    <a:lumMod val="25000"/>
                  </a:schemeClr>
                </a:solidFill>
              </a:rPr>
              <a:t> Inconsistent Changes in Code Clones,” In 2020 IEEE ICSME, pp.220–231, 2020.</a:t>
            </a:r>
            <a:endParaRPr kumimoji="1" lang="ja-JP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83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9C47C-4DC0-56BB-0F3C-7F5757109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6F95999-E0AB-A5E2-6BC3-6392963C7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b="1" dirty="0"/>
              <a:t>メソッド単位</a:t>
            </a:r>
            <a:r>
              <a:rPr kumimoji="1" lang="ja-JP" altLang="en-US" dirty="0"/>
              <a:t>のクローンペアを検出するツール</a:t>
            </a:r>
            <a:endParaRPr kumimoji="1" lang="en-US" altLang="ja-JP" dirty="0"/>
          </a:p>
          <a:p>
            <a:pPr lvl="1"/>
            <a:r>
              <a:rPr lang="en-US" altLang="ja-JP" dirty="0"/>
              <a:t>LCS </a:t>
            </a:r>
            <a:r>
              <a:rPr lang="ja-JP" altLang="en-US" dirty="0"/>
              <a:t>類似度がしきい値以上のペアをクローンペアとする</a:t>
            </a:r>
            <a:endParaRPr lang="en-US" altLang="ja-JP" dirty="0"/>
          </a:p>
          <a:p>
            <a:pPr lvl="2"/>
            <a:r>
              <a:rPr lang="en-US" altLang="ja-JP" dirty="0"/>
              <a:t>LCS : Longest Common Subsequence (</a:t>
            </a:r>
            <a:r>
              <a:rPr lang="ja-JP" altLang="en-US" dirty="0"/>
              <a:t>最長共通部分列</a:t>
            </a:r>
            <a:r>
              <a:rPr lang="en-US" altLang="ja-JP" dirty="0"/>
              <a:t>)</a:t>
            </a:r>
          </a:p>
          <a:p>
            <a:pPr lvl="1"/>
            <a:r>
              <a:rPr kumimoji="1" lang="en-US" altLang="ja-JP" dirty="0">
                <a:solidFill>
                  <a:srgbClr val="FF0000"/>
                </a:solidFill>
              </a:rPr>
              <a:t>LCS </a:t>
            </a:r>
            <a:r>
              <a:rPr kumimoji="1" lang="ja-JP" altLang="en-US" dirty="0">
                <a:solidFill>
                  <a:srgbClr val="FF0000"/>
                </a:solidFill>
              </a:rPr>
              <a:t>の計算は重い</a:t>
            </a:r>
            <a:r>
              <a:rPr lang="ja-JP" altLang="en-US" dirty="0"/>
              <a:t>ため</a:t>
            </a:r>
            <a:r>
              <a:rPr kumimoji="1" lang="ja-JP" altLang="en-US" dirty="0"/>
              <a:t>前処理として</a:t>
            </a:r>
            <a:r>
              <a:rPr lang="ja-JP" altLang="en-US" dirty="0">
                <a:solidFill>
                  <a:srgbClr val="FF0000"/>
                </a:solidFill>
              </a:rPr>
              <a:t>フィルタリング</a:t>
            </a:r>
            <a:r>
              <a:rPr lang="ja-JP" altLang="en-US" dirty="0"/>
              <a:t>する</a:t>
            </a:r>
            <a:endParaRPr kumimoji="1" lang="en-US" altLang="ja-JP" dirty="0"/>
          </a:p>
          <a:p>
            <a:pPr>
              <a:buNone/>
            </a:pPr>
            <a:endParaRPr lang="en-US" altLang="ja-JP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03EF51B-5CF1-90E3-50D2-938DCDB33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00" y="248681"/>
            <a:ext cx="8352000" cy="540000"/>
          </a:xfrm>
        </p:spPr>
        <p:txBody>
          <a:bodyPr/>
          <a:lstStyle/>
          <a:p>
            <a:r>
              <a:rPr kumimoji="1" lang="en-US" altLang="ja-JP" dirty="0"/>
              <a:t>NIL</a:t>
            </a:r>
            <a:r>
              <a:rPr kumimoji="1" lang="en-US" altLang="ja-JP" baseline="30000" dirty="0"/>
              <a:t>[3]</a:t>
            </a:r>
            <a:endParaRPr kumimoji="1" lang="ja-JP" altLang="en-US" baseline="300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B0BDBE5-E38E-6C95-7F80-225CDBB10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2</a:t>
            </a:fld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D24335-3F30-124F-7396-CA8B8527F1CB}"/>
              </a:ext>
            </a:extLst>
          </p:cNvPr>
          <p:cNvSpPr txBox="1">
            <a:spLocks/>
          </p:cNvSpPr>
          <p:nvPr/>
        </p:nvSpPr>
        <p:spPr>
          <a:xfrm>
            <a:off x="449340" y="6219070"/>
            <a:ext cx="8580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400" dirty="0">
                <a:solidFill>
                  <a:schemeClr val="bg2">
                    <a:lumMod val="25000"/>
                  </a:schemeClr>
                </a:solidFill>
              </a:rPr>
              <a:t>[</a:t>
            </a:r>
            <a:r>
              <a:rPr lang="en-US" altLang="ja-JP" sz="1400" dirty="0">
                <a:solidFill>
                  <a:schemeClr val="bg2">
                    <a:lumMod val="25000"/>
                  </a:schemeClr>
                </a:solidFill>
              </a:rPr>
              <a:t>3] T. Nakagawa, Y. Higo, and S. Kusumoto, “NIL: Large-scale detection of large-variance clones,” In 2021 ESEC/FSE, pp.830–841, 2021.</a:t>
            </a:r>
            <a:endParaRPr kumimoji="1" lang="ja-JP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コンテンツ プレースホルダー 5" descr="紙 枠線">
            <a:extLst>
              <a:ext uri="{FF2B5EF4-FFF2-40B4-BE49-F238E27FC236}">
                <a16:creationId xmlns:a16="http://schemas.microsoft.com/office/drawing/2014/main" id="{FB84BAE7-895E-654E-DD35-E39D78671F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91283" y="4539822"/>
            <a:ext cx="1409962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54CB757-48D0-3DD5-2F9A-718109E2E073}"/>
              </a:ext>
            </a:extLst>
          </p:cNvPr>
          <p:cNvSpPr txBox="1"/>
          <p:nvPr/>
        </p:nvSpPr>
        <p:spPr>
          <a:xfrm>
            <a:off x="4330694" y="5305470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/>
              <a:t>クローン候補ペア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7018E11-9C9D-9604-2CC4-A5EA0664C9BA}"/>
              </a:ext>
            </a:extLst>
          </p:cNvPr>
          <p:cNvSpPr txBox="1"/>
          <p:nvPr/>
        </p:nvSpPr>
        <p:spPr>
          <a:xfrm>
            <a:off x="396000" y="5211061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/>
              <a:t>ソース</a:t>
            </a:r>
            <a:endParaRPr kumimoji="1" lang="en-US" altLang="ja-JP" sz="2000" dirty="0"/>
          </a:p>
          <a:p>
            <a:r>
              <a:rPr kumimoji="1" lang="ja-JP" altLang="en-US" sz="2000" dirty="0"/>
              <a:t>コード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D83F6-624D-5986-20C5-A78C58D28776}"/>
              </a:ext>
            </a:extLst>
          </p:cNvPr>
          <p:cNvSpPr txBox="1"/>
          <p:nvPr/>
        </p:nvSpPr>
        <p:spPr>
          <a:xfrm>
            <a:off x="7227125" y="5305470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/>
              <a:t>クローンペア</a:t>
            </a:r>
          </a:p>
        </p:txBody>
      </p:sp>
      <p:pic>
        <p:nvPicPr>
          <p:cNvPr id="10" name="コンテンツ プレースホルダー 5" descr="紙 枠線">
            <a:extLst>
              <a:ext uri="{FF2B5EF4-FFF2-40B4-BE49-F238E27FC236}">
                <a16:creationId xmlns:a16="http://schemas.microsoft.com/office/drawing/2014/main" id="{5E0B90F7-07FC-EBF8-4861-08328176F8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8868" y="4047549"/>
            <a:ext cx="1205231" cy="1205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コンテンツ プレースホルダー 5" descr="紙 枠線">
            <a:extLst>
              <a:ext uri="{FF2B5EF4-FFF2-40B4-BE49-F238E27FC236}">
                <a16:creationId xmlns:a16="http://schemas.microsoft.com/office/drawing/2014/main" id="{E603C01C-931F-CCC8-4464-A026A7D671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21108" y="4439912"/>
            <a:ext cx="1409962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コンテンツ プレースホルダー 5" descr="紙 枠線">
            <a:extLst>
              <a:ext uri="{FF2B5EF4-FFF2-40B4-BE49-F238E27FC236}">
                <a16:creationId xmlns:a16="http://schemas.microsoft.com/office/drawing/2014/main" id="{EB042101-5689-1EB4-9694-F677545F57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933" y="4350342"/>
            <a:ext cx="1409962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コンテンツ プレースホルダー 5" descr="紙 枠線">
            <a:extLst>
              <a:ext uri="{FF2B5EF4-FFF2-40B4-BE49-F238E27FC236}">
                <a16:creationId xmlns:a16="http://schemas.microsoft.com/office/drawing/2014/main" id="{125B2057-7731-7CEF-3294-5E34E52784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81062" y="4552577"/>
            <a:ext cx="1409962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コンテンツ プレースホルダー 5" descr="紙 枠線">
            <a:extLst>
              <a:ext uri="{FF2B5EF4-FFF2-40B4-BE49-F238E27FC236}">
                <a16:creationId xmlns:a16="http://schemas.microsoft.com/office/drawing/2014/main" id="{0F39A4D3-7867-33BF-0108-75F1105414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10887" y="4452667"/>
            <a:ext cx="1409962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コンテンツ プレースホルダー 5" descr="紙 枠線">
            <a:extLst>
              <a:ext uri="{FF2B5EF4-FFF2-40B4-BE49-F238E27FC236}">
                <a16:creationId xmlns:a16="http://schemas.microsoft.com/office/drawing/2014/main" id="{1CE659B8-B8F3-1EF3-A3AC-27F269DF4A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40712" y="4363097"/>
            <a:ext cx="1409962" cy="54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BAFF44A2-C836-95F5-0374-EEFA89CB1998}"/>
              </a:ext>
            </a:extLst>
          </p:cNvPr>
          <p:cNvCxnSpPr>
            <a:cxnSpLocks/>
          </p:cNvCxnSpPr>
          <p:nvPr/>
        </p:nvCxnSpPr>
        <p:spPr>
          <a:xfrm>
            <a:off x="1464099" y="4751582"/>
            <a:ext cx="7463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D94876C-43C0-E28B-0549-8DD2970DE7BB}"/>
              </a:ext>
            </a:extLst>
          </p:cNvPr>
          <p:cNvSpPr txBox="1"/>
          <p:nvPr/>
        </p:nvSpPr>
        <p:spPr>
          <a:xfrm>
            <a:off x="1238199" y="4018005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000" dirty="0"/>
              <a:t>メソッド</a:t>
            </a:r>
            <a:endParaRPr kumimoji="1" lang="en-US" altLang="ja-JP" sz="2000" dirty="0"/>
          </a:p>
          <a:p>
            <a:pPr algn="ctr"/>
            <a:r>
              <a:rPr kumimoji="1" lang="ja-JP" altLang="en-US" sz="2000" dirty="0"/>
              <a:t>抽出</a:t>
            </a:r>
            <a:endParaRPr kumimoji="1" lang="en-US" altLang="ja-JP" sz="2000" dirty="0"/>
          </a:p>
        </p:txBody>
      </p:sp>
      <p:pic>
        <p:nvPicPr>
          <p:cNvPr id="34" name="コンテンツ プレースホルダー 5" descr="紙 枠線">
            <a:extLst>
              <a:ext uri="{FF2B5EF4-FFF2-40B4-BE49-F238E27FC236}">
                <a16:creationId xmlns:a16="http://schemas.microsoft.com/office/drawing/2014/main" id="{5152FD37-6176-01A1-0353-3336C12ACE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68846" y="4532215"/>
            <a:ext cx="1409962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BAB2F4C-81FC-DA58-D555-9D893D3A56F9}"/>
              </a:ext>
            </a:extLst>
          </p:cNvPr>
          <p:cNvSpPr txBox="1"/>
          <p:nvPr/>
        </p:nvSpPr>
        <p:spPr>
          <a:xfrm>
            <a:off x="2141877" y="5310694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/>
              <a:t>メソッド</a:t>
            </a:r>
            <a:r>
              <a:rPr kumimoji="1" lang="ja-JP" altLang="en-US" sz="2000" dirty="0"/>
              <a:t>ペア</a:t>
            </a:r>
          </a:p>
        </p:txBody>
      </p:sp>
      <p:pic>
        <p:nvPicPr>
          <p:cNvPr id="38" name="コンテンツ プレースホルダー 5" descr="紙 枠線">
            <a:extLst>
              <a:ext uri="{FF2B5EF4-FFF2-40B4-BE49-F238E27FC236}">
                <a16:creationId xmlns:a16="http://schemas.microsoft.com/office/drawing/2014/main" id="{7FA9101D-8EB1-3465-19CF-7D64188B79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98671" y="4432305"/>
            <a:ext cx="1409962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コンテンツ プレースホルダー 5" descr="紙 枠線">
            <a:extLst>
              <a:ext uri="{FF2B5EF4-FFF2-40B4-BE49-F238E27FC236}">
                <a16:creationId xmlns:a16="http://schemas.microsoft.com/office/drawing/2014/main" id="{0DA97950-B6B9-6FD1-F10F-9F706A1F41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28496" y="4342735"/>
            <a:ext cx="1409962" cy="54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51986229-2FB4-ECA4-9CAB-6F821293C0EC}"/>
              </a:ext>
            </a:extLst>
          </p:cNvPr>
          <p:cNvCxnSpPr>
            <a:cxnSpLocks/>
          </p:cNvCxnSpPr>
          <p:nvPr/>
        </p:nvCxnSpPr>
        <p:spPr>
          <a:xfrm>
            <a:off x="3681193" y="4745380"/>
            <a:ext cx="105820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90764444-44D9-6B59-EB63-B68553624970}"/>
              </a:ext>
            </a:extLst>
          </p:cNvPr>
          <p:cNvSpPr txBox="1"/>
          <p:nvPr/>
        </p:nvSpPr>
        <p:spPr>
          <a:xfrm>
            <a:off x="3640345" y="3975158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000" dirty="0">
                <a:solidFill>
                  <a:srgbClr val="FF0000"/>
                </a:solidFill>
              </a:rPr>
              <a:t>フィルタ</a:t>
            </a:r>
            <a:endParaRPr lang="en-US" altLang="ja-JP" sz="2000" dirty="0">
              <a:solidFill>
                <a:srgbClr val="FF0000"/>
              </a:solidFill>
            </a:endParaRPr>
          </a:p>
          <a:p>
            <a:pPr algn="ctr"/>
            <a:r>
              <a:rPr lang="ja-JP" altLang="en-US" sz="2000" dirty="0">
                <a:solidFill>
                  <a:srgbClr val="FF0000"/>
                </a:solidFill>
              </a:rPr>
              <a:t>リング</a:t>
            </a:r>
            <a:endParaRPr kumimoji="1" lang="en-US" altLang="ja-JP" sz="2000" dirty="0">
              <a:solidFill>
                <a:srgbClr val="FF0000"/>
              </a:solidFill>
            </a:endParaRPr>
          </a:p>
        </p:txBody>
      </p: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D34BDEEA-EB69-AC10-7AA7-4306B1E010B7}"/>
              </a:ext>
            </a:extLst>
          </p:cNvPr>
          <p:cNvCxnSpPr>
            <a:cxnSpLocks/>
          </p:cNvCxnSpPr>
          <p:nvPr/>
        </p:nvCxnSpPr>
        <p:spPr>
          <a:xfrm>
            <a:off x="6184749" y="4754602"/>
            <a:ext cx="105990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1B3B35-4B16-35C8-8EEA-9D2DE27EB564}"/>
              </a:ext>
            </a:extLst>
          </p:cNvPr>
          <p:cNvSpPr txBox="1"/>
          <p:nvPr/>
        </p:nvSpPr>
        <p:spPr>
          <a:xfrm>
            <a:off x="5963478" y="3975938"/>
            <a:ext cx="14542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000" dirty="0">
                <a:solidFill>
                  <a:srgbClr val="FF0000"/>
                </a:solidFill>
              </a:rPr>
              <a:t>LCS </a:t>
            </a:r>
            <a:r>
              <a:rPr lang="ja-JP" altLang="en-US" sz="2000" dirty="0">
                <a:solidFill>
                  <a:srgbClr val="FF0000"/>
                </a:solidFill>
              </a:rPr>
              <a:t>類似度</a:t>
            </a:r>
            <a:endParaRPr lang="en-US" altLang="ja-JP" sz="2000" dirty="0">
              <a:solidFill>
                <a:srgbClr val="FF0000"/>
              </a:solidFill>
            </a:endParaRPr>
          </a:p>
          <a:p>
            <a:pPr algn="ctr"/>
            <a:r>
              <a:rPr lang="ja-JP" altLang="en-US" sz="2000" dirty="0">
                <a:solidFill>
                  <a:srgbClr val="FF0000"/>
                </a:solidFill>
              </a:rPr>
              <a:t>計算</a:t>
            </a:r>
            <a:endParaRPr lang="en-US" altLang="ja-JP" sz="2000" dirty="0">
              <a:solidFill>
                <a:srgbClr val="FF0000"/>
              </a:solidFill>
            </a:endParaRP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ACEB5AA3-AB1E-1A66-0AFD-4186795A43F4}"/>
              </a:ext>
            </a:extLst>
          </p:cNvPr>
          <p:cNvSpPr/>
          <p:nvPr/>
        </p:nvSpPr>
        <p:spPr>
          <a:xfrm>
            <a:off x="167192" y="3558541"/>
            <a:ext cx="8809615" cy="2427320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973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D9CA8A-FCF1-C499-A287-23D3B6E54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NIL </a:t>
            </a:r>
            <a:r>
              <a:rPr kumimoji="1" lang="ja-JP" altLang="en-US" dirty="0"/>
              <a:t>のフィルタリング </a:t>
            </a:r>
            <a:r>
              <a:rPr kumimoji="1" lang="en-US" altLang="ja-JP" dirty="0"/>
              <a:t>(N-gram</a:t>
            </a:r>
            <a:r>
              <a:rPr kumimoji="1" lang="ja-JP" altLang="en-US" dirty="0"/>
              <a:t>類似度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A8F9433-F130-E265-406F-EBC1A4ACB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メソッド</a:t>
            </a:r>
            <a:r>
              <a:rPr lang="en-US" altLang="ja-JP" dirty="0"/>
              <a:t>A,</a:t>
            </a:r>
            <a:r>
              <a:rPr lang="ja-JP" altLang="en-US" dirty="0"/>
              <a:t> </a:t>
            </a:r>
            <a:r>
              <a:rPr lang="en-US" altLang="ja-JP" dirty="0"/>
              <a:t>B</a:t>
            </a:r>
            <a:r>
              <a:rPr lang="ja-JP" altLang="en-US" dirty="0"/>
              <a:t>のソースコードに対して以下を計算</a:t>
            </a:r>
            <a:endParaRPr lang="en-US" altLang="ja-JP" dirty="0"/>
          </a:p>
          <a:p>
            <a:pPr lvl="1"/>
            <a:r>
              <a:rPr lang="ja-JP" altLang="en-US" dirty="0"/>
              <a:t>しきい値を下回るペアは本処理に進まない</a:t>
            </a:r>
            <a:endParaRPr lang="en-US" altLang="ja-JP" dirty="0"/>
          </a:p>
          <a:p>
            <a:pPr lvl="1"/>
            <a:r>
              <a:rPr lang="en-US" altLang="ja-JP" dirty="0">
                <a:solidFill>
                  <a:srgbClr val="FF0000"/>
                </a:solidFill>
              </a:rPr>
              <a:t>99%</a:t>
            </a:r>
            <a:r>
              <a:rPr lang="ja-JP" altLang="en-US" dirty="0">
                <a:solidFill>
                  <a:srgbClr val="FF0000"/>
                </a:solidFill>
              </a:rPr>
              <a:t>以上</a:t>
            </a:r>
            <a:r>
              <a:rPr lang="ja-JP" altLang="en-US" dirty="0"/>
              <a:t>のペアがフィルタリングで除外される</a:t>
            </a:r>
            <a:endParaRPr lang="en-US" altLang="ja-JP" dirty="0"/>
          </a:p>
          <a:p>
            <a:pPr lvl="1"/>
            <a:r>
              <a:rPr lang="ja-JP" altLang="en-US" b="1" dirty="0"/>
              <a:t>検出すべきクローンが誤って除外される可能性</a:t>
            </a:r>
            <a:r>
              <a:rPr lang="ja-JP" altLang="en-US" dirty="0"/>
              <a:t>がある</a:t>
            </a:r>
            <a:endParaRPr lang="en-US" altLang="ja-JP" dirty="0"/>
          </a:p>
          <a:p>
            <a:pPr lvl="1"/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EBE819-214D-C25D-5CD8-7B00FF1A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3</a:t>
            </a:fld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6F4CC92-EDD0-A609-559A-C029F3442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157" y="4396099"/>
            <a:ext cx="7793987" cy="1035064"/>
          </a:xfrm>
          <a:prstGeom prst="rect">
            <a:avLst/>
          </a:prstGeom>
          <a:ln w="57150">
            <a:noFill/>
          </a:ln>
        </p:spPr>
      </p:pic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F63520F0-2A40-D189-E337-CB7EF9A5A25C}"/>
              </a:ext>
            </a:extLst>
          </p:cNvPr>
          <p:cNvSpPr/>
          <p:nvPr/>
        </p:nvSpPr>
        <p:spPr>
          <a:xfrm>
            <a:off x="5044440" y="3648724"/>
            <a:ext cx="2787942" cy="612648"/>
          </a:xfrm>
          <a:prstGeom prst="wedgeRoundRectCallout">
            <a:avLst>
              <a:gd name="adj1" fmla="val -29853"/>
              <a:gd name="adj2" fmla="val 102301"/>
              <a:gd name="adj3" fmla="val 16667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344BB62-95BF-243F-1B4B-13E87D80B97A}"/>
              </a:ext>
            </a:extLst>
          </p:cNvPr>
          <p:cNvSpPr txBox="1"/>
          <p:nvPr/>
        </p:nvSpPr>
        <p:spPr>
          <a:xfrm>
            <a:off x="5044440" y="3738239"/>
            <a:ext cx="2787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/>
              <a:t>共通する</a:t>
            </a:r>
            <a:r>
              <a:rPr kumimoji="1" lang="en-US" altLang="ja-JP" sz="2400" dirty="0"/>
              <a:t>N-gram</a:t>
            </a:r>
            <a:r>
              <a:rPr kumimoji="1" lang="ja-JP" altLang="en-US" sz="2400" dirty="0"/>
              <a:t>数</a:t>
            </a:r>
          </a:p>
        </p:txBody>
      </p:sp>
      <p:sp>
        <p:nvSpPr>
          <p:cNvPr id="10" name="吹き出し: 角を丸めた四角形 9">
            <a:extLst>
              <a:ext uri="{FF2B5EF4-FFF2-40B4-BE49-F238E27FC236}">
                <a16:creationId xmlns:a16="http://schemas.microsoft.com/office/drawing/2014/main" id="{F39D9EC4-5D1F-0EA3-0AE1-C69D31D52209}"/>
              </a:ext>
            </a:extLst>
          </p:cNvPr>
          <p:cNvSpPr/>
          <p:nvPr/>
        </p:nvSpPr>
        <p:spPr>
          <a:xfrm>
            <a:off x="3284220" y="5770880"/>
            <a:ext cx="2159452" cy="612648"/>
          </a:xfrm>
          <a:prstGeom prst="wedgeRoundRectCallout">
            <a:avLst>
              <a:gd name="adj1" fmla="val 34016"/>
              <a:gd name="adj2" fmla="val -106654"/>
              <a:gd name="adj3" fmla="val 16667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62C5ED0-52F0-91F2-26BB-D1BDFA3F0383}"/>
              </a:ext>
            </a:extLst>
          </p:cNvPr>
          <p:cNvSpPr txBox="1"/>
          <p:nvPr/>
        </p:nvSpPr>
        <p:spPr>
          <a:xfrm>
            <a:off x="3380287" y="5846371"/>
            <a:ext cx="20633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A</a:t>
            </a:r>
            <a:r>
              <a:rPr lang="ja-JP" altLang="en-US" sz="2400" dirty="0"/>
              <a:t>の</a:t>
            </a:r>
            <a:r>
              <a:rPr kumimoji="1" lang="en-US" altLang="ja-JP" sz="2400" dirty="0"/>
              <a:t>N-gram</a:t>
            </a:r>
            <a:r>
              <a:rPr kumimoji="1" lang="ja-JP" altLang="en-US" sz="2400" dirty="0"/>
              <a:t>数</a:t>
            </a:r>
          </a:p>
        </p:txBody>
      </p:sp>
      <p:sp>
        <p:nvSpPr>
          <p:cNvPr id="14" name="吹き出し: 角を丸めた四角形 13">
            <a:extLst>
              <a:ext uri="{FF2B5EF4-FFF2-40B4-BE49-F238E27FC236}">
                <a16:creationId xmlns:a16="http://schemas.microsoft.com/office/drawing/2014/main" id="{8836F135-0438-6455-019C-2C24748D9DDA}"/>
              </a:ext>
            </a:extLst>
          </p:cNvPr>
          <p:cNvSpPr/>
          <p:nvPr/>
        </p:nvSpPr>
        <p:spPr>
          <a:xfrm>
            <a:off x="6454140" y="5800957"/>
            <a:ext cx="2159452" cy="612648"/>
          </a:xfrm>
          <a:prstGeom prst="wedgeRoundRectCallout">
            <a:avLst>
              <a:gd name="adj1" fmla="val -26678"/>
              <a:gd name="adj2" fmla="val -109142"/>
              <a:gd name="adj3" fmla="val 16667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0617471-0725-C086-C482-839AC1055DEB}"/>
              </a:ext>
            </a:extLst>
          </p:cNvPr>
          <p:cNvSpPr txBox="1"/>
          <p:nvPr/>
        </p:nvSpPr>
        <p:spPr>
          <a:xfrm>
            <a:off x="6550207" y="5876448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B</a:t>
            </a:r>
            <a:r>
              <a:rPr lang="ja-JP" altLang="en-US" sz="2400" dirty="0"/>
              <a:t>の</a:t>
            </a:r>
            <a:r>
              <a:rPr kumimoji="1" lang="en-US" altLang="ja-JP" sz="2400" dirty="0"/>
              <a:t>N-gram</a:t>
            </a:r>
            <a:r>
              <a:rPr kumimoji="1" lang="ja-JP" altLang="en-US" sz="2400" dirty="0"/>
              <a:t>数</a:t>
            </a:r>
          </a:p>
        </p:txBody>
      </p:sp>
    </p:spTree>
    <p:extLst>
      <p:ext uri="{BB962C8B-B14F-4D97-AF65-F5344CB8AC3E}">
        <p14:creationId xmlns:p14="http://schemas.microsoft.com/office/powerpoint/2010/main" val="3362685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165A41-ABC9-FEF6-B1C0-8BFFBD31C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NIL </a:t>
            </a:r>
            <a:r>
              <a:rPr kumimoji="1" lang="ja-JP" altLang="en-US" dirty="0"/>
              <a:t>の本処理 </a:t>
            </a:r>
            <a:r>
              <a:rPr kumimoji="1" lang="en-US" altLang="ja-JP" dirty="0"/>
              <a:t>(LCS </a:t>
            </a:r>
            <a:r>
              <a:rPr kumimoji="1" lang="ja-JP" altLang="en-US" dirty="0"/>
              <a:t>類似度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B57538-762E-6C77-B62F-1A9569883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4</a:t>
            </a:fld>
            <a:endParaRPr lang="ja-JP" altLang="en-US"/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BBAB8E5A-3C43-BA25-95B8-6839411D6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000" y="1300480"/>
            <a:ext cx="8352000" cy="5162880"/>
          </a:xfrm>
        </p:spPr>
        <p:txBody>
          <a:bodyPr/>
          <a:lstStyle/>
          <a:p>
            <a:r>
              <a:rPr lang="ja-JP" altLang="en-US" dirty="0"/>
              <a:t>メソッド</a:t>
            </a:r>
            <a:r>
              <a:rPr lang="en-US" altLang="ja-JP" dirty="0"/>
              <a:t>A,</a:t>
            </a:r>
            <a:r>
              <a:rPr lang="ja-JP" altLang="en-US" dirty="0"/>
              <a:t> </a:t>
            </a:r>
            <a:r>
              <a:rPr lang="en-US" altLang="ja-JP" dirty="0"/>
              <a:t>B</a:t>
            </a:r>
            <a:r>
              <a:rPr lang="ja-JP" altLang="en-US" dirty="0"/>
              <a:t>のソースコードに対して以下を計算</a:t>
            </a:r>
            <a:endParaRPr lang="en-US" altLang="ja-JP" dirty="0"/>
          </a:p>
          <a:p>
            <a:pPr lvl="1"/>
            <a:r>
              <a:rPr lang="ja-JP" altLang="en-US" dirty="0"/>
              <a:t>しきい値以上のペアをクローンペアとして出力</a:t>
            </a:r>
            <a:endParaRPr lang="en-US" altLang="ja-JP" dirty="0"/>
          </a:p>
          <a:p>
            <a:pPr lvl="1"/>
            <a:r>
              <a:rPr lang="ja-JP" altLang="en-US" b="1" dirty="0"/>
              <a:t>フィルタリングで除外されたペアは計算されない</a:t>
            </a:r>
            <a:endParaRPr lang="en-US" altLang="ja-JP" b="1" dirty="0"/>
          </a:p>
          <a:p>
            <a:pPr lvl="1"/>
            <a:endParaRPr kumimoji="1" lang="ja-JP" altLang="en-US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BC429BB3-5F16-B5DA-A049-2AFCE92AE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260" y="3970589"/>
            <a:ext cx="7031480" cy="1462548"/>
          </a:xfrm>
          <a:prstGeom prst="rect">
            <a:avLst/>
          </a:prstGeom>
        </p:spPr>
      </p:pic>
      <p:sp>
        <p:nvSpPr>
          <p:cNvPr id="12" name="吹き出し: 角を丸めた四角形 11">
            <a:extLst>
              <a:ext uri="{FF2B5EF4-FFF2-40B4-BE49-F238E27FC236}">
                <a16:creationId xmlns:a16="http://schemas.microsoft.com/office/drawing/2014/main" id="{90F3BAC0-8E91-FD89-4A7B-500027197F5B}"/>
              </a:ext>
            </a:extLst>
          </p:cNvPr>
          <p:cNvSpPr/>
          <p:nvPr/>
        </p:nvSpPr>
        <p:spPr>
          <a:xfrm>
            <a:off x="4030980" y="5664784"/>
            <a:ext cx="2311852" cy="612648"/>
          </a:xfrm>
          <a:prstGeom prst="wedgeRoundRectCallout">
            <a:avLst>
              <a:gd name="adj1" fmla="val 70273"/>
              <a:gd name="adj2" fmla="val -107898"/>
              <a:gd name="adj3" fmla="val 16667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4A40767-CFB4-F783-B496-EFC9EE1ADBF2}"/>
              </a:ext>
            </a:extLst>
          </p:cNvPr>
          <p:cNvSpPr txBox="1"/>
          <p:nvPr/>
        </p:nvSpPr>
        <p:spPr>
          <a:xfrm>
            <a:off x="4112734" y="5740275"/>
            <a:ext cx="2230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A</a:t>
            </a:r>
            <a:r>
              <a:rPr lang="ja-JP" altLang="en-US" sz="2400" dirty="0"/>
              <a:t>のトークン</a:t>
            </a:r>
            <a:r>
              <a:rPr kumimoji="1" lang="ja-JP" altLang="en-US" sz="2400" dirty="0"/>
              <a:t>数</a:t>
            </a:r>
          </a:p>
        </p:txBody>
      </p:sp>
      <p:sp>
        <p:nvSpPr>
          <p:cNvPr id="16" name="吹き出し: 角を丸めた四角形 15">
            <a:extLst>
              <a:ext uri="{FF2B5EF4-FFF2-40B4-BE49-F238E27FC236}">
                <a16:creationId xmlns:a16="http://schemas.microsoft.com/office/drawing/2014/main" id="{A151A630-370E-7418-BB07-4EFFF2990D02}"/>
              </a:ext>
            </a:extLst>
          </p:cNvPr>
          <p:cNvSpPr/>
          <p:nvPr/>
        </p:nvSpPr>
        <p:spPr>
          <a:xfrm>
            <a:off x="6667740" y="5672404"/>
            <a:ext cx="2311852" cy="612648"/>
          </a:xfrm>
          <a:prstGeom prst="wedgeRoundRectCallout">
            <a:avLst>
              <a:gd name="adj1" fmla="val -9492"/>
              <a:gd name="adj2" fmla="val -116604"/>
              <a:gd name="adj3" fmla="val 16667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B39893A-EBC0-693A-605C-C5835F1E692E}"/>
              </a:ext>
            </a:extLst>
          </p:cNvPr>
          <p:cNvSpPr txBox="1"/>
          <p:nvPr/>
        </p:nvSpPr>
        <p:spPr>
          <a:xfrm>
            <a:off x="6749494" y="5747895"/>
            <a:ext cx="2207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B</a:t>
            </a:r>
            <a:r>
              <a:rPr lang="ja-JP" altLang="en-US" sz="2400" dirty="0"/>
              <a:t>のトークン</a:t>
            </a:r>
            <a:r>
              <a:rPr kumimoji="1" lang="ja-JP" altLang="en-US" sz="2400" dirty="0"/>
              <a:t>数</a:t>
            </a:r>
          </a:p>
        </p:txBody>
      </p:sp>
      <p:sp>
        <p:nvSpPr>
          <p:cNvPr id="20" name="吹き出し: 角を丸めた四角形 19">
            <a:extLst>
              <a:ext uri="{FF2B5EF4-FFF2-40B4-BE49-F238E27FC236}">
                <a16:creationId xmlns:a16="http://schemas.microsoft.com/office/drawing/2014/main" id="{AF9BF188-405E-1680-A878-90C815CFC614}"/>
              </a:ext>
            </a:extLst>
          </p:cNvPr>
          <p:cNvSpPr/>
          <p:nvPr/>
        </p:nvSpPr>
        <p:spPr>
          <a:xfrm>
            <a:off x="5168889" y="3194317"/>
            <a:ext cx="2601675" cy="612648"/>
          </a:xfrm>
          <a:prstGeom prst="wedgeRoundRectCallout">
            <a:avLst>
              <a:gd name="adj1" fmla="val 17022"/>
              <a:gd name="adj2" fmla="val 122201"/>
              <a:gd name="adj3" fmla="val 16667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BC38DB3-F5AA-D019-BA24-1C98C3C97142}"/>
              </a:ext>
            </a:extLst>
          </p:cNvPr>
          <p:cNvSpPr txBox="1"/>
          <p:nvPr/>
        </p:nvSpPr>
        <p:spPr>
          <a:xfrm>
            <a:off x="5250643" y="3269808"/>
            <a:ext cx="2519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LCS</a:t>
            </a:r>
            <a:r>
              <a:rPr kumimoji="1" lang="ja-JP" altLang="en-US" sz="2400" dirty="0"/>
              <a:t>の</a:t>
            </a:r>
            <a:r>
              <a:rPr lang="ja-JP" altLang="en-US" sz="2400" dirty="0"/>
              <a:t>トークン数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357428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F4F4BB-DB08-2B6D-3460-9709129CB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フィルタリングと検出性能のトレードオフ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8E5410-5B65-3DC6-A017-DD2486417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5</a:t>
            </a:fld>
            <a:endParaRPr lang="ja-JP" altLang="en-US"/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56174933-4954-3CCC-3C99-2C20453CF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フィルタリング条件が</a:t>
            </a:r>
            <a:r>
              <a:rPr lang="ja-JP" altLang="en-US" b="1" dirty="0"/>
              <a:t>厳しい</a:t>
            </a:r>
            <a:r>
              <a:rPr lang="ja-JP" altLang="en-US" dirty="0"/>
              <a:t>場合</a:t>
            </a:r>
            <a:endParaRPr lang="en-US" altLang="ja-JP" dirty="0"/>
          </a:p>
          <a:p>
            <a:pPr lvl="1"/>
            <a:r>
              <a:rPr lang="ja-JP" altLang="en-US" dirty="0"/>
              <a:t>パスするペアが</a:t>
            </a:r>
            <a:r>
              <a:rPr lang="ja-JP" altLang="en-US" b="1" dirty="0"/>
              <a:t>少ない</a:t>
            </a:r>
            <a:endParaRPr lang="en-US" altLang="ja-JP" b="1" dirty="0"/>
          </a:p>
          <a:p>
            <a:pPr lvl="1"/>
            <a:r>
              <a:rPr lang="ja-JP" altLang="en-US" dirty="0"/>
              <a:t>〇 本処理の実行時間が</a:t>
            </a:r>
            <a:r>
              <a:rPr lang="ja-JP" altLang="en-US" b="1" dirty="0"/>
              <a:t>短い</a:t>
            </a:r>
            <a:endParaRPr lang="en-US" altLang="ja-JP" b="1" dirty="0"/>
          </a:p>
          <a:p>
            <a:pPr lvl="1"/>
            <a:r>
              <a:rPr lang="en-US" altLang="ja-JP" dirty="0"/>
              <a:t>× </a:t>
            </a:r>
            <a:r>
              <a:rPr lang="ja-JP" altLang="en-US" dirty="0"/>
              <a:t>見逃しが</a:t>
            </a:r>
            <a:r>
              <a:rPr lang="ja-JP" altLang="en-US" b="1" dirty="0"/>
              <a:t>多い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フィルタリング条件が</a:t>
            </a:r>
            <a:r>
              <a:rPr lang="ja-JP" altLang="en-US" b="1" dirty="0"/>
              <a:t>緩い</a:t>
            </a:r>
            <a:r>
              <a:rPr lang="ja-JP" altLang="en-US" dirty="0"/>
              <a:t>場合</a:t>
            </a:r>
            <a:endParaRPr lang="en-US" altLang="ja-JP" dirty="0"/>
          </a:p>
          <a:p>
            <a:pPr lvl="1"/>
            <a:r>
              <a:rPr lang="ja-JP" altLang="en-US" dirty="0"/>
              <a:t>パスするペアが</a:t>
            </a:r>
            <a:r>
              <a:rPr lang="ja-JP" altLang="en-US" b="1" dirty="0"/>
              <a:t>多い</a:t>
            </a:r>
            <a:endParaRPr lang="en-US" altLang="ja-JP" b="1" dirty="0"/>
          </a:p>
          <a:p>
            <a:pPr lvl="1"/>
            <a:r>
              <a:rPr lang="ja-JP" altLang="en-US" dirty="0"/>
              <a:t>〇 見逃しが</a:t>
            </a:r>
            <a:r>
              <a:rPr lang="ja-JP" altLang="en-US" b="1" dirty="0"/>
              <a:t>少ない</a:t>
            </a:r>
            <a:endParaRPr lang="en-US" altLang="ja-JP" b="1" dirty="0"/>
          </a:p>
          <a:p>
            <a:pPr lvl="1"/>
            <a:r>
              <a:rPr lang="en-US" altLang="ja-JP" dirty="0"/>
              <a:t>× </a:t>
            </a:r>
            <a:r>
              <a:rPr lang="ja-JP" altLang="en-US" dirty="0"/>
              <a:t>本処理の実行時間が</a:t>
            </a:r>
            <a:r>
              <a:rPr lang="ja-JP" altLang="en-US" b="1" dirty="0"/>
              <a:t>長い</a:t>
            </a:r>
          </a:p>
        </p:txBody>
      </p:sp>
    </p:spTree>
    <p:extLst>
      <p:ext uri="{BB962C8B-B14F-4D97-AF65-F5344CB8AC3E}">
        <p14:creationId xmlns:p14="http://schemas.microsoft.com/office/powerpoint/2010/main" val="698555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9B0E63-DA7B-273F-ECFF-DECDD7A24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本研究の概要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9D403F-04FE-B189-0613-E5ABCEF73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目的</a:t>
            </a:r>
            <a:endParaRPr kumimoji="1" lang="en-US" altLang="ja-JP" dirty="0"/>
          </a:p>
          <a:p>
            <a:pPr lvl="1"/>
            <a:r>
              <a:rPr lang="ja-JP" altLang="en-US" dirty="0"/>
              <a:t>フィルタリングと検出性能の</a:t>
            </a:r>
            <a:r>
              <a:rPr lang="ja-JP" altLang="en-US" b="1" dirty="0"/>
              <a:t>トレードオフの緩和</a:t>
            </a:r>
            <a:endParaRPr lang="en-US" altLang="ja-JP" b="1" dirty="0"/>
          </a:p>
          <a:p>
            <a:pPr lvl="1"/>
            <a:r>
              <a:rPr lang="ja-JP" altLang="en-US" dirty="0"/>
              <a:t>（</a:t>
            </a:r>
            <a:r>
              <a:rPr lang="ja-JP" altLang="en-US" b="1" dirty="0"/>
              <a:t>見逃しが少ない</a:t>
            </a:r>
            <a:r>
              <a:rPr lang="ja-JP" altLang="en-US" dirty="0"/>
              <a:t>かつ</a:t>
            </a:r>
            <a:r>
              <a:rPr lang="ja-JP" altLang="en-US" b="1" dirty="0"/>
              <a:t>実行時間が短い</a:t>
            </a:r>
            <a:r>
              <a:rPr lang="ja-JP" altLang="en-US" dirty="0"/>
              <a:t>クローン検出）</a:t>
            </a:r>
            <a:endParaRPr lang="en-US" altLang="ja-JP" dirty="0"/>
          </a:p>
          <a:p>
            <a:pPr lvl="1"/>
            <a:endParaRPr lang="en-US" altLang="ja-JP" dirty="0"/>
          </a:p>
          <a:p>
            <a:r>
              <a:rPr lang="ja-JP" altLang="en-US" dirty="0"/>
              <a:t>方法</a:t>
            </a:r>
            <a:endParaRPr kumimoji="1" lang="en-US" altLang="ja-JP" dirty="0"/>
          </a:p>
          <a:p>
            <a:pPr lvl="1"/>
            <a:r>
              <a:rPr lang="ja-JP" altLang="en-US" b="1" dirty="0"/>
              <a:t>クローン関係の推移律</a:t>
            </a:r>
            <a:r>
              <a:rPr lang="ja-JP" altLang="en-US" dirty="0"/>
              <a:t>を用いた後処理を提案</a:t>
            </a:r>
            <a:endParaRPr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FA7900-54AF-7893-F2C6-BAF654A23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6370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コンテンツ プレースホルダー 2">
            <a:extLst>
              <a:ext uri="{FF2B5EF4-FFF2-40B4-BE49-F238E27FC236}">
                <a16:creationId xmlns:a16="http://schemas.microsoft.com/office/drawing/2014/main" id="{531B05DE-3079-C515-CE0A-30A386E24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000" y="1300480"/>
            <a:ext cx="8352000" cy="5162880"/>
          </a:xfrm>
        </p:spPr>
        <p:txBody>
          <a:bodyPr/>
          <a:lstStyle/>
          <a:p>
            <a:r>
              <a:rPr kumimoji="1" lang="ja-JP" altLang="en-US" dirty="0"/>
              <a:t>クローン関係の推移律は</a:t>
            </a:r>
            <a:r>
              <a:rPr kumimoji="1" lang="ja-JP" altLang="en-US" b="1" dirty="0"/>
              <a:t>一般的には成立しない</a:t>
            </a:r>
            <a:endParaRPr lang="en-US" altLang="ja-JP" b="1" dirty="0"/>
          </a:p>
          <a:p>
            <a:r>
              <a:rPr lang="ja-JP" altLang="en-US" dirty="0"/>
              <a:t>本研究では</a:t>
            </a:r>
            <a:r>
              <a:rPr lang="ja-JP" altLang="en-US" b="1" dirty="0"/>
              <a:t>推</a:t>
            </a:r>
            <a:r>
              <a:rPr kumimoji="1" lang="ja-JP" altLang="en-US" b="1" dirty="0"/>
              <a:t>移律欠損ペア</a:t>
            </a:r>
            <a:r>
              <a:rPr kumimoji="1" lang="ja-JP" altLang="en-US" dirty="0"/>
              <a:t>を定義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メソッド</a:t>
            </a:r>
            <a:r>
              <a:rPr kumimoji="1" lang="en-US" altLang="ja-JP" dirty="0"/>
              <a:t>A</a:t>
            </a:r>
            <a:r>
              <a:rPr kumimoji="1" lang="ja-JP" altLang="en-US" dirty="0"/>
              <a:t>と</a:t>
            </a:r>
            <a:r>
              <a:rPr kumimoji="1" lang="en-US" altLang="ja-JP" dirty="0"/>
              <a:t>B</a:t>
            </a:r>
            <a:r>
              <a:rPr kumimoji="1" lang="ja-JP" altLang="en-US" dirty="0"/>
              <a:t>，</a:t>
            </a:r>
            <a:r>
              <a:rPr kumimoji="1" lang="en-US" altLang="ja-JP" dirty="0"/>
              <a:t>B</a:t>
            </a:r>
            <a:r>
              <a:rPr kumimoji="1" lang="ja-JP" altLang="en-US" dirty="0"/>
              <a:t>と</a:t>
            </a:r>
            <a:r>
              <a:rPr kumimoji="1" lang="en-US" altLang="ja-JP" dirty="0"/>
              <a:t>C</a:t>
            </a:r>
            <a:r>
              <a:rPr kumimoji="1" lang="ja-JP" altLang="en-US" dirty="0"/>
              <a:t>がそれぞれクローンのとき，</a:t>
            </a:r>
            <a:endParaRPr lang="en-US" altLang="ja-JP" dirty="0"/>
          </a:p>
          <a:p>
            <a:pPr lvl="1"/>
            <a:r>
              <a:rPr kumimoji="1" lang="en-US" altLang="ja-JP" dirty="0"/>
              <a:t>A</a:t>
            </a:r>
            <a:r>
              <a:rPr kumimoji="1" lang="ja-JP" altLang="en-US" dirty="0"/>
              <a:t>と</a:t>
            </a:r>
            <a:r>
              <a:rPr kumimoji="1" lang="en-US" altLang="ja-JP" dirty="0"/>
              <a:t>C</a:t>
            </a:r>
            <a:r>
              <a:rPr kumimoji="1" lang="ja-JP" altLang="en-US" dirty="0"/>
              <a:t>がクローンでない場合，</a:t>
            </a:r>
            <a:r>
              <a:rPr kumimoji="1" lang="en-US" altLang="ja-JP" dirty="0">
                <a:solidFill>
                  <a:srgbClr val="FF0000"/>
                </a:solidFill>
              </a:rPr>
              <a:t>A</a:t>
            </a:r>
            <a:r>
              <a:rPr kumimoji="1" lang="ja-JP" altLang="en-US" dirty="0">
                <a:solidFill>
                  <a:srgbClr val="FF0000"/>
                </a:solidFill>
              </a:rPr>
              <a:t>と</a:t>
            </a:r>
            <a:r>
              <a:rPr kumimoji="1" lang="en-US" altLang="ja-JP" dirty="0">
                <a:solidFill>
                  <a:srgbClr val="FF0000"/>
                </a:solidFill>
              </a:rPr>
              <a:t>C</a:t>
            </a:r>
            <a:r>
              <a:rPr kumimoji="1" lang="ja-JP" altLang="en-US" dirty="0">
                <a:solidFill>
                  <a:srgbClr val="FF0000"/>
                </a:solidFill>
              </a:rPr>
              <a:t>を推移律欠損ペア</a:t>
            </a:r>
            <a:r>
              <a:rPr kumimoji="1" lang="ja-JP" altLang="en-US" dirty="0"/>
              <a:t>と呼ぶ</a:t>
            </a:r>
            <a:endParaRPr kumimoji="1" lang="en-US" altLang="ja-JP" dirty="0"/>
          </a:p>
          <a:p>
            <a:pPr lvl="1"/>
            <a:endParaRPr kumimoji="1" lang="en-US" altLang="ja-JP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595A791-4589-802A-0F66-B6DA684E6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クローン関係の推移律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E8EABA-9662-BAA5-908C-3B03BB189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7</a:t>
            </a:fld>
            <a:endParaRPr lang="ja-JP" altLang="en-US"/>
          </a:p>
        </p:txBody>
      </p:sp>
      <p:pic>
        <p:nvPicPr>
          <p:cNvPr id="6" name="コンテンツ プレースホルダー 5" descr="紙 枠線">
            <a:extLst>
              <a:ext uri="{FF2B5EF4-FFF2-40B4-BE49-F238E27FC236}">
                <a16:creationId xmlns:a16="http://schemas.microsoft.com/office/drawing/2014/main" id="{F7F0178E-E54C-644E-F9FE-8437E4AB8B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8376" y="5108533"/>
            <a:ext cx="1409962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74E7951-1B5F-ECEE-46A3-031744BFD642}"/>
              </a:ext>
            </a:extLst>
          </p:cNvPr>
          <p:cNvSpPr txBox="1"/>
          <p:nvPr/>
        </p:nvSpPr>
        <p:spPr>
          <a:xfrm>
            <a:off x="1456398" y="5147700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A</a:t>
            </a:r>
            <a:endParaRPr kumimoji="1" lang="ja-JP" altLang="en-US" dirty="0"/>
          </a:p>
        </p:txBody>
      </p:sp>
      <p:pic>
        <p:nvPicPr>
          <p:cNvPr id="13" name="コンテンツ プレースホルダー 5" descr="紙 枠線">
            <a:extLst>
              <a:ext uri="{FF2B5EF4-FFF2-40B4-BE49-F238E27FC236}">
                <a16:creationId xmlns:a16="http://schemas.microsoft.com/office/drawing/2014/main" id="{29761C13-F33E-2D5E-CE86-663698C188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96676" y="5108533"/>
            <a:ext cx="1409962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B6E36CD-5572-3BF3-8576-0648AD09589C}"/>
              </a:ext>
            </a:extLst>
          </p:cNvPr>
          <p:cNvSpPr txBox="1"/>
          <p:nvPr/>
        </p:nvSpPr>
        <p:spPr>
          <a:xfrm>
            <a:off x="3087078" y="5147700"/>
            <a:ext cx="375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C</a:t>
            </a:r>
            <a:endParaRPr kumimoji="1" lang="ja-JP" altLang="en-US" dirty="0"/>
          </a:p>
        </p:txBody>
      </p:sp>
      <p:pic>
        <p:nvPicPr>
          <p:cNvPr id="17" name="コンテンツ プレースホルダー 5" descr="紙 枠線">
            <a:extLst>
              <a:ext uri="{FF2B5EF4-FFF2-40B4-BE49-F238E27FC236}">
                <a16:creationId xmlns:a16="http://schemas.microsoft.com/office/drawing/2014/main" id="{2E1539DD-76E4-88DD-7BD2-33455BFDD6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73716" y="4018873"/>
            <a:ext cx="1409962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91B1E2C-91B3-F3A7-04C3-92CE14B9A177}"/>
              </a:ext>
            </a:extLst>
          </p:cNvPr>
          <p:cNvSpPr txBox="1"/>
          <p:nvPr/>
        </p:nvSpPr>
        <p:spPr>
          <a:xfrm>
            <a:off x="2256498" y="4058040"/>
            <a:ext cx="360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B</a:t>
            </a:r>
            <a:endParaRPr kumimoji="1" lang="ja-JP" altLang="en-US" dirty="0"/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C72B090E-C5EE-B9AA-1B6C-D9C90DA8BE24}"/>
              </a:ext>
            </a:extLst>
          </p:cNvPr>
          <p:cNvCxnSpPr>
            <a:cxnSpLocks/>
          </p:cNvCxnSpPr>
          <p:nvPr/>
        </p:nvCxnSpPr>
        <p:spPr>
          <a:xfrm>
            <a:off x="2100221" y="5413569"/>
            <a:ext cx="777240" cy="0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BE615B94-F0F8-73EA-E099-25A50571A2B3}"/>
              </a:ext>
            </a:extLst>
          </p:cNvPr>
          <p:cNvCxnSpPr>
            <a:cxnSpLocks/>
            <a:stCxn id="11" idx="0"/>
            <a:endCxn id="19" idx="2"/>
          </p:cNvCxnSpPr>
          <p:nvPr/>
        </p:nvCxnSpPr>
        <p:spPr>
          <a:xfrm flipV="1">
            <a:off x="1648117" y="4519705"/>
            <a:ext cx="788879" cy="627995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3D8C909C-F4AB-5F15-5610-78E6B10DEB4A}"/>
              </a:ext>
            </a:extLst>
          </p:cNvPr>
          <p:cNvCxnSpPr>
            <a:cxnSpLocks/>
            <a:stCxn id="15" idx="0"/>
            <a:endCxn id="19" idx="2"/>
          </p:cNvCxnSpPr>
          <p:nvPr/>
        </p:nvCxnSpPr>
        <p:spPr>
          <a:xfrm flipH="1" flipV="1">
            <a:off x="2436996" y="4519705"/>
            <a:ext cx="837794" cy="627995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四角形: 角を丸くする 33">
            <a:extLst>
              <a:ext uri="{FF2B5EF4-FFF2-40B4-BE49-F238E27FC236}">
                <a16:creationId xmlns:a16="http://schemas.microsoft.com/office/drawing/2014/main" id="{9003B9DC-A6E0-5CDA-8194-01FA871BA983}"/>
              </a:ext>
            </a:extLst>
          </p:cNvPr>
          <p:cNvSpPr/>
          <p:nvPr/>
        </p:nvSpPr>
        <p:spPr>
          <a:xfrm>
            <a:off x="958376" y="3753809"/>
            <a:ext cx="3115426" cy="2411293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FDFC7252-6E04-5FB6-10F8-58F776B446C4}"/>
              </a:ext>
            </a:extLst>
          </p:cNvPr>
          <p:cNvSpPr txBox="1"/>
          <p:nvPr/>
        </p:nvSpPr>
        <p:spPr>
          <a:xfrm>
            <a:off x="1350181" y="6239790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/>
              <a:t>推移律が成立する例</a:t>
            </a:r>
            <a:endParaRPr kumimoji="1" lang="ja-JP" altLang="en-US" dirty="0"/>
          </a:p>
        </p:txBody>
      </p:sp>
      <p:pic>
        <p:nvPicPr>
          <p:cNvPr id="47" name="コンテンツ プレースホルダー 5" descr="紙 枠線">
            <a:extLst>
              <a:ext uri="{FF2B5EF4-FFF2-40B4-BE49-F238E27FC236}">
                <a16:creationId xmlns:a16="http://schemas.microsoft.com/office/drawing/2014/main" id="{C50BB793-05F8-0800-B610-AABDCD2669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32887" y="5108533"/>
            <a:ext cx="1409962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14FFFA6-3921-301C-E6D0-FFF17608DCF0}"/>
              </a:ext>
            </a:extLst>
          </p:cNvPr>
          <p:cNvSpPr txBox="1"/>
          <p:nvPr/>
        </p:nvSpPr>
        <p:spPr>
          <a:xfrm>
            <a:off x="5630909" y="5147700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A</a:t>
            </a:r>
            <a:endParaRPr kumimoji="1" lang="ja-JP" altLang="en-US" dirty="0"/>
          </a:p>
        </p:txBody>
      </p:sp>
      <p:pic>
        <p:nvPicPr>
          <p:cNvPr id="49" name="コンテンツ プレースホルダー 5" descr="紙 枠線">
            <a:extLst>
              <a:ext uri="{FF2B5EF4-FFF2-40B4-BE49-F238E27FC236}">
                <a16:creationId xmlns:a16="http://schemas.microsoft.com/office/drawing/2014/main" id="{46745F06-7CE7-8CF2-C2D8-7C326CFB23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71187" y="5108533"/>
            <a:ext cx="1409962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AD50B683-0BDC-B593-062C-37644BE9708C}"/>
              </a:ext>
            </a:extLst>
          </p:cNvPr>
          <p:cNvSpPr txBox="1"/>
          <p:nvPr/>
        </p:nvSpPr>
        <p:spPr>
          <a:xfrm>
            <a:off x="7261589" y="5147700"/>
            <a:ext cx="375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C</a:t>
            </a:r>
            <a:endParaRPr kumimoji="1" lang="ja-JP" altLang="en-US" dirty="0"/>
          </a:p>
        </p:txBody>
      </p:sp>
      <p:pic>
        <p:nvPicPr>
          <p:cNvPr id="51" name="コンテンツ プレースホルダー 5" descr="紙 枠線">
            <a:extLst>
              <a:ext uri="{FF2B5EF4-FFF2-40B4-BE49-F238E27FC236}">
                <a16:creationId xmlns:a16="http://schemas.microsoft.com/office/drawing/2014/main" id="{6529A7A1-ED4D-3265-73B7-E21FB9BA91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48227" y="4018873"/>
            <a:ext cx="1409962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31DDEF1F-DF4B-730D-250F-D509BA83B190}"/>
              </a:ext>
            </a:extLst>
          </p:cNvPr>
          <p:cNvSpPr txBox="1"/>
          <p:nvPr/>
        </p:nvSpPr>
        <p:spPr>
          <a:xfrm>
            <a:off x="6431009" y="4058040"/>
            <a:ext cx="360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B</a:t>
            </a:r>
            <a:endParaRPr kumimoji="1" lang="ja-JP" altLang="en-US" dirty="0"/>
          </a:p>
        </p:txBody>
      </p: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449A0EC2-D121-8A3D-C854-34D08BF40C7E}"/>
              </a:ext>
            </a:extLst>
          </p:cNvPr>
          <p:cNvCxnSpPr>
            <a:cxnSpLocks/>
          </p:cNvCxnSpPr>
          <p:nvPr/>
        </p:nvCxnSpPr>
        <p:spPr>
          <a:xfrm>
            <a:off x="6274732" y="5413569"/>
            <a:ext cx="777240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B3B48448-1A65-3295-AB1B-1C90FA634AC7}"/>
              </a:ext>
            </a:extLst>
          </p:cNvPr>
          <p:cNvCxnSpPr>
            <a:cxnSpLocks/>
            <a:stCxn id="48" idx="0"/>
            <a:endCxn id="52" idx="2"/>
          </p:cNvCxnSpPr>
          <p:nvPr/>
        </p:nvCxnSpPr>
        <p:spPr>
          <a:xfrm flipV="1">
            <a:off x="5822628" y="4519705"/>
            <a:ext cx="788879" cy="627995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3009B79E-6D08-E07C-E6E2-88D46DA6BC87}"/>
              </a:ext>
            </a:extLst>
          </p:cNvPr>
          <p:cNvCxnSpPr>
            <a:cxnSpLocks/>
            <a:stCxn id="50" idx="0"/>
            <a:endCxn id="52" idx="2"/>
          </p:cNvCxnSpPr>
          <p:nvPr/>
        </p:nvCxnSpPr>
        <p:spPr>
          <a:xfrm flipH="1" flipV="1">
            <a:off x="6611507" y="4519705"/>
            <a:ext cx="837794" cy="627995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43687745-6A86-C779-9883-8DC5DFD502EC}"/>
              </a:ext>
            </a:extLst>
          </p:cNvPr>
          <p:cNvSpPr/>
          <p:nvPr/>
        </p:nvSpPr>
        <p:spPr>
          <a:xfrm>
            <a:off x="5132887" y="3753809"/>
            <a:ext cx="3115426" cy="2411293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CBA274EE-5A3D-0198-3B00-59B538BB754E}"/>
              </a:ext>
            </a:extLst>
          </p:cNvPr>
          <p:cNvSpPr txBox="1"/>
          <p:nvPr/>
        </p:nvSpPr>
        <p:spPr>
          <a:xfrm>
            <a:off x="5396451" y="6239790"/>
            <a:ext cx="2749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/>
              <a:t>推移律が成立しない例</a:t>
            </a:r>
            <a:endParaRPr kumimoji="1" lang="ja-JP" altLang="en-US" dirty="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C82F0015-2583-6E14-DBE3-8F289B59CB69}"/>
              </a:ext>
            </a:extLst>
          </p:cNvPr>
          <p:cNvSpPr txBox="1"/>
          <p:nvPr/>
        </p:nvSpPr>
        <p:spPr>
          <a:xfrm>
            <a:off x="6315242" y="5100935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</a:rPr>
              <a:t>×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63" name="四角形: 角を丸くする 62">
            <a:extLst>
              <a:ext uri="{FF2B5EF4-FFF2-40B4-BE49-F238E27FC236}">
                <a16:creationId xmlns:a16="http://schemas.microsoft.com/office/drawing/2014/main" id="{E8D439BF-E05D-D435-86F2-12AC4ED1F861}"/>
              </a:ext>
            </a:extLst>
          </p:cNvPr>
          <p:cNvSpPr/>
          <p:nvPr/>
        </p:nvSpPr>
        <p:spPr>
          <a:xfrm>
            <a:off x="5288616" y="4981370"/>
            <a:ext cx="2749471" cy="786036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9EFC06A0-4AF8-430F-FDDE-F9C43F275CD4}"/>
              </a:ext>
            </a:extLst>
          </p:cNvPr>
          <p:cNvSpPr txBox="1"/>
          <p:nvPr/>
        </p:nvSpPr>
        <p:spPr>
          <a:xfrm>
            <a:off x="5673336" y="5774864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rgbClr val="FF0000"/>
                </a:solidFill>
              </a:rPr>
              <a:t>推移律</a:t>
            </a:r>
            <a:r>
              <a:rPr lang="ja-JP" altLang="en-US" sz="2000" dirty="0">
                <a:solidFill>
                  <a:srgbClr val="FF0000"/>
                </a:solidFill>
              </a:rPr>
              <a:t>欠損ペア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706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0DF031-DF3A-4336-77AC-64661F66B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提案手法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05406F-AC98-BBCE-7583-DA39FBC40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35D3-C9E7-F649-AF37-A9D08763696D}" type="slidenum">
              <a:rPr lang="ja-JP" altLang="en-US" smtClean="0"/>
              <a:pPr/>
              <a:t>8</a:t>
            </a:fld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5CAB74-5BDC-058C-F274-8D8B694092A5}"/>
              </a:ext>
            </a:extLst>
          </p:cNvPr>
          <p:cNvSpPr txBox="1"/>
          <p:nvPr/>
        </p:nvSpPr>
        <p:spPr>
          <a:xfrm>
            <a:off x="-54914" y="5192934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/>
              <a:t>ソース</a:t>
            </a:r>
            <a:endParaRPr kumimoji="1" lang="en-US" altLang="ja-JP" sz="2000" dirty="0"/>
          </a:p>
          <a:p>
            <a:r>
              <a:rPr kumimoji="1" lang="ja-JP" altLang="en-US" sz="2000" dirty="0"/>
              <a:t>コード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C8F93C1-79E6-4822-8C4A-ECCCFD8D63B6}"/>
              </a:ext>
            </a:extLst>
          </p:cNvPr>
          <p:cNvSpPr txBox="1"/>
          <p:nvPr/>
        </p:nvSpPr>
        <p:spPr>
          <a:xfrm>
            <a:off x="1712513" y="5113087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000" dirty="0"/>
              <a:t>クローンペア</a:t>
            </a:r>
            <a:endParaRPr kumimoji="1" lang="en-US" altLang="ja-JP" sz="2000" dirty="0"/>
          </a:p>
          <a:p>
            <a:pPr algn="ctr"/>
            <a:r>
              <a:rPr lang="en-US" altLang="ja-JP" sz="2000" dirty="0"/>
              <a:t>(NIL)</a:t>
            </a:r>
            <a:endParaRPr kumimoji="1" lang="en-US" altLang="ja-JP" sz="2000" dirty="0"/>
          </a:p>
        </p:txBody>
      </p:sp>
      <p:pic>
        <p:nvPicPr>
          <p:cNvPr id="11" name="コンテンツ プレースホルダー 5" descr="紙 枠線">
            <a:extLst>
              <a:ext uri="{FF2B5EF4-FFF2-40B4-BE49-F238E27FC236}">
                <a16:creationId xmlns:a16="http://schemas.microsoft.com/office/drawing/2014/main" id="{E94CA803-742C-3D20-8A68-BF14A81FBF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25019" y="4330270"/>
            <a:ext cx="894319" cy="894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コンテンツ プレースホルダー 5" descr="紙 枠線">
            <a:extLst>
              <a:ext uri="{FF2B5EF4-FFF2-40B4-BE49-F238E27FC236}">
                <a16:creationId xmlns:a16="http://schemas.microsoft.com/office/drawing/2014/main" id="{4D24677A-A5C2-DA20-23D6-40F6C50C96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91238" y="4452004"/>
            <a:ext cx="1409962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コンテンツ プレースホルダー 5" descr="紙 枠線">
            <a:extLst>
              <a:ext uri="{FF2B5EF4-FFF2-40B4-BE49-F238E27FC236}">
                <a16:creationId xmlns:a16="http://schemas.microsoft.com/office/drawing/2014/main" id="{9EAE715D-29A1-ED2D-15AB-C585C87574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21063" y="4352094"/>
            <a:ext cx="1409962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コンテンツ プレースホルダー 5" descr="紙 枠線">
            <a:extLst>
              <a:ext uri="{FF2B5EF4-FFF2-40B4-BE49-F238E27FC236}">
                <a16:creationId xmlns:a16="http://schemas.microsoft.com/office/drawing/2014/main" id="{991D87CD-6495-C7FF-F987-A309994148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50888" y="4262524"/>
            <a:ext cx="1409962" cy="54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1A8693BD-4E7A-4148-9A4E-EFA4CCCF1E0E}"/>
              </a:ext>
            </a:extLst>
          </p:cNvPr>
          <p:cNvCxnSpPr>
            <a:cxnSpLocks/>
          </p:cNvCxnSpPr>
          <p:nvPr/>
        </p:nvCxnSpPr>
        <p:spPr>
          <a:xfrm>
            <a:off x="836365" y="4790486"/>
            <a:ext cx="101770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F58E151-5B65-AD9E-4040-675B7BAC672F}"/>
              </a:ext>
            </a:extLst>
          </p:cNvPr>
          <p:cNvSpPr txBox="1"/>
          <p:nvPr/>
        </p:nvSpPr>
        <p:spPr>
          <a:xfrm>
            <a:off x="735703" y="4013878"/>
            <a:ext cx="12330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000" dirty="0"/>
              <a:t>クローン</a:t>
            </a:r>
            <a:endParaRPr kumimoji="1" lang="en-US" altLang="ja-JP" sz="2000" dirty="0"/>
          </a:p>
          <a:p>
            <a:pPr algn="ctr"/>
            <a:r>
              <a:rPr kumimoji="1" lang="ja-JP" altLang="en-US" sz="2000" dirty="0"/>
              <a:t>検出</a:t>
            </a:r>
            <a:r>
              <a:rPr kumimoji="1" lang="en-US" altLang="ja-JP" sz="2000" dirty="0"/>
              <a:t>(NIL)</a:t>
            </a: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3606493B-F69B-7C24-0E0A-AC336B90E858}"/>
              </a:ext>
            </a:extLst>
          </p:cNvPr>
          <p:cNvCxnSpPr>
            <a:cxnSpLocks/>
          </p:cNvCxnSpPr>
          <p:nvPr/>
        </p:nvCxnSpPr>
        <p:spPr>
          <a:xfrm>
            <a:off x="3250514" y="4823811"/>
            <a:ext cx="149865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4167EE4-C8BD-DF55-56A6-59A701CC7CC0}"/>
              </a:ext>
            </a:extLst>
          </p:cNvPr>
          <p:cNvSpPr txBox="1"/>
          <p:nvPr/>
        </p:nvSpPr>
        <p:spPr>
          <a:xfrm>
            <a:off x="3535358" y="4062938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000" dirty="0"/>
              <a:t>推移律</a:t>
            </a:r>
            <a:endParaRPr kumimoji="1" lang="en-US" altLang="ja-JP" sz="2000" dirty="0"/>
          </a:p>
          <a:p>
            <a:pPr algn="ctr"/>
            <a:r>
              <a:rPr kumimoji="1" lang="ja-JP" altLang="en-US" sz="2000" dirty="0"/>
              <a:t>チェック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70E8686-71FB-1208-2C8A-7A4C79D82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000" y="1300479"/>
            <a:ext cx="8352000" cy="4996803"/>
          </a:xfrm>
        </p:spPr>
        <p:txBody>
          <a:bodyPr/>
          <a:lstStyle/>
          <a:p>
            <a:r>
              <a:rPr lang="ja-JP" altLang="en-US" dirty="0"/>
              <a:t>推</a:t>
            </a:r>
            <a:r>
              <a:rPr kumimoji="1" lang="ja-JP" altLang="en-US" dirty="0"/>
              <a:t>移律欠損ペア</a:t>
            </a:r>
            <a:r>
              <a:rPr lang="ja-JP" altLang="en-US" dirty="0"/>
              <a:t>に対して</a:t>
            </a:r>
            <a:r>
              <a:rPr lang="en-US" altLang="ja-JP" dirty="0"/>
              <a:t>LCS</a:t>
            </a:r>
            <a:r>
              <a:rPr lang="ja-JP" altLang="en-US" dirty="0"/>
              <a:t>類似度を計算する</a:t>
            </a:r>
            <a:endParaRPr lang="en-US" altLang="ja-JP" dirty="0"/>
          </a:p>
          <a:p>
            <a:pPr lvl="1"/>
            <a:r>
              <a:rPr lang="en-US" altLang="ja-JP" dirty="0"/>
              <a:t>[</a:t>
            </a:r>
            <a:r>
              <a:rPr lang="ja-JP" altLang="en-US" dirty="0"/>
              <a:t>仮説</a:t>
            </a:r>
            <a:r>
              <a:rPr lang="en-US" altLang="ja-JP" dirty="0"/>
              <a:t>]</a:t>
            </a:r>
            <a:r>
              <a:rPr lang="ja-JP" altLang="en-US" dirty="0"/>
              <a:t>推移律欠損ペアはクローンペアの可能性が高い</a:t>
            </a:r>
            <a:endParaRPr lang="en-US" altLang="ja-JP" dirty="0"/>
          </a:p>
          <a:p>
            <a:pPr lvl="1"/>
            <a:r>
              <a:rPr lang="ja-JP" altLang="en-US" dirty="0"/>
              <a:t>フィルタリングで除外されたペアを</a:t>
            </a:r>
            <a:r>
              <a:rPr lang="ja-JP" altLang="en-US" b="1" dirty="0"/>
              <a:t>補完</a:t>
            </a:r>
            <a:endParaRPr lang="en-US" altLang="ja-JP" b="1" dirty="0"/>
          </a:p>
          <a:p>
            <a:pPr lvl="1"/>
            <a:r>
              <a:rPr kumimoji="1" lang="en-US" altLang="ja-JP" dirty="0"/>
              <a:t>NIL</a:t>
            </a:r>
            <a:r>
              <a:rPr lang="ja-JP" altLang="en-US" dirty="0"/>
              <a:t>の</a:t>
            </a:r>
            <a:r>
              <a:rPr lang="ja-JP" altLang="en-US" b="1" dirty="0"/>
              <a:t>後処理</a:t>
            </a:r>
            <a:endParaRPr lang="en-US" altLang="ja-JP" b="1" dirty="0"/>
          </a:p>
          <a:p>
            <a:pPr lvl="1"/>
            <a:endParaRPr kumimoji="1" lang="en-US" altLang="ja-JP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48DCA3C-F96B-434A-AEFA-46EEC7BF8A79}"/>
              </a:ext>
            </a:extLst>
          </p:cNvPr>
          <p:cNvSpPr txBox="1"/>
          <p:nvPr/>
        </p:nvSpPr>
        <p:spPr>
          <a:xfrm>
            <a:off x="4473666" y="5085940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/>
              <a:t>推移律欠損</a:t>
            </a:r>
            <a:r>
              <a:rPr kumimoji="1" lang="ja-JP" altLang="en-US" sz="2000" dirty="0"/>
              <a:t>ペア</a:t>
            </a:r>
          </a:p>
        </p:txBody>
      </p:sp>
      <p:pic>
        <p:nvPicPr>
          <p:cNvPr id="26" name="コンテンツ プレースホルダー 5" descr="紙 枠線">
            <a:extLst>
              <a:ext uri="{FF2B5EF4-FFF2-40B4-BE49-F238E27FC236}">
                <a16:creationId xmlns:a16="http://schemas.microsoft.com/office/drawing/2014/main" id="{491B28B4-F681-E5AE-EE76-16F3D8E181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28637" y="4439966"/>
            <a:ext cx="1409962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コンテンツ プレースホルダー 5" descr="紙 枠線">
            <a:extLst>
              <a:ext uri="{FF2B5EF4-FFF2-40B4-BE49-F238E27FC236}">
                <a16:creationId xmlns:a16="http://schemas.microsoft.com/office/drawing/2014/main" id="{3F691379-3346-D6AD-FA65-4C7B787B58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58462" y="4340056"/>
            <a:ext cx="1409962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コンテンツ プレースホルダー 5" descr="紙 枠線">
            <a:extLst>
              <a:ext uri="{FF2B5EF4-FFF2-40B4-BE49-F238E27FC236}">
                <a16:creationId xmlns:a16="http://schemas.microsoft.com/office/drawing/2014/main" id="{B761F5AD-EC9C-57C3-8BC2-87DE91C6C0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88287" y="4250486"/>
            <a:ext cx="1409962" cy="54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ED8FDDBE-8BD2-5E3B-082E-34D9A6A13A1B}"/>
              </a:ext>
            </a:extLst>
          </p:cNvPr>
          <p:cNvCxnSpPr>
            <a:cxnSpLocks/>
          </p:cNvCxnSpPr>
          <p:nvPr/>
        </p:nvCxnSpPr>
        <p:spPr>
          <a:xfrm>
            <a:off x="6209110" y="4828181"/>
            <a:ext cx="137162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4C436D80-CBE0-BB5E-2629-25E8DAD37302}"/>
              </a:ext>
            </a:extLst>
          </p:cNvPr>
          <p:cNvSpPr txBox="1"/>
          <p:nvPr/>
        </p:nvSpPr>
        <p:spPr>
          <a:xfrm>
            <a:off x="6189329" y="4070164"/>
            <a:ext cx="1361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000" dirty="0"/>
              <a:t>LCS</a:t>
            </a:r>
            <a:r>
              <a:rPr kumimoji="1" lang="ja-JP" altLang="en-US" sz="2000" dirty="0"/>
              <a:t>類似度</a:t>
            </a:r>
            <a:endParaRPr kumimoji="1" lang="en-US" altLang="ja-JP" sz="2000" dirty="0"/>
          </a:p>
          <a:p>
            <a:pPr algn="ctr"/>
            <a:r>
              <a:rPr lang="ja-JP" altLang="en-US" sz="2000" dirty="0"/>
              <a:t>計算</a:t>
            </a:r>
            <a:endParaRPr kumimoji="1" lang="ja-JP" altLang="en-US" sz="2000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1F5969B-CCCB-74DD-BECB-8DA8C1562E49}"/>
              </a:ext>
            </a:extLst>
          </p:cNvPr>
          <p:cNvSpPr txBox="1"/>
          <p:nvPr/>
        </p:nvSpPr>
        <p:spPr>
          <a:xfrm>
            <a:off x="7334828" y="5072430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000" dirty="0"/>
              <a:t>クローンペア</a:t>
            </a:r>
            <a:endParaRPr kumimoji="1" lang="en-US" altLang="ja-JP" sz="2000" dirty="0"/>
          </a:p>
          <a:p>
            <a:pPr algn="ctr"/>
            <a:r>
              <a:rPr lang="ja-JP" altLang="en-US" sz="2000" dirty="0"/>
              <a:t>（提案手法）</a:t>
            </a:r>
            <a:endParaRPr kumimoji="1" lang="en-US" altLang="ja-JP" sz="2000" dirty="0"/>
          </a:p>
        </p:txBody>
      </p:sp>
      <p:pic>
        <p:nvPicPr>
          <p:cNvPr id="38" name="コンテンツ プレースホルダー 5" descr="紙 枠線">
            <a:extLst>
              <a:ext uri="{FF2B5EF4-FFF2-40B4-BE49-F238E27FC236}">
                <a16:creationId xmlns:a16="http://schemas.microsoft.com/office/drawing/2014/main" id="{C22BA42F-5607-1808-0139-FF3A3CD7EF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36589" y="4427530"/>
            <a:ext cx="1409962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コンテンツ プレースホルダー 5" descr="紙 枠線">
            <a:extLst>
              <a:ext uri="{FF2B5EF4-FFF2-40B4-BE49-F238E27FC236}">
                <a16:creationId xmlns:a16="http://schemas.microsoft.com/office/drawing/2014/main" id="{A9CD8747-4027-CC6B-E41F-06ACDE5875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66414" y="4327620"/>
            <a:ext cx="1409962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コンテンツ プレースホルダー 5" descr="紙 枠線">
            <a:extLst>
              <a:ext uri="{FF2B5EF4-FFF2-40B4-BE49-F238E27FC236}">
                <a16:creationId xmlns:a16="http://schemas.microsoft.com/office/drawing/2014/main" id="{336D9B2E-F87B-690C-8794-2DCD107AE7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96239" y="4238050"/>
            <a:ext cx="1409962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四角形: 角を丸くする 43">
            <a:extLst>
              <a:ext uri="{FF2B5EF4-FFF2-40B4-BE49-F238E27FC236}">
                <a16:creationId xmlns:a16="http://schemas.microsoft.com/office/drawing/2014/main" id="{A8D10675-BB5B-B5FD-1C5D-06A97330498B}"/>
              </a:ext>
            </a:extLst>
          </p:cNvPr>
          <p:cNvSpPr/>
          <p:nvPr/>
        </p:nvSpPr>
        <p:spPr>
          <a:xfrm>
            <a:off x="3503059" y="3692098"/>
            <a:ext cx="5507495" cy="2257859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/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100"/>
              </a:spcAft>
            </a:pPr>
            <a:endParaRPr kumimoji="1" lang="ja-JP" altLang="en-US" sz="2000" spc="110" baseline="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9779EFB-54C2-1D98-0727-ABB956824D7E}"/>
              </a:ext>
            </a:extLst>
          </p:cNvPr>
          <p:cNvSpPr txBox="1"/>
          <p:nvPr/>
        </p:nvSpPr>
        <p:spPr>
          <a:xfrm>
            <a:off x="5848401" y="6039527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000" dirty="0"/>
              <a:t>提案手法</a:t>
            </a:r>
          </a:p>
        </p:txBody>
      </p:sp>
    </p:spTree>
    <p:extLst>
      <p:ext uri="{BB962C8B-B14F-4D97-AF65-F5344CB8AC3E}">
        <p14:creationId xmlns:p14="http://schemas.microsoft.com/office/powerpoint/2010/main" val="375562410"/>
      </p:ext>
    </p:extLst>
  </p:cSld>
  <p:clrMapOvr>
    <a:masterClrMapping/>
  </p:clrMapOvr>
</p:sld>
</file>

<file path=ppt/theme/theme1.xml><?xml version="1.0" encoding="utf-8"?>
<a:theme xmlns:a="http://schemas.openxmlformats.org/drawingml/2006/main" name="higolab-modern2-modified">
  <a:themeElements>
    <a:clrScheme name="higolab1">
      <a:dk1>
        <a:srgbClr val="2F4F4F"/>
      </a:dk1>
      <a:lt1>
        <a:srgbClr val="F5F5F5"/>
      </a:lt1>
      <a:dk2>
        <a:srgbClr val="696969"/>
      </a:dk2>
      <a:lt2>
        <a:srgbClr val="DCDCDC"/>
      </a:lt2>
      <a:accent1>
        <a:srgbClr val="304A9E"/>
      </a:accent1>
      <a:accent2>
        <a:srgbClr val="136EAB"/>
      </a:accent2>
      <a:accent3>
        <a:srgbClr val="D59533"/>
      </a:accent3>
      <a:accent4>
        <a:srgbClr val="009353"/>
      </a:accent4>
      <a:accent5>
        <a:srgbClr val="CA4683"/>
      </a:accent5>
      <a:accent6>
        <a:srgbClr val="CB4828"/>
      </a:accent6>
      <a:hlink>
        <a:srgbClr val="0000CC"/>
      </a:hlink>
      <a:folHlink>
        <a:srgbClr val="551A8B"/>
      </a:folHlink>
    </a:clrScheme>
    <a:fontScheme name="sel_new">
      <a:majorFont>
        <a:latin typeface="Segoe UI"/>
        <a:ea typeface="游ゴシック"/>
        <a:cs typeface=""/>
      </a:majorFont>
      <a:minorFont>
        <a:latin typeface="Segoe UI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8100">
          <a:solidFill>
            <a:schemeClr val="tx1"/>
          </a:solidFill>
        </a:ln>
      </a:spPr>
      <a:bodyPr wrap="none" lIns="72000" tIns="72000" rIns="72000" bIns="72000" rtlCol="0" anchor="t"/>
      <a:lstStyle>
        <a:defPPr algn="l">
          <a:lnSpc>
            <a:spcPct val="90000"/>
          </a:lnSpc>
          <a:spcBef>
            <a:spcPts val="300"/>
          </a:spcBef>
          <a:spcAft>
            <a:spcPts val="100"/>
          </a:spcAft>
          <a:defRPr kumimoji="1" sz="2000" spc="110" baseline="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igolab-modern2-modified" id="{57FE2CD2-ACBD-4B5E-8742-09FCDE1B9C6D}" vid="{B9556AB3-EC96-4D4C-AEC3-23A85AE45D3F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higolab-modern2-modified</Template>
  <TotalTime>26239</TotalTime>
  <Words>890</Words>
  <Application>Microsoft Office PowerPoint</Application>
  <PresentationFormat>画面に合わせる (4:3)</PresentationFormat>
  <Paragraphs>200</Paragraphs>
  <Slides>16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0" baseType="lpstr">
      <vt:lpstr>游ゴシック</vt:lpstr>
      <vt:lpstr>Arial</vt:lpstr>
      <vt:lpstr>Segoe UI</vt:lpstr>
      <vt:lpstr>higolab-modern2-modified</vt:lpstr>
      <vt:lpstr>検出済みクローンペアの推移的関係を利用した 未検出クローンペアの補完手法</vt:lpstr>
      <vt:lpstr>コードクローン</vt:lpstr>
      <vt:lpstr>NIL[3]</vt:lpstr>
      <vt:lpstr>NIL のフィルタリング (N-gram類似度)</vt:lpstr>
      <vt:lpstr>NIL の本処理 (LCS 類似度)</vt:lpstr>
      <vt:lpstr>フィルタリングと検出性能のトレードオフ</vt:lpstr>
      <vt:lpstr>本研究の概要</vt:lpstr>
      <vt:lpstr>クローン関係の推移律</vt:lpstr>
      <vt:lpstr>提案手法</vt:lpstr>
      <vt:lpstr>RQ (Research Question)</vt:lpstr>
      <vt:lpstr>対象ソフトウェア</vt:lpstr>
      <vt:lpstr>パラメータ設定</vt:lpstr>
      <vt:lpstr>RQ1：見逃しの補完性能(パラメータn)</vt:lpstr>
      <vt:lpstr>RQ1：見逃しの補完性能(パラメータθ)</vt:lpstr>
      <vt:lpstr>RQ2：実行時間のオーバーヘッド</vt:lpstr>
      <vt:lpstr>まとめ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肥後研究室用 スライドテンプレートの使い方</dc:title>
  <dc:creator>TSURU Tomoaki</dc:creator>
  <cp:lastModifiedBy>ISHIMURA Ryosuke</cp:lastModifiedBy>
  <cp:revision>401</cp:revision>
  <cp:lastPrinted>2025-09-25T03:40:48Z</cp:lastPrinted>
  <dcterms:created xsi:type="dcterms:W3CDTF">2023-02-24T03:37:54Z</dcterms:created>
  <dcterms:modified xsi:type="dcterms:W3CDTF">2026-07-22T02:08:52Z</dcterms:modified>
</cp:coreProperties>
</file>