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57" r:id="rId1"/>
  </p:sldMasterIdLst>
  <p:notesMasterIdLst>
    <p:notesMasterId r:id="rId24"/>
  </p:notesMasterIdLst>
  <p:handoutMasterIdLst>
    <p:handoutMasterId r:id="rId25"/>
  </p:handoutMasterIdLst>
  <p:sldIdLst>
    <p:sldId id="256" r:id="rId2"/>
    <p:sldId id="352" r:id="rId3"/>
    <p:sldId id="337" r:id="rId4"/>
    <p:sldId id="285" r:id="rId5"/>
    <p:sldId id="335" r:id="rId6"/>
    <p:sldId id="320" r:id="rId7"/>
    <p:sldId id="261" r:id="rId8"/>
    <p:sldId id="323" r:id="rId9"/>
    <p:sldId id="267" r:id="rId10"/>
    <p:sldId id="292" r:id="rId11"/>
    <p:sldId id="306" r:id="rId12"/>
    <p:sldId id="307" r:id="rId13"/>
    <p:sldId id="339" r:id="rId14"/>
    <p:sldId id="350" r:id="rId15"/>
    <p:sldId id="353" r:id="rId16"/>
    <p:sldId id="270" r:id="rId17"/>
    <p:sldId id="330" r:id="rId18"/>
    <p:sldId id="327" r:id="rId19"/>
    <p:sldId id="328" r:id="rId20"/>
    <p:sldId id="329" r:id="rId21"/>
    <p:sldId id="334" r:id="rId22"/>
    <p:sldId id="354" r:id="rId23"/>
  </p:sldIdLst>
  <p:sldSz cx="9144000" cy="6858000" type="screen4x3"/>
  <p:notesSz cx="9939338" cy="6807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3F6"/>
    <a:srgbClr val="ECF0F5"/>
    <a:srgbClr val="E3EBF3"/>
    <a:srgbClr val="CFE2E2"/>
    <a:srgbClr val="E3F6F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673110-9092-4B46-B496-792D171CA48C}" v="1487" dt="2026-07-23T05:17:36.66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テーマ スタイル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1428" y="2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智人 長崎" userId="6f350db948ec1a51" providerId="LiveId" clId="{C7E47E3A-E4E3-4941-BDAB-BCAD1703038D}"/>
    <pc:docChg chg="undo redo custSel addSld delSld modSld sldOrd modMainMaster modNotesMaster modShowInfo">
      <pc:chgData name="智人 長崎" userId="6f350db948ec1a51" providerId="LiveId" clId="{C7E47E3A-E4E3-4941-BDAB-BCAD1703038D}" dt="2026-07-23T07:36:55.149" v="66098" actId="22"/>
      <pc:docMkLst>
        <pc:docMk/>
      </pc:docMkLst>
      <pc:sldChg chg="modSp add del mod modTransition">
        <pc:chgData name="智人 長崎" userId="6f350db948ec1a51" providerId="LiveId" clId="{C7E47E3A-E4E3-4941-BDAB-BCAD1703038D}" dt="2026-07-23T00:40:50.500" v="65667"/>
        <pc:sldMkLst>
          <pc:docMk/>
          <pc:sldMk cId="4136679101" sldId="256"/>
        </pc:sldMkLst>
        <pc:spChg chg="mod">
          <ac:chgData name="智人 長崎" userId="6f350db948ec1a51" providerId="LiveId" clId="{C7E47E3A-E4E3-4941-BDAB-BCAD1703038D}" dt="2026-07-10T02:15:14.617" v="45200" actId="20577"/>
          <ac:spMkLst>
            <pc:docMk/>
            <pc:sldMk cId="4136679101" sldId="256"/>
            <ac:spMk id="2" creationId="{ADD67158-4F7D-37A1-7D4A-A90C0B5FD345}"/>
          </ac:spMkLst>
        </pc:spChg>
        <pc:spChg chg="mod">
          <ac:chgData name="智人 長崎" userId="6f350db948ec1a51" providerId="LiveId" clId="{C7E47E3A-E4E3-4941-BDAB-BCAD1703038D}" dt="2026-07-14T06:14:36.072" v="49945" actId="20577"/>
          <ac:spMkLst>
            <pc:docMk/>
            <pc:sldMk cId="4136679101" sldId="256"/>
            <ac:spMk id="3" creationId="{2B9EFAF9-A02F-F981-96A5-E81A752F69C0}"/>
          </ac:spMkLst>
        </pc:spChg>
      </pc:sldChg>
      <pc:sldChg chg="addSp delSp modSp new mod modTransition modClrScheme modShow chgLayout">
        <pc:chgData name="智人 長崎" userId="6f350db948ec1a51" providerId="LiveId" clId="{C7E47E3A-E4E3-4941-BDAB-BCAD1703038D}" dt="2026-07-23T00:39:24.340" v="65665" actId="34476"/>
        <pc:sldMkLst>
          <pc:docMk/>
          <pc:sldMk cId="2398801622" sldId="261"/>
        </pc:sldMkLst>
        <pc:spChg chg="mod ord">
          <ac:chgData name="智人 長崎" userId="6f350db948ec1a51" providerId="LiveId" clId="{C7E47E3A-E4E3-4941-BDAB-BCAD1703038D}" dt="2026-07-13T17:38:49.152" v="48714" actId="700"/>
          <ac:spMkLst>
            <pc:docMk/>
            <pc:sldMk cId="2398801622" sldId="261"/>
            <ac:spMk id="2" creationId="{DB388BD7-8000-1318-948A-D222382FC5FD}"/>
          </ac:spMkLst>
        </pc:spChg>
        <pc:spChg chg="mod ord">
          <ac:chgData name="智人 長崎" userId="6f350db948ec1a51" providerId="LiveId" clId="{C7E47E3A-E4E3-4941-BDAB-BCAD1703038D}" dt="2026-07-13T17:38:49.152" v="48714" actId="700"/>
          <ac:spMkLst>
            <pc:docMk/>
            <pc:sldMk cId="2398801622" sldId="261"/>
            <ac:spMk id="4" creationId="{1E76877F-87C4-71F9-C71B-4F1FE5B76D83}"/>
          </ac:spMkLst>
        </pc:spChg>
        <pc:spChg chg="add mod ord">
          <ac:chgData name="智人 長崎" userId="6f350db948ec1a51" providerId="LiveId" clId="{C7E47E3A-E4E3-4941-BDAB-BCAD1703038D}" dt="2026-07-20T02:39:07.844" v="62093" actId="20577"/>
          <ac:spMkLst>
            <pc:docMk/>
            <pc:sldMk cId="2398801622" sldId="261"/>
            <ac:spMk id="8" creationId="{98AB5A25-33ED-D2FF-2608-9FD12138D604}"/>
          </ac:spMkLst>
        </pc:spChg>
        <pc:picChg chg="add del mod ord">
          <ac:chgData name="智人 長崎" userId="6f350db948ec1a51" providerId="LiveId" clId="{C7E47E3A-E4E3-4941-BDAB-BCAD1703038D}" dt="2026-07-16T23:49:14.857" v="55043" actId="167"/>
          <ac:picMkLst>
            <pc:docMk/>
            <pc:sldMk cId="2398801622" sldId="261"/>
            <ac:picMk id="7" creationId="{3B076108-2440-C8CA-3D69-93E789567713}"/>
          </ac:picMkLst>
        </pc:picChg>
      </pc:sldChg>
      <pc:sldChg chg="addSp delSp modSp new mod modTransition modClrScheme chgLayout">
        <pc:chgData name="智人 長崎" userId="6f350db948ec1a51" providerId="LiveId" clId="{C7E47E3A-E4E3-4941-BDAB-BCAD1703038D}" dt="2026-07-22T23:26:36.252" v="65176"/>
        <pc:sldMkLst>
          <pc:docMk/>
          <pc:sldMk cId="1631090820" sldId="267"/>
        </pc:sldMkLst>
        <pc:spChg chg="mod ord">
          <ac:chgData name="智人 長崎" userId="6f350db948ec1a51" providerId="LiveId" clId="{C7E47E3A-E4E3-4941-BDAB-BCAD1703038D}" dt="2026-07-22T02:45:11.395" v="65104" actId="700"/>
          <ac:spMkLst>
            <pc:docMk/>
            <pc:sldMk cId="1631090820" sldId="267"/>
            <ac:spMk id="2" creationId="{F0D0DA74-1ABB-E22C-E58B-E463729272CA}"/>
          </ac:spMkLst>
        </pc:spChg>
        <pc:spChg chg="mod ord">
          <ac:chgData name="智人 長崎" userId="6f350db948ec1a51" providerId="LiveId" clId="{C7E47E3A-E4E3-4941-BDAB-BCAD1703038D}" dt="2026-07-22T02:45:11.395" v="65104" actId="700"/>
          <ac:spMkLst>
            <pc:docMk/>
            <pc:sldMk cId="1631090820" sldId="267"/>
            <ac:spMk id="4" creationId="{0300B8AD-2570-EA46-F223-E8CB35335418}"/>
          </ac:spMkLst>
        </pc:spChg>
        <pc:spChg chg="add del">
          <ac:chgData name="智人 長崎" userId="6f350db948ec1a51" providerId="LiveId" clId="{C7E47E3A-E4E3-4941-BDAB-BCAD1703038D}" dt="2026-07-22T02:45:06.677" v="65103" actId="22"/>
          <ac:spMkLst>
            <pc:docMk/>
            <pc:sldMk cId="1631090820" sldId="267"/>
            <ac:spMk id="10" creationId="{A7FF7F66-5DD2-FC2B-FFED-F330A2BD9FB5}"/>
          </ac:spMkLst>
        </pc:spChg>
        <pc:spChg chg="add del mod ord">
          <ac:chgData name="智人 長崎" userId="6f350db948ec1a51" providerId="LiveId" clId="{C7E47E3A-E4E3-4941-BDAB-BCAD1703038D}" dt="2026-07-22T02:45:25.476" v="65105" actId="22"/>
          <ac:spMkLst>
            <pc:docMk/>
            <pc:sldMk cId="1631090820" sldId="267"/>
            <ac:spMk id="11" creationId="{2222C7D8-285A-7C3F-4921-DE55360894E5}"/>
          </ac:spMkLst>
        </pc:spChg>
        <pc:picChg chg="add del mod">
          <ac:chgData name="智人 長崎" userId="6f350db948ec1a51" providerId="LiveId" clId="{C7E47E3A-E4E3-4941-BDAB-BCAD1703038D}" dt="2026-07-22T02:44:46.078" v="65094" actId="22"/>
          <ac:picMkLst>
            <pc:docMk/>
            <pc:sldMk cId="1631090820" sldId="267"/>
            <ac:picMk id="5" creationId="{DF121FA3-9D73-5CEA-56D2-B0C76EC1717B}"/>
          </ac:picMkLst>
        </pc:picChg>
        <pc:picChg chg="add del mod ord">
          <ac:chgData name="智人 長崎" userId="6f350db948ec1a51" providerId="LiveId" clId="{C7E47E3A-E4E3-4941-BDAB-BCAD1703038D}" dt="2026-07-22T02:44:47.632" v="65095" actId="478"/>
          <ac:picMkLst>
            <pc:docMk/>
            <pc:sldMk cId="1631090820" sldId="267"/>
            <ac:picMk id="7" creationId="{2D4031D2-A875-E38E-0473-85A9F12EEA12}"/>
          </ac:picMkLst>
        </pc:picChg>
        <pc:picChg chg="add del mod">
          <ac:chgData name="智人 長崎" userId="6f350db948ec1a51" providerId="LiveId" clId="{C7E47E3A-E4E3-4941-BDAB-BCAD1703038D}" dt="2026-07-22T02:45:01.557" v="65101" actId="22"/>
          <ac:picMkLst>
            <pc:docMk/>
            <pc:sldMk cId="1631090820" sldId="267"/>
            <ac:picMk id="8" creationId="{87C38F88-BDF8-42D0-E156-2DF2101F4954}"/>
          </ac:picMkLst>
        </pc:picChg>
        <pc:picChg chg="add mod">
          <ac:chgData name="智人 長崎" userId="6f350db948ec1a51" providerId="LiveId" clId="{C7E47E3A-E4E3-4941-BDAB-BCAD1703038D}" dt="2026-07-22T02:45:34.263" v="65106" actId="27614"/>
          <ac:picMkLst>
            <pc:docMk/>
            <pc:sldMk cId="1631090820" sldId="267"/>
            <ac:picMk id="13" creationId="{664B6CE0-055F-6D0C-7FBC-D893C5D080D2}"/>
          </ac:picMkLst>
        </pc:picChg>
      </pc:sldChg>
      <pc:sldChg chg="addSp delSp modSp new mod modTransition">
        <pc:chgData name="智人 長崎" userId="6f350db948ec1a51" providerId="LiveId" clId="{C7E47E3A-E4E3-4941-BDAB-BCAD1703038D}" dt="2026-07-23T00:19:39.432" v="65564" actId="20577"/>
        <pc:sldMkLst>
          <pc:docMk/>
          <pc:sldMk cId="561089002" sldId="270"/>
        </pc:sldMkLst>
        <pc:spChg chg="mod">
          <ac:chgData name="智人 長崎" userId="6f350db948ec1a51" providerId="LiveId" clId="{C7E47E3A-E4E3-4941-BDAB-BCAD1703038D}" dt="2026-07-20T05:52:58.237" v="62760" actId="20577"/>
          <ac:spMkLst>
            <pc:docMk/>
            <pc:sldMk cId="561089002" sldId="270"/>
            <ac:spMk id="2" creationId="{E514BB97-AEA2-F359-C13C-15672C9C2FE2}"/>
          </ac:spMkLst>
        </pc:spChg>
        <pc:spChg chg="add mod">
          <ac:chgData name="智人 長崎" userId="6f350db948ec1a51" providerId="LiveId" clId="{C7E47E3A-E4E3-4941-BDAB-BCAD1703038D}" dt="2026-07-23T00:19:39.432" v="65564" actId="20577"/>
          <ac:spMkLst>
            <pc:docMk/>
            <pc:sldMk cId="561089002" sldId="270"/>
            <ac:spMk id="9" creationId="{539E5699-B0CC-D590-B486-766ACF51A758}"/>
          </ac:spMkLst>
        </pc:spChg>
        <pc:spChg chg="add mod">
          <ac:chgData name="智人 長崎" userId="6f350db948ec1a51" providerId="LiveId" clId="{C7E47E3A-E4E3-4941-BDAB-BCAD1703038D}" dt="2026-07-23T00:16:31.678" v="65365" actId="1036"/>
          <ac:spMkLst>
            <pc:docMk/>
            <pc:sldMk cId="561089002" sldId="270"/>
            <ac:spMk id="10" creationId="{0ABB3251-DF6D-A8B0-2EBC-EE09F475BD7C}"/>
          </ac:spMkLst>
        </pc:spChg>
        <pc:graphicFrameChg chg="add mod modGraphic">
          <ac:chgData name="智人 長崎" userId="6f350db948ec1a51" providerId="LiveId" clId="{C7E47E3A-E4E3-4941-BDAB-BCAD1703038D}" dt="2026-07-23T00:18:34.931" v="65415" actId="20577"/>
          <ac:graphicFrameMkLst>
            <pc:docMk/>
            <pc:sldMk cId="561089002" sldId="270"/>
            <ac:graphicFrameMk id="8" creationId="{E3582BBD-6079-7B0B-70AA-983ED7DB6F1B}"/>
          </ac:graphicFrameMkLst>
        </pc:graphicFrameChg>
      </pc:sldChg>
      <pc:sldChg chg="addSp delSp modSp add del mod ord modTransition modClrScheme chgLayout modNotesTx">
        <pc:chgData name="智人 長崎" userId="6f350db948ec1a51" providerId="LiveId" clId="{C7E47E3A-E4E3-4941-BDAB-BCAD1703038D}" dt="2026-07-23T00:37:47.690" v="65661"/>
        <pc:sldMkLst>
          <pc:docMk/>
          <pc:sldMk cId="839497406" sldId="285"/>
        </pc:sldMkLst>
        <pc:spChg chg="mod ord">
          <ac:chgData name="智人 長崎" userId="6f350db948ec1a51" providerId="LiveId" clId="{C7E47E3A-E4E3-4941-BDAB-BCAD1703038D}" dt="2026-07-17T00:01:45.521" v="55747"/>
          <ac:spMkLst>
            <pc:docMk/>
            <pc:sldMk cId="839497406" sldId="285"/>
            <ac:spMk id="2" creationId="{10D85348-4EC3-E05D-F9D7-A9EAD1487395}"/>
          </ac:spMkLst>
        </pc:spChg>
        <pc:spChg chg="mod ord">
          <ac:chgData name="智人 長崎" userId="6f350db948ec1a51" providerId="LiveId" clId="{C7E47E3A-E4E3-4941-BDAB-BCAD1703038D}" dt="2026-07-15T13:13:50.943" v="53699" actId="700"/>
          <ac:spMkLst>
            <pc:docMk/>
            <pc:sldMk cId="839497406" sldId="285"/>
            <ac:spMk id="4" creationId="{6788B691-6933-DDED-7064-F8E560E371DB}"/>
          </ac:spMkLst>
        </pc:spChg>
        <pc:spChg chg="add mod">
          <ac:chgData name="智人 長崎" userId="6f350db948ec1a51" providerId="LiveId" clId="{C7E47E3A-E4E3-4941-BDAB-BCAD1703038D}" dt="2026-07-16T23:58:49.995" v="55624" actId="1035"/>
          <ac:spMkLst>
            <pc:docMk/>
            <pc:sldMk cId="839497406" sldId="285"/>
            <ac:spMk id="5" creationId="{E7038636-09AD-B18B-6813-0B2F0041C3B1}"/>
          </ac:spMkLst>
        </pc:spChg>
        <pc:spChg chg="mod ord">
          <ac:chgData name="智人 長崎" userId="6f350db948ec1a51" providerId="LiveId" clId="{C7E47E3A-E4E3-4941-BDAB-BCAD1703038D}" dt="2026-07-19T16:12:12.196" v="60501" actId="20577"/>
          <ac:spMkLst>
            <pc:docMk/>
            <pc:sldMk cId="839497406" sldId="285"/>
            <ac:spMk id="7" creationId="{1864DA6F-F2D8-E039-884E-1BC2A770302A}"/>
          </ac:spMkLst>
        </pc:spChg>
        <pc:spChg chg="add mod">
          <ac:chgData name="智人 長崎" userId="6f350db948ec1a51" providerId="LiveId" clId="{C7E47E3A-E4E3-4941-BDAB-BCAD1703038D}" dt="2026-07-17T00:00:29.940" v="55685" actId="14100"/>
          <ac:spMkLst>
            <pc:docMk/>
            <pc:sldMk cId="839497406" sldId="285"/>
            <ac:spMk id="8" creationId="{CEEFA9E7-6C6A-CCC6-4D42-6A5423AB06D8}"/>
          </ac:spMkLst>
        </pc:spChg>
      </pc:sldChg>
      <pc:sldChg chg="addSp delSp modSp add del mod modAnim">
        <pc:chgData name="智人 長崎" userId="6f350db948ec1a51" providerId="LiveId" clId="{C7E47E3A-E4E3-4941-BDAB-BCAD1703038D}" dt="2026-07-22T02:24:54.911" v="64880" actId="47"/>
        <pc:sldMkLst>
          <pc:docMk/>
          <pc:sldMk cId="1191721693" sldId="287"/>
        </pc:sldMkLst>
      </pc:sldChg>
      <pc:sldChg chg="addSp delSp modSp new mod modTransition">
        <pc:chgData name="智人 長崎" userId="6f350db948ec1a51" providerId="LiveId" clId="{C7E47E3A-E4E3-4941-BDAB-BCAD1703038D}" dt="2026-07-22T23:26:36.252" v="65176"/>
        <pc:sldMkLst>
          <pc:docMk/>
          <pc:sldMk cId="3066114394" sldId="292"/>
        </pc:sldMkLst>
        <pc:spChg chg="mod">
          <ac:chgData name="智人 長崎" userId="6f350db948ec1a51" providerId="LiveId" clId="{C7E47E3A-E4E3-4941-BDAB-BCAD1703038D}" dt="2026-07-01T06:23:26.333" v="32644" actId="20577"/>
          <ac:spMkLst>
            <pc:docMk/>
            <pc:sldMk cId="3066114394" sldId="292"/>
            <ac:spMk id="2" creationId="{01ECB8ED-6D7C-D8F7-B776-D211691FB6C3}"/>
          </ac:spMkLst>
        </pc:spChg>
        <pc:spChg chg="mod">
          <ac:chgData name="智人 長崎" userId="6f350db948ec1a51" providerId="LiveId" clId="{C7E47E3A-E4E3-4941-BDAB-BCAD1703038D}" dt="2026-07-16T05:11:34.525" v="53873" actId="14100"/>
          <ac:spMkLst>
            <pc:docMk/>
            <pc:sldMk cId="3066114394" sldId="292"/>
            <ac:spMk id="3" creationId="{46AF393B-FC92-36FA-4BDA-72FFACDF6278}"/>
          </ac:spMkLst>
        </pc:spChg>
        <pc:spChg chg="add mod">
          <ac:chgData name="智人 長崎" userId="6f350db948ec1a51" providerId="LiveId" clId="{C7E47E3A-E4E3-4941-BDAB-BCAD1703038D}" dt="2026-07-16T05:11:51.203" v="53884" actId="1036"/>
          <ac:spMkLst>
            <pc:docMk/>
            <pc:sldMk cId="3066114394" sldId="292"/>
            <ac:spMk id="10" creationId="{F1E2D76B-FF42-B441-A839-ACE61C3D1AF3}"/>
          </ac:spMkLst>
        </pc:spChg>
        <pc:picChg chg="add mod ord">
          <ac:chgData name="智人 長崎" userId="6f350db948ec1a51" providerId="LiveId" clId="{C7E47E3A-E4E3-4941-BDAB-BCAD1703038D}" dt="2026-07-16T05:11:29.542" v="53870" actId="27614"/>
          <ac:picMkLst>
            <pc:docMk/>
            <pc:sldMk cId="3066114394" sldId="292"/>
            <ac:picMk id="6" creationId="{D7211C52-DF05-CD28-ABE6-58901D58233A}"/>
          </ac:picMkLst>
        </pc:picChg>
      </pc:sldChg>
      <pc:sldChg chg="addSp delSp modSp new mod modTransition">
        <pc:chgData name="智人 長崎" userId="6f350db948ec1a51" providerId="LiveId" clId="{C7E47E3A-E4E3-4941-BDAB-BCAD1703038D}" dt="2026-07-22T23:26:36.252" v="65176"/>
        <pc:sldMkLst>
          <pc:docMk/>
          <pc:sldMk cId="2335274246" sldId="306"/>
        </pc:sldMkLst>
        <pc:spChg chg="mod">
          <ac:chgData name="智人 長崎" userId="6f350db948ec1a51" providerId="LiveId" clId="{C7E47E3A-E4E3-4941-BDAB-BCAD1703038D}" dt="2026-07-16T23:06:35.158" v="54669" actId="20577"/>
          <ac:spMkLst>
            <pc:docMk/>
            <pc:sldMk cId="2335274246" sldId="306"/>
            <ac:spMk id="2" creationId="{8378EEC7-C035-A0F1-74C9-E2B84A447102}"/>
          </ac:spMkLst>
        </pc:spChg>
        <pc:spChg chg="mod">
          <ac:chgData name="智人 長崎" userId="6f350db948ec1a51" providerId="LiveId" clId="{C7E47E3A-E4E3-4941-BDAB-BCAD1703038D}" dt="2026-07-20T06:15:59.761" v="62900" actId="20577"/>
          <ac:spMkLst>
            <pc:docMk/>
            <pc:sldMk cId="2335274246" sldId="306"/>
            <ac:spMk id="3" creationId="{8222B14C-6665-CC49-4928-E4752ED39224}"/>
          </ac:spMkLst>
        </pc:spChg>
        <pc:picChg chg="add mod ord">
          <ac:chgData name="智人 長崎" userId="6f350db948ec1a51" providerId="LiveId" clId="{C7E47E3A-E4E3-4941-BDAB-BCAD1703038D}" dt="2026-07-19T18:45:46.092" v="61005" actId="167"/>
          <ac:picMkLst>
            <pc:docMk/>
            <pc:sldMk cId="2335274246" sldId="306"/>
            <ac:picMk id="7" creationId="{924AA041-2114-7135-3BD5-DD1E7B5CC791}"/>
          </ac:picMkLst>
        </pc:picChg>
      </pc:sldChg>
      <pc:sldChg chg="addSp delSp modSp add mod ord modTransition">
        <pc:chgData name="智人 長崎" userId="6f350db948ec1a51" providerId="LiveId" clId="{C7E47E3A-E4E3-4941-BDAB-BCAD1703038D}" dt="2026-07-22T23:26:36.252" v="65176"/>
        <pc:sldMkLst>
          <pc:docMk/>
          <pc:sldMk cId="144244739" sldId="307"/>
        </pc:sldMkLst>
        <pc:spChg chg="mod">
          <ac:chgData name="智人 長崎" userId="6f350db948ec1a51" providerId="LiveId" clId="{C7E47E3A-E4E3-4941-BDAB-BCAD1703038D}" dt="2026-07-20T06:15:14.417" v="62892" actId="20577"/>
          <ac:spMkLst>
            <pc:docMk/>
            <pc:sldMk cId="144244739" sldId="307"/>
            <ac:spMk id="2" creationId="{2BCCC9DA-B2A1-68DE-FC78-94E4475B463B}"/>
          </ac:spMkLst>
        </pc:spChg>
        <pc:spChg chg="mod">
          <ac:chgData name="智人 長崎" userId="6f350db948ec1a51" providerId="LiveId" clId="{C7E47E3A-E4E3-4941-BDAB-BCAD1703038D}" dt="2026-07-20T06:15:35.476" v="62893" actId="113"/>
          <ac:spMkLst>
            <pc:docMk/>
            <pc:sldMk cId="144244739" sldId="307"/>
            <ac:spMk id="3" creationId="{BD128484-A785-23AB-0AC6-7BE871098F57}"/>
          </ac:spMkLst>
        </pc:spChg>
        <pc:picChg chg="add mod ord">
          <ac:chgData name="智人 長崎" userId="6f350db948ec1a51" providerId="LiveId" clId="{C7E47E3A-E4E3-4941-BDAB-BCAD1703038D}" dt="2026-07-19T20:21:52.311" v="61029" actId="167"/>
          <ac:picMkLst>
            <pc:docMk/>
            <pc:sldMk cId="144244739" sldId="307"/>
            <ac:picMk id="8" creationId="{596D8A15-F3FE-9168-6DB5-239B2745D483}"/>
          </ac:picMkLst>
        </pc:picChg>
      </pc:sldChg>
      <pc:sldChg chg="modSp add mod modTransition">
        <pc:chgData name="智人 長崎" userId="6f350db948ec1a51" providerId="LiveId" clId="{C7E47E3A-E4E3-4941-BDAB-BCAD1703038D}" dt="2026-07-23T00:37:47.690" v="65661"/>
        <pc:sldMkLst>
          <pc:docMk/>
          <pc:sldMk cId="1164072682" sldId="320"/>
        </pc:sldMkLst>
        <pc:spChg chg="mod">
          <ac:chgData name="智人 長崎" userId="6f350db948ec1a51" providerId="LiveId" clId="{C7E47E3A-E4E3-4941-BDAB-BCAD1703038D}" dt="2026-07-23T00:06:50.148" v="65193" actId="242"/>
          <ac:spMkLst>
            <pc:docMk/>
            <pc:sldMk cId="1164072682" sldId="320"/>
            <ac:spMk id="2" creationId="{3E784EBD-5693-CC58-C401-60AB31C1B72C}"/>
          </ac:spMkLst>
        </pc:spChg>
        <pc:spChg chg="mod">
          <ac:chgData name="智人 長崎" userId="6f350db948ec1a51" providerId="LiveId" clId="{C7E47E3A-E4E3-4941-BDAB-BCAD1703038D}" dt="2026-07-20T07:16:34.209" v="63265" actId="14100"/>
          <ac:spMkLst>
            <pc:docMk/>
            <pc:sldMk cId="1164072682" sldId="320"/>
            <ac:spMk id="6" creationId="{499C2504-5B12-692C-DAF8-123430CE8167}"/>
          </ac:spMkLst>
        </pc:spChg>
        <pc:spChg chg="mod">
          <ac:chgData name="智人 長崎" userId="6f350db948ec1a51" providerId="LiveId" clId="{C7E47E3A-E4E3-4941-BDAB-BCAD1703038D}" dt="2026-07-20T07:16:36.407" v="63275" actId="1035"/>
          <ac:spMkLst>
            <pc:docMk/>
            <pc:sldMk cId="1164072682" sldId="320"/>
            <ac:spMk id="7" creationId="{245C383E-579D-1788-67CE-CAF66135C868}"/>
          </ac:spMkLst>
        </pc:spChg>
        <pc:spChg chg="mod">
          <ac:chgData name="智人 長崎" userId="6f350db948ec1a51" providerId="LiveId" clId="{C7E47E3A-E4E3-4941-BDAB-BCAD1703038D}" dt="2026-07-23T00:08:01.866" v="65253" actId="255"/>
          <ac:spMkLst>
            <pc:docMk/>
            <pc:sldMk cId="1164072682" sldId="320"/>
            <ac:spMk id="9" creationId="{2B7BCAAA-7B24-FF11-0F5A-5CB8D9A739A2}"/>
          </ac:spMkLst>
        </pc:spChg>
      </pc:sldChg>
      <pc:sldChg chg="addSp delSp modSp new add del mod ord modTransition modClrScheme chgLayout modNotesTx">
        <pc:chgData name="智人 長崎" userId="6f350db948ec1a51" providerId="LiveId" clId="{C7E47E3A-E4E3-4941-BDAB-BCAD1703038D}" dt="2026-07-23T00:37:47.690" v="65661"/>
        <pc:sldMkLst>
          <pc:docMk/>
          <pc:sldMk cId="247418864" sldId="323"/>
        </pc:sldMkLst>
        <pc:spChg chg="mod ord">
          <ac:chgData name="智人 長崎" userId="6f350db948ec1a51" providerId="LiveId" clId="{C7E47E3A-E4E3-4941-BDAB-BCAD1703038D}" dt="2026-07-18T14:04:27.965" v="57999" actId="700"/>
          <ac:spMkLst>
            <pc:docMk/>
            <pc:sldMk cId="247418864" sldId="323"/>
            <ac:spMk id="2" creationId="{F18CB512-37AD-CF32-B1D4-829CCF184056}"/>
          </ac:spMkLst>
        </pc:spChg>
        <pc:spChg chg="mod ord">
          <ac:chgData name="智人 長崎" userId="6f350db948ec1a51" providerId="LiveId" clId="{C7E47E3A-E4E3-4941-BDAB-BCAD1703038D}" dt="2026-07-18T14:04:27.965" v="57999" actId="700"/>
          <ac:spMkLst>
            <pc:docMk/>
            <pc:sldMk cId="247418864" sldId="323"/>
            <ac:spMk id="4" creationId="{E0EC4A71-2FB9-AAA6-56EF-FAB74215E5CF}"/>
          </ac:spMkLst>
        </pc:spChg>
        <pc:spChg chg="add mod ord">
          <ac:chgData name="智人 長崎" userId="6f350db948ec1a51" providerId="LiveId" clId="{C7E47E3A-E4E3-4941-BDAB-BCAD1703038D}" dt="2026-07-20T06:36:29.802" v="63042" actId="113"/>
          <ac:spMkLst>
            <pc:docMk/>
            <pc:sldMk cId="247418864" sldId="323"/>
            <ac:spMk id="8" creationId="{99738DF7-CD13-F8A6-F57A-266D33C0A8D3}"/>
          </ac:spMkLst>
        </pc:spChg>
        <pc:spChg chg="add mod ord">
          <ac:chgData name="智人 長崎" userId="6f350db948ec1a51" providerId="LiveId" clId="{C7E47E3A-E4E3-4941-BDAB-BCAD1703038D}" dt="2026-07-20T06:38:03.888" v="63081" actId="207"/>
          <ac:spMkLst>
            <pc:docMk/>
            <pc:sldMk cId="247418864" sldId="323"/>
            <ac:spMk id="12" creationId="{2CB5098D-0E75-F0C8-5419-E6BB7881D3E1}"/>
          </ac:spMkLst>
        </pc:spChg>
        <pc:spChg chg="add mod ord">
          <ac:chgData name="智人 長崎" userId="6f350db948ec1a51" providerId="LiveId" clId="{C7E47E3A-E4E3-4941-BDAB-BCAD1703038D}" dt="2026-07-20T06:36:26.884" v="63040" actId="113"/>
          <ac:spMkLst>
            <pc:docMk/>
            <pc:sldMk cId="247418864" sldId="323"/>
            <ac:spMk id="13" creationId="{BB01FD42-88AD-9020-17A6-449860944966}"/>
          </ac:spMkLst>
        </pc:spChg>
        <pc:picChg chg="add mod ord">
          <ac:chgData name="智人 長崎" userId="6f350db948ec1a51" providerId="LiveId" clId="{C7E47E3A-E4E3-4941-BDAB-BCAD1703038D}" dt="2026-07-20T05:54:41.168" v="62845" actId="14100"/>
          <ac:picMkLst>
            <pc:docMk/>
            <pc:sldMk cId="247418864" sldId="323"/>
            <ac:picMk id="16" creationId="{A505C87C-A4A5-6456-D013-FC43B92EBA7A}"/>
          </ac:picMkLst>
        </pc:picChg>
        <pc:picChg chg="add mod ord">
          <ac:chgData name="智人 長崎" userId="6f350db948ec1a51" providerId="LiveId" clId="{C7E47E3A-E4E3-4941-BDAB-BCAD1703038D}" dt="2026-07-20T05:54:41.168" v="62845" actId="14100"/>
          <ac:picMkLst>
            <pc:docMk/>
            <pc:sldMk cId="247418864" sldId="323"/>
            <ac:picMk id="18" creationId="{7E01418B-CE03-494B-691C-3CFE9D03972E}"/>
          </ac:picMkLst>
        </pc:picChg>
      </pc:sldChg>
      <pc:sldChg chg="addSp delSp modSp new mod modTransition">
        <pc:chgData name="智人 長崎" userId="6f350db948ec1a51" providerId="LiveId" clId="{C7E47E3A-E4E3-4941-BDAB-BCAD1703038D}" dt="2026-07-23T07:36:49.625" v="66094" actId="22"/>
        <pc:sldMkLst>
          <pc:docMk/>
          <pc:sldMk cId="123779771" sldId="327"/>
        </pc:sldMkLst>
        <pc:spChg chg="mod">
          <ac:chgData name="智人 長崎" userId="6f350db948ec1a51" providerId="LiveId" clId="{C7E47E3A-E4E3-4941-BDAB-BCAD1703038D}" dt="2026-07-20T05:52:25.790" v="62753" actId="242"/>
          <ac:spMkLst>
            <pc:docMk/>
            <pc:sldMk cId="123779771" sldId="327"/>
            <ac:spMk id="2" creationId="{F159269F-8520-8DA5-83B1-05D3A5F4E270}"/>
          </ac:spMkLst>
        </pc:spChg>
        <pc:spChg chg="mod">
          <ac:chgData name="智人 長崎" userId="6f350db948ec1a51" providerId="LiveId" clId="{C7E47E3A-E4E3-4941-BDAB-BCAD1703038D}" dt="2026-07-19T05:25:02.634" v="59604" actId="20577"/>
          <ac:spMkLst>
            <pc:docMk/>
            <pc:sldMk cId="123779771" sldId="327"/>
            <ac:spMk id="3" creationId="{5B6EA033-D1FD-03F6-7CD5-C08FEAC36A07}"/>
          </ac:spMkLst>
        </pc:spChg>
        <pc:spChg chg="mod">
          <ac:chgData name="智人 長崎" userId="6f350db948ec1a51" providerId="LiveId" clId="{C7E47E3A-E4E3-4941-BDAB-BCAD1703038D}" dt="2026-07-12T17:24:33.686" v="47438"/>
          <ac:spMkLst>
            <pc:docMk/>
            <pc:sldMk cId="123779771" sldId="327"/>
            <ac:spMk id="12" creationId="{6823BA57-6F47-26A1-1D60-D9E78B1C701F}"/>
          </ac:spMkLst>
        </pc:spChg>
        <pc:spChg chg="mod">
          <ac:chgData name="智人 長崎" userId="6f350db948ec1a51" providerId="LiveId" clId="{C7E47E3A-E4E3-4941-BDAB-BCAD1703038D}" dt="2026-07-12T17:24:33.686" v="47438"/>
          <ac:spMkLst>
            <pc:docMk/>
            <pc:sldMk cId="123779771" sldId="327"/>
            <ac:spMk id="13" creationId="{64F10690-5939-FBCC-42EB-05600C04D5A1}"/>
          </ac:spMkLst>
        </pc:spChg>
        <pc:grpChg chg="add mod">
          <ac:chgData name="智人 長崎" userId="6f350db948ec1a51" providerId="LiveId" clId="{C7E47E3A-E4E3-4941-BDAB-BCAD1703038D}" dt="2026-07-12T17:24:33.686" v="47438"/>
          <ac:grpSpMkLst>
            <pc:docMk/>
            <pc:sldMk cId="123779771" sldId="327"/>
            <ac:grpSpMk id="11" creationId="{1BB6C465-4500-1D37-CA8D-C04337C58543}"/>
          </ac:grpSpMkLst>
        </pc:grpChg>
        <pc:picChg chg="add del ord">
          <ac:chgData name="智人 長崎" userId="6f350db948ec1a51" providerId="LiveId" clId="{C7E47E3A-E4E3-4941-BDAB-BCAD1703038D}" dt="2026-07-23T07:36:49.228" v="66093" actId="478"/>
          <ac:picMkLst>
            <pc:docMk/>
            <pc:sldMk cId="123779771" sldId="327"/>
            <ac:picMk id="6" creationId="{2B732B72-7927-252E-C8CA-74D9AE540162}"/>
          </ac:picMkLst>
        </pc:picChg>
        <pc:picChg chg="add">
          <ac:chgData name="智人 長崎" userId="6f350db948ec1a51" providerId="LiveId" clId="{C7E47E3A-E4E3-4941-BDAB-BCAD1703038D}" dt="2026-07-23T07:36:49.625" v="66094" actId="22"/>
          <ac:picMkLst>
            <pc:docMk/>
            <pc:sldMk cId="123779771" sldId="327"/>
            <ac:picMk id="7" creationId="{BE11832C-6BD5-CD17-C252-780A600B9A4C}"/>
          </ac:picMkLst>
        </pc:picChg>
        <pc:cxnChg chg="mod">
          <ac:chgData name="智人 長崎" userId="6f350db948ec1a51" providerId="LiveId" clId="{C7E47E3A-E4E3-4941-BDAB-BCAD1703038D}" dt="2026-07-12T17:24:33.686" v="47438"/>
          <ac:cxnSpMkLst>
            <pc:docMk/>
            <pc:sldMk cId="123779771" sldId="327"/>
            <ac:cxnSpMk id="14" creationId="{B82366EA-9C48-5C5E-715D-CFBEE3975BC6}"/>
          </ac:cxnSpMkLst>
        </pc:cxnChg>
      </pc:sldChg>
      <pc:sldChg chg="addSp delSp modSp add mod modTransition">
        <pc:chgData name="智人 長崎" userId="6f350db948ec1a51" providerId="LiveId" clId="{C7E47E3A-E4E3-4941-BDAB-BCAD1703038D}" dt="2026-07-23T07:36:52.367" v="66096" actId="22"/>
        <pc:sldMkLst>
          <pc:docMk/>
          <pc:sldMk cId="1034817101" sldId="328"/>
        </pc:sldMkLst>
        <pc:spChg chg="mod">
          <ac:chgData name="智人 長崎" userId="6f350db948ec1a51" providerId="LiveId" clId="{C7E47E3A-E4E3-4941-BDAB-BCAD1703038D}" dt="2026-07-20T05:52:40.549" v="62756" actId="242"/>
          <ac:spMkLst>
            <pc:docMk/>
            <pc:sldMk cId="1034817101" sldId="328"/>
            <ac:spMk id="2" creationId="{507F3E01-D377-BF2F-0EB4-8CECEFA494AB}"/>
          </ac:spMkLst>
        </pc:spChg>
        <pc:spChg chg="mod">
          <ac:chgData name="智人 長崎" userId="6f350db948ec1a51" providerId="LiveId" clId="{C7E47E3A-E4E3-4941-BDAB-BCAD1703038D}" dt="2026-07-19T05:25:06.003" v="59606" actId="20577"/>
          <ac:spMkLst>
            <pc:docMk/>
            <pc:sldMk cId="1034817101" sldId="328"/>
            <ac:spMk id="3" creationId="{4F21DA9B-8B27-2B5C-2A4B-5EA6600E6631}"/>
          </ac:spMkLst>
        </pc:spChg>
        <pc:spChg chg="mod">
          <ac:chgData name="智人 長崎" userId="6f350db948ec1a51" providerId="LiveId" clId="{C7E47E3A-E4E3-4941-BDAB-BCAD1703038D}" dt="2026-07-12T17:24:47.301" v="47439"/>
          <ac:spMkLst>
            <pc:docMk/>
            <pc:sldMk cId="1034817101" sldId="328"/>
            <ac:spMk id="6" creationId="{F4250267-4BEB-5EC6-A9B5-451DFC4AC699}"/>
          </ac:spMkLst>
        </pc:spChg>
        <pc:spChg chg="mod">
          <ac:chgData name="智人 長崎" userId="6f350db948ec1a51" providerId="LiveId" clId="{C7E47E3A-E4E3-4941-BDAB-BCAD1703038D}" dt="2026-07-12T17:24:47.301" v="47439"/>
          <ac:spMkLst>
            <pc:docMk/>
            <pc:sldMk cId="1034817101" sldId="328"/>
            <ac:spMk id="7" creationId="{4F087257-32D5-3633-A89C-08F569A2829E}"/>
          </ac:spMkLst>
        </pc:spChg>
        <pc:grpChg chg="add mod">
          <ac:chgData name="智人 長崎" userId="6f350db948ec1a51" providerId="LiveId" clId="{C7E47E3A-E4E3-4941-BDAB-BCAD1703038D}" dt="2026-07-12T17:24:54.799" v="47440" actId="1076"/>
          <ac:grpSpMkLst>
            <pc:docMk/>
            <pc:sldMk cId="1034817101" sldId="328"/>
            <ac:grpSpMk id="5" creationId="{E6948256-401D-5FB1-27D8-A7E3B6AE60B7}"/>
          </ac:grpSpMkLst>
        </pc:grpChg>
        <pc:picChg chg="add">
          <ac:chgData name="智人 長崎" userId="6f350db948ec1a51" providerId="LiveId" clId="{C7E47E3A-E4E3-4941-BDAB-BCAD1703038D}" dt="2026-07-23T07:36:52.367" v="66096" actId="22"/>
          <ac:picMkLst>
            <pc:docMk/>
            <pc:sldMk cId="1034817101" sldId="328"/>
            <ac:picMk id="10" creationId="{6F1D25B3-4AAB-9431-C7B7-5B10D44BEF15}"/>
          </ac:picMkLst>
        </pc:picChg>
        <pc:picChg chg="add del ord">
          <ac:chgData name="智人 長崎" userId="6f350db948ec1a51" providerId="LiveId" clId="{C7E47E3A-E4E3-4941-BDAB-BCAD1703038D}" dt="2026-07-23T07:36:52.017" v="66095" actId="478"/>
          <ac:picMkLst>
            <pc:docMk/>
            <pc:sldMk cId="1034817101" sldId="328"/>
            <ac:picMk id="12" creationId="{55872098-6695-5B60-1B88-3A187B928605}"/>
          </ac:picMkLst>
        </pc:picChg>
        <pc:cxnChg chg="mod">
          <ac:chgData name="智人 長崎" userId="6f350db948ec1a51" providerId="LiveId" clId="{C7E47E3A-E4E3-4941-BDAB-BCAD1703038D}" dt="2026-07-12T17:24:47.301" v="47439"/>
          <ac:cxnSpMkLst>
            <pc:docMk/>
            <pc:sldMk cId="1034817101" sldId="328"/>
            <ac:cxnSpMk id="9" creationId="{9DAA6514-326E-BD4B-6DB5-FB99F6C4DE94}"/>
          </ac:cxnSpMkLst>
        </pc:cxnChg>
      </pc:sldChg>
      <pc:sldChg chg="addSp delSp modSp add mod modTransition">
        <pc:chgData name="智人 長崎" userId="6f350db948ec1a51" providerId="LiveId" clId="{C7E47E3A-E4E3-4941-BDAB-BCAD1703038D}" dt="2026-07-23T07:36:55.149" v="66098" actId="22"/>
        <pc:sldMkLst>
          <pc:docMk/>
          <pc:sldMk cId="4211522105" sldId="329"/>
        </pc:sldMkLst>
        <pc:spChg chg="mod">
          <ac:chgData name="智人 長崎" userId="6f350db948ec1a51" providerId="LiveId" clId="{C7E47E3A-E4E3-4941-BDAB-BCAD1703038D}" dt="2026-07-20T05:52:44.001" v="62757" actId="242"/>
          <ac:spMkLst>
            <pc:docMk/>
            <pc:sldMk cId="4211522105" sldId="329"/>
            <ac:spMk id="2" creationId="{33F2EA2F-48E8-6989-29AA-9055C2311C28}"/>
          </ac:spMkLst>
        </pc:spChg>
        <pc:spChg chg="mod">
          <ac:chgData name="智人 長崎" userId="6f350db948ec1a51" providerId="LiveId" clId="{C7E47E3A-E4E3-4941-BDAB-BCAD1703038D}" dt="2026-07-19T05:25:12.391" v="59610" actId="20577"/>
          <ac:spMkLst>
            <pc:docMk/>
            <pc:sldMk cId="4211522105" sldId="329"/>
            <ac:spMk id="3" creationId="{F053287A-87CF-4A48-5671-D2973B302195}"/>
          </ac:spMkLst>
        </pc:spChg>
        <pc:spChg chg="mod">
          <ac:chgData name="智人 長崎" userId="6f350db948ec1a51" providerId="LiveId" clId="{C7E47E3A-E4E3-4941-BDAB-BCAD1703038D}" dt="2026-07-12T17:25:09.584" v="47441"/>
          <ac:spMkLst>
            <pc:docMk/>
            <pc:sldMk cId="4211522105" sldId="329"/>
            <ac:spMk id="6" creationId="{A7094307-226C-F8C1-3319-905C2D58ADBF}"/>
          </ac:spMkLst>
        </pc:spChg>
        <pc:spChg chg="mod">
          <ac:chgData name="智人 長崎" userId="6f350db948ec1a51" providerId="LiveId" clId="{C7E47E3A-E4E3-4941-BDAB-BCAD1703038D}" dt="2026-07-12T17:25:09.584" v="47441"/>
          <ac:spMkLst>
            <pc:docMk/>
            <pc:sldMk cId="4211522105" sldId="329"/>
            <ac:spMk id="7" creationId="{DF0235A8-7387-9209-2005-1A09FB064EC5}"/>
          </ac:spMkLst>
        </pc:spChg>
        <pc:grpChg chg="add mod">
          <ac:chgData name="智人 長崎" userId="6f350db948ec1a51" providerId="LiveId" clId="{C7E47E3A-E4E3-4941-BDAB-BCAD1703038D}" dt="2026-07-12T17:25:10.521" v="47443" actId="1076"/>
          <ac:grpSpMkLst>
            <pc:docMk/>
            <pc:sldMk cId="4211522105" sldId="329"/>
            <ac:grpSpMk id="5" creationId="{70DAFD2D-CB43-65AB-EA7F-E2C42144A9BC}"/>
          </ac:grpSpMkLst>
        </pc:grpChg>
        <pc:picChg chg="add">
          <ac:chgData name="智人 長崎" userId="6f350db948ec1a51" providerId="LiveId" clId="{C7E47E3A-E4E3-4941-BDAB-BCAD1703038D}" dt="2026-07-23T07:36:55.149" v="66098" actId="22"/>
          <ac:picMkLst>
            <pc:docMk/>
            <pc:sldMk cId="4211522105" sldId="329"/>
            <ac:picMk id="10" creationId="{ACA4420F-70EE-977E-23BA-9CE580A5EBA0}"/>
          </ac:picMkLst>
        </pc:picChg>
        <pc:picChg chg="add del ord">
          <ac:chgData name="智人 長崎" userId="6f350db948ec1a51" providerId="LiveId" clId="{C7E47E3A-E4E3-4941-BDAB-BCAD1703038D}" dt="2026-07-23T07:36:54.832" v="66097" actId="478"/>
          <ac:picMkLst>
            <pc:docMk/>
            <pc:sldMk cId="4211522105" sldId="329"/>
            <ac:picMk id="12" creationId="{E40C59AA-D1CE-600E-6F08-1E111FDBB40B}"/>
          </ac:picMkLst>
        </pc:picChg>
        <pc:cxnChg chg="mod">
          <ac:chgData name="智人 長崎" userId="6f350db948ec1a51" providerId="LiveId" clId="{C7E47E3A-E4E3-4941-BDAB-BCAD1703038D}" dt="2026-07-12T17:25:09.584" v="47441"/>
          <ac:cxnSpMkLst>
            <pc:docMk/>
            <pc:sldMk cId="4211522105" sldId="329"/>
            <ac:cxnSpMk id="9" creationId="{F42F2DA2-38DF-9737-D838-0266AEBD76BB}"/>
          </ac:cxnSpMkLst>
        </pc:cxnChg>
      </pc:sldChg>
      <pc:sldChg chg="addSp delSp modSp add mod ord modTransition">
        <pc:chgData name="智人 長崎" userId="6f350db948ec1a51" providerId="LiveId" clId="{C7E47E3A-E4E3-4941-BDAB-BCAD1703038D}" dt="2026-07-23T07:36:44.223" v="66092" actId="478"/>
        <pc:sldMkLst>
          <pc:docMk/>
          <pc:sldMk cId="2224095149" sldId="330"/>
        </pc:sldMkLst>
        <pc:spChg chg="mod">
          <ac:chgData name="智人 長崎" userId="6f350db948ec1a51" providerId="LiveId" clId="{C7E47E3A-E4E3-4941-BDAB-BCAD1703038D}" dt="2026-07-20T05:52:55.365" v="62759" actId="242"/>
          <ac:spMkLst>
            <pc:docMk/>
            <pc:sldMk cId="2224095149" sldId="330"/>
            <ac:spMk id="2" creationId="{10F68503-696A-EB33-D2B1-25AAE147A0FA}"/>
          </ac:spMkLst>
        </pc:spChg>
        <pc:spChg chg="mod">
          <ac:chgData name="智人 長崎" userId="6f350db948ec1a51" providerId="LiveId" clId="{C7E47E3A-E4E3-4941-BDAB-BCAD1703038D}" dt="2026-07-19T05:25:09.221" v="59608" actId="20577"/>
          <ac:spMkLst>
            <pc:docMk/>
            <pc:sldMk cId="2224095149" sldId="330"/>
            <ac:spMk id="3" creationId="{903FB0D9-C547-FB9D-81F3-0D57DF970939}"/>
          </ac:spMkLst>
        </pc:spChg>
        <pc:graphicFrameChg chg="add del mod">
          <ac:chgData name="智人 長崎" userId="6f350db948ec1a51" providerId="LiveId" clId="{C7E47E3A-E4E3-4941-BDAB-BCAD1703038D}" dt="2026-07-23T07:36:29.104" v="66085" actId="22"/>
          <ac:graphicFrameMkLst>
            <pc:docMk/>
            <pc:sldMk cId="2224095149" sldId="330"/>
            <ac:graphicFrameMk id="6" creationId="{85A53244-CBD4-14FA-D3A0-4CD04535BA8C}"/>
          </ac:graphicFrameMkLst>
        </pc:graphicFrameChg>
        <pc:picChg chg="add mod ord">
          <ac:chgData name="智人 長崎" userId="6f350db948ec1a51" providerId="LiveId" clId="{C7E47E3A-E4E3-4941-BDAB-BCAD1703038D}" dt="2026-07-23T07:36:41.374" v="66090" actId="167"/>
          <ac:picMkLst>
            <pc:docMk/>
            <pc:sldMk cId="2224095149" sldId="330"/>
            <ac:picMk id="8" creationId="{34E93AD2-B158-86FA-49C3-758A7AAFB6B2}"/>
          </ac:picMkLst>
        </pc:picChg>
        <pc:picChg chg="add del mod ord">
          <ac:chgData name="智人 長崎" userId="6f350db948ec1a51" providerId="LiveId" clId="{C7E47E3A-E4E3-4941-BDAB-BCAD1703038D}" dt="2026-07-23T07:36:44.223" v="66092" actId="478"/>
          <ac:picMkLst>
            <pc:docMk/>
            <pc:sldMk cId="2224095149" sldId="330"/>
            <ac:picMk id="14" creationId="{348D79F1-B933-CE2C-757C-7EF983365704}"/>
          </ac:picMkLst>
        </pc:picChg>
      </pc:sldChg>
      <pc:sldChg chg="modSp add mod modTransition">
        <pc:chgData name="智人 長崎" userId="6f350db948ec1a51" providerId="LiveId" clId="{C7E47E3A-E4E3-4941-BDAB-BCAD1703038D}" dt="2026-07-22T23:26:36.252" v="65176"/>
        <pc:sldMkLst>
          <pc:docMk/>
          <pc:sldMk cId="113845728" sldId="334"/>
        </pc:sldMkLst>
        <pc:spChg chg="mod">
          <ac:chgData name="智人 長崎" userId="6f350db948ec1a51" providerId="LiveId" clId="{C7E47E3A-E4E3-4941-BDAB-BCAD1703038D}" dt="2026-07-20T08:45:08.636" v="64127"/>
          <ac:spMkLst>
            <pc:docMk/>
            <pc:sldMk cId="113845728" sldId="334"/>
            <ac:spMk id="2" creationId="{7F6F5C5F-2582-A0F4-67B5-6683306BC5A3}"/>
          </ac:spMkLst>
        </pc:spChg>
        <pc:spChg chg="mod">
          <ac:chgData name="智人 長崎" userId="6f350db948ec1a51" providerId="LiveId" clId="{C7E47E3A-E4E3-4941-BDAB-BCAD1703038D}" dt="2026-07-20T08:59:14.134" v="64274" actId="20577"/>
          <ac:spMkLst>
            <pc:docMk/>
            <pc:sldMk cId="113845728" sldId="334"/>
            <ac:spMk id="3" creationId="{18307597-AB4B-C6BF-C000-2202817A3078}"/>
          </ac:spMkLst>
        </pc:spChg>
        <pc:spChg chg="mod">
          <ac:chgData name="智人 長崎" userId="6f350db948ec1a51" providerId="LiveId" clId="{C7E47E3A-E4E3-4941-BDAB-BCAD1703038D}" dt="2026-07-20T08:58:01.250" v="64227" actId="20577"/>
          <ac:spMkLst>
            <pc:docMk/>
            <pc:sldMk cId="113845728" sldId="334"/>
            <ac:spMk id="7" creationId="{35930F5E-DBD4-6B48-65B1-1A95B9E65D2B}"/>
          </ac:spMkLst>
        </pc:spChg>
        <pc:spChg chg="mod">
          <ac:chgData name="智人 長崎" userId="6f350db948ec1a51" providerId="LiveId" clId="{C7E47E3A-E4E3-4941-BDAB-BCAD1703038D}" dt="2026-07-20T08:57:35.790" v="64186" actId="1036"/>
          <ac:spMkLst>
            <pc:docMk/>
            <pc:sldMk cId="113845728" sldId="334"/>
            <ac:spMk id="9" creationId="{AF97F1F3-39C4-64B0-EC49-41F6185ECC22}"/>
          </ac:spMkLst>
        </pc:spChg>
      </pc:sldChg>
      <pc:sldChg chg="delSp modSp add mod modTransition modAnim">
        <pc:chgData name="智人 長崎" userId="6f350db948ec1a51" providerId="LiveId" clId="{C7E47E3A-E4E3-4941-BDAB-BCAD1703038D}" dt="2026-07-23T00:37:47.690" v="65661"/>
        <pc:sldMkLst>
          <pc:docMk/>
          <pc:sldMk cId="1227868169" sldId="335"/>
        </pc:sldMkLst>
        <pc:spChg chg="mod">
          <ac:chgData name="智人 長崎" userId="6f350db948ec1a51" providerId="LiveId" clId="{C7E47E3A-E4E3-4941-BDAB-BCAD1703038D}" dt="2026-07-15T13:17:16.895" v="53751" actId="20577"/>
          <ac:spMkLst>
            <pc:docMk/>
            <pc:sldMk cId="1227868169" sldId="335"/>
            <ac:spMk id="2" creationId="{6D927C6C-68AC-1D9B-CE9F-DE8067E04D1D}"/>
          </ac:spMkLst>
        </pc:spChg>
      </pc:sldChg>
      <pc:sldChg chg="addSp delSp modSp add mod ord modTransition addAnim delAnim modAnim">
        <pc:chgData name="智人 長崎" userId="6f350db948ec1a51" providerId="LiveId" clId="{C7E47E3A-E4E3-4941-BDAB-BCAD1703038D}" dt="2026-07-23T00:40:50.500" v="65667"/>
        <pc:sldMkLst>
          <pc:docMk/>
          <pc:sldMk cId="227813428" sldId="337"/>
        </pc:sldMkLst>
        <pc:spChg chg="add mod">
          <ac:chgData name="智人 長崎" userId="6f350db948ec1a51" providerId="LiveId" clId="{C7E47E3A-E4E3-4941-BDAB-BCAD1703038D}" dt="2026-07-22T02:33:45.666" v="65090" actId="14100"/>
          <ac:spMkLst>
            <pc:docMk/>
            <pc:sldMk cId="227813428" sldId="337"/>
            <ac:spMk id="5" creationId="{07D74BFB-2B3C-E6F6-67F4-EA523608DA88}"/>
          </ac:spMkLst>
        </pc:spChg>
        <pc:spChg chg="mod">
          <ac:chgData name="智人 長崎" userId="6f350db948ec1a51" providerId="LiveId" clId="{C7E47E3A-E4E3-4941-BDAB-BCAD1703038D}" dt="2026-07-22T02:19:57.815" v="64838"/>
          <ac:spMkLst>
            <pc:docMk/>
            <pc:sldMk cId="227813428" sldId="337"/>
            <ac:spMk id="12" creationId="{B6EE2153-6822-DE21-5998-0C6761C88157}"/>
          </ac:spMkLst>
        </pc:spChg>
        <pc:spChg chg="mod">
          <ac:chgData name="智人 長崎" userId="6f350db948ec1a51" providerId="LiveId" clId="{C7E47E3A-E4E3-4941-BDAB-BCAD1703038D}" dt="2026-07-22T02:19:57.815" v="64838"/>
          <ac:spMkLst>
            <pc:docMk/>
            <pc:sldMk cId="227813428" sldId="337"/>
            <ac:spMk id="14" creationId="{435A6F97-91F5-2C53-1A98-D72C7418A6BC}"/>
          </ac:spMkLst>
        </pc:spChg>
        <pc:spChg chg="mod">
          <ac:chgData name="智人 長崎" userId="6f350db948ec1a51" providerId="LiveId" clId="{C7E47E3A-E4E3-4941-BDAB-BCAD1703038D}" dt="2026-07-22T02:19:57.815" v="64838"/>
          <ac:spMkLst>
            <pc:docMk/>
            <pc:sldMk cId="227813428" sldId="337"/>
            <ac:spMk id="15" creationId="{1DD623A1-958F-1A49-344B-CC4F58E61200}"/>
          </ac:spMkLst>
        </pc:spChg>
        <pc:spChg chg="mod">
          <ac:chgData name="智人 長崎" userId="6f350db948ec1a51" providerId="LiveId" clId="{C7E47E3A-E4E3-4941-BDAB-BCAD1703038D}" dt="2026-07-22T02:19:57.815" v="64838"/>
          <ac:spMkLst>
            <pc:docMk/>
            <pc:sldMk cId="227813428" sldId="337"/>
            <ac:spMk id="16" creationId="{1090517F-CC41-14BD-F769-00ED838FB513}"/>
          </ac:spMkLst>
        </pc:spChg>
        <pc:grpChg chg="add mod">
          <ac:chgData name="智人 長崎" userId="6f350db948ec1a51" providerId="LiveId" clId="{C7E47E3A-E4E3-4941-BDAB-BCAD1703038D}" dt="2026-07-22T02:20:13.095" v="64840" actId="1076"/>
          <ac:grpSpMkLst>
            <pc:docMk/>
            <pc:sldMk cId="227813428" sldId="337"/>
            <ac:grpSpMk id="11" creationId="{FE6BB009-4217-7A21-EA8E-4DF1128EEF0F}"/>
          </ac:grpSpMkLst>
        </pc:grpChg>
        <pc:picChg chg="add mod ord">
          <ac:chgData name="智人 長崎" userId="6f350db948ec1a51" providerId="LiveId" clId="{C7E47E3A-E4E3-4941-BDAB-BCAD1703038D}" dt="2026-07-16T13:10:55.612" v="54080" actId="167"/>
          <ac:picMkLst>
            <pc:docMk/>
            <pc:sldMk cId="227813428" sldId="337"/>
            <ac:picMk id="6" creationId="{365FB081-7E2D-9171-6B64-5241B560748A}"/>
          </ac:picMkLst>
        </pc:picChg>
        <pc:picChg chg="add mod">
          <ac:chgData name="智人 長崎" userId="6f350db948ec1a51" providerId="LiveId" clId="{C7E47E3A-E4E3-4941-BDAB-BCAD1703038D}" dt="2026-07-22T02:19:32.157" v="64833" actId="1076"/>
          <ac:picMkLst>
            <pc:docMk/>
            <pc:sldMk cId="227813428" sldId="337"/>
            <ac:picMk id="8" creationId="{80094158-EAE5-9599-7B36-02449D17BFDD}"/>
          </ac:picMkLst>
        </pc:picChg>
        <pc:picChg chg="add mod">
          <ac:chgData name="智人 長崎" userId="6f350db948ec1a51" providerId="LiveId" clId="{C7E47E3A-E4E3-4941-BDAB-BCAD1703038D}" dt="2026-07-22T02:19:49.172" v="64837" actId="1076"/>
          <ac:picMkLst>
            <pc:docMk/>
            <pc:sldMk cId="227813428" sldId="337"/>
            <ac:picMk id="10" creationId="{F6734D74-F346-4FAA-335E-3B019DC61ED0}"/>
          </ac:picMkLst>
        </pc:picChg>
        <pc:picChg chg="add del mod">
          <ac:chgData name="智人 長崎" userId="6f350db948ec1a51" providerId="LiveId" clId="{C7E47E3A-E4E3-4941-BDAB-BCAD1703038D}" dt="2026-07-22T02:20:36.661" v="64848" actId="22"/>
          <ac:picMkLst>
            <pc:docMk/>
            <pc:sldMk cId="227813428" sldId="337"/>
            <ac:picMk id="18" creationId="{AAC81D88-FAF4-BB19-D5AB-919E1E5A3A63}"/>
          </ac:picMkLst>
        </pc:picChg>
        <pc:picChg chg="add mod">
          <ac:chgData name="智人 長崎" userId="6f350db948ec1a51" providerId="LiveId" clId="{C7E47E3A-E4E3-4941-BDAB-BCAD1703038D}" dt="2026-07-22T02:23:06.489" v="64872" actId="1076"/>
          <ac:picMkLst>
            <pc:docMk/>
            <pc:sldMk cId="227813428" sldId="337"/>
            <ac:picMk id="20" creationId="{0A7267CC-DD4F-CB8B-461A-543DF23E4A23}"/>
          </ac:picMkLst>
        </pc:picChg>
        <pc:picChg chg="add mod">
          <ac:chgData name="智人 長崎" userId="6f350db948ec1a51" providerId="LiveId" clId="{C7E47E3A-E4E3-4941-BDAB-BCAD1703038D}" dt="2026-07-22T02:22:07.808" v="64863" actId="1076"/>
          <ac:picMkLst>
            <pc:docMk/>
            <pc:sldMk cId="227813428" sldId="337"/>
            <ac:picMk id="22" creationId="{5E6F2F01-8264-94FE-A204-70F200AA5890}"/>
          </ac:picMkLst>
        </pc:picChg>
      </pc:sldChg>
      <pc:sldChg chg="addSp delSp modSp add mod modTransition modShow">
        <pc:chgData name="智人 長崎" userId="6f350db948ec1a51" providerId="LiveId" clId="{C7E47E3A-E4E3-4941-BDAB-BCAD1703038D}" dt="2026-07-23T05:14:34.693" v="66047" actId="20577"/>
        <pc:sldMkLst>
          <pc:docMk/>
          <pc:sldMk cId="2797773956" sldId="339"/>
        </pc:sldMkLst>
        <pc:spChg chg="mod">
          <ac:chgData name="智人 長崎" userId="6f350db948ec1a51" providerId="LiveId" clId="{C7E47E3A-E4E3-4941-BDAB-BCAD1703038D}" dt="2026-07-20T06:16:18.335" v="62901" actId="20577"/>
          <ac:spMkLst>
            <pc:docMk/>
            <pc:sldMk cId="2797773956" sldId="339"/>
            <ac:spMk id="2" creationId="{A1366703-E0F4-8C17-957D-C5EA466FE85D}"/>
          </ac:spMkLst>
        </pc:spChg>
        <pc:spChg chg="add del mod">
          <ac:chgData name="智人 長崎" userId="6f350db948ec1a51" providerId="LiveId" clId="{C7E47E3A-E4E3-4941-BDAB-BCAD1703038D}" dt="2026-07-23T05:14:34.693" v="66047" actId="20577"/>
          <ac:spMkLst>
            <pc:docMk/>
            <pc:sldMk cId="2797773956" sldId="339"/>
            <ac:spMk id="3" creationId="{A842A597-E709-7676-B931-C00EC10116EA}"/>
          </ac:spMkLst>
        </pc:spChg>
        <pc:spChg chg="add mod">
          <ac:chgData name="智人 長崎" userId="6f350db948ec1a51" providerId="LiveId" clId="{C7E47E3A-E4E3-4941-BDAB-BCAD1703038D}" dt="2026-07-23T05:13:43.951" v="66040" actId="465"/>
          <ac:spMkLst>
            <pc:docMk/>
            <pc:sldMk cId="2797773956" sldId="339"/>
            <ac:spMk id="8" creationId="{304C8505-9D80-A167-E4FA-BD789960790A}"/>
          </ac:spMkLst>
        </pc:spChg>
        <pc:spChg chg="add mod">
          <ac:chgData name="智人 長崎" userId="6f350db948ec1a51" providerId="LiveId" clId="{C7E47E3A-E4E3-4941-BDAB-BCAD1703038D}" dt="2026-07-23T05:13:35.549" v="66039" actId="12789"/>
          <ac:spMkLst>
            <pc:docMk/>
            <pc:sldMk cId="2797773956" sldId="339"/>
            <ac:spMk id="10" creationId="{3F63A455-DC5D-9D5C-A791-A40ABA327CDF}"/>
          </ac:spMkLst>
        </pc:spChg>
        <pc:spChg chg="add del mod">
          <ac:chgData name="智人 長崎" userId="6f350db948ec1a51" providerId="LiveId" clId="{C7E47E3A-E4E3-4941-BDAB-BCAD1703038D}" dt="2026-07-23T00:13:48.975" v="65305" actId="478"/>
          <ac:spMkLst>
            <pc:docMk/>
            <pc:sldMk cId="2797773956" sldId="339"/>
            <ac:spMk id="20" creationId="{D1C68CE8-69BE-2933-D6C7-40D4A22D8A2D}"/>
          </ac:spMkLst>
        </pc:spChg>
        <pc:picChg chg="add mod ord">
          <ac:chgData name="智人 長崎" userId="6f350db948ec1a51" providerId="LiveId" clId="{C7E47E3A-E4E3-4941-BDAB-BCAD1703038D}" dt="2026-07-23T00:14:16.211" v="65318" actId="1076"/>
          <ac:picMkLst>
            <pc:docMk/>
            <pc:sldMk cId="2797773956" sldId="339"/>
            <ac:picMk id="18" creationId="{7D1D14AD-23C6-3498-DA1F-3FC81266BBD8}"/>
          </ac:picMkLst>
        </pc:picChg>
      </pc:sldChg>
      <pc:sldChg chg="addSp delSp modSp new mod modTransition modAnim">
        <pc:chgData name="智人 長崎" userId="6f350db948ec1a51" providerId="LiveId" clId="{C7E47E3A-E4E3-4941-BDAB-BCAD1703038D}" dt="2026-07-23T05:22:26.694" v="66079" actId="207"/>
        <pc:sldMkLst>
          <pc:docMk/>
          <pc:sldMk cId="3616627881" sldId="350"/>
        </pc:sldMkLst>
        <pc:spChg chg="mod">
          <ac:chgData name="智人 長崎" userId="6f350db948ec1a51" providerId="LiveId" clId="{C7E47E3A-E4E3-4941-BDAB-BCAD1703038D}" dt="2026-07-18T09:21:16.290" v="56708" actId="20577"/>
          <ac:spMkLst>
            <pc:docMk/>
            <pc:sldMk cId="3616627881" sldId="350"/>
            <ac:spMk id="2" creationId="{A12EAD69-8C02-65DA-C4D6-3D13AA49E494}"/>
          </ac:spMkLst>
        </pc:spChg>
        <pc:spChg chg="mod ord">
          <ac:chgData name="智人 長崎" userId="6f350db948ec1a51" providerId="LiveId" clId="{C7E47E3A-E4E3-4941-BDAB-BCAD1703038D}" dt="2026-07-20T08:40:59.861" v="64125" actId="20577"/>
          <ac:spMkLst>
            <pc:docMk/>
            <pc:sldMk cId="3616627881" sldId="350"/>
            <ac:spMk id="3" creationId="{032D2FF9-A6C8-AF48-791B-8329C6067BB5}"/>
          </ac:spMkLst>
        </pc:spChg>
        <pc:spChg chg="add mod">
          <ac:chgData name="智人 長崎" userId="6f350db948ec1a51" providerId="LiveId" clId="{C7E47E3A-E4E3-4941-BDAB-BCAD1703038D}" dt="2026-07-23T05:22:26.694" v="66079" actId="207"/>
          <ac:spMkLst>
            <pc:docMk/>
            <pc:sldMk cId="3616627881" sldId="350"/>
            <ac:spMk id="5" creationId="{832F3F83-43AB-E69E-6B9B-94B91FEEB8FD}"/>
          </ac:spMkLst>
        </pc:spChg>
        <pc:spChg chg="add mod">
          <ac:chgData name="智人 長崎" userId="6f350db948ec1a51" providerId="LiveId" clId="{C7E47E3A-E4E3-4941-BDAB-BCAD1703038D}" dt="2026-07-23T05:22:26.694" v="66079" actId="207"/>
          <ac:spMkLst>
            <pc:docMk/>
            <pc:sldMk cId="3616627881" sldId="350"/>
            <ac:spMk id="7" creationId="{6463AB99-F775-B901-4F93-0B75EE69013D}"/>
          </ac:spMkLst>
        </pc:spChg>
        <pc:spChg chg="add mod ord">
          <ac:chgData name="智人 長崎" userId="6f350db948ec1a51" providerId="LiveId" clId="{C7E47E3A-E4E3-4941-BDAB-BCAD1703038D}" dt="2026-07-23T04:48:27.850" v="65931" actId="1076"/>
          <ac:spMkLst>
            <pc:docMk/>
            <pc:sldMk cId="3616627881" sldId="350"/>
            <ac:spMk id="13" creationId="{A8134D3C-5A01-D1C1-9A54-835EFCC24AF2}"/>
          </ac:spMkLst>
        </pc:spChg>
        <pc:spChg chg="add mod ord">
          <ac:chgData name="智人 長崎" userId="6f350db948ec1a51" providerId="LiveId" clId="{C7E47E3A-E4E3-4941-BDAB-BCAD1703038D}" dt="2026-07-22T02:29:21.994" v="64972" actId="113"/>
          <ac:spMkLst>
            <pc:docMk/>
            <pc:sldMk cId="3616627881" sldId="350"/>
            <ac:spMk id="14" creationId="{C6F45E4F-99BA-5776-0ABF-BF161E4AF1D3}"/>
          </ac:spMkLst>
        </pc:spChg>
        <pc:spChg chg="add mod ord">
          <ac:chgData name="智人 長崎" userId="6f350db948ec1a51" providerId="LiveId" clId="{C7E47E3A-E4E3-4941-BDAB-BCAD1703038D}" dt="2026-07-22T02:30:20.118" v="65038" actId="113"/>
          <ac:spMkLst>
            <pc:docMk/>
            <pc:sldMk cId="3616627881" sldId="350"/>
            <ac:spMk id="15" creationId="{68BC12DF-4BA7-BAF4-34C6-6FA5523656E0}"/>
          </ac:spMkLst>
        </pc:spChg>
        <pc:picChg chg="add mod">
          <ac:chgData name="智人 長崎" userId="6f350db948ec1a51" providerId="LiveId" clId="{C7E47E3A-E4E3-4941-BDAB-BCAD1703038D}" dt="2026-07-20T01:52:49.731" v="61557" actId="1036"/>
          <ac:picMkLst>
            <pc:docMk/>
            <pc:sldMk cId="3616627881" sldId="350"/>
            <ac:picMk id="23" creationId="{938BD9A6-0139-21AC-82E2-841E85DDF54F}"/>
          </ac:picMkLst>
        </pc:picChg>
        <pc:picChg chg="add mod">
          <ac:chgData name="智人 長崎" userId="6f350db948ec1a51" providerId="LiveId" clId="{C7E47E3A-E4E3-4941-BDAB-BCAD1703038D}" dt="2026-07-19T16:59:59.984" v="60641" actId="1076"/>
          <ac:picMkLst>
            <pc:docMk/>
            <pc:sldMk cId="3616627881" sldId="350"/>
            <ac:picMk id="25" creationId="{64D1811F-8FAD-450E-A49B-512FBA7A540C}"/>
          </ac:picMkLst>
        </pc:picChg>
      </pc:sldChg>
      <pc:sldChg chg="modSp add mod ord modTransition modShow">
        <pc:chgData name="智人 長崎" userId="6f350db948ec1a51" providerId="LiveId" clId="{C7E47E3A-E4E3-4941-BDAB-BCAD1703038D}" dt="2026-07-23T05:27:37.139" v="66081"/>
        <pc:sldMkLst>
          <pc:docMk/>
          <pc:sldMk cId="2951654890" sldId="352"/>
        </pc:sldMkLst>
        <pc:spChg chg="mod">
          <ac:chgData name="智人 長崎" userId="6f350db948ec1a51" providerId="LiveId" clId="{C7E47E3A-E4E3-4941-BDAB-BCAD1703038D}" dt="2026-07-20T06:59:10.977" v="63113" actId="20577"/>
          <ac:spMkLst>
            <pc:docMk/>
            <pc:sldMk cId="2951654890" sldId="352"/>
            <ac:spMk id="4" creationId="{9A353E49-3733-23C9-E7A4-2ADF408D241F}"/>
          </ac:spMkLst>
        </pc:spChg>
        <pc:spChg chg="mod">
          <ac:chgData name="智人 長崎" userId="6f350db948ec1a51" providerId="LiveId" clId="{C7E47E3A-E4E3-4941-BDAB-BCAD1703038D}" dt="2026-07-23T00:36:09.426" v="65659" actId="207"/>
          <ac:spMkLst>
            <pc:docMk/>
            <pc:sldMk cId="2951654890" sldId="352"/>
            <ac:spMk id="6" creationId="{0AFC4088-D4EE-12F5-CED3-A3549D8E86D9}"/>
          </ac:spMkLst>
        </pc:spChg>
        <pc:spChg chg="mod">
          <ac:chgData name="智人 長崎" userId="6f350db948ec1a51" providerId="LiveId" clId="{C7E47E3A-E4E3-4941-BDAB-BCAD1703038D}" dt="2026-07-20T07:35:27.444" v="63682" actId="207"/>
          <ac:spMkLst>
            <pc:docMk/>
            <pc:sldMk cId="2951654890" sldId="352"/>
            <ac:spMk id="7" creationId="{58D7D14E-B8EB-F9C3-C9A1-16C5F274293C}"/>
          </ac:spMkLst>
        </pc:spChg>
        <pc:spChg chg="mod">
          <ac:chgData name="智人 長崎" userId="6f350db948ec1a51" providerId="LiveId" clId="{C7E47E3A-E4E3-4941-BDAB-BCAD1703038D}" dt="2026-07-22T02:26:29.250" v="64903" actId="465"/>
          <ac:spMkLst>
            <pc:docMk/>
            <pc:sldMk cId="2951654890" sldId="352"/>
            <ac:spMk id="8" creationId="{F093C3F7-B4CB-1607-29FF-99C746B209EE}"/>
          </ac:spMkLst>
        </pc:spChg>
      </pc:sldChg>
      <pc:sldChg chg="addSp delSp modSp add mod modTransition">
        <pc:chgData name="智人 長崎" userId="6f350db948ec1a51" providerId="LiveId" clId="{C7E47E3A-E4E3-4941-BDAB-BCAD1703038D}" dt="2026-07-23T00:19:43.933" v="65566" actId="20577"/>
        <pc:sldMkLst>
          <pc:docMk/>
          <pc:sldMk cId="1944521628" sldId="353"/>
        </pc:sldMkLst>
        <pc:spChg chg="mod">
          <ac:chgData name="智人 長崎" userId="6f350db948ec1a51" providerId="LiveId" clId="{C7E47E3A-E4E3-4941-BDAB-BCAD1703038D}" dt="2026-07-20T09:02:42.644" v="64553" actId="14100"/>
          <ac:spMkLst>
            <pc:docMk/>
            <pc:sldMk cId="1944521628" sldId="353"/>
            <ac:spMk id="3" creationId="{1A39E198-EF4F-CB99-B99D-F837D1E77D95}"/>
          </ac:spMkLst>
        </pc:spChg>
        <pc:spChg chg="mod">
          <ac:chgData name="智人 長崎" userId="6f350db948ec1a51" providerId="LiveId" clId="{C7E47E3A-E4E3-4941-BDAB-BCAD1703038D}" dt="2026-07-23T00:19:43.933" v="65566" actId="20577"/>
          <ac:spMkLst>
            <pc:docMk/>
            <pc:sldMk cId="1944521628" sldId="353"/>
            <ac:spMk id="7" creationId="{C570C6D2-25C0-BE4D-9E97-6BC6A6F992D4}"/>
          </ac:spMkLst>
        </pc:spChg>
        <pc:spChg chg="add mod">
          <ac:chgData name="智人 長崎" userId="6f350db948ec1a51" providerId="LiveId" clId="{C7E47E3A-E4E3-4941-BDAB-BCAD1703038D}" dt="2026-07-22T02:32:06.467" v="65079" actId="20577"/>
          <ac:spMkLst>
            <pc:docMk/>
            <pc:sldMk cId="1944521628" sldId="353"/>
            <ac:spMk id="9" creationId="{BAAE1B66-9D89-2A61-AA2F-871B07F0AE73}"/>
          </ac:spMkLst>
        </pc:spChg>
      </pc:sldChg>
      <pc:sldChg chg="addSp delSp modSp new mod modTransition modClrScheme chgLayout">
        <pc:chgData name="智人 長崎" userId="6f350db948ec1a51" providerId="LiveId" clId="{C7E47E3A-E4E3-4941-BDAB-BCAD1703038D}" dt="2026-07-22T23:26:36.252" v="65176"/>
        <pc:sldMkLst>
          <pc:docMk/>
          <pc:sldMk cId="4072857377" sldId="354"/>
        </pc:sldMkLst>
        <pc:spChg chg="mod ord">
          <ac:chgData name="智人 長崎" userId="6f350db948ec1a51" providerId="LiveId" clId="{C7E47E3A-E4E3-4941-BDAB-BCAD1703038D}" dt="2026-07-20T07:01:17.498" v="63174" actId="700"/>
          <ac:spMkLst>
            <pc:docMk/>
            <pc:sldMk cId="4072857377" sldId="354"/>
            <ac:spMk id="3" creationId="{93405EFD-B997-AEDE-D3A0-E5E5A81024E0}"/>
          </ac:spMkLst>
        </pc:spChg>
        <pc:spChg chg="mod ord">
          <ac:chgData name="智人 長崎" userId="6f350db948ec1a51" providerId="LiveId" clId="{C7E47E3A-E4E3-4941-BDAB-BCAD1703038D}" dt="2026-07-20T07:01:17.498" v="63174" actId="700"/>
          <ac:spMkLst>
            <pc:docMk/>
            <pc:sldMk cId="4072857377" sldId="354"/>
            <ac:spMk id="4" creationId="{DDAD5AC7-8E32-0828-876B-224B2C95428C}"/>
          </ac:spMkLst>
        </pc:spChg>
        <pc:spChg chg="add mod ord">
          <ac:chgData name="智人 長崎" userId="6f350db948ec1a51" providerId="LiveId" clId="{C7E47E3A-E4E3-4941-BDAB-BCAD1703038D}" dt="2026-07-20T09:03:24.769" v="64555" actId="5793"/>
          <ac:spMkLst>
            <pc:docMk/>
            <pc:sldMk cId="4072857377" sldId="354"/>
            <ac:spMk id="6" creationId="{C5CD220C-F9CB-18BE-2C44-5DA5AB775121}"/>
          </ac:spMkLst>
        </pc:spChg>
      </pc:sldChg>
      <pc:sldChg chg="new del">
        <pc:chgData name="智人 長崎" userId="6f350db948ec1a51" providerId="LiveId" clId="{C7E47E3A-E4E3-4941-BDAB-BCAD1703038D}" dt="2026-07-22T23:10:27.197" v="65175" actId="680"/>
        <pc:sldMkLst>
          <pc:docMk/>
          <pc:sldMk cId="1543193192" sldId="355"/>
        </pc:sldMkLst>
      </pc:sldChg>
      <pc:sldChg chg="addSp delSp modSp add del mod">
        <pc:chgData name="智人 長崎" userId="6f350db948ec1a51" providerId="LiveId" clId="{C7E47E3A-E4E3-4941-BDAB-BCAD1703038D}" dt="2026-07-22T02:22:30.611" v="64864" actId="47"/>
        <pc:sldMkLst>
          <pc:docMk/>
          <pc:sldMk cId="3677583158" sldId="355"/>
        </pc:sldMkLst>
        <pc:picChg chg="add del mod ord">
          <ac:chgData name="智人 長崎" userId="6f350db948ec1a51" providerId="LiveId" clId="{C7E47E3A-E4E3-4941-BDAB-BCAD1703038D}" dt="2026-07-22T02:18:03.995" v="64820" actId="478"/>
          <ac:picMkLst>
            <pc:docMk/>
            <pc:sldMk cId="3677583158" sldId="355"/>
            <ac:picMk id="5" creationId="{70770711-9B08-97D4-EA40-C4690E3AFD36}"/>
          </ac:picMkLst>
        </pc:picChg>
        <pc:picChg chg="add del mod ord">
          <ac:chgData name="智人 長崎" userId="6f350db948ec1a51" providerId="LiveId" clId="{C7E47E3A-E4E3-4941-BDAB-BCAD1703038D}" dt="2026-07-22T02:18:08.808" v="64823" actId="22"/>
          <ac:picMkLst>
            <pc:docMk/>
            <pc:sldMk cId="3677583158" sldId="355"/>
            <ac:picMk id="6" creationId="{CE8C9E53-4A87-1DEF-4536-48C5480CC12F}"/>
          </ac:picMkLst>
        </pc:picChg>
      </pc:sldChg>
      <pc:sldChg chg="addSp delSp modSp add del mod">
        <pc:chgData name="智人 長崎" userId="6f350db948ec1a51" providerId="LiveId" clId="{C7E47E3A-E4E3-4941-BDAB-BCAD1703038D}" dt="2026-07-22T02:22:30.611" v="64864" actId="47"/>
        <pc:sldMkLst>
          <pc:docMk/>
          <pc:sldMk cId="1135862448" sldId="356"/>
        </pc:sldMkLst>
      </pc:sldChg>
      <pc:sldChg chg="addSp delSp modSp add del mod">
        <pc:chgData name="智人 長崎" userId="6f350db948ec1a51" providerId="LiveId" clId="{C7E47E3A-E4E3-4941-BDAB-BCAD1703038D}" dt="2026-07-22T02:22:30.611" v="64864" actId="47"/>
        <pc:sldMkLst>
          <pc:docMk/>
          <pc:sldMk cId="511859636" sldId="357"/>
        </pc:sldMkLst>
      </pc:sldChg>
      <pc:sldChg chg="addSp delSp modSp add del mod">
        <pc:chgData name="智人 長崎" userId="6f350db948ec1a51" providerId="LiveId" clId="{C7E47E3A-E4E3-4941-BDAB-BCAD1703038D}" dt="2026-07-22T02:22:30.611" v="64864" actId="47"/>
        <pc:sldMkLst>
          <pc:docMk/>
          <pc:sldMk cId="527662600" sldId="358"/>
        </pc:sldMkLst>
      </pc:sldChg>
      <pc:sldChg chg="addSp delSp modSp add del mod">
        <pc:chgData name="智人 長崎" userId="6f350db948ec1a51" providerId="LiveId" clId="{C7E47E3A-E4E3-4941-BDAB-BCAD1703038D}" dt="2026-07-22T02:22:30.611" v="64864" actId="47"/>
        <pc:sldMkLst>
          <pc:docMk/>
          <pc:sldMk cId="4160979103" sldId="359"/>
        </pc:sldMkLst>
      </pc:sldChg>
      <pc:sldMasterChg chg="modSp addSldLayout delSldLayout modSldLayout sldLayoutOrd">
        <pc:chgData name="智人 長崎" userId="6f350db948ec1a51" providerId="LiveId" clId="{C7E47E3A-E4E3-4941-BDAB-BCAD1703038D}" dt="2026-07-12T12:24:39.906" v="47004" actId="948"/>
        <pc:sldMasterMkLst>
          <pc:docMk/>
          <pc:sldMasterMk cId="2865518514" sldId="2147483657"/>
        </pc:sldMasterMkLst>
        <pc:spChg chg="mod">
          <ac:chgData name="智人 長崎" userId="6f350db948ec1a51" providerId="LiveId" clId="{C7E47E3A-E4E3-4941-BDAB-BCAD1703038D}" dt="2026-07-09T07:32:02.635" v="43477" actId="255"/>
          <ac:spMkLst>
            <pc:docMk/>
            <pc:sldMasterMk cId="2865518514" sldId="2147483657"/>
            <ac:spMk id="3" creationId="{09C89C6E-2198-554A-922A-ABBF317A0AA9}"/>
          </ac:spMkLst>
        </pc:spChg>
        <pc:sldLayoutChg chg="addSp delSp modSp mod">
          <pc:chgData name="智人 長崎" userId="6f350db948ec1a51" providerId="LiveId" clId="{C7E47E3A-E4E3-4941-BDAB-BCAD1703038D}" dt="2026-07-09T15:48:29.506" v="44136" actId="692"/>
          <pc:sldLayoutMkLst>
            <pc:docMk/>
            <pc:sldMasterMk cId="2865518514" sldId="2147483657"/>
            <pc:sldLayoutMk cId="616016478" sldId="2147483664"/>
          </pc:sldLayoutMkLst>
          <pc:spChg chg="mod">
            <ac:chgData name="智人 長崎" userId="6f350db948ec1a51" providerId="LiveId" clId="{C7E47E3A-E4E3-4941-BDAB-BCAD1703038D}" dt="2026-07-09T07:33:55.833" v="43566" actId="14100"/>
            <ac:spMkLst>
              <pc:docMk/>
              <pc:sldMasterMk cId="2865518514" sldId="2147483657"/>
              <pc:sldLayoutMk cId="616016478" sldId="2147483664"/>
              <ac:spMk id="3" creationId="{9FBD7A5E-3F82-5840-B831-AF6309B11114}"/>
            </ac:spMkLst>
          </pc:spChg>
          <pc:spChg chg="add mod ord">
            <ac:chgData name="智人 長崎" userId="6f350db948ec1a51" providerId="LiveId" clId="{C7E47E3A-E4E3-4941-BDAB-BCAD1703038D}" dt="2026-07-09T15:48:29.506" v="44136" actId="692"/>
            <ac:spMkLst>
              <pc:docMk/>
              <pc:sldMasterMk cId="2865518514" sldId="2147483657"/>
              <pc:sldLayoutMk cId="616016478" sldId="2147483664"/>
              <ac:spMk id="8" creationId="{34627C6C-7735-AE0D-9876-AB3418AAF90F}"/>
            </ac:spMkLst>
          </pc:spChg>
        </pc:sldLayoutChg>
        <pc:sldLayoutChg chg="modSp add mod modTransition">
          <pc:chgData name="智人 長崎" userId="6f350db948ec1a51" providerId="LiveId" clId="{C7E47E3A-E4E3-4941-BDAB-BCAD1703038D}" dt="2026-07-09T15:48:44.023" v="44138" actId="207"/>
          <pc:sldLayoutMkLst>
            <pc:docMk/>
            <pc:sldMasterMk cId="2865518514" sldId="2147483657"/>
            <pc:sldLayoutMk cId="1701111203" sldId="2147483666"/>
          </pc:sldLayoutMkLst>
          <pc:spChg chg="mod">
            <ac:chgData name="智人 長崎" userId="6f350db948ec1a51" providerId="LiveId" clId="{C7E47E3A-E4E3-4941-BDAB-BCAD1703038D}" dt="2026-07-09T07:37:25.149" v="43606" actId="14100"/>
            <ac:spMkLst>
              <pc:docMk/>
              <pc:sldMasterMk cId="2865518514" sldId="2147483657"/>
              <pc:sldLayoutMk cId="1701111203" sldId="2147483666"/>
              <ac:spMk id="3" creationId="{9FBD7A5E-3F82-5840-B831-AF6309B11114}"/>
            </ac:spMkLst>
          </pc:spChg>
          <pc:spChg chg="mod">
            <ac:chgData name="智人 長崎" userId="6f350db948ec1a51" providerId="LiveId" clId="{C7E47E3A-E4E3-4941-BDAB-BCAD1703038D}" dt="2026-07-09T15:48:44.023" v="44138" actId="207"/>
            <ac:spMkLst>
              <pc:docMk/>
              <pc:sldMasterMk cId="2865518514" sldId="2147483657"/>
              <pc:sldLayoutMk cId="1701111203" sldId="2147483666"/>
              <ac:spMk id="8" creationId="{34627C6C-7735-AE0D-9876-AB3418AAF90F}"/>
            </ac:spMkLst>
          </pc:spChg>
        </pc:sldLayoutChg>
        <pc:sldLayoutChg chg="addSp delSp modSp add mod modTransition">
          <pc:chgData name="智人 長崎" userId="6f350db948ec1a51" providerId="LiveId" clId="{C7E47E3A-E4E3-4941-BDAB-BCAD1703038D}" dt="2026-07-12T12:24:24.264" v="47003" actId="948"/>
          <pc:sldLayoutMkLst>
            <pc:docMk/>
            <pc:sldMasterMk cId="2865518514" sldId="2147483657"/>
            <pc:sldLayoutMk cId="3917946305" sldId="2147483667"/>
          </pc:sldLayoutMkLst>
          <pc:spChg chg="add mod">
            <ac:chgData name="智人 長崎" userId="6f350db948ec1a51" providerId="LiveId" clId="{C7E47E3A-E4E3-4941-BDAB-BCAD1703038D}" dt="2026-07-12T12:24:24.264" v="47003" actId="948"/>
            <ac:spMkLst>
              <pc:docMk/>
              <pc:sldMasterMk cId="2865518514" sldId="2147483657"/>
              <pc:sldLayoutMk cId="3917946305" sldId="2147483667"/>
              <ac:spMk id="4" creationId="{F173EE10-224D-FBC0-D18A-FB4BCF04E10D}"/>
            </ac:spMkLst>
          </pc:spChg>
          <pc:spChg chg="add mod">
            <ac:chgData name="智人 長崎" userId="6f350db948ec1a51" providerId="LiveId" clId="{C7E47E3A-E4E3-4941-BDAB-BCAD1703038D}" dt="2026-07-09T15:52:17.112" v="44175" actId="207"/>
            <ac:spMkLst>
              <pc:docMk/>
              <pc:sldMasterMk cId="2865518514" sldId="2147483657"/>
              <pc:sldLayoutMk cId="3917946305" sldId="2147483667"/>
              <ac:spMk id="5" creationId="{C7F958E3-94C5-56E8-359C-0B2A31B343FA}"/>
            </ac:spMkLst>
          </pc:spChg>
          <pc:spChg chg="mod">
            <ac:chgData name="智人 長崎" userId="6f350db948ec1a51" providerId="LiveId" clId="{C7E47E3A-E4E3-4941-BDAB-BCAD1703038D}" dt="2026-07-12T12:24:24.264" v="47003" actId="948"/>
            <ac:spMkLst>
              <pc:docMk/>
              <pc:sldMasterMk cId="2865518514" sldId="2147483657"/>
              <pc:sldLayoutMk cId="3917946305" sldId="2147483667"/>
              <ac:spMk id="8" creationId="{34627C6C-7735-AE0D-9876-AB3418AAF90F}"/>
            </ac:spMkLst>
          </pc:spChg>
        </pc:sldLayoutChg>
        <pc:sldLayoutChg chg="delSp modSp mod">
          <pc:chgData name="智人 長崎" userId="6f350db948ec1a51" providerId="LiveId" clId="{C7E47E3A-E4E3-4941-BDAB-BCAD1703038D}" dt="2026-07-12T12:24:39.906" v="47004" actId="948"/>
          <pc:sldLayoutMkLst>
            <pc:docMk/>
            <pc:sldMasterMk cId="2865518514" sldId="2147483657"/>
            <pc:sldLayoutMk cId="1434250038" sldId="2147483668"/>
          </pc:sldLayoutMkLst>
          <pc:spChg chg="mod">
            <ac:chgData name="智人 長崎" userId="6f350db948ec1a51" providerId="LiveId" clId="{C7E47E3A-E4E3-4941-BDAB-BCAD1703038D}" dt="2026-07-12T12:24:39.906" v="47004" actId="948"/>
            <ac:spMkLst>
              <pc:docMk/>
              <pc:sldMasterMk cId="2865518514" sldId="2147483657"/>
              <pc:sldLayoutMk cId="1434250038" sldId="2147483668"/>
              <ac:spMk id="4" creationId="{F173EE10-224D-FBC0-D18A-FB4BCF04E10D}"/>
            </ac:spMkLst>
          </pc:spChg>
          <pc:spChg chg="mod">
            <ac:chgData name="智人 長崎" userId="6f350db948ec1a51" providerId="LiveId" clId="{C7E47E3A-E4E3-4941-BDAB-BCAD1703038D}" dt="2026-07-12T12:24:39.906" v="47004" actId="948"/>
            <ac:spMkLst>
              <pc:docMk/>
              <pc:sldMasterMk cId="2865518514" sldId="2147483657"/>
              <pc:sldLayoutMk cId="1434250038" sldId="2147483668"/>
              <ac:spMk id="8" creationId="{34627C6C-7735-AE0D-9876-AB3418AAF90F}"/>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4AECD768-610E-3044-08B2-880A26C688F1}"/>
              </a:ext>
            </a:extLst>
          </p:cNvPr>
          <p:cNvSpPr>
            <a:spLocks noGrp="1"/>
          </p:cNvSpPr>
          <p:nvPr>
            <p:ph type="hdr" sz="quarter"/>
          </p:nvPr>
        </p:nvSpPr>
        <p:spPr>
          <a:xfrm>
            <a:off x="0" y="0"/>
            <a:ext cx="4306888" cy="3413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B256E0F-6246-31B8-A527-A72FEAEA7926}"/>
              </a:ext>
            </a:extLst>
          </p:cNvPr>
          <p:cNvSpPr>
            <a:spLocks noGrp="1"/>
          </p:cNvSpPr>
          <p:nvPr>
            <p:ph type="dt" sz="quarter" idx="1"/>
          </p:nvPr>
        </p:nvSpPr>
        <p:spPr>
          <a:xfrm>
            <a:off x="5629275" y="0"/>
            <a:ext cx="4308475" cy="341313"/>
          </a:xfrm>
          <a:prstGeom prst="rect">
            <a:avLst/>
          </a:prstGeom>
        </p:spPr>
        <p:txBody>
          <a:bodyPr vert="horz" lIns="91440" tIns="45720" rIns="91440" bIns="45720" rtlCol="0"/>
          <a:lstStyle>
            <a:lvl1pPr algn="r">
              <a:defRPr sz="1200"/>
            </a:lvl1pPr>
          </a:lstStyle>
          <a:p>
            <a:fld id="{F139A9DE-56B2-41A9-8092-6C044D67545E}" type="datetimeFigureOut">
              <a:rPr kumimoji="1" lang="ja-JP" altLang="en-US" smtClean="0"/>
              <a:t>2026/7/22</a:t>
            </a:fld>
            <a:endParaRPr kumimoji="1" lang="ja-JP" altLang="en-US"/>
          </a:p>
        </p:txBody>
      </p:sp>
      <p:sp>
        <p:nvSpPr>
          <p:cNvPr id="4" name="フッター プレースホルダー 3">
            <a:extLst>
              <a:ext uri="{FF2B5EF4-FFF2-40B4-BE49-F238E27FC236}">
                <a16:creationId xmlns:a16="http://schemas.microsoft.com/office/drawing/2014/main" id="{48572FFC-A76A-E490-1878-3E96C84A0519}"/>
              </a:ext>
            </a:extLst>
          </p:cNvPr>
          <p:cNvSpPr>
            <a:spLocks noGrp="1"/>
          </p:cNvSpPr>
          <p:nvPr>
            <p:ph type="ftr" sz="quarter" idx="2"/>
          </p:nvPr>
        </p:nvSpPr>
        <p:spPr>
          <a:xfrm>
            <a:off x="0" y="6465888"/>
            <a:ext cx="4306888" cy="34131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A874DBF0-10F3-D274-CDE7-F785525EAF04}"/>
              </a:ext>
            </a:extLst>
          </p:cNvPr>
          <p:cNvSpPr>
            <a:spLocks noGrp="1"/>
          </p:cNvSpPr>
          <p:nvPr>
            <p:ph type="sldNum" sz="quarter" idx="3"/>
          </p:nvPr>
        </p:nvSpPr>
        <p:spPr>
          <a:xfrm>
            <a:off x="5629275" y="6465888"/>
            <a:ext cx="4308475" cy="341312"/>
          </a:xfrm>
          <a:prstGeom prst="rect">
            <a:avLst/>
          </a:prstGeom>
        </p:spPr>
        <p:txBody>
          <a:bodyPr vert="horz" lIns="91440" tIns="45720" rIns="91440" bIns="45720" rtlCol="0" anchor="b"/>
          <a:lstStyle>
            <a:lvl1pPr algn="r">
              <a:defRPr sz="1200"/>
            </a:lvl1pPr>
          </a:lstStyle>
          <a:p>
            <a:fld id="{7CB7D3F5-59C1-4B15-8E75-B1ED2527680E}" type="slidenum">
              <a:rPr kumimoji="1" lang="ja-JP" altLang="en-US" smtClean="0"/>
              <a:t>‹#›</a:t>
            </a:fld>
            <a:endParaRPr kumimoji="1" lang="ja-JP" altLang="en-US"/>
          </a:p>
        </p:txBody>
      </p:sp>
    </p:spTree>
    <p:extLst>
      <p:ext uri="{BB962C8B-B14F-4D97-AF65-F5344CB8AC3E}">
        <p14:creationId xmlns:p14="http://schemas.microsoft.com/office/powerpoint/2010/main" val="39001246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4307046" cy="341542"/>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9992" y="1"/>
            <a:ext cx="4307046" cy="341542"/>
          </a:xfrm>
          <a:prstGeom prst="rect">
            <a:avLst/>
          </a:prstGeom>
        </p:spPr>
        <p:txBody>
          <a:bodyPr vert="horz" lIns="91440" tIns="45720" rIns="91440" bIns="45720" rtlCol="0"/>
          <a:lstStyle>
            <a:lvl1pPr algn="r">
              <a:defRPr sz="1200"/>
            </a:lvl1pPr>
          </a:lstStyle>
          <a:p>
            <a:fld id="{E7522B70-3471-45B7-8814-A94BFFB1A0BA}" type="datetimeFigureOut">
              <a:rPr kumimoji="1" lang="ja-JP" altLang="en-US" smtClean="0"/>
              <a:t>2026/7/22</a:t>
            </a:fld>
            <a:endParaRPr kumimoji="1" lang="ja-JP" altLang="en-US"/>
          </a:p>
        </p:txBody>
      </p:sp>
      <p:sp>
        <p:nvSpPr>
          <p:cNvPr id="4" name="スライド イメージ プレースホルダー 3"/>
          <p:cNvSpPr>
            <a:spLocks noGrp="1" noRot="1" noChangeAspect="1"/>
          </p:cNvSpPr>
          <p:nvPr>
            <p:ph type="sldImg" idx="2"/>
          </p:nvPr>
        </p:nvSpPr>
        <p:spPr>
          <a:xfrm>
            <a:off x="3438525" y="850900"/>
            <a:ext cx="3062288" cy="22971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3934" y="3275965"/>
            <a:ext cx="7951470" cy="268033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65659"/>
            <a:ext cx="4307046" cy="341541"/>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9992" y="6465659"/>
            <a:ext cx="4307046" cy="341541"/>
          </a:xfrm>
          <a:prstGeom prst="rect">
            <a:avLst/>
          </a:prstGeom>
        </p:spPr>
        <p:txBody>
          <a:bodyPr vert="horz" lIns="91440" tIns="45720" rIns="91440" bIns="45720" rtlCol="0" anchor="b"/>
          <a:lstStyle>
            <a:lvl1pPr algn="r">
              <a:defRPr sz="1200"/>
            </a:lvl1pPr>
          </a:lstStyle>
          <a:p>
            <a:fld id="{3AA1FC22-1237-4D64-AF6B-682CAE342056}" type="slidenum">
              <a:rPr kumimoji="1" lang="ja-JP" altLang="en-US" smtClean="0"/>
              <a:t>‹#›</a:t>
            </a:fld>
            <a:endParaRPr kumimoji="1" lang="ja-JP" altLang="en-US"/>
          </a:p>
        </p:txBody>
      </p:sp>
    </p:spTree>
    <p:extLst>
      <p:ext uri="{BB962C8B-B14F-4D97-AF65-F5344CB8AC3E}">
        <p14:creationId xmlns:p14="http://schemas.microsoft.com/office/powerpoint/2010/main" val="155513566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AA1FC22-1237-4D64-AF6B-682CAE342056}" type="slidenum">
              <a:rPr kumimoji="1" lang="ja-JP" altLang="en-US" smtClean="0"/>
              <a:t>0</a:t>
            </a:fld>
            <a:endParaRPr kumimoji="1" lang="ja-JP" altLang="en-US"/>
          </a:p>
        </p:txBody>
      </p:sp>
    </p:spTree>
    <p:extLst>
      <p:ext uri="{BB962C8B-B14F-4D97-AF65-F5344CB8AC3E}">
        <p14:creationId xmlns:p14="http://schemas.microsoft.com/office/powerpoint/2010/main" val="3625896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AA1FC22-1237-4D64-AF6B-682CAE342056}" type="slidenum">
              <a:rPr kumimoji="1" lang="ja-JP" altLang="en-US" smtClean="0"/>
              <a:t>9</a:t>
            </a:fld>
            <a:endParaRPr kumimoji="1" lang="ja-JP" altLang="en-US"/>
          </a:p>
        </p:txBody>
      </p:sp>
    </p:spTree>
    <p:extLst>
      <p:ext uri="{BB962C8B-B14F-4D97-AF65-F5344CB8AC3E}">
        <p14:creationId xmlns:p14="http://schemas.microsoft.com/office/powerpoint/2010/main" val="1673774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AA1FC22-1237-4D64-AF6B-682CAE342056}" type="slidenum">
              <a:rPr kumimoji="1" lang="ja-JP" altLang="en-US" smtClean="0"/>
              <a:t>10</a:t>
            </a:fld>
            <a:endParaRPr kumimoji="1" lang="ja-JP" altLang="en-US"/>
          </a:p>
        </p:txBody>
      </p:sp>
    </p:spTree>
    <p:extLst>
      <p:ext uri="{BB962C8B-B14F-4D97-AF65-F5344CB8AC3E}">
        <p14:creationId xmlns:p14="http://schemas.microsoft.com/office/powerpoint/2010/main" val="983638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AA1FC22-1237-4D64-AF6B-682CAE342056}" type="slidenum">
              <a:rPr kumimoji="1" lang="ja-JP" altLang="en-US" smtClean="0"/>
              <a:t>11</a:t>
            </a:fld>
            <a:endParaRPr kumimoji="1" lang="ja-JP" altLang="en-US"/>
          </a:p>
        </p:txBody>
      </p:sp>
    </p:spTree>
    <p:extLst>
      <p:ext uri="{BB962C8B-B14F-4D97-AF65-F5344CB8AC3E}">
        <p14:creationId xmlns:p14="http://schemas.microsoft.com/office/powerpoint/2010/main" val="3635918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4A7F3-96A2-976F-ECAC-EF0D6FC32EB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F7A2E71-0CF0-B098-0B2D-DE20F42D18C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E9029E3-939A-3257-37CD-753B56838A2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3B643A4-4672-5BED-3CA7-AAB5F93D1130}"/>
              </a:ext>
            </a:extLst>
          </p:cNvPr>
          <p:cNvSpPr>
            <a:spLocks noGrp="1"/>
          </p:cNvSpPr>
          <p:nvPr>
            <p:ph type="sldNum" sz="quarter" idx="5"/>
          </p:nvPr>
        </p:nvSpPr>
        <p:spPr/>
        <p:txBody>
          <a:bodyPr/>
          <a:lstStyle/>
          <a:p>
            <a:fld id="{3AA1FC22-1237-4D64-AF6B-682CAE342056}" type="slidenum">
              <a:rPr kumimoji="1" lang="ja-JP" altLang="en-US" smtClean="0"/>
              <a:t>12</a:t>
            </a:fld>
            <a:endParaRPr kumimoji="1" lang="ja-JP" altLang="en-US"/>
          </a:p>
        </p:txBody>
      </p:sp>
    </p:spTree>
    <p:extLst>
      <p:ext uri="{BB962C8B-B14F-4D97-AF65-F5344CB8AC3E}">
        <p14:creationId xmlns:p14="http://schemas.microsoft.com/office/powerpoint/2010/main" val="2922336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AA1FC22-1237-4D64-AF6B-682CAE342056}" type="slidenum">
              <a:rPr kumimoji="1" lang="ja-JP" altLang="en-US" smtClean="0"/>
              <a:t>13</a:t>
            </a:fld>
            <a:endParaRPr kumimoji="1" lang="ja-JP" altLang="en-US"/>
          </a:p>
        </p:txBody>
      </p:sp>
    </p:spTree>
    <p:extLst>
      <p:ext uri="{BB962C8B-B14F-4D97-AF65-F5344CB8AC3E}">
        <p14:creationId xmlns:p14="http://schemas.microsoft.com/office/powerpoint/2010/main" val="2459696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6FDA1-E782-84B1-03CC-B23377337BC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3F66129-05CD-4466-94F7-F865D2A34D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564F1EB-5710-0CB4-6D53-3FED3F568BCE}"/>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148981B-57C1-0D5C-0B06-8920CA29CE70}"/>
              </a:ext>
            </a:extLst>
          </p:cNvPr>
          <p:cNvSpPr>
            <a:spLocks noGrp="1"/>
          </p:cNvSpPr>
          <p:nvPr>
            <p:ph type="sldNum" sz="quarter" idx="5"/>
          </p:nvPr>
        </p:nvSpPr>
        <p:spPr/>
        <p:txBody>
          <a:bodyPr/>
          <a:lstStyle/>
          <a:p>
            <a:fld id="{3AA1FC22-1237-4D64-AF6B-682CAE342056}" type="slidenum">
              <a:rPr kumimoji="1" lang="ja-JP" altLang="en-US" smtClean="0"/>
              <a:t>14</a:t>
            </a:fld>
            <a:endParaRPr kumimoji="1" lang="ja-JP" altLang="en-US"/>
          </a:p>
        </p:txBody>
      </p:sp>
    </p:spTree>
    <p:extLst>
      <p:ext uri="{BB962C8B-B14F-4D97-AF65-F5344CB8AC3E}">
        <p14:creationId xmlns:p14="http://schemas.microsoft.com/office/powerpoint/2010/main" val="1576483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AA1FC22-1237-4D64-AF6B-682CAE342056}" type="slidenum">
              <a:rPr kumimoji="1" lang="ja-JP" altLang="en-US" smtClean="0"/>
              <a:t>15</a:t>
            </a:fld>
            <a:endParaRPr kumimoji="1" lang="ja-JP" altLang="en-US"/>
          </a:p>
        </p:txBody>
      </p:sp>
    </p:spTree>
    <p:extLst>
      <p:ext uri="{BB962C8B-B14F-4D97-AF65-F5344CB8AC3E}">
        <p14:creationId xmlns:p14="http://schemas.microsoft.com/office/powerpoint/2010/main" val="32247145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1A939-CA96-A91B-3A70-03EFF765D1C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B4B75FD-0EA7-186E-152E-585B5C887FF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33729C-97ED-4004-0EFD-B2C298E3527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05F4CF2-2828-A21A-27D0-66D9C9D44EC7}"/>
              </a:ext>
            </a:extLst>
          </p:cNvPr>
          <p:cNvSpPr>
            <a:spLocks noGrp="1"/>
          </p:cNvSpPr>
          <p:nvPr>
            <p:ph type="sldNum" sz="quarter" idx="5"/>
          </p:nvPr>
        </p:nvSpPr>
        <p:spPr/>
        <p:txBody>
          <a:bodyPr/>
          <a:lstStyle/>
          <a:p>
            <a:fld id="{3AA1FC22-1237-4D64-AF6B-682CAE342056}" type="slidenum">
              <a:rPr kumimoji="1" lang="ja-JP" altLang="en-US" smtClean="0"/>
              <a:t>16</a:t>
            </a:fld>
            <a:endParaRPr kumimoji="1" lang="ja-JP" altLang="en-US"/>
          </a:p>
        </p:txBody>
      </p:sp>
    </p:spTree>
    <p:extLst>
      <p:ext uri="{BB962C8B-B14F-4D97-AF65-F5344CB8AC3E}">
        <p14:creationId xmlns:p14="http://schemas.microsoft.com/office/powerpoint/2010/main" val="1094550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AA1FC22-1237-4D64-AF6B-682CAE342056}" type="slidenum">
              <a:rPr kumimoji="1" lang="ja-JP" altLang="en-US" smtClean="0"/>
              <a:t>17</a:t>
            </a:fld>
            <a:endParaRPr kumimoji="1" lang="ja-JP" altLang="en-US"/>
          </a:p>
        </p:txBody>
      </p:sp>
    </p:spTree>
    <p:extLst>
      <p:ext uri="{BB962C8B-B14F-4D97-AF65-F5344CB8AC3E}">
        <p14:creationId xmlns:p14="http://schemas.microsoft.com/office/powerpoint/2010/main" val="35352600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42132-AD88-40B3-C231-306D8DEE22D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CA8D354-E457-F153-BD44-5348532279B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BA5D8C7-30F1-9ADE-11B1-2D3013EFD62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FA1715D-E311-24F3-FB0D-976830315741}"/>
              </a:ext>
            </a:extLst>
          </p:cNvPr>
          <p:cNvSpPr>
            <a:spLocks noGrp="1"/>
          </p:cNvSpPr>
          <p:nvPr>
            <p:ph type="sldNum" sz="quarter" idx="5"/>
          </p:nvPr>
        </p:nvSpPr>
        <p:spPr/>
        <p:txBody>
          <a:bodyPr/>
          <a:lstStyle/>
          <a:p>
            <a:fld id="{3AA1FC22-1237-4D64-AF6B-682CAE342056}" type="slidenum">
              <a:rPr kumimoji="1" lang="ja-JP" altLang="en-US" smtClean="0"/>
              <a:t>18</a:t>
            </a:fld>
            <a:endParaRPr kumimoji="1" lang="ja-JP" altLang="en-US"/>
          </a:p>
        </p:txBody>
      </p:sp>
    </p:spTree>
    <p:extLst>
      <p:ext uri="{BB962C8B-B14F-4D97-AF65-F5344CB8AC3E}">
        <p14:creationId xmlns:p14="http://schemas.microsoft.com/office/powerpoint/2010/main" val="837185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B00D4-BBA7-F19B-4230-26EBD0380AC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23AA0D0-8EEB-F1AD-A65D-807B21342D4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98329CD-A2C0-3208-A72B-78D819B3E1A9}"/>
              </a:ext>
            </a:extLst>
          </p:cNvPr>
          <p:cNvSpPr>
            <a:spLocks noGrp="1"/>
          </p:cNvSpPr>
          <p:nvPr>
            <p:ph type="body" idx="1"/>
          </p:nvPr>
        </p:nvSpPr>
        <p:spPr/>
        <p:txBody>
          <a:bodyPr/>
          <a:lstStyle/>
          <a:p>
            <a:r>
              <a:rPr kumimoji="1" lang="en-US" altLang="ja-JP"/>
              <a:t>3’00</a:t>
            </a:r>
            <a:endParaRPr kumimoji="1" lang="ja-JP" altLang="en-US"/>
          </a:p>
        </p:txBody>
      </p:sp>
      <p:sp>
        <p:nvSpPr>
          <p:cNvPr id="4" name="スライド番号プレースホルダー 3">
            <a:extLst>
              <a:ext uri="{FF2B5EF4-FFF2-40B4-BE49-F238E27FC236}">
                <a16:creationId xmlns:a16="http://schemas.microsoft.com/office/drawing/2014/main" id="{4A92C035-D440-67BF-F6BB-0E6FC778FEED}"/>
              </a:ext>
            </a:extLst>
          </p:cNvPr>
          <p:cNvSpPr>
            <a:spLocks noGrp="1"/>
          </p:cNvSpPr>
          <p:nvPr>
            <p:ph type="sldNum" sz="quarter" idx="5"/>
          </p:nvPr>
        </p:nvSpPr>
        <p:spPr/>
        <p:txBody>
          <a:bodyPr/>
          <a:lstStyle/>
          <a:p>
            <a:fld id="{3AA1FC22-1237-4D64-AF6B-682CAE342056}" type="slidenum">
              <a:rPr kumimoji="1" lang="ja-JP" altLang="en-US" smtClean="0"/>
              <a:t>1</a:t>
            </a:fld>
            <a:endParaRPr kumimoji="1" lang="ja-JP" altLang="en-US"/>
          </a:p>
        </p:txBody>
      </p:sp>
    </p:spTree>
    <p:extLst>
      <p:ext uri="{BB962C8B-B14F-4D97-AF65-F5344CB8AC3E}">
        <p14:creationId xmlns:p14="http://schemas.microsoft.com/office/powerpoint/2010/main" val="3744250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CB644-A47A-F93F-CF37-4D0EDF854A0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FE89198-11F1-0F6A-2B68-9C64FF19280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9482011-F9C9-1508-1390-3E4E7A9E703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C52A8BF-31EE-11B7-0CA1-D352638DC629}"/>
              </a:ext>
            </a:extLst>
          </p:cNvPr>
          <p:cNvSpPr>
            <a:spLocks noGrp="1"/>
          </p:cNvSpPr>
          <p:nvPr>
            <p:ph type="sldNum" sz="quarter" idx="5"/>
          </p:nvPr>
        </p:nvSpPr>
        <p:spPr/>
        <p:txBody>
          <a:bodyPr/>
          <a:lstStyle/>
          <a:p>
            <a:fld id="{3AA1FC22-1237-4D64-AF6B-682CAE342056}" type="slidenum">
              <a:rPr kumimoji="1" lang="ja-JP" altLang="en-US" smtClean="0"/>
              <a:t>19</a:t>
            </a:fld>
            <a:endParaRPr kumimoji="1" lang="ja-JP" altLang="en-US"/>
          </a:p>
        </p:txBody>
      </p:sp>
    </p:spTree>
    <p:extLst>
      <p:ext uri="{BB962C8B-B14F-4D97-AF65-F5344CB8AC3E}">
        <p14:creationId xmlns:p14="http://schemas.microsoft.com/office/powerpoint/2010/main" val="482167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6DABF-3EFE-0B6B-9970-054152063E0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06CFE5D-A497-F47D-3180-8C88DCE234C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D8726B-277C-5464-8960-72EE239753A2}"/>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7C45020-4389-4424-0C43-24A0EC6FDC22}"/>
              </a:ext>
            </a:extLst>
          </p:cNvPr>
          <p:cNvSpPr>
            <a:spLocks noGrp="1"/>
          </p:cNvSpPr>
          <p:nvPr>
            <p:ph type="sldNum" sz="quarter" idx="5"/>
          </p:nvPr>
        </p:nvSpPr>
        <p:spPr/>
        <p:txBody>
          <a:bodyPr/>
          <a:lstStyle/>
          <a:p>
            <a:fld id="{3AA1FC22-1237-4D64-AF6B-682CAE342056}" type="slidenum">
              <a:rPr kumimoji="1" lang="ja-JP" altLang="en-US" smtClean="0"/>
              <a:t>20</a:t>
            </a:fld>
            <a:endParaRPr kumimoji="1" lang="ja-JP" altLang="en-US"/>
          </a:p>
        </p:txBody>
      </p:sp>
    </p:spTree>
    <p:extLst>
      <p:ext uri="{BB962C8B-B14F-4D97-AF65-F5344CB8AC3E}">
        <p14:creationId xmlns:p14="http://schemas.microsoft.com/office/powerpoint/2010/main" val="1783152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C7760-66AD-243E-E882-4241EA941DB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C2E7E63-8E6C-AC68-752A-597DB0CA41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0BA5A0B-4B09-4683-00DE-9C426DE6509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E8030D6-5E63-9F57-9CB4-959EF862E69F}"/>
              </a:ext>
            </a:extLst>
          </p:cNvPr>
          <p:cNvSpPr>
            <a:spLocks noGrp="1"/>
          </p:cNvSpPr>
          <p:nvPr>
            <p:ph type="sldNum" sz="quarter" idx="5"/>
          </p:nvPr>
        </p:nvSpPr>
        <p:spPr/>
        <p:txBody>
          <a:bodyPr/>
          <a:lstStyle/>
          <a:p>
            <a:fld id="{3AA1FC22-1237-4D64-AF6B-682CAE342056}" type="slidenum">
              <a:rPr kumimoji="1" lang="ja-JP" altLang="en-US" smtClean="0"/>
              <a:t>2</a:t>
            </a:fld>
            <a:endParaRPr kumimoji="1" lang="ja-JP" altLang="en-US"/>
          </a:p>
        </p:txBody>
      </p:sp>
    </p:spTree>
    <p:extLst>
      <p:ext uri="{BB962C8B-B14F-4D97-AF65-F5344CB8AC3E}">
        <p14:creationId xmlns:p14="http://schemas.microsoft.com/office/powerpoint/2010/main" val="3229576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2F676-EED0-E43C-FE64-B5189ACD346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B9FEBC0-5BB9-3B94-52E6-F4963A00F9A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81C9574-54F5-DE15-510A-42A29667E4A4}"/>
              </a:ext>
            </a:extLst>
          </p:cNvPr>
          <p:cNvSpPr>
            <a:spLocks noGrp="1"/>
          </p:cNvSpPr>
          <p:nvPr>
            <p:ph type="body" idx="1"/>
          </p:nvPr>
        </p:nvSpPr>
        <p:spPr/>
        <p:txBody>
          <a:bodyPr/>
          <a:lstStyle/>
          <a:p>
            <a:r>
              <a:rPr kumimoji="1" lang="en-US" altLang="ja-JP"/>
              <a:t>1’40</a:t>
            </a:r>
            <a:endParaRPr kumimoji="1" lang="ja-JP" altLang="en-US"/>
          </a:p>
        </p:txBody>
      </p:sp>
      <p:sp>
        <p:nvSpPr>
          <p:cNvPr id="4" name="スライド番号プレースホルダー 3">
            <a:extLst>
              <a:ext uri="{FF2B5EF4-FFF2-40B4-BE49-F238E27FC236}">
                <a16:creationId xmlns:a16="http://schemas.microsoft.com/office/drawing/2014/main" id="{695F9296-0EA0-F687-EECB-ED894FFB44D3}"/>
              </a:ext>
            </a:extLst>
          </p:cNvPr>
          <p:cNvSpPr>
            <a:spLocks noGrp="1"/>
          </p:cNvSpPr>
          <p:nvPr>
            <p:ph type="sldNum" sz="quarter" idx="5"/>
          </p:nvPr>
        </p:nvSpPr>
        <p:spPr/>
        <p:txBody>
          <a:bodyPr/>
          <a:lstStyle/>
          <a:p>
            <a:fld id="{3AA1FC22-1237-4D64-AF6B-682CAE342056}" type="slidenum">
              <a:rPr kumimoji="1" lang="ja-JP" altLang="en-US" smtClean="0"/>
              <a:t>3</a:t>
            </a:fld>
            <a:endParaRPr kumimoji="1" lang="ja-JP" altLang="en-US"/>
          </a:p>
        </p:txBody>
      </p:sp>
    </p:spTree>
    <p:extLst>
      <p:ext uri="{BB962C8B-B14F-4D97-AF65-F5344CB8AC3E}">
        <p14:creationId xmlns:p14="http://schemas.microsoft.com/office/powerpoint/2010/main" val="1767125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9717E-4931-E05C-F5BA-B6F369079C8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42A1DA9-53D6-CCF5-10C9-F592F3BD437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CA1A852-3728-4489-4691-D8B60007CA9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5029827-7246-0A04-26E7-B10C3E528581}"/>
              </a:ext>
            </a:extLst>
          </p:cNvPr>
          <p:cNvSpPr>
            <a:spLocks noGrp="1"/>
          </p:cNvSpPr>
          <p:nvPr>
            <p:ph type="sldNum" sz="quarter" idx="5"/>
          </p:nvPr>
        </p:nvSpPr>
        <p:spPr/>
        <p:txBody>
          <a:bodyPr/>
          <a:lstStyle/>
          <a:p>
            <a:fld id="{3AA1FC22-1237-4D64-AF6B-682CAE342056}" type="slidenum">
              <a:rPr kumimoji="1" lang="ja-JP" altLang="en-US" smtClean="0"/>
              <a:t>4</a:t>
            </a:fld>
            <a:endParaRPr kumimoji="1" lang="ja-JP" altLang="en-US"/>
          </a:p>
        </p:txBody>
      </p:sp>
    </p:spTree>
    <p:extLst>
      <p:ext uri="{BB962C8B-B14F-4D97-AF65-F5344CB8AC3E}">
        <p14:creationId xmlns:p14="http://schemas.microsoft.com/office/powerpoint/2010/main" val="1780244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C03F1-FAF6-4425-A824-6AF902CDF07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DD3BA82-54B3-ABD4-0520-B83E8494117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B629FC0-17ED-7F13-D325-58BC5D80A3E5}"/>
              </a:ext>
            </a:extLst>
          </p:cNvPr>
          <p:cNvSpPr>
            <a:spLocks noGrp="1"/>
          </p:cNvSpPr>
          <p:nvPr>
            <p:ph type="body" idx="1"/>
          </p:nvPr>
        </p:nvSpPr>
        <p:spPr/>
        <p:txBody>
          <a:bodyPr/>
          <a:lstStyle/>
          <a:p>
            <a:r>
              <a:rPr kumimoji="1" lang="en-US" altLang="ja-JP"/>
              <a:t>4’00</a:t>
            </a:r>
            <a:endParaRPr kumimoji="1" lang="ja-JP" altLang="en-US"/>
          </a:p>
        </p:txBody>
      </p:sp>
      <p:sp>
        <p:nvSpPr>
          <p:cNvPr id="4" name="スライド番号プレースホルダー 3">
            <a:extLst>
              <a:ext uri="{FF2B5EF4-FFF2-40B4-BE49-F238E27FC236}">
                <a16:creationId xmlns:a16="http://schemas.microsoft.com/office/drawing/2014/main" id="{C3BC02B5-39CF-5F3A-21CF-6C5733DA8C73}"/>
              </a:ext>
            </a:extLst>
          </p:cNvPr>
          <p:cNvSpPr>
            <a:spLocks noGrp="1"/>
          </p:cNvSpPr>
          <p:nvPr>
            <p:ph type="sldNum" sz="quarter" idx="5"/>
          </p:nvPr>
        </p:nvSpPr>
        <p:spPr/>
        <p:txBody>
          <a:bodyPr/>
          <a:lstStyle/>
          <a:p>
            <a:fld id="{3AA1FC22-1237-4D64-AF6B-682CAE342056}" type="slidenum">
              <a:rPr kumimoji="1" lang="ja-JP" altLang="en-US" smtClean="0"/>
              <a:t>5</a:t>
            </a:fld>
            <a:endParaRPr kumimoji="1" lang="ja-JP" altLang="en-US"/>
          </a:p>
        </p:txBody>
      </p:sp>
    </p:spTree>
    <p:extLst>
      <p:ext uri="{BB962C8B-B14F-4D97-AF65-F5344CB8AC3E}">
        <p14:creationId xmlns:p14="http://schemas.microsoft.com/office/powerpoint/2010/main" val="2791142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AA1FC22-1237-4D64-AF6B-682CAE342056}" type="slidenum">
              <a:rPr kumimoji="1" lang="ja-JP" altLang="en-US" smtClean="0"/>
              <a:t>6</a:t>
            </a:fld>
            <a:endParaRPr kumimoji="1" lang="ja-JP" altLang="en-US"/>
          </a:p>
        </p:txBody>
      </p:sp>
    </p:spTree>
    <p:extLst>
      <p:ext uri="{BB962C8B-B14F-4D97-AF65-F5344CB8AC3E}">
        <p14:creationId xmlns:p14="http://schemas.microsoft.com/office/powerpoint/2010/main" val="4206842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6’00</a:t>
            </a:r>
            <a:endParaRPr kumimoji="1" lang="ja-JP" altLang="en-US"/>
          </a:p>
        </p:txBody>
      </p:sp>
      <p:sp>
        <p:nvSpPr>
          <p:cNvPr id="4" name="スライド番号プレースホルダー 3"/>
          <p:cNvSpPr>
            <a:spLocks noGrp="1"/>
          </p:cNvSpPr>
          <p:nvPr>
            <p:ph type="sldNum" sz="quarter" idx="5"/>
          </p:nvPr>
        </p:nvSpPr>
        <p:spPr/>
        <p:txBody>
          <a:bodyPr/>
          <a:lstStyle/>
          <a:p>
            <a:fld id="{3AA1FC22-1237-4D64-AF6B-682CAE342056}" type="slidenum">
              <a:rPr kumimoji="1" lang="ja-JP" altLang="en-US" smtClean="0"/>
              <a:t>7</a:t>
            </a:fld>
            <a:endParaRPr kumimoji="1" lang="ja-JP" altLang="en-US"/>
          </a:p>
        </p:txBody>
      </p:sp>
    </p:spTree>
    <p:extLst>
      <p:ext uri="{BB962C8B-B14F-4D97-AF65-F5344CB8AC3E}">
        <p14:creationId xmlns:p14="http://schemas.microsoft.com/office/powerpoint/2010/main" val="1030644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3AA1FC22-1237-4D64-AF6B-682CAE342056}" type="slidenum">
              <a:rPr kumimoji="1" lang="ja-JP" altLang="en-US" smtClean="0"/>
              <a:t>8</a:t>
            </a:fld>
            <a:endParaRPr kumimoji="1" lang="ja-JP" altLang="en-US"/>
          </a:p>
        </p:txBody>
      </p:sp>
    </p:spTree>
    <p:extLst>
      <p:ext uri="{BB962C8B-B14F-4D97-AF65-F5344CB8AC3E}">
        <p14:creationId xmlns:p14="http://schemas.microsoft.com/office/powerpoint/2010/main" val="1938510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8CC1D60-8C10-F54F-9744-27FADB8B0425}"/>
              </a:ext>
            </a:extLst>
          </p:cNvPr>
          <p:cNvSpPr/>
          <p:nvPr/>
        </p:nvSpPr>
        <p:spPr>
          <a:xfrm>
            <a:off x="-18000" y="-18000"/>
            <a:ext cx="9180000" cy="3834000"/>
          </a:xfrm>
          <a:prstGeom prst="rect">
            <a:avLst/>
          </a:prstGeom>
          <a:solidFill>
            <a:schemeClr val="accent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a:solidFill>
                <a:schemeClr val="bg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7F2A6178-EC09-7A47-93D5-683FC0911D87}"/>
              </a:ext>
            </a:extLst>
          </p:cNvPr>
          <p:cNvSpPr>
            <a:spLocks noGrp="1"/>
          </p:cNvSpPr>
          <p:nvPr>
            <p:ph type="ctrTitle"/>
          </p:nvPr>
        </p:nvSpPr>
        <p:spPr>
          <a:xfrm>
            <a:off x="396000" y="396000"/>
            <a:ext cx="8352000" cy="3024000"/>
          </a:xfrm>
        </p:spPr>
        <p:txBody>
          <a:bodyPr lIns="72000" tIns="72000" rIns="72000" bIns="72000" anchor="b"/>
          <a:lstStyle>
            <a:lvl1pPr algn="l">
              <a:defRPr sz="3200" baseline="0">
                <a:solidFill>
                  <a:schemeClr val="bg1"/>
                </a:solidFill>
                <a:latin typeface="Segoe UI" panose="020B0502040204020203" pitchFamily="34" charset="0"/>
                <a:cs typeface="Segoe UI" panose="020B0502040204020203" pitchFamily="34" charset="0"/>
              </a:defRPr>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FF7058C-A42B-6345-913F-3B9602CBB0D8}"/>
              </a:ext>
            </a:extLst>
          </p:cNvPr>
          <p:cNvSpPr>
            <a:spLocks noGrp="1"/>
          </p:cNvSpPr>
          <p:nvPr>
            <p:ph type="subTitle" idx="1"/>
          </p:nvPr>
        </p:nvSpPr>
        <p:spPr>
          <a:xfrm>
            <a:off x="396000" y="4229999"/>
            <a:ext cx="8352000" cy="1800000"/>
          </a:xfrm>
        </p:spPr>
        <p:txBody>
          <a:bodyPr lIns="72000" tIns="72000" rIns="72000" bIns="72000"/>
          <a:lstStyle>
            <a:lvl1pPr marL="0" indent="0" algn="l">
              <a:spcBef>
                <a:spcPts val="800"/>
              </a:spcBef>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endParaRPr kumimoji="1" lang="en-US" altLang="ja-JP"/>
          </a:p>
        </p:txBody>
      </p:sp>
      <p:sp>
        <p:nvSpPr>
          <p:cNvPr id="8" name="正方形/長方形 7">
            <a:extLst>
              <a:ext uri="{FF2B5EF4-FFF2-40B4-BE49-F238E27FC236}">
                <a16:creationId xmlns:a16="http://schemas.microsoft.com/office/drawing/2014/main" id="{F6F9618A-4F09-8440-B7F9-166C8C215B50}"/>
              </a:ext>
            </a:extLst>
          </p:cNvPr>
          <p:cNvSpPr/>
          <p:nvPr/>
        </p:nvSpPr>
        <p:spPr>
          <a:xfrm>
            <a:off x="702000" y="6309626"/>
            <a:ext cx="8496000" cy="566374"/>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l">
              <a:lnSpc>
                <a:spcPct val="100000"/>
              </a:lnSpc>
              <a:spcBef>
                <a:spcPts val="600"/>
              </a:spcBef>
              <a:spcAft>
                <a:spcPts val="100"/>
              </a:spcAft>
            </a:pPr>
            <a:r>
              <a:rPr kumimoji="1" lang="en-US" altLang="ja-JP" sz="1350" spc="0" baseline="0">
                <a:solidFill>
                  <a:schemeClr val="bg1"/>
                </a:solidFill>
                <a:latin typeface="Segoe UI" panose="020B0502040204020203" pitchFamily="34" charset="0"/>
                <a:ea typeface="+mn-ea"/>
                <a:cs typeface="Segoe UI" panose="020B0502040204020203" pitchFamily="34" charset="0"/>
              </a:rPr>
              <a:t>Software Engineering Laboratory</a:t>
            </a:r>
            <a:r>
              <a:rPr kumimoji="1" lang="ja-JP" altLang="en-US" sz="1350" spc="0" baseline="0">
                <a:solidFill>
                  <a:schemeClr val="bg1"/>
                </a:solidFill>
                <a:latin typeface="Segoe UI" panose="020B0502040204020203" pitchFamily="34" charset="0"/>
                <a:ea typeface="+mn-ea"/>
                <a:cs typeface="Segoe UI" panose="020B0502040204020203" pitchFamily="34" charset="0"/>
              </a:rPr>
              <a:t>，</a:t>
            </a:r>
            <a:r>
              <a:rPr kumimoji="1" lang="en-US" altLang="ja-JP" sz="1350" spc="0" baseline="0">
                <a:solidFill>
                  <a:schemeClr val="bg1"/>
                </a:solidFill>
                <a:latin typeface="Segoe UI" panose="020B0502040204020203" pitchFamily="34" charset="0"/>
                <a:ea typeface="+mn-ea"/>
                <a:cs typeface="Segoe UI" panose="020B0502040204020203" pitchFamily="34" charset="0"/>
              </a:rPr>
              <a:t> Department of Computer Science</a:t>
            </a:r>
            <a:r>
              <a:rPr kumimoji="1" lang="ja-JP" altLang="en-US" sz="1350" spc="0" baseline="0">
                <a:solidFill>
                  <a:schemeClr val="bg1"/>
                </a:solidFill>
                <a:latin typeface="Segoe UI" panose="020B0502040204020203" pitchFamily="34" charset="0"/>
                <a:ea typeface="+mn-ea"/>
                <a:cs typeface="Segoe UI" panose="020B0502040204020203" pitchFamily="34" charset="0"/>
              </a:rPr>
              <a:t>，</a:t>
            </a:r>
            <a:r>
              <a:rPr kumimoji="1" lang="en-US" altLang="ja-JP" sz="1350" spc="0" baseline="0">
                <a:solidFill>
                  <a:schemeClr val="bg1"/>
                </a:solidFill>
                <a:latin typeface="Segoe UI" panose="020B0502040204020203" pitchFamily="34" charset="0"/>
                <a:ea typeface="+mn-ea"/>
                <a:cs typeface="Segoe UI" panose="020B0502040204020203" pitchFamily="34" charset="0"/>
              </a:rPr>
              <a:t> Graduate School of Information Science</a:t>
            </a:r>
            <a:br>
              <a:rPr kumimoji="1" lang="en-US" altLang="ja-JP" sz="1350" spc="0" baseline="0">
                <a:solidFill>
                  <a:schemeClr val="bg1"/>
                </a:solidFill>
                <a:latin typeface="Segoe UI" panose="020B0502040204020203" pitchFamily="34" charset="0"/>
                <a:ea typeface="+mn-ea"/>
                <a:cs typeface="Segoe UI" panose="020B0502040204020203" pitchFamily="34" charset="0"/>
              </a:rPr>
            </a:br>
            <a:r>
              <a:rPr kumimoji="1" lang="en-US" altLang="ja-JP" sz="1350" spc="0" baseline="0">
                <a:solidFill>
                  <a:schemeClr val="bg1"/>
                </a:solidFill>
                <a:latin typeface="Segoe UI" panose="020B0502040204020203" pitchFamily="34" charset="0"/>
                <a:ea typeface="+mn-ea"/>
                <a:cs typeface="Segoe UI" panose="020B0502040204020203" pitchFamily="34" charset="0"/>
              </a:rPr>
              <a:t>and Technology</a:t>
            </a:r>
            <a:r>
              <a:rPr kumimoji="1" lang="ja-JP" altLang="en-US" sz="1350" spc="0" baseline="0">
                <a:solidFill>
                  <a:schemeClr val="bg1"/>
                </a:solidFill>
                <a:latin typeface="Segoe UI" panose="020B0502040204020203" pitchFamily="34" charset="0"/>
                <a:ea typeface="+mn-ea"/>
                <a:cs typeface="Segoe UI" panose="020B0502040204020203" pitchFamily="34" charset="0"/>
              </a:rPr>
              <a:t>，</a:t>
            </a:r>
            <a:r>
              <a:rPr kumimoji="1" lang="en-US" altLang="ja-JP" sz="1350" spc="0" baseline="0">
                <a:solidFill>
                  <a:schemeClr val="bg1"/>
                </a:solidFill>
                <a:latin typeface="Segoe UI" panose="020B0502040204020203" pitchFamily="34" charset="0"/>
                <a:ea typeface="+mn-ea"/>
                <a:cs typeface="Segoe UI" panose="020B0502040204020203" pitchFamily="34" charset="0"/>
              </a:rPr>
              <a:t> The</a:t>
            </a:r>
            <a:r>
              <a:rPr kumimoji="1" lang="ja-JP" altLang="en-US" sz="1350" spc="0" baseline="0">
                <a:solidFill>
                  <a:schemeClr val="bg1"/>
                </a:solidFill>
                <a:latin typeface="Segoe UI" panose="020B0502040204020203" pitchFamily="34" charset="0"/>
                <a:ea typeface="+mn-ea"/>
                <a:cs typeface="Segoe UI" panose="020B0502040204020203" pitchFamily="34" charset="0"/>
              </a:rPr>
              <a:t> </a:t>
            </a:r>
            <a:r>
              <a:rPr kumimoji="1" lang="en-US" altLang="ja-JP" sz="1350" spc="0" baseline="0">
                <a:solidFill>
                  <a:schemeClr val="bg1"/>
                </a:solidFill>
                <a:latin typeface="Segoe UI" panose="020B0502040204020203" pitchFamily="34" charset="0"/>
                <a:ea typeface="+mn-ea"/>
                <a:cs typeface="Segoe UI" panose="020B0502040204020203" pitchFamily="34" charset="0"/>
              </a:rPr>
              <a:t>University</a:t>
            </a:r>
            <a:r>
              <a:rPr kumimoji="1" lang="ja-JP" altLang="en-US" sz="1350" spc="0" baseline="0">
                <a:solidFill>
                  <a:schemeClr val="bg1"/>
                </a:solidFill>
                <a:latin typeface="Segoe UI" panose="020B0502040204020203" pitchFamily="34" charset="0"/>
                <a:ea typeface="+mn-ea"/>
                <a:cs typeface="Segoe UI" panose="020B0502040204020203" pitchFamily="34" charset="0"/>
              </a:rPr>
              <a:t> </a:t>
            </a:r>
            <a:r>
              <a:rPr kumimoji="1" lang="en-US" altLang="ja-JP" sz="1350" spc="0" baseline="0">
                <a:solidFill>
                  <a:schemeClr val="bg1"/>
                </a:solidFill>
                <a:latin typeface="Segoe UI" panose="020B0502040204020203" pitchFamily="34" charset="0"/>
                <a:ea typeface="+mn-ea"/>
                <a:cs typeface="Segoe UI" panose="020B0502040204020203" pitchFamily="34" charset="0"/>
              </a:rPr>
              <a:t>of</a:t>
            </a:r>
            <a:r>
              <a:rPr kumimoji="1" lang="ja-JP" altLang="en-US" sz="1350" spc="0" baseline="0">
                <a:solidFill>
                  <a:schemeClr val="bg1"/>
                </a:solidFill>
                <a:latin typeface="Segoe UI" panose="020B0502040204020203" pitchFamily="34" charset="0"/>
                <a:ea typeface="+mn-ea"/>
                <a:cs typeface="Segoe UI" panose="020B0502040204020203" pitchFamily="34" charset="0"/>
              </a:rPr>
              <a:t> </a:t>
            </a:r>
            <a:r>
              <a:rPr kumimoji="1" lang="en-US" altLang="ja-JP" sz="1350" spc="0" baseline="0">
                <a:solidFill>
                  <a:schemeClr val="bg1"/>
                </a:solidFill>
                <a:latin typeface="Segoe UI" panose="020B0502040204020203" pitchFamily="34" charset="0"/>
                <a:ea typeface="+mn-ea"/>
                <a:cs typeface="Segoe UI" panose="020B0502040204020203" pitchFamily="34" charset="0"/>
              </a:rPr>
              <a:t>Osaka. - https://sel.ist.osaka-u.ac.jp/</a:t>
            </a:r>
            <a:endParaRPr kumimoji="1" lang="ja-JP" altLang="en-US" sz="1350" spc="0" baseline="0">
              <a:solidFill>
                <a:schemeClr val="bg1"/>
              </a:solidFill>
              <a:latin typeface="Segoe UI" panose="020B0502040204020203" pitchFamily="34" charset="0"/>
              <a:ea typeface="+mn-ea"/>
              <a:cs typeface="Segoe UI" panose="020B0502040204020203" pitchFamily="34" charset="0"/>
            </a:endParaRPr>
          </a:p>
        </p:txBody>
      </p:sp>
      <p:grpSp>
        <p:nvGrpSpPr>
          <p:cNvPr id="6" name="グラフィックス 4">
            <a:extLst>
              <a:ext uri="{FF2B5EF4-FFF2-40B4-BE49-F238E27FC236}">
                <a16:creationId xmlns:a16="http://schemas.microsoft.com/office/drawing/2014/main" id="{3C1BCF52-A644-8F07-BDF3-B95E476C120A}"/>
              </a:ext>
            </a:extLst>
          </p:cNvPr>
          <p:cNvGrpSpPr>
            <a:grpSpLocks noChangeAspect="1"/>
          </p:cNvGrpSpPr>
          <p:nvPr/>
        </p:nvGrpSpPr>
        <p:grpSpPr>
          <a:xfrm>
            <a:off x="173344" y="6369591"/>
            <a:ext cx="445312" cy="446443"/>
            <a:chOff x="125091" y="6161694"/>
            <a:chExt cx="567879" cy="569322"/>
          </a:xfrm>
        </p:grpSpPr>
        <p:sp>
          <p:nvSpPr>
            <p:cNvPr id="9" name="フリーフォーム: 図形 8">
              <a:extLst>
                <a:ext uri="{FF2B5EF4-FFF2-40B4-BE49-F238E27FC236}">
                  <a16:creationId xmlns:a16="http://schemas.microsoft.com/office/drawing/2014/main" id="{C42F1B19-C8AC-290C-5935-C47287B65CAC}"/>
                </a:ext>
              </a:extLst>
            </p:cNvPr>
            <p:cNvSpPr/>
            <p:nvPr/>
          </p:nvSpPr>
          <p:spPr>
            <a:xfrm>
              <a:off x="125091" y="6161694"/>
              <a:ext cx="567879" cy="569322"/>
            </a:xfrm>
            <a:custGeom>
              <a:avLst/>
              <a:gdLst>
                <a:gd name="connsiteX0" fmla="*/ 33428 w 567879"/>
                <a:gd name="connsiteY0" fmla="*/ -303 h 569322"/>
                <a:gd name="connsiteX1" fmla="*/ 24 w 567879"/>
                <a:gd name="connsiteY1" fmla="*/ 33083 h 569322"/>
                <a:gd name="connsiteX2" fmla="*/ 24 w 567879"/>
                <a:gd name="connsiteY2" fmla="*/ 33083 h 569322"/>
                <a:gd name="connsiteX3" fmla="*/ 24 w 567879"/>
                <a:gd name="connsiteY3" fmla="*/ 535608 h 569322"/>
                <a:gd name="connsiteX4" fmla="*/ 33428 w 567879"/>
                <a:gd name="connsiteY4" fmla="*/ 569020 h 569322"/>
                <a:gd name="connsiteX5" fmla="*/ 33428 w 567879"/>
                <a:gd name="connsiteY5" fmla="*/ 569020 h 569322"/>
                <a:gd name="connsiteX6" fmla="*/ 534527 w 567879"/>
                <a:gd name="connsiteY6" fmla="*/ 569020 h 569322"/>
                <a:gd name="connsiteX7" fmla="*/ 567904 w 567879"/>
                <a:gd name="connsiteY7" fmla="*/ 535608 h 569322"/>
                <a:gd name="connsiteX8" fmla="*/ 567904 w 567879"/>
                <a:gd name="connsiteY8" fmla="*/ 535608 h 569322"/>
                <a:gd name="connsiteX9" fmla="*/ 567904 w 567879"/>
                <a:gd name="connsiteY9" fmla="*/ 33083 h 569322"/>
                <a:gd name="connsiteX10" fmla="*/ 534527 w 567879"/>
                <a:gd name="connsiteY10" fmla="*/ -303 h 569322"/>
                <a:gd name="connsiteX11" fmla="*/ 534527 w 567879"/>
                <a:gd name="connsiteY11" fmla="*/ -303 h 569322"/>
                <a:gd name="connsiteX12" fmla="*/ 33428 w 567879"/>
                <a:gd name="connsiteY12" fmla="*/ -303 h 569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7879" h="569322">
                  <a:moveTo>
                    <a:pt x="33428" y="-303"/>
                  </a:moveTo>
                  <a:cubicBezTo>
                    <a:pt x="15075" y="-303"/>
                    <a:pt x="24" y="14722"/>
                    <a:pt x="24" y="33083"/>
                  </a:cubicBezTo>
                  <a:lnTo>
                    <a:pt x="24" y="33083"/>
                  </a:lnTo>
                  <a:lnTo>
                    <a:pt x="24" y="535608"/>
                  </a:lnTo>
                  <a:cubicBezTo>
                    <a:pt x="24" y="553980"/>
                    <a:pt x="15075" y="569020"/>
                    <a:pt x="33428" y="569020"/>
                  </a:cubicBezTo>
                  <a:lnTo>
                    <a:pt x="33428" y="569020"/>
                  </a:lnTo>
                  <a:lnTo>
                    <a:pt x="534527" y="569020"/>
                  </a:lnTo>
                  <a:cubicBezTo>
                    <a:pt x="552882" y="569020"/>
                    <a:pt x="567904" y="553980"/>
                    <a:pt x="567904" y="535608"/>
                  </a:cubicBezTo>
                  <a:lnTo>
                    <a:pt x="567904" y="535608"/>
                  </a:lnTo>
                  <a:lnTo>
                    <a:pt x="567904" y="33083"/>
                  </a:lnTo>
                  <a:cubicBezTo>
                    <a:pt x="567904" y="14722"/>
                    <a:pt x="552882" y="-303"/>
                    <a:pt x="534527" y="-303"/>
                  </a:cubicBezTo>
                  <a:lnTo>
                    <a:pt x="534527" y="-303"/>
                  </a:lnTo>
                  <a:lnTo>
                    <a:pt x="33428" y="-303"/>
                  </a:lnTo>
                  <a:close/>
                </a:path>
              </a:pathLst>
            </a:custGeom>
            <a:gradFill>
              <a:gsLst>
                <a:gs pos="0">
                  <a:srgbClr val="208BC1"/>
                </a:gs>
                <a:gs pos="50000">
                  <a:srgbClr val="286AAF">
                    <a:alpha val="97647"/>
                  </a:srgbClr>
                </a:gs>
                <a:gs pos="100000">
                  <a:srgbClr val="314A9E">
                    <a:alpha val="95294"/>
                  </a:srgbClr>
                </a:gs>
              </a:gsLst>
              <a:lin ang="6791777" scaled="1"/>
            </a:gradFill>
            <a:ln w="2898" cap="flat">
              <a:noFill/>
              <a:prstDash val="solid"/>
              <a:miter/>
            </a:ln>
          </p:spPr>
          <p:txBody>
            <a:bodyPr rtlCol="0" anchor="ctr"/>
            <a:lstStyle/>
            <a:p>
              <a:endParaRPr lang="ja-JP" altLang="en-US"/>
            </a:p>
          </p:txBody>
        </p:sp>
        <p:grpSp>
          <p:nvGrpSpPr>
            <p:cNvPr id="11" name="グラフィックス 4">
              <a:extLst>
                <a:ext uri="{FF2B5EF4-FFF2-40B4-BE49-F238E27FC236}">
                  <a16:creationId xmlns:a16="http://schemas.microsoft.com/office/drawing/2014/main" id="{57364A74-599C-F90E-7DB3-2BA2B1E68645}"/>
                </a:ext>
              </a:extLst>
            </p:cNvPr>
            <p:cNvGrpSpPr/>
            <p:nvPr/>
          </p:nvGrpSpPr>
          <p:grpSpPr>
            <a:xfrm>
              <a:off x="180304" y="6202778"/>
              <a:ext cx="451746" cy="490004"/>
              <a:chOff x="180304" y="6202778"/>
              <a:chExt cx="451746" cy="490004"/>
            </a:xfrm>
            <a:solidFill>
              <a:srgbClr val="FFFFFF"/>
            </a:solidFill>
          </p:grpSpPr>
          <p:sp>
            <p:nvSpPr>
              <p:cNvPr id="12" name="フリーフォーム: 図形 11">
                <a:extLst>
                  <a:ext uri="{FF2B5EF4-FFF2-40B4-BE49-F238E27FC236}">
                    <a16:creationId xmlns:a16="http://schemas.microsoft.com/office/drawing/2014/main" id="{FBEB5F79-347F-42BD-55CB-42D945D1BC07}"/>
                  </a:ext>
                </a:extLst>
              </p:cNvPr>
              <p:cNvSpPr/>
              <p:nvPr/>
            </p:nvSpPr>
            <p:spPr>
              <a:xfrm>
                <a:off x="180304" y="6379929"/>
                <a:ext cx="114843" cy="18845"/>
              </a:xfrm>
              <a:custGeom>
                <a:avLst/>
                <a:gdLst>
                  <a:gd name="connsiteX0" fmla="*/ 115170 w 114843"/>
                  <a:gd name="connsiteY0" fmla="*/ 9763 h 18845"/>
                  <a:gd name="connsiteX1" fmla="*/ 105151 w 114843"/>
                  <a:gd name="connsiteY1" fmla="*/ 19193 h 18845"/>
                  <a:gd name="connsiteX2" fmla="*/ 10352 w 114843"/>
                  <a:gd name="connsiteY2" fmla="*/ 19193 h 18845"/>
                  <a:gd name="connsiteX3" fmla="*/ 327 w 114843"/>
                  <a:gd name="connsiteY3" fmla="*/ 9763 h 18845"/>
                  <a:gd name="connsiteX4" fmla="*/ 10352 w 114843"/>
                  <a:gd name="connsiteY4" fmla="*/ 347 h 18845"/>
                  <a:gd name="connsiteX5" fmla="*/ 105151 w 114843"/>
                  <a:gd name="connsiteY5" fmla="*/ 347 h 18845"/>
                  <a:gd name="connsiteX6" fmla="*/ 115170 w 114843"/>
                  <a:gd name="connsiteY6" fmla="*/ 9763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5">
                    <a:moveTo>
                      <a:pt x="115170" y="9763"/>
                    </a:moveTo>
                    <a:cubicBezTo>
                      <a:pt x="115170" y="14943"/>
                      <a:pt x="110670" y="19193"/>
                      <a:pt x="105151" y="19193"/>
                    </a:cubicBezTo>
                    <a:lnTo>
                      <a:pt x="10352" y="19193"/>
                    </a:lnTo>
                    <a:cubicBezTo>
                      <a:pt x="4841" y="19193"/>
                      <a:pt x="327" y="14946"/>
                      <a:pt x="327" y="9763"/>
                    </a:cubicBezTo>
                    <a:cubicBezTo>
                      <a:pt x="327" y="4580"/>
                      <a:pt x="4839" y="347"/>
                      <a:pt x="10352" y="347"/>
                    </a:cubicBezTo>
                    <a:lnTo>
                      <a:pt x="105151" y="347"/>
                    </a:lnTo>
                    <a:cubicBezTo>
                      <a:pt x="110673" y="347"/>
                      <a:pt x="115170" y="4583"/>
                      <a:pt x="115170" y="9763"/>
                    </a:cubicBezTo>
                  </a:path>
                </a:pathLst>
              </a:custGeom>
              <a:solidFill>
                <a:srgbClr val="FFFFFF"/>
              </a:solidFill>
              <a:ln w="2898" cap="flat">
                <a:noFill/>
                <a:prstDash val="solid"/>
                <a:miter/>
              </a:ln>
            </p:spPr>
            <p:txBody>
              <a:bodyPr rtlCol="0" anchor="ctr"/>
              <a:lstStyle/>
              <a:p>
                <a:endParaRPr lang="ja-JP" altLang="en-US"/>
              </a:p>
            </p:txBody>
          </p:sp>
          <p:sp>
            <p:nvSpPr>
              <p:cNvPr id="13" name="フリーフォーム: 図形 12">
                <a:extLst>
                  <a:ext uri="{FF2B5EF4-FFF2-40B4-BE49-F238E27FC236}">
                    <a16:creationId xmlns:a16="http://schemas.microsoft.com/office/drawing/2014/main" id="{62D0B54E-1B61-AFCA-CD18-BD85CC87FEC0}"/>
                  </a:ext>
                </a:extLst>
              </p:cNvPr>
              <p:cNvSpPr/>
              <p:nvPr/>
            </p:nvSpPr>
            <p:spPr>
              <a:xfrm>
                <a:off x="180304" y="6438377"/>
                <a:ext cx="114843" cy="18845"/>
              </a:xfrm>
              <a:custGeom>
                <a:avLst/>
                <a:gdLst>
                  <a:gd name="connsiteX0" fmla="*/ 115170 w 114843"/>
                  <a:gd name="connsiteY0" fmla="*/ 9719 h 18845"/>
                  <a:gd name="connsiteX1" fmla="*/ 105151 w 114843"/>
                  <a:gd name="connsiteY1" fmla="*/ 19144 h 18845"/>
                  <a:gd name="connsiteX2" fmla="*/ 10352 w 114843"/>
                  <a:gd name="connsiteY2" fmla="*/ 19144 h 18845"/>
                  <a:gd name="connsiteX3" fmla="*/ 327 w 114843"/>
                  <a:gd name="connsiteY3" fmla="*/ 9719 h 18845"/>
                  <a:gd name="connsiteX4" fmla="*/ 10352 w 114843"/>
                  <a:gd name="connsiteY4" fmla="*/ 298 h 18845"/>
                  <a:gd name="connsiteX5" fmla="*/ 105151 w 114843"/>
                  <a:gd name="connsiteY5" fmla="*/ 298 h 18845"/>
                  <a:gd name="connsiteX6" fmla="*/ 115170 w 114843"/>
                  <a:gd name="connsiteY6" fmla="*/ 9719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5">
                    <a:moveTo>
                      <a:pt x="115170" y="9719"/>
                    </a:moveTo>
                    <a:cubicBezTo>
                      <a:pt x="115170" y="14905"/>
                      <a:pt x="110670" y="19144"/>
                      <a:pt x="105151" y="19144"/>
                    </a:cubicBezTo>
                    <a:lnTo>
                      <a:pt x="10352" y="19144"/>
                    </a:lnTo>
                    <a:cubicBezTo>
                      <a:pt x="4841" y="19144"/>
                      <a:pt x="327" y="14905"/>
                      <a:pt x="327" y="9719"/>
                    </a:cubicBezTo>
                    <a:cubicBezTo>
                      <a:pt x="327" y="4542"/>
                      <a:pt x="4839" y="298"/>
                      <a:pt x="10352" y="298"/>
                    </a:cubicBezTo>
                    <a:lnTo>
                      <a:pt x="105151" y="298"/>
                    </a:lnTo>
                    <a:cubicBezTo>
                      <a:pt x="110673" y="301"/>
                      <a:pt x="115170" y="4545"/>
                      <a:pt x="115170" y="9719"/>
                    </a:cubicBezTo>
                  </a:path>
                </a:pathLst>
              </a:custGeom>
              <a:solidFill>
                <a:srgbClr val="FFFFFF"/>
              </a:solidFill>
              <a:ln w="2898" cap="flat">
                <a:noFill/>
                <a:prstDash val="solid"/>
                <a:miter/>
              </a:ln>
            </p:spPr>
            <p:txBody>
              <a:bodyPr rtlCol="0" anchor="ctr"/>
              <a:lstStyle/>
              <a:p>
                <a:endParaRPr lang="ja-JP" altLang="en-US"/>
              </a:p>
            </p:txBody>
          </p:sp>
          <p:sp>
            <p:nvSpPr>
              <p:cNvPr id="14" name="フリーフォーム: 図形 13">
                <a:extLst>
                  <a:ext uri="{FF2B5EF4-FFF2-40B4-BE49-F238E27FC236}">
                    <a16:creationId xmlns:a16="http://schemas.microsoft.com/office/drawing/2014/main" id="{1C8CFC7F-B1C9-F3A8-9146-64C8A29B1F4A}"/>
                  </a:ext>
                </a:extLst>
              </p:cNvPr>
              <p:cNvSpPr/>
              <p:nvPr/>
            </p:nvSpPr>
            <p:spPr>
              <a:xfrm>
                <a:off x="180304" y="6497458"/>
                <a:ext cx="114843" cy="18848"/>
              </a:xfrm>
              <a:custGeom>
                <a:avLst/>
                <a:gdLst>
                  <a:gd name="connsiteX0" fmla="*/ 115170 w 114843"/>
                  <a:gd name="connsiteY0" fmla="*/ 9689 h 18848"/>
                  <a:gd name="connsiteX1" fmla="*/ 105151 w 114843"/>
                  <a:gd name="connsiteY1" fmla="*/ 19096 h 18848"/>
                  <a:gd name="connsiteX2" fmla="*/ 10352 w 114843"/>
                  <a:gd name="connsiteY2" fmla="*/ 19096 h 18848"/>
                  <a:gd name="connsiteX3" fmla="*/ 327 w 114843"/>
                  <a:gd name="connsiteY3" fmla="*/ 9689 h 18848"/>
                  <a:gd name="connsiteX4" fmla="*/ 10352 w 114843"/>
                  <a:gd name="connsiteY4" fmla="*/ 247 h 18848"/>
                  <a:gd name="connsiteX5" fmla="*/ 105151 w 114843"/>
                  <a:gd name="connsiteY5" fmla="*/ 247 h 18848"/>
                  <a:gd name="connsiteX6" fmla="*/ 115170 w 114843"/>
                  <a:gd name="connsiteY6" fmla="*/ 9689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8">
                    <a:moveTo>
                      <a:pt x="115170" y="9689"/>
                    </a:moveTo>
                    <a:cubicBezTo>
                      <a:pt x="115170" y="14878"/>
                      <a:pt x="110670" y="19096"/>
                      <a:pt x="105151" y="19096"/>
                    </a:cubicBezTo>
                    <a:lnTo>
                      <a:pt x="10352" y="19096"/>
                    </a:lnTo>
                    <a:cubicBezTo>
                      <a:pt x="4841" y="19096"/>
                      <a:pt x="327" y="14878"/>
                      <a:pt x="327" y="9689"/>
                    </a:cubicBezTo>
                    <a:cubicBezTo>
                      <a:pt x="327" y="4501"/>
                      <a:pt x="4839" y="247"/>
                      <a:pt x="10352" y="247"/>
                    </a:cubicBezTo>
                    <a:lnTo>
                      <a:pt x="105151" y="247"/>
                    </a:lnTo>
                    <a:cubicBezTo>
                      <a:pt x="110673" y="247"/>
                      <a:pt x="115170" y="4501"/>
                      <a:pt x="115170" y="9689"/>
                    </a:cubicBezTo>
                  </a:path>
                </a:pathLst>
              </a:custGeom>
              <a:solidFill>
                <a:srgbClr val="FFFFFF"/>
              </a:solidFill>
              <a:ln w="2898" cap="flat">
                <a:noFill/>
                <a:prstDash val="solid"/>
                <a:miter/>
              </a:ln>
            </p:spPr>
            <p:txBody>
              <a:bodyPr rtlCol="0" anchor="ctr"/>
              <a:lstStyle/>
              <a:p>
                <a:endParaRPr lang="ja-JP" altLang="en-US"/>
              </a:p>
            </p:txBody>
          </p:sp>
          <p:sp>
            <p:nvSpPr>
              <p:cNvPr id="15" name="フリーフォーム: 図形 14">
                <a:extLst>
                  <a:ext uri="{FF2B5EF4-FFF2-40B4-BE49-F238E27FC236}">
                    <a16:creationId xmlns:a16="http://schemas.microsoft.com/office/drawing/2014/main" id="{971C17AD-6512-A84D-239E-675DDDDA9EC8}"/>
                  </a:ext>
                </a:extLst>
              </p:cNvPr>
              <p:cNvSpPr/>
              <p:nvPr/>
            </p:nvSpPr>
            <p:spPr>
              <a:xfrm>
                <a:off x="180304" y="6379928"/>
                <a:ext cx="18845" cy="77296"/>
              </a:xfrm>
              <a:custGeom>
                <a:avLst/>
                <a:gdLst>
                  <a:gd name="connsiteX0" fmla="*/ 9659 w 18845"/>
                  <a:gd name="connsiteY0" fmla="*/ 77587 h 77296"/>
                  <a:gd name="connsiteX1" fmla="*/ 237 w 18845"/>
                  <a:gd name="connsiteY1" fmla="*/ 67561 h 77296"/>
                  <a:gd name="connsiteX2" fmla="*/ 237 w 18845"/>
                  <a:gd name="connsiteY2" fmla="*/ 10306 h 77296"/>
                  <a:gd name="connsiteX3" fmla="*/ 9659 w 18845"/>
                  <a:gd name="connsiteY3" fmla="*/ 290 h 77296"/>
                  <a:gd name="connsiteX4" fmla="*/ 19083 w 18845"/>
                  <a:gd name="connsiteY4" fmla="*/ 10306 h 77296"/>
                  <a:gd name="connsiteX5" fmla="*/ 19083 w 18845"/>
                  <a:gd name="connsiteY5" fmla="*/ 67561 h 77296"/>
                  <a:gd name="connsiteX6" fmla="*/ 9659 w 18845"/>
                  <a:gd name="connsiteY6" fmla="*/ 77587 h 77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77296">
                    <a:moveTo>
                      <a:pt x="9659" y="77587"/>
                    </a:moveTo>
                    <a:cubicBezTo>
                      <a:pt x="4482" y="77587"/>
                      <a:pt x="237" y="73075"/>
                      <a:pt x="237" y="67561"/>
                    </a:cubicBezTo>
                    <a:lnTo>
                      <a:pt x="237" y="10306"/>
                    </a:lnTo>
                    <a:cubicBezTo>
                      <a:pt x="237" y="4799"/>
                      <a:pt x="4482" y="290"/>
                      <a:pt x="9659" y="290"/>
                    </a:cubicBezTo>
                    <a:cubicBezTo>
                      <a:pt x="14835" y="290"/>
                      <a:pt x="19083" y="4799"/>
                      <a:pt x="19083" y="10306"/>
                    </a:cubicBezTo>
                    <a:lnTo>
                      <a:pt x="19083" y="67561"/>
                    </a:lnTo>
                    <a:cubicBezTo>
                      <a:pt x="19083" y="73072"/>
                      <a:pt x="14833" y="77587"/>
                      <a:pt x="9659" y="77587"/>
                    </a:cubicBezTo>
                  </a:path>
                </a:pathLst>
              </a:custGeom>
              <a:solidFill>
                <a:srgbClr val="FFFFFF"/>
              </a:solidFill>
              <a:ln w="2898" cap="flat">
                <a:noFill/>
                <a:prstDash val="solid"/>
                <a:miter/>
              </a:ln>
            </p:spPr>
            <p:txBody>
              <a:bodyPr rtlCol="0" anchor="ctr"/>
              <a:lstStyle/>
              <a:p>
                <a:endParaRPr lang="ja-JP" altLang="en-US"/>
              </a:p>
            </p:txBody>
          </p:sp>
          <p:sp>
            <p:nvSpPr>
              <p:cNvPr id="16" name="フリーフォーム: 図形 15">
                <a:extLst>
                  <a:ext uri="{FF2B5EF4-FFF2-40B4-BE49-F238E27FC236}">
                    <a16:creationId xmlns:a16="http://schemas.microsoft.com/office/drawing/2014/main" id="{6E45E59D-5C5F-29DB-A50A-081693D9699E}"/>
                  </a:ext>
                </a:extLst>
              </p:cNvPr>
              <p:cNvSpPr/>
              <p:nvPr/>
            </p:nvSpPr>
            <p:spPr>
              <a:xfrm>
                <a:off x="180304" y="6439027"/>
                <a:ext cx="18845" cy="77279"/>
              </a:xfrm>
              <a:custGeom>
                <a:avLst/>
                <a:gdLst>
                  <a:gd name="connsiteX0" fmla="*/ 9659 w 18845"/>
                  <a:gd name="connsiteY0" fmla="*/ 77519 h 77279"/>
                  <a:gd name="connsiteX1" fmla="*/ 237 w 18845"/>
                  <a:gd name="connsiteY1" fmla="*/ 67517 h 77279"/>
                  <a:gd name="connsiteX2" fmla="*/ 237 w 18845"/>
                  <a:gd name="connsiteY2" fmla="*/ 10256 h 77279"/>
                  <a:gd name="connsiteX3" fmla="*/ 9659 w 18845"/>
                  <a:gd name="connsiteY3" fmla="*/ 239 h 77279"/>
                  <a:gd name="connsiteX4" fmla="*/ 19083 w 18845"/>
                  <a:gd name="connsiteY4" fmla="*/ 10256 h 77279"/>
                  <a:gd name="connsiteX5" fmla="*/ 19083 w 18845"/>
                  <a:gd name="connsiteY5" fmla="*/ 67514 h 77279"/>
                  <a:gd name="connsiteX6" fmla="*/ 9659 w 18845"/>
                  <a:gd name="connsiteY6" fmla="*/ 77519 h 7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77279">
                    <a:moveTo>
                      <a:pt x="9659" y="77519"/>
                    </a:moveTo>
                    <a:cubicBezTo>
                      <a:pt x="4482" y="77519"/>
                      <a:pt x="237" y="73027"/>
                      <a:pt x="237" y="67517"/>
                    </a:cubicBezTo>
                    <a:lnTo>
                      <a:pt x="237" y="10256"/>
                    </a:lnTo>
                    <a:cubicBezTo>
                      <a:pt x="237" y="4746"/>
                      <a:pt x="4482" y="239"/>
                      <a:pt x="9659" y="239"/>
                    </a:cubicBezTo>
                    <a:cubicBezTo>
                      <a:pt x="14835" y="239"/>
                      <a:pt x="19083" y="4743"/>
                      <a:pt x="19083" y="10256"/>
                    </a:cubicBezTo>
                    <a:lnTo>
                      <a:pt x="19083" y="67514"/>
                    </a:lnTo>
                    <a:cubicBezTo>
                      <a:pt x="19083" y="73027"/>
                      <a:pt x="14833" y="77519"/>
                      <a:pt x="9659" y="77519"/>
                    </a:cubicBezTo>
                  </a:path>
                </a:pathLst>
              </a:custGeom>
              <a:solidFill>
                <a:srgbClr val="FFFFFF"/>
              </a:solidFill>
              <a:ln w="2898" cap="flat">
                <a:noFill/>
                <a:prstDash val="solid"/>
                <a:miter/>
              </a:ln>
            </p:spPr>
            <p:txBody>
              <a:bodyPr rtlCol="0" anchor="ctr"/>
              <a:lstStyle/>
              <a:p>
                <a:endParaRPr lang="ja-JP" altLang="en-US"/>
              </a:p>
            </p:txBody>
          </p:sp>
          <p:sp>
            <p:nvSpPr>
              <p:cNvPr id="17" name="フリーフォーム: 図形 16">
                <a:extLst>
                  <a:ext uri="{FF2B5EF4-FFF2-40B4-BE49-F238E27FC236}">
                    <a16:creationId xmlns:a16="http://schemas.microsoft.com/office/drawing/2014/main" id="{E90EB8C0-0E7C-1B1E-854A-BF753E09D8D3}"/>
                  </a:ext>
                </a:extLst>
              </p:cNvPr>
              <p:cNvSpPr/>
              <p:nvPr/>
            </p:nvSpPr>
            <p:spPr>
              <a:xfrm>
                <a:off x="180304" y="6222003"/>
                <a:ext cx="114843" cy="18845"/>
              </a:xfrm>
              <a:custGeom>
                <a:avLst/>
                <a:gdLst>
                  <a:gd name="connsiteX0" fmla="*/ 115170 w 114843"/>
                  <a:gd name="connsiteY0" fmla="*/ 9906 h 18845"/>
                  <a:gd name="connsiteX1" fmla="*/ 105151 w 114843"/>
                  <a:gd name="connsiteY1" fmla="*/ 19327 h 18845"/>
                  <a:gd name="connsiteX2" fmla="*/ 10352 w 114843"/>
                  <a:gd name="connsiteY2" fmla="*/ 19327 h 18845"/>
                  <a:gd name="connsiteX3" fmla="*/ 327 w 114843"/>
                  <a:gd name="connsiteY3" fmla="*/ 9906 h 18845"/>
                  <a:gd name="connsiteX4" fmla="*/ 10352 w 114843"/>
                  <a:gd name="connsiteY4" fmla="*/ 481 h 18845"/>
                  <a:gd name="connsiteX5" fmla="*/ 105151 w 114843"/>
                  <a:gd name="connsiteY5" fmla="*/ 481 h 18845"/>
                  <a:gd name="connsiteX6" fmla="*/ 115170 w 114843"/>
                  <a:gd name="connsiteY6" fmla="*/ 9906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5">
                    <a:moveTo>
                      <a:pt x="115170" y="9906"/>
                    </a:moveTo>
                    <a:cubicBezTo>
                      <a:pt x="115170" y="15085"/>
                      <a:pt x="110670" y="19327"/>
                      <a:pt x="105151" y="19327"/>
                    </a:cubicBezTo>
                    <a:lnTo>
                      <a:pt x="10352" y="19327"/>
                    </a:lnTo>
                    <a:cubicBezTo>
                      <a:pt x="4841" y="19327"/>
                      <a:pt x="327" y="15088"/>
                      <a:pt x="327" y="9906"/>
                    </a:cubicBezTo>
                    <a:cubicBezTo>
                      <a:pt x="327" y="4717"/>
                      <a:pt x="4839" y="481"/>
                      <a:pt x="10352" y="481"/>
                    </a:cubicBezTo>
                    <a:lnTo>
                      <a:pt x="105151" y="481"/>
                    </a:lnTo>
                    <a:cubicBezTo>
                      <a:pt x="110673" y="481"/>
                      <a:pt x="115170" y="4717"/>
                      <a:pt x="115170" y="9906"/>
                    </a:cubicBezTo>
                  </a:path>
                </a:pathLst>
              </a:custGeom>
              <a:solidFill>
                <a:srgbClr val="FFFFFF"/>
              </a:solidFill>
              <a:ln w="2898" cap="flat">
                <a:noFill/>
                <a:prstDash val="solid"/>
                <a:miter/>
              </a:ln>
            </p:spPr>
            <p:txBody>
              <a:bodyPr rtlCol="0" anchor="ctr"/>
              <a:lstStyle/>
              <a:p>
                <a:endParaRPr lang="ja-JP" altLang="en-US"/>
              </a:p>
            </p:txBody>
          </p:sp>
          <p:sp>
            <p:nvSpPr>
              <p:cNvPr id="18" name="フリーフォーム: 図形 17">
                <a:extLst>
                  <a:ext uri="{FF2B5EF4-FFF2-40B4-BE49-F238E27FC236}">
                    <a16:creationId xmlns:a16="http://schemas.microsoft.com/office/drawing/2014/main" id="{6B370827-B6B0-F586-CBF7-8050E3EA849E}"/>
                  </a:ext>
                </a:extLst>
              </p:cNvPr>
              <p:cNvSpPr/>
              <p:nvPr/>
            </p:nvSpPr>
            <p:spPr>
              <a:xfrm>
                <a:off x="180304" y="6280781"/>
                <a:ext cx="114843" cy="18840"/>
              </a:xfrm>
              <a:custGeom>
                <a:avLst/>
                <a:gdLst>
                  <a:gd name="connsiteX0" fmla="*/ 115170 w 114843"/>
                  <a:gd name="connsiteY0" fmla="*/ 9856 h 18840"/>
                  <a:gd name="connsiteX1" fmla="*/ 105151 w 114843"/>
                  <a:gd name="connsiteY1" fmla="*/ 19272 h 18840"/>
                  <a:gd name="connsiteX2" fmla="*/ 10352 w 114843"/>
                  <a:gd name="connsiteY2" fmla="*/ 19272 h 18840"/>
                  <a:gd name="connsiteX3" fmla="*/ 327 w 114843"/>
                  <a:gd name="connsiteY3" fmla="*/ 9856 h 18840"/>
                  <a:gd name="connsiteX4" fmla="*/ 10352 w 114843"/>
                  <a:gd name="connsiteY4" fmla="*/ 431 h 18840"/>
                  <a:gd name="connsiteX5" fmla="*/ 105151 w 114843"/>
                  <a:gd name="connsiteY5" fmla="*/ 431 h 18840"/>
                  <a:gd name="connsiteX6" fmla="*/ 115170 w 114843"/>
                  <a:gd name="connsiteY6" fmla="*/ 9856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0">
                    <a:moveTo>
                      <a:pt x="115170" y="9856"/>
                    </a:moveTo>
                    <a:cubicBezTo>
                      <a:pt x="115170" y="15027"/>
                      <a:pt x="110670" y="19272"/>
                      <a:pt x="105151" y="19272"/>
                    </a:cubicBezTo>
                    <a:lnTo>
                      <a:pt x="10352" y="19272"/>
                    </a:lnTo>
                    <a:cubicBezTo>
                      <a:pt x="4841" y="19272"/>
                      <a:pt x="327" y="15027"/>
                      <a:pt x="327" y="9856"/>
                    </a:cubicBezTo>
                    <a:cubicBezTo>
                      <a:pt x="327" y="4662"/>
                      <a:pt x="4839" y="431"/>
                      <a:pt x="10352" y="431"/>
                    </a:cubicBezTo>
                    <a:lnTo>
                      <a:pt x="105151" y="431"/>
                    </a:lnTo>
                    <a:cubicBezTo>
                      <a:pt x="110673" y="431"/>
                      <a:pt x="115170" y="4662"/>
                      <a:pt x="115170" y="9856"/>
                    </a:cubicBezTo>
                  </a:path>
                </a:pathLst>
              </a:custGeom>
              <a:solidFill>
                <a:srgbClr val="FFFFFF"/>
              </a:solidFill>
              <a:ln w="2898" cap="flat">
                <a:noFill/>
                <a:prstDash val="solid"/>
                <a:miter/>
              </a:ln>
            </p:spPr>
            <p:txBody>
              <a:bodyPr rtlCol="0" anchor="ctr"/>
              <a:lstStyle/>
              <a:p>
                <a:endParaRPr lang="ja-JP" altLang="en-US"/>
              </a:p>
            </p:txBody>
          </p:sp>
          <p:sp>
            <p:nvSpPr>
              <p:cNvPr id="19" name="フリーフォーム: 図形 18">
                <a:extLst>
                  <a:ext uri="{FF2B5EF4-FFF2-40B4-BE49-F238E27FC236}">
                    <a16:creationId xmlns:a16="http://schemas.microsoft.com/office/drawing/2014/main" id="{D174E952-EEB2-1BDD-CB08-6E05DAE58375}"/>
                  </a:ext>
                </a:extLst>
              </p:cNvPr>
              <p:cNvSpPr/>
              <p:nvPr/>
            </p:nvSpPr>
            <p:spPr>
              <a:xfrm>
                <a:off x="180304" y="6339547"/>
                <a:ext cx="114843" cy="18842"/>
              </a:xfrm>
              <a:custGeom>
                <a:avLst/>
                <a:gdLst>
                  <a:gd name="connsiteX0" fmla="*/ 115170 w 114843"/>
                  <a:gd name="connsiteY0" fmla="*/ 9803 h 18842"/>
                  <a:gd name="connsiteX1" fmla="*/ 105151 w 114843"/>
                  <a:gd name="connsiteY1" fmla="*/ 19225 h 18842"/>
                  <a:gd name="connsiteX2" fmla="*/ 10352 w 114843"/>
                  <a:gd name="connsiteY2" fmla="*/ 19225 h 18842"/>
                  <a:gd name="connsiteX3" fmla="*/ 327 w 114843"/>
                  <a:gd name="connsiteY3" fmla="*/ 9803 h 18842"/>
                  <a:gd name="connsiteX4" fmla="*/ 10352 w 114843"/>
                  <a:gd name="connsiteY4" fmla="*/ 382 h 18842"/>
                  <a:gd name="connsiteX5" fmla="*/ 105151 w 114843"/>
                  <a:gd name="connsiteY5" fmla="*/ 382 h 18842"/>
                  <a:gd name="connsiteX6" fmla="*/ 115170 w 114843"/>
                  <a:gd name="connsiteY6" fmla="*/ 9803 h 1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2">
                    <a:moveTo>
                      <a:pt x="115170" y="9803"/>
                    </a:moveTo>
                    <a:cubicBezTo>
                      <a:pt x="115170" y="14980"/>
                      <a:pt x="110670" y="19225"/>
                      <a:pt x="105151" y="19225"/>
                    </a:cubicBezTo>
                    <a:lnTo>
                      <a:pt x="10352" y="19225"/>
                    </a:lnTo>
                    <a:cubicBezTo>
                      <a:pt x="4841" y="19225"/>
                      <a:pt x="327" y="14980"/>
                      <a:pt x="327" y="9803"/>
                    </a:cubicBezTo>
                    <a:cubicBezTo>
                      <a:pt x="327" y="4623"/>
                      <a:pt x="4839" y="382"/>
                      <a:pt x="10352" y="382"/>
                    </a:cubicBezTo>
                    <a:lnTo>
                      <a:pt x="105151" y="382"/>
                    </a:lnTo>
                    <a:cubicBezTo>
                      <a:pt x="110673" y="382"/>
                      <a:pt x="115170" y="4623"/>
                      <a:pt x="115170" y="9803"/>
                    </a:cubicBezTo>
                  </a:path>
                </a:pathLst>
              </a:custGeom>
              <a:solidFill>
                <a:srgbClr val="FFFFFF"/>
              </a:solidFill>
              <a:ln w="2898" cap="flat">
                <a:noFill/>
                <a:prstDash val="solid"/>
                <a:miter/>
              </a:ln>
            </p:spPr>
            <p:txBody>
              <a:bodyPr rtlCol="0" anchor="ctr"/>
              <a:lstStyle/>
              <a:p>
                <a:endParaRPr lang="ja-JP" altLang="en-US"/>
              </a:p>
            </p:txBody>
          </p:sp>
          <p:sp>
            <p:nvSpPr>
              <p:cNvPr id="20" name="フリーフォーム: 図形 19">
                <a:extLst>
                  <a:ext uri="{FF2B5EF4-FFF2-40B4-BE49-F238E27FC236}">
                    <a16:creationId xmlns:a16="http://schemas.microsoft.com/office/drawing/2014/main" id="{FD6B6DF0-FFB5-4FC1-F0B3-FCD6E2C1A44B}"/>
                  </a:ext>
                </a:extLst>
              </p:cNvPr>
              <p:cNvSpPr/>
              <p:nvPr/>
            </p:nvSpPr>
            <p:spPr>
              <a:xfrm>
                <a:off x="180304" y="6222004"/>
                <a:ext cx="18845" cy="77616"/>
              </a:xfrm>
              <a:custGeom>
                <a:avLst/>
                <a:gdLst>
                  <a:gd name="connsiteX0" fmla="*/ 9659 w 18845"/>
                  <a:gd name="connsiteY0" fmla="*/ 78040 h 77616"/>
                  <a:gd name="connsiteX1" fmla="*/ 237 w 18845"/>
                  <a:gd name="connsiteY1" fmla="*/ 68020 h 77616"/>
                  <a:gd name="connsiteX2" fmla="*/ 237 w 18845"/>
                  <a:gd name="connsiteY2" fmla="*/ 10443 h 77616"/>
                  <a:gd name="connsiteX3" fmla="*/ 9659 w 18845"/>
                  <a:gd name="connsiteY3" fmla="*/ 423 h 77616"/>
                  <a:gd name="connsiteX4" fmla="*/ 19083 w 18845"/>
                  <a:gd name="connsiteY4" fmla="*/ 10443 h 77616"/>
                  <a:gd name="connsiteX5" fmla="*/ 19083 w 18845"/>
                  <a:gd name="connsiteY5" fmla="*/ 68020 h 77616"/>
                  <a:gd name="connsiteX6" fmla="*/ 9659 w 18845"/>
                  <a:gd name="connsiteY6" fmla="*/ 78040 h 7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77616">
                    <a:moveTo>
                      <a:pt x="9659" y="78040"/>
                    </a:moveTo>
                    <a:cubicBezTo>
                      <a:pt x="4482" y="78040"/>
                      <a:pt x="237" y="73537"/>
                      <a:pt x="237" y="68020"/>
                    </a:cubicBezTo>
                    <a:lnTo>
                      <a:pt x="237" y="10443"/>
                    </a:lnTo>
                    <a:cubicBezTo>
                      <a:pt x="237" y="4932"/>
                      <a:pt x="4482" y="423"/>
                      <a:pt x="9659" y="423"/>
                    </a:cubicBezTo>
                    <a:cubicBezTo>
                      <a:pt x="14835" y="423"/>
                      <a:pt x="19083" y="4932"/>
                      <a:pt x="19083" y="10443"/>
                    </a:cubicBezTo>
                    <a:lnTo>
                      <a:pt x="19083" y="68020"/>
                    </a:lnTo>
                    <a:cubicBezTo>
                      <a:pt x="19083" y="73537"/>
                      <a:pt x="14833" y="78040"/>
                      <a:pt x="9659" y="78040"/>
                    </a:cubicBezTo>
                  </a:path>
                </a:pathLst>
              </a:custGeom>
              <a:solidFill>
                <a:srgbClr val="FFFFFF"/>
              </a:solidFill>
              <a:ln w="2898" cap="flat">
                <a:noFill/>
                <a:prstDash val="solid"/>
                <a:miter/>
              </a:ln>
            </p:spPr>
            <p:txBody>
              <a:bodyPr rtlCol="0" anchor="ctr"/>
              <a:lstStyle/>
              <a:p>
                <a:endParaRPr lang="ja-JP" altLang="en-US"/>
              </a:p>
            </p:txBody>
          </p:sp>
          <p:sp>
            <p:nvSpPr>
              <p:cNvPr id="21" name="フリーフォーム: 図形 20">
                <a:extLst>
                  <a:ext uri="{FF2B5EF4-FFF2-40B4-BE49-F238E27FC236}">
                    <a16:creationId xmlns:a16="http://schemas.microsoft.com/office/drawing/2014/main" id="{8769BF83-3BC7-A992-1C7A-299A6ECBFF9A}"/>
                  </a:ext>
                </a:extLst>
              </p:cNvPr>
              <p:cNvSpPr/>
              <p:nvPr/>
            </p:nvSpPr>
            <p:spPr>
              <a:xfrm>
                <a:off x="276316" y="6280776"/>
                <a:ext cx="18834" cy="77610"/>
              </a:xfrm>
              <a:custGeom>
                <a:avLst/>
                <a:gdLst>
                  <a:gd name="connsiteX0" fmla="*/ 9731 w 18834"/>
                  <a:gd name="connsiteY0" fmla="*/ 77984 h 77610"/>
                  <a:gd name="connsiteX1" fmla="*/ 319 w 18834"/>
                  <a:gd name="connsiteY1" fmla="*/ 67967 h 77610"/>
                  <a:gd name="connsiteX2" fmla="*/ 319 w 18834"/>
                  <a:gd name="connsiteY2" fmla="*/ 10384 h 77610"/>
                  <a:gd name="connsiteX3" fmla="*/ 9731 w 18834"/>
                  <a:gd name="connsiteY3" fmla="*/ 374 h 77610"/>
                  <a:gd name="connsiteX4" fmla="*/ 19153 w 18834"/>
                  <a:gd name="connsiteY4" fmla="*/ 10384 h 77610"/>
                  <a:gd name="connsiteX5" fmla="*/ 19153 w 18834"/>
                  <a:gd name="connsiteY5" fmla="*/ 67967 h 77610"/>
                  <a:gd name="connsiteX6" fmla="*/ 9731 w 18834"/>
                  <a:gd name="connsiteY6" fmla="*/ 77984 h 7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4" h="77610">
                    <a:moveTo>
                      <a:pt x="9731" y="77984"/>
                    </a:moveTo>
                    <a:cubicBezTo>
                      <a:pt x="4555" y="77984"/>
                      <a:pt x="319" y="73484"/>
                      <a:pt x="319" y="67967"/>
                    </a:cubicBezTo>
                    <a:lnTo>
                      <a:pt x="319" y="10384"/>
                    </a:lnTo>
                    <a:cubicBezTo>
                      <a:pt x="319" y="4880"/>
                      <a:pt x="4555" y="374"/>
                      <a:pt x="9731" y="374"/>
                    </a:cubicBezTo>
                    <a:cubicBezTo>
                      <a:pt x="14908" y="374"/>
                      <a:pt x="19153" y="4883"/>
                      <a:pt x="19153" y="10384"/>
                    </a:cubicBezTo>
                    <a:lnTo>
                      <a:pt x="19153" y="67967"/>
                    </a:lnTo>
                    <a:cubicBezTo>
                      <a:pt x="19150" y="73487"/>
                      <a:pt x="14905" y="77984"/>
                      <a:pt x="9731" y="77984"/>
                    </a:cubicBezTo>
                  </a:path>
                </a:pathLst>
              </a:custGeom>
              <a:solidFill>
                <a:srgbClr val="FFFFFF"/>
              </a:solidFill>
              <a:ln w="2898" cap="flat">
                <a:noFill/>
                <a:prstDash val="solid"/>
                <a:miter/>
              </a:ln>
            </p:spPr>
            <p:txBody>
              <a:bodyPr rtlCol="0" anchor="ctr"/>
              <a:lstStyle/>
              <a:p>
                <a:endParaRPr lang="ja-JP" altLang="en-US"/>
              </a:p>
            </p:txBody>
          </p:sp>
          <p:sp>
            <p:nvSpPr>
              <p:cNvPr id="22" name="フリーフォーム: 図形 21">
                <a:extLst>
                  <a:ext uri="{FF2B5EF4-FFF2-40B4-BE49-F238E27FC236}">
                    <a16:creationId xmlns:a16="http://schemas.microsoft.com/office/drawing/2014/main" id="{152AE0ED-AF0B-2087-A52E-3768613113B4}"/>
                  </a:ext>
                </a:extLst>
              </p:cNvPr>
              <p:cNvSpPr/>
              <p:nvPr/>
            </p:nvSpPr>
            <p:spPr>
              <a:xfrm>
                <a:off x="180304" y="6202778"/>
                <a:ext cx="18845" cy="37741"/>
              </a:xfrm>
              <a:custGeom>
                <a:avLst/>
                <a:gdLst>
                  <a:gd name="connsiteX0" fmla="*/ 9659 w 18845"/>
                  <a:gd name="connsiteY0" fmla="*/ 38215 h 37741"/>
                  <a:gd name="connsiteX1" fmla="*/ 237 w 18845"/>
                  <a:gd name="connsiteY1" fmla="*/ 28195 h 37741"/>
                  <a:gd name="connsiteX2" fmla="*/ 237 w 18845"/>
                  <a:gd name="connsiteY2" fmla="*/ 10484 h 37741"/>
                  <a:gd name="connsiteX3" fmla="*/ 9659 w 18845"/>
                  <a:gd name="connsiteY3" fmla="*/ 474 h 37741"/>
                  <a:gd name="connsiteX4" fmla="*/ 19083 w 18845"/>
                  <a:gd name="connsiteY4" fmla="*/ 10484 h 37741"/>
                  <a:gd name="connsiteX5" fmla="*/ 19083 w 18845"/>
                  <a:gd name="connsiteY5" fmla="*/ 28195 h 37741"/>
                  <a:gd name="connsiteX6" fmla="*/ 9659 w 18845"/>
                  <a:gd name="connsiteY6" fmla="*/ 38215 h 3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37741">
                    <a:moveTo>
                      <a:pt x="9659" y="38215"/>
                    </a:moveTo>
                    <a:cubicBezTo>
                      <a:pt x="4482" y="38215"/>
                      <a:pt x="237" y="33715"/>
                      <a:pt x="237" y="28195"/>
                    </a:cubicBezTo>
                    <a:lnTo>
                      <a:pt x="237" y="10484"/>
                    </a:lnTo>
                    <a:cubicBezTo>
                      <a:pt x="237" y="4980"/>
                      <a:pt x="4482" y="474"/>
                      <a:pt x="9659" y="474"/>
                    </a:cubicBezTo>
                    <a:cubicBezTo>
                      <a:pt x="14835" y="474"/>
                      <a:pt x="19083" y="4983"/>
                      <a:pt x="19083" y="10484"/>
                    </a:cubicBezTo>
                    <a:lnTo>
                      <a:pt x="19083" y="28195"/>
                    </a:lnTo>
                    <a:cubicBezTo>
                      <a:pt x="19083" y="33717"/>
                      <a:pt x="14833" y="38215"/>
                      <a:pt x="9659" y="38215"/>
                    </a:cubicBezTo>
                  </a:path>
                </a:pathLst>
              </a:custGeom>
              <a:solidFill>
                <a:srgbClr val="FFFFFF"/>
              </a:solidFill>
              <a:ln w="2898" cap="flat">
                <a:noFill/>
                <a:prstDash val="solid"/>
                <a:miter/>
              </a:ln>
            </p:spPr>
            <p:txBody>
              <a:bodyPr rtlCol="0" anchor="ctr"/>
              <a:lstStyle/>
              <a:p>
                <a:endParaRPr lang="ja-JP" altLang="en-US"/>
              </a:p>
            </p:txBody>
          </p:sp>
          <p:sp>
            <p:nvSpPr>
              <p:cNvPr id="23" name="フリーフォーム: 図形 22">
                <a:extLst>
                  <a:ext uri="{FF2B5EF4-FFF2-40B4-BE49-F238E27FC236}">
                    <a16:creationId xmlns:a16="http://schemas.microsoft.com/office/drawing/2014/main" id="{58E044B7-456E-B820-E7B6-6AE5C2927202}"/>
                  </a:ext>
                </a:extLst>
              </p:cNvPr>
              <p:cNvSpPr/>
              <p:nvPr/>
            </p:nvSpPr>
            <p:spPr>
              <a:xfrm>
                <a:off x="276316" y="6261899"/>
                <a:ext cx="18834" cy="37755"/>
              </a:xfrm>
              <a:custGeom>
                <a:avLst/>
                <a:gdLst>
                  <a:gd name="connsiteX0" fmla="*/ 9731 w 18834"/>
                  <a:gd name="connsiteY0" fmla="*/ 38179 h 37755"/>
                  <a:gd name="connsiteX1" fmla="*/ 319 w 18834"/>
                  <a:gd name="connsiteY1" fmla="*/ 28154 h 37755"/>
                  <a:gd name="connsiteX2" fmla="*/ 319 w 18834"/>
                  <a:gd name="connsiteY2" fmla="*/ 10440 h 37755"/>
                  <a:gd name="connsiteX3" fmla="*/ 9731 w 18834"/>
                  <a:gd name="connsiteY3" fmla="*/ 423 h 37755"/>
                  <a:gd name="connsiteX4" fmla="*/ 19153 w 18834"/>
                  <a:gd name="connsiteY4" fmla="*/ 10440 h 37755"/>
                  <a:gd name="connsiteX5" fmla="*/ 19153 w 18834"/>
                  <a:gd name="connsiteY5" fmla="*/ 28154 h 37755"/>
                  <a:gd name="connsiteX6" fmla="*/ 9731 w 18834"/>
                  <a:gd name="connsiteY6" fmla="*/ 38179 h 3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4" h="37755">
                    <a:moveTo>
                      <a:pt x="9731" y="38179"/>
                    </a:moveTo>
                    <a:cubicBezTo>
                      <a:pt x="4555" y="38179"/>
                      <a:pt x="319" y="33661"/>
                      <a:pt x="319" y="28154"/>
                    </a:cubicBezTo>
                    <a:lnTo>
                      <a:pt x="319" y="10440"/>
                    </a:lnTo>
                    <a:cubicBezTo>
                      <a:pt x="319" y="4929"/>
                      <a:pt x="4555" y="423"/>
                      <a:pt x="9731" y="423"/>
                    </a:cubicBezTo>
                    <a:cubicBezTo>
                      <a:pt x="14908" y="423"/>
                      <a:pt x="19153" y="4927"/>
                      <a:pt x="19153" y="10440"/>
                    </a:cubicBezTo>
                    <a:lnTo>
                      <a:pt x="19153" y="28154"/>
                    </a:lnTo>
                    <a:cubicBezTo>
                      <a:pt x="19150" y="33661"/>
                      <a:pt x="14905" y="38179"/>
                      <a:pt x="9731" y="38179"/>
                    </a:cubicBezTo>
                  </a:path>
                </a:pathLst>
              </a:custGeom>
              <a:solidFill>
                <a:srgbClr val="FFFFFF"/>
              </a:solidFill>
              <a:ln w="2898" cap="flat">
                <a:noFill/>
                <a:prstDash val="solid"/>
                <a:miter/>
              </a:ln>
            </p:spPr>
            <p:txBody>
              <a:bodyPr rtlCol="0" anchor="ctr"/>
              <a:lstStyle/>
              <a:p>
                <a:endParaRPr lang="ja-JP" altLang="en-US"/>
              </a:p>
            </p:txBody>
          </p:sp>
          <p:sp>
            <p:nvSpPr>
              <p:cNvPr id="24" name="フリーフォーム: 図形 23">
                <a:extLst>
                  <a:ext uri="{FF2B5EF4-FFF2-40B4-BE49-F238E27FC236}">
                    <a16:creationId xmlns:a16="http://schemas.microsoft.com/office/drawing/2014/main" id="{D15291D4-9440-5C37-3F50-B29F34AA78DD}"/>
                  </a:ext>
                </a:extLst>
              </p:cNvPr>
              <p:cNvSpPr/>
              <p:nvPr/>
            </p:nvSpPr>
            <p:spPr>
              <a:xfrm>
                <a:off x="180304" y="6537861"/>
                <a:ext cx="18845" cy="136386"/>
              </a:xfrm>
              <a:custGeom>
                <a:avLst/>
                <a:gdLst>
                  <a:gd name="connsiteX0" fmla="*/ 9659 w 18845"/>
                  <a:gd name="connsiteY0" fmla="*/ 136492 h 136386"/>
                  <a:gd name="connsiteX1" fmla="*/ 237 w 18845"/>
                  <a:gd name="connsiteY1" fmla="*/ 126464 h 136386"/>
                  <a:gd name="connsiteX2" fmla="*/ 237 w 18845"/>
                  <a:gd name="connsiteY2" fmla="*/ 10116 h 136386"/>
                  <a:gd name="connsiteX3" fmla="*/ 9659 w 18845"/>
                  <a:gd name="connsiteY3" fmla="*/ 105 h 136386"/>
                  <a:gd name="connsiteX4" fmla="*/ 19083 w 18845"/>
                  <a:gd name="connsiteY4" fmla="*/ 10116 h 136386"/>
                  <a:gd name="connsiteX5" fmla="*/ 19083 w 18845"/>
                  <a:gd name="connsiteY5" fmla="*/ 126461 h 136386"/>
                  <a:gd name="connsiteX6" fmla="*/ 9659 w 18845"/>
                  <a:gd name="connsiteY6" fmla="*/ 136492 h 136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136386">
                    <a:moveTo>
                      <a:pt x="9659" y="136492"/>
                    </a:moveTo>
                    <a:cubicBezTo>
                      <a:pt x="4482" y="136492"/>
                      <a:pt x="237" y="131983"/>
                      <a:pt x="237" y="126464"/>
                    </a:cubicBezTo>
                    <a:lnTo>
                      <a:pt x="237" y="10116"/>
                    </a:lnTo>
                    <a:cubicBezTo>
                      <a:pt x="237" y="4611"/>
                      <a:pt x="4482" y="105"/>
                      <a:pt x="9659" y="105"/>
                    </a:cubicBezTo>
                    <a:cubicBezTo>
                      <a:pt x="14835" y="105"/>
                      <a:pt x="19083" y="4614"/>
                      <a:pt x="19083" y="10116"/>
                    </a:cubicBezTo>
                    <a:lnTo>
                      <a:pt x="19083" y="126461"/>
                    </a:lnTo>
                    <a:cubicBezTo>
                      <a:pt x="19083" y="131983"/>
                      <a:pt x="14833" y="136492"/>
                      <a:pt x="9659" y="136492"/>
                    </a:cubicBezTo>
                  </a:path>
                </a:pathLst>
              </a:custGeom>
              <a:solidFill>
                <a:srgbClr val="FFFFFF"/>
              </a:solidFill>
              <a:ln w="2898" cap="flat">
                <a:noFill/>
                <a:prstDash val="solid"/>
                <a:miter/>
              </a:ln>
            </p:spPr>
            <p:txBody>
              <a:bodyPr rtlCol="0" anchor="ctr"/>
              <a:lstStyle/>
              <a:p>
                <a:endParaRPr lang="ja-JP" altLang="en-US"/>
              </a:p>
            </p:txBody>
          </p:sp>
          <p:sp>
            <p:nvSpPr>
              <p:cNvPr id="25" name="フリーフォーム: 図形 24">
                <a:extLst>
                  <a:ext uri="{FF2B5EF4-FFF2-40B4-BE49-F238E27FC236}">
                    <a16:creationId xmlns:a16="http://schemas.microsoft.com/office/drawing/2014/main" id="{CE85C598-47E9-8E3C-8A66-099844392E5D}"/>
                  </a:ext>
                </a:extLst>
              </p:cNvPr>
              <p:cNvSpPr/>
              <p:nvPr/>
            </p:nvSpPr>
            <p:spPr>
              <a:xfrm>
                <a:off x="180305" y="6655398"/>
                <a:ext cx="320531" cy="18848"/>
              </a:xfrm>
              <a:custGeom>
                <a:avLst/>
                <a:gdLst>
                  <a:gd name="connsiteX0" fmla="*/ 321032 w 320531"/>
                  <a:gd name="connsiteY0" fmla="*/ 9547 h 18848"/>
                  <a:gd name="connsiteX1" fmla="*/ 311030 w 320531"/>
                  <a:gd name="connsiteY1" fmla="*/ 18962 h 18848"/>
                  <a:gd name="connsiteX2" fmla="*/ 10527 w 320531"/>
                  <a:gd name="connsiteY2" fmla="*/ 18962 h 18848"/>
                  <a:gd name="connsiteX3" fmla="*/ 501 w 320531"/>
                  <a:gd name="connsiteY3" fmla="*/ 9547 h 18848"/>
                  <a:gd name="connsiteX4" fmla="*/ 10527 w 320531"/>
                  <a:gd name="connsiteY4" fmla="*/ 113 h 18848"/>
                  <a:gd name="connsiteX5" fmla="*/ 311030 w 320531"/>
                  <a:gd name="connsiteY5" fmla="*/ 113 h 18848"/>
                  <a:gd name="connsiteX6" fmla="*/ 321032 w 320531"/>
                  <a:gd name="connsiteY6" fmla="*/ 9547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0531" h="18848">
                    <a:moveTo>
                      <a:pt x="321032" y="9547"/>
                    </a:moveTo>
                    <a:cubicBezTo>
                      <a:pt x="321032" y="14709"/>
                      <a:pt x="316541" y="18962"/>
                      <a:pt x="311030" y="18962"/>
                    </a:cubicBezTo>
                    <a:lnTo>
                      <a:pt x="10527" y="18962"/>
                    </a:lnTo>
                    <a:cubicBezTo>
                      <a:pt x="5016" y="18962"/>
                      <a:pt x="501" y="14709"/>
                      <a:pt x="501" y="9547"/>
                    </a:cubicBezTo>
                    <a:cubicBezTo>
                      <a:pt x="501" y="4358"/>
                      <a:pt x="5013" y="113"/>
                      <a:pt x="10527" y="113"/>
                    </a:cubicBezTo>
                    <a:lnTo>
                      <a:pt x="311030" y="113"/>
                    </a:lnTo>
                    <a:cubicBezTo>
                      <a:pt x="316541" y="113"/>
                      <a:pt x="321032" y="4355"/>
                      <a:pt x="321032" y="9547"/>
                    </a:cubicBezTo>
                  </a:path>
                </a:pathLst>
              </a:custGeom>
              <a:solidFill>
                <a:srgbClr val="FFFFFF"/>
              </a:solidFill>
              <a:ln w="2898" cap="flat">
                <a:noFill/>
                <a:prstDash val="solid"/>
                <a:miter/>
              </a:ln>
            </p:spPr>
            <p:txBody>
              <a:bodyPr rtlCol="0" anchor="ctr"/>
              <a:lstStyle/>
              <a:p>
                <a:endParaRPr lang="ja-JP" altLang="en-US"/>
              </a:p>
            </p:txBody>
          </p:sp>
          <p:sp>
            <p:nvSpPr>
              <p:cNvPr id="26" name="フリーフォーム: 図形 25">
                <a:extLst>
                  <a:ext uri="{FF2B5EF4-FFF2-40B4-BE49-F238E27FC236}">
                    <a16:creationId xmlns:a16="http://schemas.microsoft.com/office/drawing/2014/main" id="{FC9B8FA4-F68E-6A9E-822A-ACDCBC47AA83}"/>
                  </a:ext>
                </a:extLst>
              </p:cNvPr>
              <p:cNvSpPr/>
              <p:nvPr/>
            </p:nvSpPr>
            <p:spPr>
              <a:xfrm>
                <a:off x="311036" y="6261899"/>
                <a:ext cx="18837" cy="37755"/>
              </a:xfrm>
              <a:custGeom>
                <a:avLst/>
                <a:gdLst>
                  <a:gd name="connsiteX0" fmla="*/ 9778 w 18837"/>
                  <a:gd name="connsiteY0" fmla="*/ 38179 h 37755"/>
                  <a:gd name="connsiteX1" fmla="*/ 348 w 18837"/>
                  <a:gd name="connsiteY1" fmla="*/ 28154 h 37755"/>
                  <a:gd name="connsiteX2" fmla="*/ 348 w 18837"/>
                  <a:gd name="connsiteY2" fmla="*/ 10440 h 37755"/>
                  <a:gd name="connsiteX3" fmla="*/ 9778 w 18837"/>
                  <a:gd name="connsiteY3" fmla="*/ 423 h 37755"/>
                  <a:gd name="connsiteX4" fmla="*/ 19185 w 18837"/>
                  <a:gd name="connsiteY4" fmla="*/ 10440 h 37755"/>
                  <a:gd name="connsiteX5" fmla="*/ 19185 w 18837"/>
                  <a:gd name="connsiteY5" fmla="*/ 28154 h 37755"/>
                  <a:gd name="connsiteX6" fmla="*/ 9778 w 18837"/>
                  <a:gd name="connsiteY6" fmla="*/ 38179 h 3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37755">
                    <a:moveTo>
                      <a:pt x="9778" y="38179"/>
                    </a:moveTo>
                    <a:cubicBezTo>
                      <a:pt x="4590" y="38179"/>
                      <a:pt x="348" y="33661"/>
                      <a:pt x="348" y="28154"/>
                    </a:cubicBezTo>
                    <a:lnTo>
                      <a:pt x="348" y="10440"/>
                    </a:lnTo>
                    <a:cubicBezTo>
                      <a:pt x="348" y="4929"/>
                      <a:pt x="4587" y="423"/>
                      <a:pt x="9778" y="423"/>
                    </a:cubicBezTo>
                    <a:cubicBezTo>
                      <a:pt x="14949" y="423"/>
                      <a:pt x="19185" y="4927"/>
                      <a:pt x="19185" y="10440"/>
                    </a:cubicBezTo>
                    <a:lnTo>
                      <a:pt x="19185" y="28154"/>
                    </a:lnTo>
                    <a:cubicBezTo>
                      <a:pt x="19185" y="33661"/>
                      <a:pt x="14949" y="38179"/>
                      <a:pt x="9778" y="38179"/>
                    </a:cubicBezTo>
                  </a:path>
                </a:pathLst>
              </a:custGeom>
              <a:solidFill>
                <a:srgbClr val="FFFFFF"/>
              </a:solidFill>
              <a:ln w="2898" cap="flat">
                <a:noFill/>
                <a:prstDash val="solid"/>
                <a:miter/>
              </a:ln>
            </p:spPr>
            <p:txBody>
              <a:bodyPr rtlCol="0" anchor="ctr"/>
              <a:lstStyle/>
              <a:p>
                <a:endParaRPr lang="ja-JP" altLang="en-US"/>
              </a:p>
            </p:txBody>
          </p:sp>
          <p:sp>
            <p:nvSpPr>
              <p:cNvPr id="27" name="フリーフォーム: 図形 26">
                <a:extLst>
                  <a:ext uri="{FF2B5EF4-FFF2-40B4-BE49-F238E27FC236}">
                    <a16:creationId xmlns:a16="http://schemas.microsoft.com/office/drawing/2014/main" id="{8544859C-7A6F-F291-5972-578D0F551B5C}"/>
                  </a:ext>
                </a:extLst>
              </p:cNvPr>
              <p:cNvSpPr/>
              <p:nvPr/>
            </p:nvSpPr>
            <p:spPr>
              <a:xfrm>
                <a:off x="311036" y="6280777"/>
                <a:ext cx="18837" cy="48623"/>
              </a:xfrm>
              <a:custGeom>
                <a:avLst/>
                <a:gdLst>
                  <a:gd name="connsiteX0" fmla="*/ 9778 w 18837"/>
                  <a:gd name="connsiteY0" fmla="*/ 49021 h 48623"/>
                  <a:gd name="connsiteX1" fmla="*/ 348 w 18837"/>
                  <a:gd name="connsiteY1" fmla="*/ 39005 h 48623"/>
                  <a:gd name="connsiteX2" fmla="*/ 348 w 18837"/>
                  <a:gd name="connsiteY2" fmla="*/ 10415 h 48623"/>
                  <a:gd name="connsiteX3" fmla="*/ 9778 w 18837"/>
                  <a:gd name="connsiteY3" fmla="*/ 398 h 48623"/>
                  <a:gd name="connsiteX4" fmla="*/ 19185 w 18837"/>
                  <a:gd name="connsiteY4" fmla="*/ 10415 h 48623"/>
                  <a:gd name="connsiteX5" fmla="*/ 19185 w 18837"/>
                  <a:gd name="connsiteY5" fmla="*/ 39005 h 48623"/>
                  <a:gd name="connsiteX6" fmla="*/ 9778 w 18837"/>
                  <a:gd name="connsiteY6" fmla="*/ 49021 h 4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48623">
                    <a:moveTo>
                      <a:pt x="9778" y="49021"/>
                    </a:moveTo>
                    <a:cubicBezTo>
                      <a:pt x="4590" y="49021"/>
                      <a:pt x="348" y="44518"/>
                      <a:pt x="348" y="39005"/>
                    </a:cubicBezTo>
                    <a:lnTo>
                      <a:pt x="348" y="10415"/>
                    </a:lnTo>
                    <a:cubicBezTo>
                      <a:pt x="348" y="4907"/>
                      <a:pt x="4587" y="398"/>
                      <a:pt x="9778" y="398"/>
                    </a:cubicBezTo>
                    <a:cubicBezTo>
                      <a:pt x="14949" y="398"/>
                      <a:pt x="19185" y="4907"/>
                      <a:pt x="19185" y="10415"/>
                    </a:cubicBezTo>
                    <a:lnTo>
                      <a:pt x="19185" y="39005"/>
                    </a:lnTo>
                    <a:cubicBezTo>
                      <a:pt x="19185" y="44518"/>
                      <a:pt x="14949" y="49021"/>
                      <a:pt x="9778" y="49021"/>
                    </a:cubicBezTo>
                  </a:path>
                </a:pathLst>
              </a:custGeom>
              <a:solidFill>
                <a:srgbClr val="FFFFFF"/>
              </a:solidFill>
              <a:ln w="2898" cap="flat">
                <a:noFill/>
                <a:prstDash val="solid"/>
                <a:miter/>
              </a:ln>
            </p:spPr>
            <p:txBody>
              <a:bodyPr rtlCol="0" anchor="ctr"/>
              <a:lstStyle/>
              <a:p>
                <a:endParaRPr lang="ja-JP" altLang="en-US"/>
              </a:p>
            </p:txBody>
          </p:sp>
          <p:sp>
            <p:nvSpPr>
              <p:cNvPr id="28" name="フリーフォーム: 図形 27">
                <a:extLst>
                  <a:ext uri="{FF2B5EF4-FFF2-40B4-BE49-F238E27FC236}">
                    <a16:creationId xmlns:a16="http://schemas.microsoft.com/office/drawing/2014/main" id="{1E2FA127-4D9A-F35E-6386-8668F732B276}"/>
                  </a:ext>
                </a:extLst>
              </p:cNvPr>
              <p:cNvSpPr/>
              <p:nvPr/>
            </p:nvSpPr>
            <p:spPr>
              <a:xfrm>
                <a:off x="311036" y="6280781"/>
                <a:ext cx="123495" cy="18840"/>
              </a:xfrm>
              <a:custGeom>
                <a:avLst/>
                <a:gdLst>
                  <a:gd name="connsiteX0" fmla="*/ 123941 w 123495"/>
                  <a:gd name="connsiteY0" fmla="*/ 9856 h 18840"/>
                  <a:gd name="connsiteX1" fmla="*/ 113912 w 123495"/>
                  <a:gd name="connsiteY1" fmla="*/ 19272 h 18840"/>
                  <a:gd name="connsiteX2" fmla="*/ 10470 w 123495"/>
                  <a:gd name="connsiteY2" fmla="*/ 19272 h 18840"/>
                  <a:gd name="connsiteX3" fmla="*/ 445 w 123495"/>
                  <a:gd name="connsiteY3" fmla="*/ 9856 h 18840"/>
                  <a:gd name="connsiteX4" fmla="*/ 10470 w 123495"/>
                  <a:gd name="connsiteY4" fmla="*/ 431 h 18840"/>
                  <a:gd name="connsiteX5" fmla="*/ 113912 w 123495"/>
                  <a:gd name="connsiteY5" fmla="*/ 431 h 18840"/>
                  <a:gd name="connsiteX6" fmla="*/ 123941 w 123495"/>
                  <a:gd name="connsiteY6" fmla="*/ 9856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95" h="18840">
                    <a:moveTo>
                      <a:pt x="123941" y="9856"/>
                    </a:moveTo>
                    <a:cubicBezTo>
                      <a:pt x="123941" y="15027"/>
                      <a:pt x="119406" y="19272"/>
                      <a:pt x="113912" y="19272"/>
                    </a:cubicBezTo>
                    <a:lnTo>
                      <a:pt x="10470" y="19272"/>
                    </a:lnTo>
                    <a:cubicBezTo>
                      <a:pt x="4951" y="19272"/>
                      <a:pt x="445" y="15027"/>
                      <a:pt x="445" y="9856"/>
                    </a:cubicBezTo>
                    <a:cubicBezTo>
                      <a:pt x="445" y="4662"/>
                      <a:pt x="4948" y="431"/>
                      <a:pt x="10470" y="431"/>
                    </a:cubicBezTo>
                    <a:lnTo>
                      <a:pt x="113912" y="431"/>
                    </a:lnTo>
                    <a:cubicBezTo>
                      <a:pt x="119408" y="431"/>
                      <a:pt x="123941" y="4662"/>
                      <a:pt x="123941" y="9856"/>
                    </a:cubicBezTo>
                  </a:path>
                </a:pathLst>
              </a:custGeom>
              <a:solidFill>
                <a:srgbClr val="FFFFFF"/>
              </a:solidFill>
              <a:ln w="2898" cap="flat">
                <a:noFill/>
                <a:prstDash val="solid"/>
                <a:miter/>
              </a:ln>
            </p:spPr>
            <p:txBody>
              <a:bodyPr rtlCol="0" anchor="ctr"/>
              <a:lstStyle/>
              <a:p>
                <a:endParaRPr lang="ja-JP" altLang="en-US"/>
              </a:p>
            </p:txBody>
          </p:sp>
          <p:sp>
            <p:nvSpPr>
              <p:cNvPr id="29" name="フリーフォーム: 図形 28">
                <a:extLst>
                  <a:ext uri="{FF2B5EF4-FFF2-40B4-BE49-F238E27FC236}">
                    <a16:creationId xmlns:a16="http://schemas.microsoft.com/office/drawing/2014/main" id="{566AF522-467E-4242-EAFC-953DBC227486}"/>
                  </a:ext>
                </a:extLst>
              </p:cNvPr>
              <p:cNvSpPr/>
              <p:nvPr/>
            </p:nvSpPr>
            <p:spPr>
              <a:xfrm>
                <a:off x="378597" y="6280906"/>
                <a:ext cx="18834" cy="117671"/>
              </a:xfrm>
              <a:custGeom>
                <a:avLst/>
                <a:gdLst>
                  <a:gd name="connsiteX0" fmla="*/ 9827 w 18834"/>
                  <a:gd name="connsiteY0" fmla="*/ 118011 h 117671"/>
                  <a:gd name="connsiteX1" fmla="*/ 406 w 18834"/>
                  <a:gd name="connsiteY1" fmla="*/ 107994 h 117671"/>
                  <a:gd name="connsiteX2" fmla="*/ 406 w 18834"/>
                  <a:gd name="connsiteY2" fmla="*/ 10359 h 117671"/>
                  <a:gd name="connsiteX3" fmla="*/ 9827 w 18834"/>
                  <a:gd name="connsiteY3" fmla="*/ 339 h 117671"/>
                  <a:gd name="connsiteX4" fmla="*/ 19240 w 18834"/>
                  <a:gd name="connsiteY4" fmla="*/ 10359 h 117671"/>
                  <a:gd name="connsiteX5" fmla="*/ 19240 w 18834"/>
                  <a:gd name="connsiteY5" fmla="*/ 107994 h 117671"/>
                  <a:gd name="connsiteX6" fmla="*/ 9827 w 18834"/>
                  <a:gd name="connsiteY6" fmla="*/ 118011 h 117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4" h="117671">
                    <a:moveTo>
                      <a:pt x="9827" y="118011"/>
                    </a:moveTo>
                    <a:cubicBezTo>
                      <a:pt x="4647" y="118011"/>
                      <a:pt x="406" y="113502"/>
                      <a:pt x="406" y="107994"/>
                    </a:cubicBezTo>
                    <a:lnTo>
                      <a:pt x="406" y="10359"/>
                    </a:lnTo>
                    <a:cubicBezTo>
                      <a:pt x="406" y="4848"/>
                      <a:pt x="4644" y="339"/>
                      <a:pt x="9827" y="339"/>
                    </a:cubicBezTo>
                    <a:cubicBezTo>
                      <a:pt x="15004" y="339"/>
                      <a:pt x="19240" y="4848"/>
                      <a:pt x="19240" y="10359"/>
                    </a:cubicBezTo>
                    <a:lnTo>
                      <a:pt x="19240" y="107994"/>
                    </a:lnTo>
                    <a:cubicBezTo>
                      <a:pt x="19237" y="113505"/>
                      <a:pt x="15001" y="118011"/>
                      <a:pt x="9827" y="118011"/>
                    </a:cubicBezTo>
                  </a:path>
                </a:pathLst>
              </a:custGeom>
              <a:solidFill>
                <a:srgbClr val="FFFFFF"/>
              </a:solidFill>
              <a:ln w="2898" cap="flat">
                <a:noFill/>
                <a:prstDash val="solid"/>
                <a:miter/>
              </a:ln>
            </p:spPr>
            <p:txBody>
              <a:bodyPr rtlCol="0" anchor="ctr"/>
              <a:lstStyle/>
              <a:p>
                <a:endParaRPr lang="ja-JP" altLang="en-US"/>
              </a:p>
            </p:txBody>
          </p:sp>
          <p:sp>
            <p:nvSpPr>
              <p:cNvPr id="30" name="フリーフォーム: 図形 29">
                <a:extLst>
                  <a:ext uri="{FF2B5EF4-FFF2-40B4-BE49-F238E27FC236}">
                    <a16:creationId xmlns:a16="http://schemas.microsoft.com/office/drawing/2014/main" id="{B368C650-3D41-218D-182B-FD2F36E1D389}"/>
                  </a:ext>
                </a:extLst>
              </p:cNvPr>
              <p:cNvSpPr/>
              <p:nvPr/>
            </p:nvSpPr>
            <p:spPr>
              <a:xfrm>
                <a:off x="415787" y="6361080"/>
                <a:ext cx="37482" cy="18848"/>
              </a:xfrm>
              <a:custGeom>
                <a:avLst/>
                <a:gdLst>
                  <a:gd name="connsiteX0" fmla="*/ 37944 w 37482"/>
                  <a:gd name="connsiteY0" fmla="*/ 9788 h 18848"/>
                  <a:gd name="connsiteX1" fmla="*/ 27924 w 37482"/>
                  <a:gd name="connsiteY1" fmla="*/ 19212 h 18848"/>
                  <a:gd name="connsiteX2" fmla="*/ 10486 w 37482"/>
                  <a:gd name="connsiteY2" fmla="*/ 19212 h 18848"/>
                  <a:gd name="connsiteX3" fmla="*/ 461 w 37482"/>
                  <a:gd name="connsiteY3" fmla="*/ 9788 h 18848"/>
                  <a:gd name="connsiteX4" fmla="*/ 10486 w 37482"/>
                  <a:gd name="connsiteY4" fmla="*/ 363 h 18848"/>
                  <a:gd name="connsiteX5" fmla="*/ 27924 w 37482"/>
                  <a:gd name="connsiteY5" fmla="*/ 363 h 18848"/>
                  <a:gd name="connsiteX6" fmla="*/ 37944 w 37482"/>
                  <a:gd name="connsiteY6" fmla="*/ 9788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482" h="18848">
                    <a:moveTo>
                      <a:pt x="37944" y="9788"/>
                    </a:moveTo>
                    <a:cubicBezTo>
                      <a:pt x="37944" y="14967"/>
                      <a:pt x="33435" y="19212"/>
                      <a:pt x="27924" y="19212"/>
                    </a:cubicBezTo>
                    <a:lnTo>
                      <a:pt x="10486" y="19212"/>
                    </a:lnTo>
                    <a:cubicBezTo>
                      <a:pt x="4976" y="19212"/>
                      <a:pt x="461" y="14967"/>
                      <a:pt x="461" y="9788"/>
                    </a:cubicBezTo>
                    <a:cubicBezTo>
                      <a:pt x="461" y="4611"/>
                      <a:pt x="4973" y="363"/>
                      <a:pt x="10486" y="363"/>
                    </a:cubicBezTo>
                    <a:lnTo>
                      <a:pt x="27924" y="363"/>
                    </a:lnTo>
                    <a:cubicBezTo>
                      <a:pt x="33438" y="363"/>
                      <a:pt x="37944" y="4611"/>
                      <a:pt x="37944" y="9788"/>
                    </a:cubicBezTo>
                  </a:path>
                </a:pathLst>
              </a:custGeom>
              <a:solidFill>
                <a:srgbClr val="FFFFFF"/>
              </a:solidFill>
              <a:ln w="2898" cap="flat">
                <a:noFill/>
                <a:prstDash val="solid"/>
                <a:miter/>
              </a:ln>
            </p:spPr>
            <p:txBody>
              <a:bodyPr rtlCol="0" anchor="ctr"/>
              <a:lstStyle/>
              <a:p>
                <a:endParaRPr lang="ja-JP" altLang="en-US"/>
              </a:p>
            </p:txBody>
          </p:sp>
          <p:sp>
            <p:nvSpPr>
              <p:cNvPr id="31" name="フリーフォーム: 図形 30">
                <a:extLst>
                  <a:ext uri="{FF2B5EF4-FFF2-40B4-BE49-F238E27FC236}">
                    <a16:creationId xmlns:a16="http://schemas.microsoft.com/office/drawing/2014/main" id="{C5B0BA95-7A93-0819-17C2-B208F59A52DF}"/>
                  </a:ext>
                </a:extLst>
              </p:cNvPr>
              <p:cNvSpPr/>
              <p:nvPr/>
            </p:nvSpPr>
            <p:spPr>
              <a:xfrm>
                <a:off x="482464" y="6339546"/>
                <a:ext cx="18857" cy="118237"/>
              </a:xfrm>
              <a:custGeom>
                <a:avLst/>
                <a:gdLst>
                  <a:gd name="connsiteX0" fmla="*/ 9935 w 18857"/>
                  <a:gd name="connsiteY0" fmla="*/ 118527 h 118237"/>
                  <a:gd name="connsiteX1" fmla="*/ 494 w 18857"/>
                  <a:gd name="connsiteY1" fmla="*/ 108501 h 118237"/>
                  <a:gd name="connsiteX2" fmla="*/ 494 w 18857"/>
                  <a:gd name="connsiteY2" fmla="*/ 10309 h 118237"/>
                  <a:gd name="connsiteX3" fmla="*/ 9935 w 18857"/>
                  <a:gd name="connsiteY3" fmla="*/ 289 h 118237"/>
                  <a:gd name="connsiteX4" fmla="*/ 19351 w 18857"/>
                  <a:gd name="connsiteY4" fmla="*/ 10309 h 118237"/>
                  <a:gd name="connsiteX5" fmla="*/ 19351 w 18857"/>
                  <a:gd name="connsiteY5" fmla="*/ 108501 h 118237"/>
                  <a:gd name="connsiteX6" fmla="*/ 9935 w 18857"/>
                  <a:gd name="connsiteY6" fmla="*/ 118527 h 11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57" h="118237">
                    <a:moveTo>
                      <a:pt x="9935" y="118527"/>
                    </a:moveTo>
                    <a:cubicBezTo>
                      <a:pt x="4730" y="118527"/>
                      <a:pt x="494" y="114009"/>
                      <a:pt x="494" y="108501"/>
                    </a:cubicBezTo>
                    <a:lnTo>
                      <a:pt x="494" y="10309"/>
                    </a:lnTo>
                    <a:cubicBezTo>
                      <a:pt x="494" y="4798"/>
                      <a:pt x="4730" y="289"/>
                      <a:pt x="9935" y="289"/>
                    </a:cubicBezTo>
                    <a:cubicBezTo>
                      <a:pt x="15106" y="289"/>
                      <a:pt x="19351" y="4798"/>
                      <a:pt x="19351" y="10309"/>
                    </a:cubicBezTo>
                    <a:lnTo>
                      <a:pt x="19351" y="108501"/>
                    </a:lnTo>
                    <a:cubicBezTo>
                      <a:pt x="19351" y="114012"/>
                      <a:pt x="15106" y="118527"/>
                      <a:pt x="9935" y="118527"/>
                    </a:cubicBezTo>
                  </a:path>
                </a:pathLst>
              </a:custGeom>
              <a:solidFill>
                <a:srgbClr val="FFFFFF"/>
              </a:solidFill>
              <a:ln w="2898" cap="flat">
                <a:noFill/>
                <a:prstDash val="solid"/>
                <a:miter/>
              </a:ln>
            </p:spPr>
            <p:txBody>
              <a:bodyPr rtlCol="0" anchor="ctr"/>
              <a:lstStyle/>
              <a:p>
                <a:endParaRPr lang="ja-JP" altLang="en-US"/>
              </a:p>
            </p:txBody>
          </p:sp>
          <p:sp>
            <p:nvSpPr>
              <p:cNvPr id="32" name="フリーフォーム: 図形 31">
                <a:extLst>
                  <a:ext uri="{FF2B5EF4-FFF2-40B4-BE49-F238E27FC236}">
                    <a16:creationId xmlns:a16="http://schemas.microsoft.com/office/drawing/2014/main" id="{24067FD9-6B97-E82A-CF48-A047B6E5C87E}"/>
                  </a:ext>
                </a:extLst>
              </p:cNvPr>
              <p:cNvSpPr/>
              <p:nvPr/>
            </p:nvSpPr>
            <p:spPr>
              <a:xfrm>
                <a:off x="415787" y="6438377"/>
                <a:ext cx="85048" cy="18845"/>
              </a:xfrm>
              <a:custGeom>
                <a:avLst/>
                <a:gdLst>
                  <a:gd name="connsiteX0" fmla="*/ 85550 w 85048"/>
                  <a:gd name="connsiteY0" fmla="*/ 9719 h 18845"/>
                  <a:gd name="connsiteX1" fmla="*/ 75548 w 85048"/>
                  <a:gd name="connsiteY1" fmla="*/ 19144 h 18845"/>
                  <a:gd name="connsiteX2" fmla="*/ 10527 w 85048"/>
                  <a:gd name="connsiteY2" fmla="*/ 19144 h 18845"/>
                  <a:gd name="connsiteX3" fmla="*/ 501 w 85048"/>
                  <a:gd name="connsiteY3" fmla="*/ 9719 h 18845"/>
                  <a:gd name="connsiteX4" fmla="*/ 10527 w 85048"/>
                  <a:gd name="connsiteY4" fmla="*/ 298 h 18845"/>
                  <a:gd name="connsiteX5" fmla="*/ 75548 w 85048"/>
                  <a:gd name="connsiteY5" fmla="*/ 298 h 18845"/>
                  <a:gd name="connsiteX6" fmla="*/ 85550 w 85048"/>
                  <a:gd name="connsiteY6" fmla="*/ 9719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048" h="18845">
                    <a:moveTo>
                      <a:pt x="85550" y="9719"/>
                    </a:moveTo>
                    <a:cubicBezTo>
                      <a:pt x="85550" y="14905"/>
                      <a:pt x="81059" y="19144"/>
                      <a:pt x="75548" y="19144"/>
                    </a:cubicBezTo>
                    <a:lnTo>
                      <a:pt x="10527" y="19144"/>
                    </a:lnTo>
                    <a:cubicBezTo>
                      <a:pt x="5016" y="19144"/>
                      <a:pt x="501" y="14905"/>
                      <a:pt x="501" y="9719"/>
                    </a:cubicBezTo>
                    <a:cubicBezTo>
                      <a:pt x="501" y="4542"/>
                      <a:pt x="5013" y="298"/>
                      <a:pt x="10527" y="298"/>
                    </a:cubicBezTo>
                    <a:lnTo>
                      <a:pt x="75548" y="298"/>
                    </a:lnTo>
                    <a:cubicBezTo>
                      <a:pt x="81059" y="301"/>
                      <a:pt x="85550" y="4545"/>
                      <a:pt x="85550" y="9719"/>
                    </a:cubicBezTo>
                  </a:path>
                </a:pathLst>
              </a:custGeom>
              <a:solidFill>
                <a:srgbClr val="FFFFFF"/>
              </a:solidFill>
              <a:ln w="2898" cap="flat">
                <a:noFill/>
                <a:prstDash val="solid"/>
                <a:miter/>
              </a:ln>
            </p:spPr>
            <p:txBody>
              <a:bodyPr rtlCol="0" anchor="ctr"/>
              <a:lstStyle/>
              <a:p>
                <a:endParaRPr lang="ja-JP" altLang="en-US"/>
              </a:p>
            </p:txBody>
          </p:sp>
          <p:sp>
            <p:nvSpPr>
              <p:cNvPr id="33" name="フリーフォーム: 図形 32">
                <a:extLst>
                  <a:ext uri="{FF2B5EF4-FFF2-40B4-BE49-F238E27FC236}">
                    <a16:creationId xmlns:a16="http://schemas.microsoft.com/office/drawing/2014/main" id="{4DF16DC5-9968-A995-7CB3-85DBD9A67E72}"/>
                  </a:ext>
                </a:extLst>
              </p:cNvPr>
              <p:cNvSpPr/>
              <p:nvPr/>
            </p:nvSpPr>
            <p:spPr>
              <a:xfrm>
                <a:off x="517201" y="6497134"/>
                <a:ext cx="114846" cy="18857"/>
              </a:xfrm>
              <a:custGeom>
                <a:avLst/>
                <a:gdLst>
                  <a:gd name="connsiteX0" fmla="*/ 515 w 114846"/>
                  <a:gd name="connsiteY0" fmla="*/ 9690 h 18857"/>
                  <a:gd name="connsiteX1" fmla="*/ 10517 w 114846"/>
                  <a:gd name="connsiteY1" fmla="*/ 248 h 18857"/>
                  <a:gd name="connsiteX2" fmla="*/ 105325 w 114846"/>
                  <a:gd name="connsiteY2" fmla="*/ 248 h 18857"/>
                  <a:gd name="connsiteX3" fmla="*/ 115362 w 114846"/>
                  <a:gd name="connsiteY3" fmla="*/ 9690 h 18857"/>
                  <a:gd name="connsiteX4" fmla="*/ 105325 w 114846"/>
                  <a:gd name="connsiteY4" fmla="*/ 19105 h 18857"/>
                  <a:gd name="connsiteX5" fmla="*/ 10517 w 114846"/>
                  <a:gd name="connsiteY5" fmla="*/ 19105 h 18857"/>
                  <a:gd name="connsiteX6" fmla="*/ 515 w 114846"/>
                  <a:gd name="connsiteY6" fmla="*/ 9690 h 18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57">
                    <a:moveTo>
                      <a:pt x="515" y="9690"/>
                    </a:moveTo>
                    <a:cubicBezTo>
                      <a:pt x="515" y="4501"/>
                      <a:pt x="5007" y="248"/>
                      <a:pt x="10517" y="248"/>
                    </a:cubicBezTo>
                    <a:lnTo>
                      <a:pt x="105325" y="248"/>
                    </a:lnTo>
                    <a:cubicBezTo>
                      <a:pt x="110835" y="248"/>
                      <a:pt x="115362" y="4501"/>
                      <a:pt x="115362" y="9690"/>
                    </a:cubicBezTo>
                    <a:cubicBezTo>
                      <a:pt x="115362" y="14878"/>
                      <a:pt x="110835" y="19105"/>
                      <a:pt x="105325" y="19105"/>
                    </a:cubicBezTo>
                    <a:lnTo>
                      <a:pt x="10517" y="19105"/>
                    </a:lnTo>
                    <a:cubicBezTo>
                      <a:pt x="5007" y="19105"/>
                      <a:pt x="515" y="14878"/>
                      <a:pt x="515" y="9690"/>
                    </a:cubicBezTo>
                  </a:path>
                </a:pathLst>
              </a:custGeom>
              <a:solidFill>
                <a:srgbClr val="FFFFFF"/>
              </a:solidFill>
              <a:ln w="2898" cap="flat">
                <a:noFill/>
                <a:prstDash val="solid"/>
                <a:miter/>
              </a:ln>
            </p:spPr>
            <p:txBody>
              <a:bodyPr rtlCol="0" anchor="ctr"/>
              <a:lstStyle/>
              <a:p>
                <a:endParaRPr lang="ja-JP" altLang="en-US"/>
              </a:p>
            </p:txBody>
          </p:sp>
          <p:sp>
            <p:nvSpPr>
              <p:cNvPr id="34" name="フリーフォーム: 図形 33">
                <a:extLst>
                  <a:ext uri="{FF2B5EF4-FFF2-40B4-BE49-F238E27FC236}">
                    <a16:creationId xmlns:a16="http://schemas.microsoft.com/office/drawing/2014/main" id="{E29CEB3F-D143-E71F-B03D-C5FB18C8D51F}"/>
                  </a:ext>
                </a:extLst>
              </p:cNvPr>
              <p:cNvSpPr/>
              <p:nvPr/>
            </p:nvSpPr>
            <p:spPr>
              <a:xfrm>
                <a:off x="517201" y="6438377"/>
                <a:ext cx="114846" cy="18845"/>
              </a:xfrm>
              <a:custGeom>
                <a:avLst/>
                <a:gdLst>
                  <a:gd name="connsiteX0" fmla="*/ 515 w 114846"/>
                  <a:gd name="connsiteY0" fmla="*/ 9719 h 18845"/>
                  <a:gd name="connsiteX1" fmla="*/ 10517 w 114846"/>
                  <a:gd name="connsiteY1" fmla="*/ 298 h 18845"/>
                  <a:gd name="connsiteX2" fmla="*/ 105325 w 114846"/>
                  <a:gd name="connsiteY2" fmla="*/ 298 h 18845"/>
                  <a:gd name="connsiteX3" fmla="*/ 115362 w 114846"/>
                  <a:gd name="connsiteY3" fmla="*/ 9719 h 18845"/>
                  <a:gd name="connsiteX4" fmla="*/ 105325 w 114846"/>
                  <a:gd name="connsiteY4" fmla="*/ 19144 h 18845"/>
                  <a:gd name="connsiteX5" fmla="*/ 10517 w 114846"/>
                  <a:gd name="connsiteY5" fmla="*/ 19144 h 18845"/>
                  <a:gd name="connsiteX6" fmla="*/ 515 w 114846"/>
                  <a:gd name="connsiteY6" fmla="*/ 9719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5">
                    <a:moveTo>
                      <a:pt x="515" y="9719"/>
                    </a:moveTo>
                    <a:cubicBezTo>
                      <a:pt x="515" y="4542"/>
                      <a:pt x="5007" y="298"/>
                      <a:pt x="10517" y="298"/>
                    </a:cubicBezTo>
                    <a:lnTo>
                      <a:pt x="105325" y="298"/>
                    </a:lnTo>
                    <a:cubicBezTo>
                      <a:pt x="110835" y="298"/>
                      <a:pt x="115362" y="4542"/>
                      <a:pt x="115362" y="9719"/>
                    </a:cubicBezTo>
                    <a:cubicBezTo>
                      <a:pt x="115362" y="14905"/>
                      <a:pt x="110835" y="19144"/>
                      <a:pt x="105325" y="19144"/>
                    </a:cubicBezTo>
                    <a:lnTo>
                      <a:pt x="10517" y="19144"/>
                    </a:lnTo>
                    <a:cubicBezTo>
                      <a:pt x="5007" y="19146"/>
                      <a:pt x="515" y="14905"/>
                      <a:pt x="515" y="9719"/>
                    </a:cubicBezTo>
                  </a:path>
                </a:pathLst>
              </a:custGeom>
              <a:solidFill>
                <a:srgbClr val="FFFFFF"/>
              </a:solidFill>
              <a:ln w="2898" cap="flat">
                <a:noFill/>
                <a:prstDash val="solid"/>
                <a:miter/>
              </a:ln>
            </p:spPr>
            <p:txBody>
              <a:bodyPr rtlCol="0" anchor="ctr"/>
              <a:lstStyle/>
              <a:p>
                <a:endParaRPr lang="ja-JP" altLang="en-US"/>
              </a:p>
            </p:txBody>
          </p:sp>
          <p:sp>
            <p:nvSpPr>
              <p:cNvPr id="35" name="フリーフォーム: 図形 34">
                <a:extLst>
                  <a:ext uri="{FF2B5EF4-FFF2-40B4-BE49-F238E27FC236}">
                    <a16:creationId xmlns:a16="http://schemas.microsoft.com/office/drawing/2014/main" id="{58A37D52-86D5-9476-42D2-8631C8883336}"/>
                  </a:ext>
                </a:extLst>
              </p:cNvPr>
              <p:cNvSpPr/>
              <p:nvPr/>
            </p:nvSpPr>
            <p:spPr>
              <a:xfrm>
                <a:off x="517201" y="6379599"/>
                <a:ext cx="114846" cy="18854"/>
              </a:xfrm>
              <a:custGeom>
                <a:avLst/>
                <a:gdLst>
                  <a:gd name="connsiteX0" fmla="*/ 515 w 114846"/>
                  <a:gd name="connsiteY0" fmla="*/ 9772 h 18854"/>
                  <a:gd name="connsiteX1" fmla="*/ 10517 w 114846"/>
                  <a:gd name="connsiteY1" fmla="*/ 348 h 18854"/>
                  <a:gd name="connsiteX2" fmla="*/ 105325 w 114846"/>
                  <a:gd name="connsiteY2" fmla="*/ 348 h 18854"/>
                  <a:gd name="connsiteX3" fmla="*/ 115362 w 114846"/>
                  <a:gd name="connsiteY3" fmla="*/ 9772 h 18854"/>
                  <a:gd name="connsiteX4" fmla="*/ 105325 w 114846"/>
                  <a:gd name="connsiteY4" fmla="*/ 19202 h 18854"/>
                  <a:gd name="connsiteX5" fmla="*/ 10517 w 114846"/>
                  <a:gd name="connsiteY5" fmla="*/ 19202 h 18854"/>
                  <a:gd name="connsiteX6" fmla="*/ 515 w 114846"/>
                  <a:gd name="connsiteY6" fmla="*/ 9772 h 1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54">
                    <a:moveTo>
                      <a:pt x="515" y="9772"/>
                    </a:moveTo>
                    <a:cubicBezTo>
                      <a:pt x="515" y="4595"/>
                      <a:pt x="5007" y="348"/>
                      <a:pt x="10517" y="348"/>
                    </a:cubicBezTo>
                    <a:lnTo>
                      <a:pt x="105325" y="348"/>
                    </a:lnTo>
                    <a:cubicBezTo>
                      <a:pt x="110835" y="348"/>
                      <a:pt x="115362" y="4595"/>
                      <a:pt x="115362" y="9772"/>
                    </a:cubicBezTo>
                    <a:cubicBezTo>
                      <a:pt x="115362" y="14957"/>
                      <a:pt x="110835" y="19202"/>
                      <a:pt x="105325" y="19202"/>
                    </a:cubicBezTo>
                    <a:lnTo>
                      <a:pt x="10517" y="19202"/>
                    </a:lnTo>
                    <a:cubicBezTo>
                      <a:pt x="5007" y="19199"/>
                      <a:pt x="515" y="14954"/>
                      <a:pt x="515" y="9772"/>
                    </a:cubicBezTo>
                  </a:path>
                </a:pathLst>
              </a:custGeom>
              <a:solidFill>
                <a:srgbClr val="FFFFFF"/>
              </a:solidFill>
              <a:ln w="2898" cap="flat">
                <a:noFill/>
                <a:prstDash val="solid"/>
                <a:miter/>
              </a:ln>
            </p:spPr>
            <p:txBody>
              <a:bodyPr rtlCol="0" anchor="ctr"/>
              <a:lstStyle/>
              <a:p>
                <a:endParaRPr lang="ja-JP" altLang="en-US"/>
              </a:p>
            </p:txBody>
          </p:sp>
          <p:sp>
            <p:nvSpPr>
              <p:cNvPr id="36" name="フリーフォーム: 図形 35">
                <a:extLst>
                  <a:ext uri="{FF2B5EF4-FFF2-40B4-BE49-F238E27FC236}">
                    <a16:creationId xmlns:a16="http://schemas.microsoft.com/office/drawing/2014/main" id="{D35BEFFE-9C3C-28B8-74AE-64595E2A6B9D}"/>
                  </a:ext>
                </a:extLst>
              </p:cNvPr>
              <p:cNvSpPr/>
              <p:nvPr/>
            </p:nvSpPr>
            <p:spPr>
              <a:xfrm>
                <a:off x="613202" y="6438380"/>
                <a:ext cx="18848" cy="77613"/>
              </a:xfrm>
              <a:custGeom>
                <a:avLst/>
                <a:gdLst>
                  <a:gd name="connsiteX0" fmla="*/ 10029 w 18848"/>
                  <a:gd name="connsiteY0" fmla="*/ 306 h 77613"/>
                  <a:gd name="connsiteX1" fmla="*/ 19454 w 18848"/>
                  <a:gd name="connsiteY1" fmla="*/ 10317 h 77613"/>
                  <a:gd name="connsiteX2" fmla="*/ 19454 w 18848"/>
                  <a:gd name="connsiteY2" fmla="*/ 67899 h 77613"/>
                  <a:gd name="connsiteX3" fmla="*/ 10029 w 18848"/>
                  <a:gd name="connsiteY3" fmla="*/ 77919 h 77613"/>
                  <a:gd name="connsiteX4" fmla="*/ 605 w 18848"/>
                  <a:gd name="connsiteY4" fmla="*/ 67899 h 77613"/>
                  <a:gd name="connsiteX5" fmla="*/ 605 w 18848"/>
                  <a:gd name="connsiteY5" fmla="*/ 10317 h 77613"/>
                  <a:gd name="connsiteX6" fmla="*/ 10029 w 18848"/>
                  <a:gd name="connsiteY6" fmla="*/ 306 h 7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13">
                    <a:moveTo>
                      <a:pt x="10029" y="306"/>
                    </a:moveTo>
                    <a:cubicBezTo>
                      <a:pt x="15217" y="306"/>
                      <a:pt x="19454" y="4806"/>
                      <a:pt x="19454" y="10317"/>
                    </a:cubicBezTo>
                    <a:lnTo>
                      <a:pt x="19454" y="67899"/>
                    </a:lnTo>
                    <a:cubicBezTo>
                      <a:pt x="19454" y="73404"/>
                      <a:pt x="15217" y="77919"/>
                      <a:pt x="10029" y="77919"/>
                    </a:cubicBezTo>
                    <a:cubicBezTo>
                      <a:pt x="4841" y="77919"/>
                      <a:pt x="605" y="73401"/>
                      <a:pt x="605" y="67899"/>
                    </a:cubicBezTo>
                    <a:lnTo>
                      <a:pt x="605" y="10317"/>
                    </a:lnTo>
                    <a:cubicBezTo>
                      <a:pt x="605" y="4806"/>
                      <a:pt x="4841" y="306"/>
                      <a:pt x="10029" y="306"/>
                    </a:cubicBezTo>
                  </a:path>
                </a:pathLst>
              </a:custGeom>
              <a:solidFill>
                <a:srgbClr val="FFFFFF"/>
              </a:solidFill>
              <a:ln w="2898" cap="flat">
                <a:noFill/>
                <a:prstDash val="solid"/>
                <a:miter/>
              </a:ln>
            </p:spPr>
            <p:txBody>
              <a:bodyPr rtlCol="0" anchor="ctr"/>
              <a:lstStyle/>
              <a:p>
                <a:endParaRPr lang="ja-JP" altLang="en-US"/>
              </a:p>
            </p:txBody>
          </p:sp>
          <p:sp>
            <p:nvSpPr>
              <p:cNvPr id="37" name="フリーフォーム: 図形 36">
                <a:extLst>
                  <a:ext uri="{FF2B5EF4-FFF2-40B4-BE49-F238E27FC236}">
                    <a16:creationId xmlns:a16="http://schemas.microsoft.com/office/drawing/2014/main" id="{11E4E019-4F29-411F-7E9F-0603D233A564}"/>
                  </a:ext>
                </a:extLst>
              </p:cNvPr>
              <p:cNvSpPr/>
              <p:nvPr/>
            </p:nvSpPr>
            <p:spPr>
              <a:xfrm>
                <a:off x="613202" y="6379763"/>
                <a:ext cx="18848" cy="77622"/>
              </a:xfrm>
              <a:custGeom>
                <a:avLst/>
                <a:gdLst>
                  <a:gd name="connsiteX0" fmla="*/ 10029 w 18848"/>
                  <a:gd name="connsiteY0" fmla="*/ 355 h 77622"/>
                  <a:gd name="connsiteX1" fmla="*/ 19454 w 18848"/>
                  <a:gd name="connsiteY1" fmla="*/ 10372 h 77622"/>
                  <a:gd name="connsiteX2" fmla="*/ 19454 w 18848"/>
                  <a:gd name="connsiteY2" fmla="*/ 67958 h 77622"/>
                  <a:gd name="connsiteX3" fmla="*/ 10029 w 18848"/>
                  <a:gd name="connsiteY3" fmla="*/ 77978 h 77622"/>
                  <a:gd name="connsiteX4" fmla="*/ 605 w 18848"/>
                  <a:gd name="connsiteY4" fmla="*/ 67958 h 77622"/>
                  <a:gd name="connsiteX5" fmla="*/ 605 w 18848"/>
                  <a:gd name="connsiteY5" fmla="*/ 10372 h 77622"/>
                  <a:gd name="connsiteX6" fmla="*/ 10029 w 18848"/>
                  <a:gd name="connsiteY6" fmla="*/ 355 h 77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22">
                    <a:moveTo>
                      <a:pt x="10029" y="355"/>
                    </a:moveTo>
                    <a:cubicBezTo>
                      <a:pt x="15217" y="355"/>
                      <a:pt x="19454" y="4867"/>
                      <a:pt x="19454" y="10372"/>
                    </a:cubicBezTo>
                    <a:lnTo>
                      <a:pt x="19454" y="67958"/>
                    </a:lnTo>
                    <a:cubicBezTo>
                      <a:pt x="19454" y="73469"/>
                      <a:pt x="15217" y="77978"/>
                      <a:pt x="10029" y="77978"/>
                    </a:cubicBezTo>
                    <a:cubicBezTo>
                      <a:pt x="4841" y="77978"/>
                      <a:pt x="605" y="73469"/>
                      <a:pt x="605" y="67958"/>
                    </a:cubicBezTo>
                    <a:lnTo>
                      <a:pt x="605" y="10372"/>
                    </a:lnTo>
                    <a:cubicBezTo>
                      <a:pt x="605" y="4870"/>
                      <a:pt x="4841" y="355"/>
                      <a:pt x="10029" y="355"/>
                    </a:cubicBezTo>
                  </a:path>
                </a:pathLst>
              </a:custGeom>
              <a:solidFill>
                <a:srgbClr val="FFFFFF"/>
              </a:solidFill>
              <a:ln w="2898" cap="flat">
                <a:noFill/>
                <a:prstDash val="solid"/>
                <a:miter/>
              </a:ln>
            </p:spPr>
            <p:txBody>
              <a:bodyPr rtlCol="0" anchor="ctr"/>
              <a:lstStyle/>
              <a:p>
                <a:endParaRPr lang="ja-JP" altLang="en-US"/>
              </a:p>
            </p:txBody>
          </p:sp>
          <p:sp>
            <p:nvSpPr>
              <p:cNvPr id="38" name="フリーフォーム: 図形 37">
                <a:extLst>
                  <a:ext uri="{FF2B5EF4-FFF2-40B4-BE49-F238E27FC236}">
                    <a16:creationId xmlns:a16="http://schemas.microsoft.com/office/drawing/2014/main" id="{4C48189A-0CA4-C702-4934-91832FC765EB}"/>
                  </a:ext>
                </a:extLst>
              </p:cNvPr>
              <p:cNvSpPr/>
              <p:nvPr/>
            </p:nvSpPr>
            <p:spPr>
              <a:xfrm>
                <a:off x="613202" y="6221679"/>
                <a:ext cx="18848" cy="136395"/>
              </a:xfrm>
              <a:custGeom>
                <a:avLst/>
                <a:gdLst>
                  <a:gd name="connsiteX0" fmla="*/ 10029 w 18848"/>
                  <a:gd name="connsiteY0" fmla="*/ 490 h 136395"/>
                  <a:gd name="connsiteX1" fmla="*/ 19454 w 18848"/>
                  <a:gd name="connsiteY1" fmla="*/ 10501 h 136395"/>
                  <a:gd name="connsiteX2" fmla="*/ 19454 w 18848"/>
                  <a:gd name="connsiteY2" fmla="*/ 126851 h 136395"/>
                  <a:gd name="connsiteX3" fmla="*/ 10029 w 18848"/>
                  <a:gd name="connsiteY3" fmla="*/ 136885 h 136395"/>
                  <a:gd name="connsiteX4" fmla="*/ 605 w 18848"/>
                  <a:gd name="connsiteY4" fmla="*/ 126851 h 136395"/>
                  <a:gd name="connsiteX5" fmla="*/ 605 w 18848"/>
                  <a:gd name="connsiteY5" fmla="*/ 10501 h 136395"/>
                  <a:gd name="connsiteX6" fmla="*/ 10029 w 18848"/>
                  <a:gd name="connsiteY6" fmla="*/ 490 h 136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136395">
                    <a:moveTo>
                      <a:pt x="10029" y="490"/>
                    </a:moveTo>
                    <a:cubicBezTo>
                      <a:pt x="15217" y="490"/>
                      <a:pt x="19454" y="4993"/>
                      <a:pt x="19454" y="10501"/>
                    </a:cubicBezTo>
                    <a:lnTo>
                      <a:pt x="19454" y="126851"/>
                    </a:lnTo>
                    <a:cubicBezTo>
                      <a:pt x="19454" y="132362"/>
                      <a:pt x="15217" y="136885"/>
                      <a:pt x="10029" y="136885"/>
                    </a:cubicBezTo>
                    <a:cubicBezTo>
                      <a:pt x="4841" y="136885"/>
                      <a:pt x="605" y="132365"/>
                      <a:pt x="605" y="126851"/>
                    </a:cubicBezTo>
                    <a:lnTo>
                      <a:pt x="605" y="10501"/>
                    </a:lnTo>
                    <a:cubicBezTo>
                      <a:pt x="605" y="4993"/>
                      <a:pt x="4841" y="490"/>
                      <a:pt x="10029" y="490"/>
                    </a:cubicBezTo>
                  </a:path>
                </a:pathLst>
              </a:custGeom>
              <a:solidFill>
                <a:srgbClr val="FFFFFF"/>
              </a:solidFill>
              <a:ln w="2898" cap="flat">
                <a:noFill/>
                <a:prstDash val="solid"/>
                <a:miter/>
              </a:ln>
            </p:spPr>
            <p:txBody>
              <a:bodyPr rtlCol="0" anchor="ctr"/>
              <a:lstStyle/>
              <a:p>
                <a:endParaRPr lang="ja-JP" altLang="en-US"/>
              </a:p>
            </p:txBody>
          </p:sp>
          <p:sp>
            <p:nvSpPr>
              <p:cNvPr id="39" name="フリーフォーム: 図形 38">
                <a:extLst>
                  <a:ext uri="{FF2B5EF4-FFF2-40B4-BE49-F238E27FC236}">
                    <a16:creationId xmlns:a16="http://schemas.microsoft.com/office/drawing/2014/main" id="{61D09146-E057-4D99-36AB-A1468033282E}"/>
                  </a:ext>
                </a:extLst>
              </p:cNvPr>
              <p:cNvSpPr/>
              <p:nvPr/>
            </p:nvSpPr>
            <p:spPr>
              <a:xfrm>
                <a:off x="310343" y="6221679"/>
                <a:ext cx="321707" cy="18843"/>
              </a:xfrm>
              <a:custGeom>
                <a:avLst/>
                <a:gdLst>
                  <a:gd name="connsiteX0" fmla="*/ 340 w 321707"/>
                  <a:gd name="connsiteY0" fmla="*/ 9912 h 18843"/>
                  <a:gd name="connsiteX1" fmla="*/ 10356 w 321707"/>
                  <a:gd name="connsiteY1" fmla="*/ 482 h 18843"/>
                  <a:gd name="connsiteX2" fmla="*/ 312010 w 321707"/>
                  <a:gd name="connsiteY2" fmla="*/ 482 h 18843"/>
                  <a:gd name="connsiteX3" fmla="*/ 322047 w 321707"/>
                  <a:gd name="connsiteY3" fmla="*/ 9912 h 18843"/>
                  <a:gd name="connsiteX4" fmla="*/ 312010 w 321707"/>
                  <a:gd name="connsiteY4" fmla="*/ 19325 h 18843"/>
                  <a:gd name="connsiteX5" fmla="*/ 10356 w 321707"/>
                  <a:gd name="connsiteY5" fmla="*/ 19325 h 18843"/>
                  <a:gd name="connsiteX6" fmla="*/ 340 w 321707"/>
                  <a:gd name="connsiteY6" fmla="*/ 9912 h 1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707" h="18843">
                    <a:moveTo>
                      <a:pt x="340" y="9912"/>
                    </a:moveTo>
                    <a:cubicBezTo>
                      <a:pt x="340" y="4715"/>
                      <a:pt x="4849" y="482"/>
                      <a:pt x="10356" y="482"/>
                    </a:cubicBezTo>
                    <a:lnTo>
                      <a:pt x="312010" y="482"/>
                    </a:lnTo>
                    <a:cubicBezTo>
                      <a:pt x="317520" y="482"/>
                      <a:pt x="322047" y="4715"/>
                      <a:pt x="322047" y="9912"/>
                    </a:cubicBezTo>
                    <a:cubicBezTo>
                      <a:pt x="322047" y="15083"/>
                      <a:pt x="317520" y="19325"/>
                      <a:pt x="312010" y="19325"/>
                    </a:cubicBezTo>
                    <a:lnTo>
                      <a:pt x="10356" y="19325"/>
                    </a:lnTo>
                    <a:cubicBezTo>
                      <a:pt x="4849" y="19322"/>
                      <a:pt x="340" y="15083"/>
                      <a:pt x="340" y="9912"/>
                    </a:cubicBezTo>
                  </a:path>
                </a:pathLst>
              </a:custGeom>
              <a:solidFill>
                <a:srgbClr val="FFFFFF"/>
              </a:solidFill>
              <a:ln w="2898" cap="flat">
                <a:noFill/>
                <a:prstDash val="solid"/>
                <a:miter/>
              </a:ln>
            </p:spPr>
            <p:txBody>
              <a:bodyPr rtlCol="0" anchor="ctr"/>
              <a:lstStyle/>
              <a:p>
                <a:endParaRPr lang="ja-JP" altLang="en-US"/>
              </a:p>
            </p:txBody>
          </p:sp>
          <p:sp>
            <p:nvSpPr>
              <p:cNvPr id="40" name="フリーフォーム: 図形 39">
                <a:extLst>
                  <a:ext uri="{FF2B5EF4-FFF2-40B4-BE49-F238E27FC236}">
                    <a16:creationId xmlns:a16="http://schemas.microsoft.com/office/drawing/2014/main" id="{D7F54D3B-8C9E-FC56-CDE5-5DFEAB060EA5}"/>
                  </a:ext>
                </a:extLst>
              </p:cNvPr>
              <p:cNvSpPr/>
              <p:nvPr/>
            </p:nvSpPr>
            <p:spPr>
              <a:xfrm>
                <a:off x="354252" y="6528104"/>
                <a:ext cx="37479" cy="18840"/>
              </a:xfrm>
              <a:custGeom>
                <a:avLst/>
                <a:gdLst>
                  <a:gd name="connsiteX0" fmla="*/ 377 w 37479"/>
                  <a:gd name="connsiteY0" fmla="*/ 9646 h 18840"/>
                  <a:gd name="connsiteX1" fmla="*/ 10388 w 37479"/>
                  <a:gd name="connsiteY1" fmla="*/ 221 h 18840"/>
                  <a:gd name="connsiteX2" fmla="*/ 27837 w 37479"/>
                  <a:gd name="connsiteY2" fmla="*/ 221 h 18840"/>
                  <a:gd name="connsiteX3" fmla="*/ 37857 w 37479"/>
                  <a:gd name="connsiteY3" fmla="*/ 9646 h 18840"/>
                  <a:gd name="connsiteX4" fmla="*/ 27837 w 37479"/>
                  <a:gd name="connsiteY4" fmla="*/ 19062 h 18840"/>
                  <a:gd name="connsiteX5" fmla="*/ 10388 w 37479"/>
                  <a:gd name="connsiteY5" fmla="*/ 19062 h 18840"/>
                  <a:gd name="connsiteX6" fmla="*/ 377 w 37479"/>
                  <a:gd name="connsiteY6" fmla="*/ 9646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479" h="18840">
                    <a:moveTo>
                      <a:pt x="377" y="9646"/>
                    </a:moveTo>
                    <a:cubicBezTo>
                      <a:pt x="377" y="4466"/>
                      <a:pt x="4880" y="221"/>
                      <a:pt x="10388" y="221"/>
                    </a:cubicBezTo>
                    <a:lnTo>
                      <a:pt x="27837" y="221"/>
                    </a:lnTo>
                    <a:cubicBezTo>
                      <a:pt x="33325" y="221"/>
                      <a:pt x="37857" y="4466"/>
                      <a:pt x="37857" y="9646"/>
                    </a:cubicBezTo>
                    <a:cubicBezTo>
                      <a:pt x="37857" y="14834"/>
                      <a:pt x="33322" y="19062"/>
                      <a:pt x="27837" y="19062"/>
                    </a:cubicBezTo>
                    <a:lnTo>
                      <a:pt x="10388" y="19062"/>
                    </a:lnTo>
                    <a:cubicBezTo>
                      <a:pt x="4880" y="19064"/>
                      <a:pt x="377" y="14837"/>
                      <a:pt x="377" y="9646"/>
                    </a:cubicBezTo>
                  </a:path>
                </a:pathLst>
              </a:custGeom>
              <a:solidFill>
                <a:srgbClr val="FFFFFF"/>
              </a:solidFill>
              <a:ln w="2898" cap="flat">
                <a:noFill/>
                <a:prstDash val="solid"/>
                <a:miter/>
              </a:ln>
            </p:spPr>
            <p:txBody>
              <a:bodyPr rtlCol="0" anchor="ctr"/>
              <a:lstStyle/>
              <a:p>
                <a:endParaRPr lang="ja-JP" altLang="en-US"/>
              </a:p>
            </p:txBody>
          </p:sp>
          <p:sp>
            <p:nvSpPr>
              <p:cNvPr id="41" name="フリーフォーム: 図形 40">
                <a:extLst>
                  <a:ext uri="{FF2B5EF4-FFF2-40B4-BE49-F238E27FC236}">
                    <a16:creationId xmlns:a16="http://schemas.microsoft.com/office/drawing/2014/main" id="{F22D18CA-D340-236B-4CD4-70568BA99F5D}"/>
                  </a:ext>
                </a:extLst>
              </p:cNvPr>
              <p:cNvSpPr/>
              <p:nvPr/>
            </p:nvSpPr>
            <p:spPr>
              <a:xfrm>
                <a:off x="311036" y="6438380"/>
                <a:ext cx="18837" cy="117999"/>
              </a:xfrm>
              <a:custGeom>
                <a:avLst/>
                <a:gdLst>
                  <a:gd name="connsiteX0" fmla="*/ 9778 w 18837"/>
                  <a:gd name="connsiteY0" fmla="*/ 306 h 117999"/>
                  <a:gd name="connsiteX1" fmla="*/ 19185 w 18837"/>
                  <a:gd name="connsiteY1" fmla="*/ 10322 h 117999"/>
                  <a:gd name="connsiteX2" fmla="*/ 19185 w 18837"/>
                  <a:gd name="connsiteY2" fmla="*/ 108277 h 117999"/>
                  <a:gd name="connsiteX3" fmla="*/ 9778 w 18837"/>
                  <a:gd name="connsiteY3" fmla="*/ 118305 h 117999"/>
                  <a:gd name="connsiteX4" fmla="*/ 348 w 18837"/>
                  <a:gd name="connsiteY4" fmla="*/ 108277 h 117999"/>
                  <a:gd name="connsiteX5" fmla="*/ 348 w 18837"/>
                  <a:gd name="connsiteY5" fmla="*/ 10322 h 117999"/>
                  <a:gd name="connsiteX6" fmla="*/ 9778 w 18837"/>
                  <a:gd name="connsiteY6" fmla="*/ 306 h 11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117999">
                    <a:moveTo>
                      <a:pt x="9778" y="306"/>
                    </a:moveTo>
                    <a:cubicBezTo>
                      <a:pt x="14949" y="306"/>
                      <a:pt x="19185" y="4815"/>
                      <a:pt x="19185" y="10322"/>
                    </a:cubicBezTo>
                    <a:lnTo>
                      <a:pt x="19185" y="108277"/>
                    </a:lnTo>
                    <a:cubicBezTo>
                      <a:pt x="19185" y="113796"/>
                      <a:pt x="14949" y="118305"/>
                      <a:pt x="9778" y="118305"/>
                    </a:cubicBezTo>
                    <a:cubicBezTo>
                      <a:pt x="4590" y="118305"/>
                      <a:pt x="348" y="113796"/>
                      <a:pt x="348" y="108277"/>
                    </a:cubicBezTo>
                    <a:lnTo>
                      <a:pt x="348" y="10322"/>
                    </a:lnTo>
                    <a:cubicBezTo>
                      <a:pt x="348" y="4812"/>
                      <a:pt x="4590" y="306"/>
                      <a:pt x="9778" y="306"/>
                    </a:cubicBezTo>
                  </a:path>
                </a:pathLst>
              </a:custGeom>
              <a:solidFill>
                <a:srgbClr val="FFFFFF"/>
              </a:solidFill>
              <a:ln w="2898" cap="flat">
                <a:noFill/>
                <a:prstDash val="solid"/>
                <a:miter/>
              </a:ln>
            </p:spPr>
            <p:txBody>
              <a:bodyPr rtlCol="0" anchor="ctr"/>
              <a:lstStyle/>
              <a:p>
                <a:endParaRPr lang="ja-JP" altLang="en-US"/>
              </a:p>
            </p:txBody>
          </p:sp>
          <p:sp>
            <p:nvSpPr>
              <p:cNvPr id="42" name="フリーフォーム: 図形 41">
                <a:extLst>
                  <a:ext uri="{FF2B5EF4-FFF2-40B4-BE49-F238E27FC236}">
                    <a16:creationId xmlns:a16="http://schemas.microsoft.com/office/drawing/2014/main" id="{B5B41703-5032-46C2-8D76-54733F3AAC46}"/>
                  </a:ext>
                </a:extLst>
              </p:cNvPr>
              <p:cNvSpPr/>
              <p:nvPr/>
            </p:nvSpPr>
            <p:spPr>
              <a:xfrm>
                <a:off x="311036" y="6438380"/>
                <a:ext cx="86393" cy="18845"/>
              </a:xfrm>
              <a:custGeom>
                <a:avLst/>
                <a:gdLst>
                  <a:gd name="connsiteX0" fmla="*/ 340 w 86393"/>
                  <a:gd name="connsiteY0" fmla="*/ 9722 h 18845"/>
                  <a:gd name="connsiteX1" fmla="*/ 10366 w 86393"/>
                  <a:gd name="connsiteY1" fmla="*/ 298 h 18845"/>
                  <a:gd name="connsiteX2" fmla="*/ 76717 w 86393"/>
                  <a:gd name="connsiteY2" fmla="*/ 298 h 18845"/>
                  <a:gd name="connsiteX3" fmla="*/ 86733 w 86393"/>
                  <a:gd name="connsiteY3" fmla="*/ 9722 h 18845"/>
                  <a:gd name="connsiteX4" fmla="*/ 76717 w 86393"/>
                  <a:gd name="connsiteY4" fmla="*/ 19144 h 18845"/>
                  <a:gd name="connsiteX5" fmla="*/ 10366 w 86393"/>
                  <a:gd name="connsiteY5" fmla="*/ 19144 h 18845"/>
                  <a:gd name="connsiteX6" fmla="*/ 340 w 86393"/>
                  <a:gd name="connsiteY6" fmla="*/ 9722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93" h="18845">
                    <a:moveTo>
                      <a:pt x="340" y="9722"/>
                    </a:moveTo>
                    <a:cubicBezTo>
                      <a:pt x="340" y="4542"/>
                      <a:pt x="4843" y="298"/>
                      <a:pt x="10366" y="298"/>
                    </a:cubicBezTo>
                    <a:lnTo>
                      <a:pt x="76717" y="298"/>
                    </a:lnTo>
                    <a:cubicBezTo>
                      <a:pt x="82233" y="298"/>
                      <a:pt x="86733" y="4542"/>
                      <a:pt x="86733" y="9722"/>
                    </a:cubicBezTo>
                    <a:cubicBezTo>
                      <a:pt x="86733" y="14902"/>
                      <a:pt x="82233" y="19144"/>
                      <a:pt x="76717" y="19144"/>
                    </a:cubicBezTo>
                    <a:lnTo>
                      <a:pt x="10366" y="19144"/>
                    </a:lnTo>
                    <a:cubicBezTo>
                      <a:pt x="4846" y="19141"/>
                      <a:pt x="340" y="14902"/>
                      <a:pt x="340" y="9722"/>
                    </a:cubicBezTo>
                  </a:path>
                </a:pathLst>
              </a:custGeom>
              <a:solidFill>
                <a:srgbClr val="FFFFFF"/>
              </a:solidFill>
              <a:ln w="2898" cap="flat">
                <a:noFill/>
                <a:prstDash val="solid"/>
                <a:miter/>
              </a:ln>
            </p:spPr>
            <p:txBody>
              <a:bodyPr rtlCol="0" anchor="ctr"/>
              <a:lstStyle/>
              <a:p>
                <a:endParaRPr lang="ja-JP" altLang="en-US"/>
              </a:p>
            </p:txBody>
          </p:sp>
          <p:sp>
            <p:nvSpPr>
              <p:cNvPr id="43" name="フリーフォーム: 図形 42">
                <a:extLst>
                  <a:ext uri="{FF2B5EF4-FFF2-40B4-BE49-F238E27FC236}">
                    <a16:creationId xmlns:a16="http://schemas.microsoft.com/office/drawing/2014/main" id="{D316DFB9-D31D-AE6C-2684-447498324AF9}"/>
                  </a:ext>
                </a:extLst>
              </p:cNvPr>
              <p:cNvSpPr/>
              <p:nvPr/>
            </p:nvSpPr>
            <p:spPr>
              <a:xfrm>
                <a:off x="613202" y="6655041"/>
                <a:ext cx="18848" cy="37741"/>
              </a:xfrm>
              <a:custGeom>
                <a:avLst/>
                <a:gdLst>
                  <a:gd name="connsiteX0" fmla="*/ 10029 w 18848"/>
                  <a:gd name="connsiteY0" fmla="*/ 37831 h 37741"/>
                  <a:gd name="connsiteX1" fmla="*/ 605 w 18848"/>
                  <a:gd name="connsiteY1" fmla="*/ 27820 h 37741"/>
                  <a:gd name="connsiteX2" fmla="*/ 605 w 18848"/>
                  <a:gd name="connsiteY2" fmla="*/ 10118 h 37741"/>
                  <a:gd name="connsiteX3" fmla="*/ 10029 w 18848"/>
                  <a:gd name="connsiteY3" fmla="*/ 90 h 37741"/>
                  <a:gd name="connsiteX4" fmla="*/ 19454 w 18848"/>
                  <a:gd name="connsiteY4" fmla="*/ 10118 h 37741"/>
                  <a:gd name="connsiteX5" fmla="*/ 19454 w 18848"/>
                  <a:gd name="connsiteY5" fmla="*/ 27820 h 37741"/>
                  <a:gd name="connsiteX6" fmla="*/ 10029 w 18848"/>
                  <a:gd name="connsiteY6" fmla="*/ 37831 h 3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37741">
                    <a:moveTo>
                      <a:pt x="10029" y="37831"/>
                    </a:moveTo>
                    <a:cubicBezTo>
                      <a:pt x="4841" y="37831"/>
                      <a:pt x="605" y="33331"/>
                      <a:pt x="605" y="27820"/>
                    </a:cubicBezTo>
                    <a:lnTo>
                      <a:pt x="605" y="10118"/>
                    </a:lnTo>
                    <a:cubicBezTo>
                      <a:pt x="605" y="4613"/>
                      <a:pt x="4841" y="90"/>
                      <a:pt x="10029" y="90"/>
                    </a:cubicBezTo>
                    <a:cubicBezTo>
                      <a:pt x="15217" y="90"/>
                      <a:pt x="19454" y="4616"/>
                      <a:pt x="19454" y="10118"/>
                    </a:cubicBezTo>
                    <a:lnTo>
                      <a:pt x="19454" y="27820"/>
                    </a:lnTo>
                    <a:cubicBezTo>
                      <a:pt x="19454" y="33331"/>
                      <a:pt x="15217" y="37831"/>
                      <a:pt x="10029" y="37831"/>
                    </a:cubicBezTo>
                  </a:path>
                </a:pathLst>
              </a:custGeom>
              <a:solidFill>
                <a:srgbClr val="FFFFFF"/>
              </a:solidFill>
              <a:ln w="2898" cap="flat">
                <a:noFill/>
                <a:prstDash val="solid"/>
                <a:miter/>
              </a:ln>
            </p:spPr>
            <p:txBody>
              <a:bodyPr rtlCol="0" anchor="ctr"/>
              <a:lstStyle/>
              <a:p>
                <a:endParaRPr lang="ja-JP" altLang="en-US"/>
              </a:p>
            </p:txBody>
          </p:sp>
          <p:sp>
            <p:nvSpPr>
              <p:cNvPr id="44" name="フリーフォーム: 図形 43">
                <a:extLst>
                  <a:ext uri="{FF2B5EF4-FFF2-40B4-BE49-F238E27FC236}">
                    <a16:creationId xmlns:a16="http://schemas.microsoft.com/office/drawing/2014/main" id="{5255DB4D-DD09-9348-652A-EE974F1AC7E8}"/>
                  </a:ext>
                </a:extLst>
              </p:cNvPr>
              <p:cNvSpPr/>
              <p:nvPr/>
            </p:nvSpPr>
            <p:spPr>
              <a:xfrm>
                <a:off x="517201" y="6655065"/>
                <a:ext cx="114846" cy="18840"/>
              </a:xfrm>
              <a:custGeom>
                <a:avLst/>
                <a:gdLst>
                  <a:gd name="connsiteX0" fmla="*/ 515 w 114846"/>
                  <a:gd name="connsiteY0" fmla="*/ 9529 h 18840"/>
                  <a:gd name="connsiteX1" fmla="*/ 10517 w 114846"/>
                  <a:gd name="connsiteY1" fmla="*/ 114 h 18840"/>
                  <a:gd name="connsiteX2" fmla="*/ 105325 w 114846"/>
                  <a:gd name="connsiteY2" fmla="*/ 114 h 18840"/>
                  <a:gd name="connsiteX3" fmla="*/ 115362 w 114846"/>
                  <a:gd name="connsiteY3" fmla="*/ 9529 h 18840"/>
                  <a:gd name="connsiteX4" fmla="*/ 105325 w 114846"/>
                  <a:gd name="connsiteY4" fmla="*/ 18954 h 18840"/>
                  <a:gd name="connsiteX5" fmla="*/ 10517 w 114846"/>
                  <a:gd name="connsiteY5" fmla="*/ 18954 h 18840"/>
                  <a:gd name="connsiteX6" fmla="*/ 515 w 114846"/>
                  <a:gd name="connsiteY6" fmla="*/ 9529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0">
                    <a:moveTo>
                      <a:pt x="515" y="9529"/>
                    </a:moveTo>
                    <a:cubicBezTo>
                      <a:pt x="515" y="4367"/>
                      <a:pt x="5007" y="114"/>
                      <a:pt x="10517" y="114"/>
                    </a:cubicBezTo>
                    <a:lnTo>
                      <a:pt x="105325" y="114"/>
                    </a:lnTo>
                    <a:cubicBezTo>
                      <a:pt x="110835" y="114"/>
                      <a:pt x="115362" y="4367"/>
                      <a:pt x="115362" y="9529"/>
                    </a:cubicBezTo>
                    <a:cubicBezTo>
                      <a:pt x="115362" y="14726"/>
                      <a:pt x="110835" y="18954"/>
                      <a:pt x="105325" y="18954"/>
                    </a:cubicBezTo>
                    <a:lnTo>
                      <a:pt x="10517" y="18954"/>
                    </a:lnTo>
                    <a:cubicBezTo>
                      <a:pt x="5007" y="18954"/>
                      <a:pt x="515" y="14726"/>
                      <a:pt x="515" y="9529"/>
                    </a:cubicBezTo>
                  </a:path>
                </a:pathLst>
              </a:custGeom>
              <a:solidFill>
                <a:srgbClr val="FFFFFF"/>
              </a:solidFill>
              <a:ln w="2898" cap="flat">
                <a:noFill/>
                <a:prstDash val="solid"/>
                <a:miter/>
              </a:ln>
            </p:spPr>
            <p:txBody>
              <a:bodyPr rtlCol="0" anchor="ctr"/>
              <a:lstStyle/>
              <a:p>
                <a:endParaRPr lang="ja-JP" altLang="en-US"/>
              </a:p>
            </p:txBody>
          </p:sp>
          <p:sp>
            <p:nvSpPr>
              <p:cNvPr id="45" name="フリーフォーム: 図形 44">
                <a:extLst>
                  <a:ext uri="{FF2B5EF4-FFF2-40B4-BE49-F238E27FC236}">
                    <a16:creationId xmlns:a16="http://schemas.microsoft.com/office/drawing/2014/main" id="{3CEAAB63-BDFB-37BF-6386-E4CE13134387}"/>
                  </a:ext>
                </a:extLst>
              </p:cNvPr>
              <p:cNvSpPr/>
              <p:nvPr/>
            </p:nvSpPr>
            <p:spPr>
              <a:xfrm>
                <a:off x="517201" y="6596297"/>
                <a:ext cx="114846" cy="18840"/>
              </a:xfrm>
              <a:custGeom>
                <a:avLst/>
                <a:gdLst>
                  <a:gd name="connsiteX0" fmla="*/ 515 w 114846"/>
                  <a:gd name="connsiteY0" fmla="*/ 9588 h 18840"/>
                  <a:gd name="connsiteX1" fmla="*/ 10517 w 114846"/>
                  <a:gd name="connsiteY1" fmla="*/ 164 h 18840"/>
                  <a:gd name="connsiteX2" fmla="*/ 105325 w 114846"/>
                  <a:gd name="connsiteY2" fmla="*/ 164 h 18840"/>
                  <a:gd name="connsiteX3" fmla="*/ 115362 w 114846"/>
                  <a:gd name="connsiteY3" fmla="*/ 9588 h 18840"/>
                  <a:gd name="connsiteX4" fmla="*/ 105325 w 114846"/>
                  <a:gd name="connsiteY4" fmla="*/ 19004 h 18840"/>
                  <a:gd name="connsiteX5" fmla="*/ 10517 w 114846"/>
                  <a:gd name="connsiteY5" fmla="*/ 19004 h 18840"/>
                  <a:gd name="connsiteX6" fmla="*/ 515 w 114846"/>
                  <a:gd name="connsiteY6" fmla="*/ 9588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0">
                    <a:moveTo>
                      <a:pt x="515" y="9588"/>
                    </a:moveTo>
                    <a:cubicBezTo>
                      <a:pt x="515" y="4408"/>
                      <a:pt x="5007" y="164"/>
                      <a:pt x="10517" y="164"/>
                    </a:cubicBezTo>
                    <a:lnTo>
                      <a:pt x="105325" y="164"/>
                    </a:lnTo>
                    <a:cubicBezTo>
                      <a:pt x="110835" y="164"/>
                      <a:pt x="115362" y="4408"/>
                      <a:pt x="115362" y="9588"/>
                    </a:cubicBezTo>
                    <a:cubicBezTo>
                      <a:pt x="115362" y="14776"/>
                      <a:pt x="110835" y="19004"/>
                      <a:pt x="105325" y="19004"/>
                    </a:cubicBezTo>
                    <a:lnTo>
                      <a:pt x="10517" y="19004"/>
                    </a:lnTo>
                    <a:cubicBezTo>
                      <a:pt x="5007" y="19007"/>
                      <a:pt x="515" y="14779"/>
                      <a:pt x="515" y="9588"/>
                    </a:cubicBezTo>
                  </a:path>
                </a:pathLst>
              </a:custGeom>
              <a:solidFill>
                <a:srgbClr val="FFFFFF"/>
              </a:solidFill>
              <a:ln w="2898" cap="flat">
                <a:noFill/>
                <a:prstDash val="solid"/>
                <a:miter/>
              </a:ln>
            </p:spPr>
            <p:txBody>
              <a:bodyPr rtlCol="0" anchor="ctr"/>
              <a:lstStyle/>
              <a:p>
                <a:endParaRPr lang="ja-JP" altLang="en-US"/>
              </a:p>
            </p:txBody>
          </p:sp>
          <p:sp>
            <p:nvSpPr>
              <p:cNvPr id="46" name="フリーフォーム: 図形 45">
                <a:extLst>
                  <a:ext uri="{FF2B5EF4-FFF2-40B4-BE49-F238E27FC236}">
                    <a16:creationId xmlns:a16="http://schemas.microsoft.com/office/drawing/2014/main" id="{A4B96D0C-8454-18EA-14CE-C8B572CB8927}"/>
                  </a:ext>
                </a:extLst>
              </p:cNvPr>
              <p:cNvSpPr/>
              <p:nvPr/>
            </p:nvSpPr>
            <p:spPr>
              <a:xfrm>
                <a:off x="517201" y="6537531"/>
                <a:ext cx="114846" cy="18848"/>
              </a:xfrm>
              <a:custGeom>
                <a:avLst/>
                <a:gdLst>
                  <a:gd name="connsiteX0" fmla="*/ 515 w 114846"/>
                  <a:gd name="connsiteY0" fmla="*/ 9629 h 18848"/>
                  <a:gd name="connsiteX1" fmla="*/ 10517 w 114846"/>
                  <a:gd name="connsiteY1" fmla="*/ 213 h 18848"/>
                  <a:gd name="connsiteX2" fmla="*/ 105325 w 114846"/>
                  <a:gd name="connsiteY2" fmla="*/ 213 h 18848"/>
                  <a:gd name="connsiteX3" fmla="*/ 115362 w 114846"/>
                  <a:gd name="connsiteY3" fmla="*/ 9629 h 18848"/>
                  <a:gd name="connsiteX4" fmla="*/ 105325 w 114846"/>
                  <a:gd name="connsiteY4" fmla="*/ 19062 h 18848"/>
                  <a:gd name="connsiteX5" fmla="*/ 10517 w 114846"/>
                  <a:gd name="connsiteY5" fmla="*/ 19062 h 18848"/>
                  <a:gd name="connsiteX6" fmla="*/ 515 w 114846"/>
                  <a:gd name="connsiteY6" fmla="*/ 9629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8">
                    <a:moveTo>
                      <a:pt x="515" y="9629"/>
                    </a:moveTo>
                    <a:cubicBezTo>
                      <a:pt x="515" y="4458"/>
                      <a:pt x="5007" y="213"/>
                      <a:pt x="10517" y="213"/>
                    </a:cubicBezTo>
                    <a:lnTo>
                      <a:pt x="105325" y="213"/>
                    </a:lnTo>
                    <a:cubicBezTo>
                      <a:pt x="110835" y="213"/>
                      <a:pt x="115362" y="4458"/>
                      <a:pt x="115362" y="9629"/>
                    </a:cubicBezTo>
                    <a:cubicBezTo>
                      <a:pt x="115362" y="14809"/>
                      <a:pt x="110835" y="19062"/>
                      <a:pt x="105325" y="19062"/>
                    </a:cubicBezTo>
                    <a:lnTo>
                      <a:pt x="10517" y="19062"/>
                    </a:lnTo>
                    <a:cubicBezTo>
                      <a:pt x="5007" y="19062"/>
                      <a:pt x="515" y="14809"/>
                      <a:pt x="515" y="9629"/>
                    </a:cubicBezTo>
                  </a:path>
                </a:pathLst>
              </a:custGeom>
              <a:solidFill>
                <a:srgbClr val="FFFFFF"/>
              </a:solidFill>
              <a:ln w="2898" cap="flat">
                <a:noFill/>
                <a:prstDash val="solid"/>
                <a:miter/>
              </a:ln>
            </p:spPr>
            <p:txBody>
              <a:bodyPr rtlCol="0" anchor="ctr"/>
              <a:lstStyle/>
              <a:p>
                <a:endParaRPr lang="ja-JP" altLang="en-US"/>
              </a:p>
            </p:txBody>
          </p:sp>
          <p:sp>
            <p:nvSpPr>
              <p:cNvPr id="47" name="フリーフォーム: 図形 46">
                <a:extLst>
                  <a:ext uri="{FF2B5EF4-FFF2-40B4-BE49-F238E27FC236}">
                    <a16:creationId xmlns:a16="http://schemas.microsoft.com/office/drawing/2014/main" id="{48897C9C-DAB0-6853-FB84-D4B0CC5FF636}"/>
                  </a:ext>
                </a:extLst>
              </p:cNvPr>
              <p:cNvSpPr/>
              <p:nvPr/>
            </p:nvSpPr>
            <p:spPr>
              <a:xfrm>
                <a:off x="613202" y="6596297"/>
                <a:ext cx="18848" cy="77642"/>
              </a:xfrm>
              <a:custGeom>
                <a:avLst/>
                <a:gdLst>
                  <a:gd name="connsiteX0" fmla="*/ 10029 w 18848"/>
                  <a:gd name="connsiteY0" fmla="*/ 172 h 77642"/>
                  <a:gd name="connsiteX1" fmla="*/ 19454 w 18848"/>
                  <a:gd name="connsiteY1" fmla="*/ 10191 h 77642"/>
                  <a:gd name="connsiteX2" fmla="*/ 19454 w 18848"/>
                  <a:gd name="connsiteY2" fmla="*/ 67794 h 77642"/>
                  <a:gd name="connsiteX3" fmla="*/ 10029 w 18848"/>
                  <a:gd name="connsiteY3" fmla="*/ 77814 h 77642"/>
                  <a:gd name="connsiteX4" fmla="*/ 605 w 18848"/>
                  <a:gd name="connsiteY4" fmla="*/ 67794 h 77642"/>
                  <a:gd name="connsiteX5" fmla="*/ 605 w 18848"/>
                  <a:gd name="connsiteY5" fmla="*/ 10191 h 77642"/>
                  <a:gd name="connsiteX6" fmla="*/ 10029 w 18848"/>
                  <a:gd name="connsiteY6" fmla="*/ 172 h 77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42">
                    <a:moveTo>
                      <a:pt x="10029" y="172"/>
                    </a:moveTo>
                    <a:cubicBezTo>
                      <a:pt x="15217" y="172"/>
                      <a:pt x="19454" y="4681"/>
                      <a:pt x="19454" y="10191"/>
                    </a:cubicBezTo>
                    <a:lnTo>
                      <a:pt x="19454" y="67794"/>
                    </a:lnTo>
                    <a:cubicBezTo>
                      <a:pt x="19454" y="73282"/>
                      <a:pt x="15217" y="77814"/>
                      <a:pt x="10029" y="77814"/>
                    </a:cubicBezTo>
                    <a:cubicBezTo>
                      <a:pt x="4841" y="77814"/>
                      <a:pt x="605" y="73279"/>
                      <a:pt x="605" y="67794"/>
                    </a:cubicBezTo>
                    <a:lnTo>
                      <a:pt x="605" y="10191"/>
                    </a:lnTo>
                    <a:cubicBezTo>
                      <a:pt x="605" y="4681"/>
                      <a:pt x="4841" y="172"/>
                      <a:pt x="10029" y="172"/>
                    </a:cubicBezTo>
                  </a:path>
                </a:pathLst>
              </a:custGeom>
              <a:solidFill>
                <a:srgbClr val="FFFFFF"/>
              </a:solidFill>
              <a:ln w="2898" cap="flat">
                <a:noFill/>
                <a:prstDash val="solid"/>
                <a:miter/>
              </a:ln>
            </p:spPr>
            <p:txBody>
              <a:bodyPr rtlCol="0" anchor="ctr"/>
              <a:lstStyle/>
              <a:p>
                <a:endParaRPr lang="ja-JP" altLang="en-US"/>
              </a:p>
            </p:txBody>
          </p:sp>
          <p:sp>
            <p:nvSpPr>
              <p:cNvPr id="48" name="フリーフォーム: 図形 47">
                <a:extLst>
                  <a:ext uri="{FF2B5EF4-FFF2-40B4-BE49-F238E27FC236}">
                    <a16:creationId xmlns:a16="http://schemas.microsoft.com/office/drawing/2014/main" id="{29F50A27-2FDB-F414-8D00-3C0B0477D0D5}"/>
                  </a:ext>
                </a:extLst>
              </p:cNvPr>
              <p:cNvSpPr/>
              <p:nvPr/>
            </p:nvSpPr>
            <p:spPr>
              <a:xfrm>
                <a:off x="517201" y="6537528"/>
                <a:ext cx="18848" cy="77607"/>
              </a:xfrm>
              <a:custGeom>
                <a:avLst/>
                <a:gdLst>
                  <a:gd name="connsiteX0" fmla="*/ 9948 w 18848"/>
                  <a:gd name="connsiteY0" fmla="*/ 221 h 77607"/>
                  <a:gd name="connsiteX1" fmla="*/ 19372 w 18848"/>
                  <a:gd name="connsiteY1" fmla="*/ 10232 h 77607"/>
                  <a:gd name="connsiteX2" fmla="*/ 19372 w 18848"/>
                  <a:gd name="connsiteY2" fmla="*/ 67827 h 77607"/>
                  <a:gd name="connsiteX3" fmla="*/ 9948 w 18848"/>
                  <a:gd name="connsiteY3" fmla="*/ 77829 h 77607"/>
                  <a:gd name="connsiteX4" fmla="*/ 523 w 18848"/>
                  <a:gd name="connsiteY4" fmla="*/ 67827 h 77607"/>
                  <a:gd name="connsiteX5" fmla="*/ 523 w 18848"/>
                  <a:gd name="connsiteY5" fmla="*/ 10232 h 77607"/>
                  <a:gd name="connsiteX6" fmla="*/ 9948 w 18848"/>
                  <a:gd name="connsiteY6" fmla="*/ 221 h 77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07">
                    <a:moveTo>
                      <a:pt x="9948" y="221"/>
                    </a:moveTo>
                    <a:cubicBezTo>
                      <a:pt x="15136" y="221"/>
                      <a:pt x="19372" y="4722"/>
                      <a:pt x="19372" y="10232"/>
                    </a:cubicBezTo>
                    <a:lnTo>
                      <a:pt x="19372" y="67827"/>
                    </a:lnTo>
                    <a:cubicBezTo>
                      <a:pt x="19372" y="73332"/>
                      <a:pt x="15136" y="77829"/>
                      <a:pt x="9948" y="77829"/>
                    </a:cubicBezTo>
                    <a:cubicBezTo>
                      <a:pt x="4742" y="77829"/>
                      <a:pt x="523" y="73329"/>
                      <a:pt x="523" y="67827"/>
                    </a:cubicBezTo>
                    <a:lnTo>
                      <a:pt x="523" y="10232"/>
                    </a:lnTo>
                    <a:cubicBezTo>
                      <a:pt x="523" y="4722"/>
                      <a:pt x="4742" y="221"/>
                      <a:pt x="9948" y="221"/>
                    </a:cubicBezTo>
                  </a:path>
                </a:pathLst>
              </a:custGeom>
              <a:solidFill>
                <a:srgbClr val="FFFFFF"/>
              </a:solidFill>
              <a:ln w="2898" cap="flat">
                <a:noFill/>
                <a:prstDash val="solid"/>
                <a:miter/>
              </a:ln>
            </p:spPr>
            <p:txBody>
              <a:bodyPr rtlCol="0" anchor="ctr"/>
              <a:lstStyle/>
              <a:p>
                <a:endParaRPr lang="ja-JP" altLang="en-US"/>
              </a:p>
            </p:txBody>
          </p:sp>
          <p:sp>
            <p:nvSpPr>
              <p:cNvPr id="49" name="フリーフォーム: 図形 48">
                <a:extLst>
                  <a:ext uri="{FF2B5EF4-FFF2-40B4-BE49-F238E27FC236}">
                    <a16:creationId xmlns:a16="http://schemas.microsoft.com/office/drawing/2014/main" id="{FF334EC2-0DA6-7A52-A2C1-A451066F7161}"/>
                  </a:ext>
                </a:extLst>
              </p:cNvPr>
              <p:cNvSpPr/>
              <p:nvPr/>
            </p:nvSpPr>
            <p:spPr>
              <a:xfrm>
                <a:off x="517201" y="6596594"/>
                <a:ext cx="18848" cy="37749"/>
              </a:xfrm>
              <a:custGeom>
                <a:avLst/>
                <a:gdLst>
                  <a:gd name="connsiteX0" fmla="*/ 9948 w 18848"/>
                  <a:gd name="connsiteY0" fmla="*/ 37889 h 37749"/>
                  <a:gd name="connsiteX1" fmla="*/ 523 w 18848"/>
                  <a:gd name="connsiteY1" fmla="*/ 27878 h 37749"/>
                  <a:gd name="connsiteX2" fmla="*/ 523 w 18848"/>
                  <a:gd name="connsiteY2" fmla="*/ 10168 h 37749"/>
                  <a:gd name="connsiteX3" fmla="*/ 9948 w 18848"/>
                  <a:gd name="connsiteY3" fmla="*/ 139 h 37749"/>
                  <a:gd name="connsiteX4" fmla="*/ 19372 w 18848"/>
                  <a:gd name="connsiteY4" fmla="*/ 10168 h 37749"/>
                  <a:gd name="connsiteX5" fmla="*/ 19372 w 18848"/>
                  <a:gd name="connsiteY5" fmla="*/ 27878 h 37749"/>
                  <a:gd name="connsiteX6" fmla="*/ 9948 w 18848"/>
                  <a:gd name="connsiteY6" fmla="*/ 37889 h 3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37749">
                    <a:moveTo>
                      <a:pt x="9948" y="37889"/>
                    </a:moveTo>
                    <a:cubicBezTo>
                      <a:pt x="4742" y="37889"/>
                      <a:pt x="523" y="33389"/>
                      <a:pt x="523" y="27878"/>
                    </a:cubicBezTo>
                    <a:lnTo>
                      <a:pt x="523" y="10168"/>
                    </a:lnTo>
                    <a:cubicBezTo>
                      <a:pt x="523" y="4648"/>
                      <a:pt x="4742" y="139"/>
                      <a:pt x="9948" y="139"/>
                    </a:cubicBezTo>
                    <a:cubicBezTo>
                      <a:pt x="15136" y="139"/>
                      <a:pt x="19372" y="4648"/>
                      <a:pt x="19372" y="10168"/>
                    </a:cubicBezTo>
                    <a:lnTo>
                      <a:pt x="19372" y="27878"/>
                    </a:lnTo>
                    <a:cubicBezTo>
                      <a:pt x="19372" y="33392"/>
                      <a:pt x="15136" y="37889"/>
                      <a:pt x="9948" y="37889"/>
                    </a:cubicBezTo>
                  </a:path>
                </a:pathLst>
              </a:custGeom>
              <a:solidFill>
                <a:srgbClr val="FFFFFF"/>
              </a:solidFill>
              <a:ln w="2898" cap="flat">
                <a:noFill/>
                <a:prstDash val="solid"/>
                <a:miter/>
              </a:ln>
            </p:spPr>
            <p:txBody>
              <a:bodyPr rtlCol="0" anchor="ctr"/>
              <a:lstStyle/>
              <a:p>
                <a:endParaRPr lang="ja-JP" altLang="en-US"/>
              </a:p>
            </p:txBody>
          </p:sp>
          <p:sp>
            <p:nvSpPr>
              <p:cNvPr id="50" name="フリーフォーム: 図形 49">
                <a:extLst>
                  <a:ext uri="{FF2B5EF4-FFF2-40B4-BE49-F238E27FC236}">
                    <a16:creationId xmlns:a16="http://schemas.microsoft.com/office/drawing/2014/main" id="{CCFF4E11-5A61-61CE-C97B-A683433E1DBA}"/>
                  </a:ext>
                </a:extLst>
              </p:cNvPr>
              <p:cNvSpPr/>
              <p:nvPr/>
            </p:nvSpPr>
            <p:spPr>
              <a:xfrm>
                <a:off x="482464" y="6566850"/>
                <a:ext cx="18857" cy="48611"/>
              </a:xfrm>
              <a:custGeom>
                <a:avLst/>
                <a:gdLst>
                  <a:gd name="connsiteX0" fmla="*/ 9935 w 18857"/>
                  <a:gd name="connsiteY0" fmla="*/ 197 h 48611"/>
                  <a:gd name="connsiteX1" fmla="*/ 19351 w 18857"/>
                  <a:gd name="connsiteY1" fmla="*/ 10216 h 48611"/>
                  <a:gd name="connsiteX2" fmla="*/ 19351 w 18857"/>
                  <a:gd name="connsiteY2" fmla="*/ 38797 h 48611"/>
                  <a:gd name="connsiteX3" fmla="*/ 9935 w 18857"/>
                  <a:gd name="connsiteY3" fmla="*/ 48808 h 48611"/>
                  <a:gd name="connsiteX4" fmla="*/ 494 w 18857"/>
                  <a:gd name="connsiteY4" fmla="*/ 38797 h 48611"/>
                  <a:gd name="connsiteX5" fmla="*/ 494 w 18857"/>
                  <a:gd name="connsiteY5" fmla="*/ 10216 h 48611"/>
                  <a:gd name="connsiteX6" fmla="*/ 9935 w 18857"/>
                  <a:gd name="connsiteY6" fmla="*/ 197 h 4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57" h="48611">
                    <a:moveTo>
                      <a:pt x="9935" y="197"/>
                    </a:moveTo>
                    <a:cubicBezTo>
                      <a:pt x="15106" y="197"/>
                      <a:pt x="19351" y="4706"/>
                      <a:pt x="19351" y="10216"/>
                    </a:cubicBezTo>
                    <a:lnTo>
                      <a:pt x="19351" y="38797"/>
                    </a:lnTo>
                    <a:cubicBezTo>
                      <a:pt x="19351" y="44308"/>
                      <a:pt x="15106" y="48808"/>
                      <a:pt x="9935" y="48808"/>
                    </a:cubicBezTo>
                    <a:cubicBezTo>
                      <a:pt x="4730" y="48808"/>
                      <a:pt x="494" y="44308"/>
                      <a:pt x="494" y="38797"/>
                    </a:cubicBezTo>
                    <a:lnTo>
                      <a:pt x="494" y="10216"/>
                    </a:lnTo>
                    <a:cubicBezTo>
                      <a:pt x="494" y="4703"/>
                      <a:pt x="4730" y="197"/>
                      <a:pt x="9935" y="197"/>
                    </a:cubicBezTo>
                  </a:path>
                </a:pathLst>
              </a:custGeom>
              <a:solidFill>
                <a:srgbClr val="FFFFFF"/>
              </a:solidFill>
              <a:ln w="2898" cap="flat">
                <a:noFill/>
                <a:prstDash val="solid"/>
                <a:miter/>
              </a:ln>
            </p:spPr>
            <p:txBody>
              <a:bodyPr rtlCol="0" anchor="ctr"/>
              <a:lstStyle/>
              <a:p>
                <a:endParaRPr lang="ja-JP" altLang="en-US"/>
              </a:p>
            </p:txBody>
          </p:sp>
          <p:sp>
            <p:nvSpPr>
              <p:cNvPr id="51" name="フリーフォーム: 図形 50">
                <a:extLst>
                  <a:ext uri="{FF2B5EF4-FFF2-40B4-BE49-F238E27FC236}">
                    <a16:creationId xmlns:a16="http://schemas.microsoft.com/office/drawing/2014/main" id="{FB1DDC7F-865D-75A9-906F-A1C0B78B7BD3}"/>
                  </a:ext>
                </a:extLst>
              </p:cNvPr>
              <p:cNvSpPr/>
              <p:nvPr/>
            </p:nvSpPr>
            <p:spPr>
              <a:xfrm>
                <a:off x="372985" y="6596621"/>
                <a:ext cx="128335" cy="18840"/>
              </a:xfrm>
              <a:custGeom>
                <a:avLst/>
                <a:gdLst>
                  <a:gd name="connsiteX0" fmla="*/ 393 w 128335"/>
                  <a:gd name="connsiteY0" fmla="*/ 9588 h 18840"/>
                  <a:gd name="connsiteX1" fmla="*/ 10418 w 128335"/>
                  <a:gd name="connsiteY1" fmla="*/ 163 h 18840"/>
                  <a:gd name="connsiteX2" fmla="*/ 118717 w 128335"/>
                  <a:gd name="connsiteY2" fmla="*/ 163 h 18840"/>
                  <a:gd name="connsiteX3" fmla="*/ 128728 w 128335"/>
                  <a:gd name="connsiteY3" fmla="*/ 9588 h 18840"/>
                  <a:gd name="connsiteX4" fmla="*/ 118717 w 128335"/>
                  <a:gd name="connsiteY4" fmla="*/ 19003 h 18840"/>
                  <a:gd name="connsiteX5" fmla="*/ 10418 w 128335"/>
                  <a:gd name="connsiteY5" fmla="*/ 19003 h 18840"/>
                  <a:gd name="connsiteX6" fmla="*/ 393 w 128335"/>
                  <a:gd name="connsiteY6" fmla="*/ 9588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35" h="18840">
                    <a:moveTo>
                      <a:pt x="393" y="9588"/>
                    </a:moveTo>
                    <a:cubicBezTo>
                      <a:pt x="393" y="4408"/>
                      <a:pt x="4902" y="163"/>
                      <a:pt x="10418" y="163"/>
                    </a:cubicBezTo>
                    <a:lnTo>
                      <a:pt x="118717" y="163"/>
                    </a:lnTo>
                    <a:cubicBezTo>
                      <a:pt x="124228" y="163"/>
                      <a:pt x="128728" y="4408"/>
                      <a:pt x="128728" y="9588"/>
                    </a:cubicBezTo>
                    <a:cubicBezTo>
                      <a:pt x="128728" y="14776"/>
                      <a:pt x="124228" y="19003"/>
                      <a:pt x="118717" y="19003"/>
                    </a:cubicBezTo>
                    <a:lnTo>
                      <a:pt x="10418" y="19003"/>
                    </a:lnTo>
                    <a:cubicBezTo>
                      <a:pt x="4902" y="19003"/>
                      <a:pt x="393" y="14776"/>
                      <a:pt x="393" y="9588"/>
                    </a:cubicBezTo>
                  </a:path>
                </a:pathLst>
              </a:custGeom>
              <a:solidFill>
                <a:srgbClr val="FFFFFF"/>
              </a:solidFill>
              <a:ln w="2898" cap="flat">
                <a:noFill/>
                <a:prstDash val="solid"/>
                <a:miter/>
              </a:ln>
            </p:spPr>
            <p:txBody>
              <a:bodyPr rtlCol="0" anchor="ctr"/>
              <a:lstStyle/>
              <a:p>
                <a:endParaRPr lang="ja-JP" altLang="en-US"/>
              </a:p>
            </p:txBody>
          </p:sp>
          <p:sp>
            <p:nvSpPr>
              <p:cNvPr id="52" name="フリーフォーム: 図形 51">
                <a:extLst>
                  <a:ext uri="{FF2B5EF4-FFF2-40B4-BE49-F238E27FC236}">
                    <a16:creationId xmlns:a16="http://schemas.microsoft.com/office/drawing/2014/main" id="{9A0604BF-EFBF-17E7-D552-3C9D686A2801}"/>
                  </a:ext>
                </a:extLst>
              </p:cNvPr>
              <p:cNvSpPr/>
              <p:nvPr/>
            </p:nvSpPr>
            <p:spPr>
              <a:xfrm>
                <a:off x="415786" y="6487098"/>
                <a:ext cx="18837" cy="128387"/>
              </a:xfrm>
              <a:custGeom>
                <a:avLst/>
                <a:gdLst>
                  <a:gd name="connsiteX0" fmla="*/ 9859 w 18837"/>
                  <a:gd name="connsiteY0" fmla="*/ 264 h 128387"/>
                  <a:gd name="connsiteX1" fmla="*/ 19274 w 18837"/>
                  <a:gd name="connsiteY1" fmla="*/ 10284 h 128387"/>
                  <a:gd name="connsiteX2" fmla="*/ 19274 w 18837"/>
                  <a:gd name="connsiteY2" fmla="*/ 118633 h 128387"/>
                  <a:gd name="connsiteX3" fmla="*/ 9859 w 18837"/>
                  <a:gd name="connsiteY3" fmla="*/ 128652 h 128387"/>
                  <a:gd name="connsiteX4" fmla="*/ 437 w 18837"/>
                  <a:gd name="connsiteY4" fmla="*/ 118633 h 128387"/>
                  <a:gd name="connsiteX5" fmla="*/ 437 w 18837"/>
                  <a:gd name="connsiteY5" fmla="*/ 10284 h 128387"/>
                  <a:gd name="connsiteX6" fmla="*/ 9859 w 18837"/>
                  <a:gd name="connsiteY6" fmla="*/ 264 h 12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128387">
                    <a:moveTo>
                      <a:pt x="9859" y="264"/>
                    </a:moveTo>
                    <a:cubicBezTo>
                      <a:pt x="15030" y="264"/>
                      <a:pt x="19274" y="4773"/>
                      <a:pt x="19274" y="10284"/>
                    </a:cubicBezTo>
                    <a:lnTo>
                      <a:pt x="19274" y="118633"/>
                    </a:lnTo>
                    <a:cubicBezTo>
                      <a:pt x="19274" y="124129"/>
                      <a:pt x="15030" y="128652"/>
                      <a:pt x="9859" y="128652"/>
                    </a:cubicBezTo>
                    <a:cubicBezTo>
                      <a:pt x="4679" y="128652"/>
                      <a:pt x="437" y="124126"/>
                      <a:pt x="437" y="118633"/>
                    </a:cubicBezTo>
                    <a:lnTo>
                      <a:pt x="437" y="10284"/>
                    </a:lnTo>
                    <a:cubicBezTo>
                      <a:pt x="440" y="4773"/>
                      <a:pt x="4679" y="264"/>
                      <a:pt x="9859" y="264"/>
                    </a:cubicBezTo>
                  </a:path>
                </a:pathLst>
              </a:custGeom>
              <a:solidFill>
                <a:srgbClr val="FFFFFF"/>
              </a:solidFill>
              <a:ln w="2898" cap="flat">
                <a:noFill/>
                <a:prstDash val="solid"/>
                <a:miter/>
              </a:ln>
            </p:spPr>
            <p:txBody>
              <a:bodyPr rtlCol="0" anchor="ctr"/>
              <a:lstStyle/>
              <a:p>
                <a:endParaRPr lang="ja-JP" altLang="en-US"/>
              </a:p>
            </p:txBody>
          </p:sp>
          <p:sp>
            <p:nvSpPr>
              <p:cNvPr id="53" name="フリーフォーム: 図形 52">
                <a:extLst>
                  <a:ext uri="{FF2B5EF4-FFF2-40B4-BE49-F238E27FC236}">
                    <a16:creationId xmlns:a16="http://schemas.microsoft.com/office/drawing/2014/main" id="{61CA65F7-4E36-128E-AF34-BE60727F599E}"/>
                  </a:ext>
                </a:extLst>
              </p:cNvPr>
              <p:cNvSpPr/>
              <p:nvPr/>
            </p:nvSpPr>
            <p:spPr>
              <a:xfrm>
                <a:off x="482464" y="6596264"/>
                <a:ext cx="18857" cy="37758"/>
              </a:xfrm>
              <a:custGeom>
                <a:avLst/>
                <a:gdLst>
                  <a:gd name="connsiteX0" fmla="*/ 9935 w 18857"/>
                  <a:gd name="connsiteY0" fmla="*/ 37898 h 37758"/>
                  <a:gd name="connsiteX1" fmla="*/ 494 w 18857"/>
                  <a:gd name="connsiteY1" fmla="*/ 27879 h 37758"/>
                  <a:gd name="connsiteX2" fmla="*/ 494 w 18857"/>
                  <a:gd name="connsiteY2" fmla="*/ 10168 h 37758"/>
                  <a:gd name="connsiteX3" fmla="*/ 9935 w 18857"/>
                  <a:gd name="connsiteY3" fmla="*/ 140 h 37758"/>
                  <a:gd name="connsiteX4" fmla="*/ 19351 w 18857"/>
                  <a:gd name="connsiteY4" fmla="*/ 10168 h 37758"/>
                  <a:gd name="connsiteX5" fmla="*/ 19351 w 18857"/>
                  <a:gd name="connsiteY5" fmla="*/ 27879 h 37758"/>
                  <a:gd name="connsiteX6" fmla="*/ 9935 w 18857"/>
                  <a:gd name="connsiteY6" fmla="*/ 37898 h 37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57" h="37758">
                    <a:moveTo>
                      <a:pt x="9935" y="37898"/>
                    </a:moveTo>
                    <a:cubicBezTo>
                      <a:pt x="4730" y="37898"/>
                      <a:pt x="494" y="33389"/>
                      <a:pt x="494" y="27879"/>
                    </a:cubicBezTo>
                    <a:lnTo>
                      <a:pt x="494" y="10168"/>
                    </a:lnTo>
                    <a:cubicBezTo>
                      <a:pt x="494" y="4657"/>
                      <a:pt x="4730" y="140"/>
                      <a:pt x="9935" y="140"/>
                    </a:cubicBezTo>
                    <a:cubicBezTo>
                      <a:pt x="15106" y="140"/>
                      <a:pt x="19351" y="4657"/>
                      <a:pt x="19351" y="10168"/>
                    </a:cubicBezTo>
                    <a:lnTo>
                      <a:pt x="19351" y="27879"/>
                    </a:lnTo>
                    <a:cubicBezTo>
                      <a:pt x="19351" y="33389"/>
                      <a:pt x="15106" y="37898"/>
                      <a:pt x="9935" y="37898"/>
                    </a:cubicBezTo>
                  </a:path>
                </a:pathLst>
              </a:custGeom>
              <a:solidFill>
                <a:srgbClr val="FFFFFF"/>
              </a:solidFill>
              <a:ln w="2898" cap="flat">
                <a:noFill/>
                <a:prstDash val="solid"/>
                <a:miter/>
              </a:ln>
            </p:spPr>
            <p:txBody>
              <a:bodyPr rtlCol="0" anchor="ctr"/>
              <a:lstStyle/>
              <a:p>
                <a:endParaRPr lang="ja-JP" altLang="en-US"/>
              </a:p>
            </p:txBody>
          </p:sp>
        </p:grpSp>
      </p:grpSp>
    </p:spTree>
    <p:extLst>
      <p:ext uri="{BB962C8B-B14F-4D97-AF65-F5344CB8AC3E}">
        <p14:creationId xmlns:p14="http://schemas.microsoft.com/office/powerpoint/2010/main" val="413000945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solidFill>
          <a:schemeClr val="accent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6B1F05-84DC-B54E-B42B-3844479302E9}"/>
              </a:ext>
            </a:extLst>
          </p:cNvPr>
          <p:cNvSpPr>
            <a:spLocks noGrp="1"/>
          </p:cNvSpPr>
          <p:nvPr>
            <p:ph type="title"/>
          </p:nvPr>
        </p:nvSpPr>
        <p:spPr>
          <a:xfrm>
            <a:off x="396000" y="395999"/>
            <a:ext cx="8352000" cy="3816000"/>
          </a:xfrm>
        </p:spPr>
        <p:txBody>
          <a:bodyPr anchor="b"/>
          <a:lstStyle>
            <a:lvl1pPr>
              <a:defRPr sz="3200" baseline="0">
                <a:ln>
                  <a:noFill/>
                </a:ln>
                <a:solidFill>
                  <a:schemeClr val="bg1"/>
                </a:solidFill>
              </a:defRPr>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70E8620-14A2-A849-A25C-8EDEBC53C9CF}"/>
              </a:ext>
            </a:extLst>
          </p:cNvPr>
          <p:cNvSpPr>
            <a:spLocks noGrp="1"/>
          </p:cNvSpPr>
          <p:nvPr>
            <p:ph type="body" idx="1"/>
          </p:nvPr>
        </p:nvSpPr>
        <p:spPr>
          <a:xfrm>
            <a:off x="396000" y="4625999"/>
            <a:ext cx="8352000" cy="1835999"/>
          </a:xfrm>
        </p:spPr>
        <p:txBody>
          <a:bodyPr lIns="72000"/>
          <a:lstStyle>
            <a:lvl1pPr marL="0" indent="0">
              <a:spcBef>
                <a:spcPts val="1000"/>
              </a:spcBef>
              <a:buNone/>
              <a:defRPr sz="2000" baseline="0">
                <a:ln>
                  <a:noFill/>
                </a:ln>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6" name="スライド番号プレースホルダー 5">
            <a:extLst>
              <a:ext uri="{FF2B5EF4-FFF2-40B4-BE49-F238E27FC236}">
                <a16:creationId xmlns:a16="http://schemas.microsoft.com/office/drawing/2014/main" id="{2D9DA668-149E-A14F-BB4A-CD2B7F597988}"/>
              </a:ext>
            </a:extLst>
          </p:cNvPr>
          <p:cNvSpPr>
            <a:spLocks noGrp="1"/>
          </p:cNvSpPr>
          <p:nvPr>
            <p:ph type="sldNum" sz="quarter" idx="12"/>
          </p:nvPr>
        </p:nvSpPr>
        <p:spPr/>
        <p:txBody>
          <a:bodyPr/>
          <a:lstStyle>
            <a:lvl1pPr>
              <a:defRPr baseline="0">
                <a:ln>
                  <a:noFill/>
                </a:ln>
                <a:solidFill>
                  <a:schemeClr val="bg1"/>
                </a:solidFill>
              </a:defRPr>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1140837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5C80453-4EFD-4940-A451-9E602AAF2583}"/>
              </a:ext>
            </a:extLst>
          </p:cNvPr>
          <p:cNvSpPr/>
          <p:nvPr/>
        </p:nvSpPr>
        <p:spPr>
          <a:xfrm>
            <a:off x="-18000" y="-18000"/>
            <a:ext cx="918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a:solidFill>
                <a:schemeClr val="bg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F5DC03F9-51EA-6345-AA47-AE285D4747DC}"/>
              </a:ext>
            </a:extLst>
          </p:cNvPr>
          <p:cNvSpPr>
            <a:spLocks noGrp="1"/>
          </p:cNvSpPr>
          <p:nvPr>
            <p:ph type="title"/>
          </p:nvPr>
        </p:nvSpPr>
        <p:spPr/>
        <p:txBody>
          <a:bodyPr/>
          <a:lstStyle>
            <a:lvl1pPr>
              <a:defRPr baseline="0">
                <a:solidFill>
                  <a:schemeClr val="bg1"/>
                </a:solidFill>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FBD7A5E-3F82-5840-B831-AF6309B11114}"/>
              </a:ext>
            </a:extLst>
          </p:cNvPr>
          <p:cNvSpPr>
            <a:spLocks noGrp="1"/>
          </p:cNvSpPr>
          <p:nvPr>
            <p:ph idx="1"/>
          </p:nvPr>
        </p:nvSpPr>
        <p:spPr/>
        <p:txBody>
          <a:bodyPr/>
          <a:lstStyle>
            <a:lvl1pPr>
              <a:defRPr baseline="0"/>
            </a:lvl1pPr>
            <a:lvl2pPr marL="360000" indent="0">
              <a:defRPr baseline="0"/>
            </a:lvl2pPr>
            <a:lvl3pPr marL="720000" indent="0">
              <a:defRPr baseline="0"/>
            </a:lvl3pPr>
            <a:lvl4pPr marL="1008000" indent="0">
              <a:defRPr baseline="0"/>
            </a:lvl4pPr>
            <a:lvl5pPr marL="1260000" indent="0">
              <a:defRPr baseline="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236BE2F4-A3FC-6F4A-96E3-50D23E2D2329}"/>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354226104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１ポイント（１行）">
    <p:spTree>
      <p:nvGrpSpPr>
        <p:cNvPr id="1" name=""/>
        <p:cNvGrpSpPr/>
        <p:nvPr/>
      </p:nvGrpSpPr>
      <p:grpSpPr>
        <a:xfrm>
          <a:off x="0" y="0"/>
          <a:ext cx="0" cy="0"/>
          <a:chOff x="0" y="0"/>
          <a:chExt cx="0" cy="0"/>
        </a:xfrm>
      </p:grpSpPr>
      <p:sp>
        <p:nvSpPr>
          <p:cNvPr id="8" name="コンテンツ プレースホルダー 2">
            <a:extLst>
              <a:ext uri="{FF2B5EF4-FFF2-40B4-BE49-F238E27FC236}">
                <a16:creationId xmlns:a16="http://schemas.microsoft.com/office/drawing/2014/main" id="{34627C6C-7735-AE0D-9876-AB3418AAF90F}"/>
              </a:ext>
            </a:extLst>
          </p:cNvPr>
          <p:cNvSpPr>
            <a:spLocks noGrp="1"/>
          </p:cNvSpPr>
          <p:nvPr>
            <p:ph idx="13"/>
          </p:nvPr>
        </p:nvSpPr>
        <p:spPr>
          <a:xfrm>
            <a:off x="396000" y="1728003"/>
            <a:ext cx="8352000" cy="570698"/>
          </a:xfrm>
          <a:prstGeom prst="roundRect">
            <a:avLst/>
          </a:prstGeom>
          <a:solidFill>
            <a:schemeClr val="accent1">
              <a:lumMod val="20000"/>
              <a:lumOff val="80000"/>
              <a:alpha val="50000"/>
            </a:schemeClr>
          </a:solidFill>
          <a:ln w="19050">
            <a:solidFill>
              <a:schemeClr val="accent1">
                <a:alpha val="50000"/>
              </a:schemeClr>
            </a:solidFill>
          </a:ln>
        </p:spPr>
        <p:txBody>
          <a:bodyPr anchor="ctr"/>
          <a:lstStyle>
            <a:lvl1pPr algn="ctr">
              <a:defRPr b="1" baseline="0">
                <a:solidFill>
                  <a:schemeClr val="accent1"/>
                </a:solidFill>
              </a:defRPr>
            </a:lvl1pPr>
            <a:lvl2pPr marL="360000" indent="0">
              <a:defRPr baseline="0"/>
            </a:lvl2pPr>
            <a:lvl3pPr marL="720000" indent="0">
              <a:defRPr baseline="0"/>
            </a:lvl3pPr>
            <a:lvl4pPr marL="1008000" indent="0">
              <a:defRPr baseline="0"/>
            </a:lvl4pPr>
            <a:lvl5pPr marL="1260000" indent="0">
              <a:defRPr baseline="0"/>
            </a:lvl5pPr>
          </a:lstStyle>
          <a:p>
            <a:pPr lvl="0"/>
            <a:r>
              <a:rPr kumimoji="1" lang="ja-JP" altLang="en-US"/>
              <a:t>マスター テキストの書式設定</a:t>
            </a:r>
          </a:p>
        </p:txBody>
      </p:sp>
      <p:sp>
        <p:nvSpPr>
          <p:cNvPr id="7" name="正方形/長方形 6">
            <a:extLst>
              <a:ext uri="{FF2B5EF4-FFF2-40B4-BE49-F238E27FC236}">
                <a16:creationId xmlns:a16="http://schemas.microsoft.com/office/drawing/2014/main" id="{E5C80453-4EFD-4940-A451-9E602AAF2583}"/>
              </a:ext>
            </a:extLst>
          </p:cNvPr>
          <p:cNvSpPr/>
          <p:nvPr/>
        </p:nvSpPr>
        <p:spPr>
          <a:xfrm>
            <a:off x="-18000" y="-18000"/>
            <a:ext cx="918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a:solidFill>
                <a:schemeClr val="bg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F5DC03F9-51EA-6345-AA47-AE285D4747DC}"/>
              </a:ext>
            </a:extLst>
          </p:cNvPr>
          <p:cNvSpPr>
            <a:spLocks noGrp="1"/>
          </p:cNvSpPr>
          <p:nvPr>
            <p:ph type="title"/>
          </p:nvPr>
        </p:nvSpPr>
        <p:spPr/>
        <p:txBody>
          <a:bodyPr/>
          <a:lstStyle>
            <a:lvl1pPr>
              <a:defRPr baseline="0">
                <a:solidFill>
                  <a:schemeClr val="bg1"/>
                </a:solidFill>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FBD7A5E-3F82-5840-B831-AF6309B11114}"/>
              </a:ext>
            </a:extLst>
          </p:cNvPr>
          <p:cNvSpPr>
            <a:spLocks noGrp="1"/>
          </p:cNvSpPr>
          <p:nvPr>
            <p:ph idx="1"/>
          </p:nvPr>
        </p:nvSpPr>
        <p:spPr>
          <a:xfrm>
            <a:off x="396000" y="2470150"/>
            <a:ext cx="8352000" cy="3991849"/>
          </a:xfrm>
        </p:spPr>
        <p:txBody>
          <a:bodyPr/>
          <a:lstStyle>
            <a:lvl1pPr>
              <a:defRPr baseline="0"/>
            </a:lvl1pPr>
            <a:lvl2pPr marL="360000" indent="0">
              <a:defRPr baseline="0"/>
            </a:lvl2pPr>
            <a:lvl3pPr marL="720000" indent="0">
              <a:defRPr baseline="0"/>
            </a:lvl3pPr>
            <a:lvl4pPr marL="1008000" indent="0">
              <a:defRPr baseline="0"/>
            </a:lvl4pPr>
            <a:lvl5pPr marL="1260000" indent="0">
              <a:defRPr baseline="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236BE2F4-A3FC-6F4A-96E3-50D23E2D2329}"/>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61601647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１ポイント（２行）">
    <p:spTree>
      <p:nvGrpSpPr>
        <p:cNvPr id="1" name=""/>
        <p:cNvGrpSpPr/>
        <p:nvPr/>
      </p:nvGrpSpPr>
      <p:grpSpPr>
        <a:xfrm>
          <a:off x="0" y="0"/>
          <a:ext cx="0" cy="0"/>
          <a:chOff x="0" y="0"/>
          <a:chExt cx="0" cy="0"/>
        </a:xfrm>
      </p:grpSpPr>
      <p:sp>
        <p:nvSpPr>
          <p:cNvPr id="8" name="コンテンツ プレースホルダー 2">
            <a:extLst>
              <a:ext uri="{FF2B5EF4-FFF2-40B4-BE49-F238E27FC236}">
                <a16:creationId xmlns:a16="http://schemas.microsoft.com/office/drawing/2014/main" id="{34627C6C-7735-AE0D-9876-AB3418AAF90F}"/>
              </a:ext>
            </a:extLst>
          </p:cNvPr>
          <p:cNvSpPr>
            <a:spLocks noGrp="1"/>
          </p:cNvSpPr>
          <p:nvPr>
            <p:ph idx="13"/>
          </p:nvPr>
        </p:nvSpPr>
        <p:spPr>
          <a:xfrm>
            <a:off x="396000" y="1728002"/>
            <a:ext cx="8352000" cy="977098"/>
          </a:xfrm>
          <a:prstGeom prst="roundRect">
            <a:avLst/>
          </a:prstGeom>
          <a:solidFill>
            <a:schemeClr val="accent1">
              <a:lumMod val="20000"/>
              <a:lumOff val="80000"/>
              <a:alpha val="50000"/>
            </a:schemeClr>
          </a:solidFill>
          <a:ln w="19050">
            <a:solidFill>
              <a:schemeClr val="accent1">
                <a:alpha val="50000"/>
              </a:schemeClr>
            </a:solidFill>
          </a:ln>
        </p:spPr>
        <p:txBody>
          <a:bodyPr anchor="ctr"/>
          <a:lstStyle>
            <a:lvl1pPr algn="ctr">
              <a:buNone/>
              <a:defRPr b="1" baseline="0">
                <a:solidFill>
                  <a:schemeClr val="accent1"/>
                </a:solidFill>
              </a:defRPr>
            </a:lvl1pPr>
            <a:lvl2pPr marL="360000" indent="0">
              <a:defRPr baseline="0"/>
            </a:lvl2pPr>
            <a:lvl3pPr marL="720000" indent="0">
              <a:defRPr baseline="0"/>
            </a:lvl3pPr>
            <a:lvl4pPr marL="1008000" indent="0">
              <a:defRPr baseline="0"/>
            </a:lvl4pPr>
            <a:lvl5pPr marL="1260000" indent="0">
              <a:defRPr baseline="0"/>
            </a:lvl5pPr>
          </a:lstStyle>
          <a:p>
            <a:pPr lvl="0"/>
            <a:r>
              <a:rPr kumimoji="1" lang="ja-JP" altLang="en-US"/>
              <a:t>マスター テキストの書式設定</a:t>
            </a:r>
            <a:endParaRPr kumimoji="1" lang="en-US" altLang="ja-JP"/>
          </a:p>
          <a:p>
            <a:pPr lvl="0"/>
            <a:r>
              <a:rPr kumimoji="1" lang="ja-JP" altLang="en-US"/>
              <a:t>マスター テキストの書式設</a:t>
            </a:r>
          </a:p>
        </p:txBody>
      </p:sp>
      <p:sp>
        <p:nvSpPr>
          <p:cNvPr id="7" name="正方形/長方形 6">
            <a:extLst>
              <a:ext uri="{FF2B5EF4-FFF2-40B4-BE49-F238E27FC236}">
                <a16:creationId xmlns:a16="http://schemas.microsoft.com/office/drawing/2014/main" id="{E5C80453-4EFD-4940-A451-9E602AAF2583}"/>
              </a:ext>
            </a:extLst>
          </p:cNvPr>
          <p:cNvSpPr/>
          <p:nvPr/>
        </p:nvSpPr>
        <p:spPr>
          <a:xfrm>
            <a:off x="-18000" y="-18000"/>
            <a:ext cx="918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a:solidFill>
                <a:schemeClr val="bg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F5DC03F9-51EA-6345-AA47-AE285D4747DC}"/>
              </a:ext>
            </a:extLst>
          </p:cNvPr>
          <p:cNvSpPr>
            <a:spLocks noGrp="1"/>
          </p:cNvSpPr>
          <p:nvPr>
            <p:ph type="title"/>
          </p:nvPr>
        </p:nvSpPr>
        <p:spPr/>
        <p:txBody>
          <a:bodyPr/>
          <a:lstStyle>
            <a:lvl1pPr>
              <a:defRPr baseline="0">
                <a:solidFill>
                  <a:schemeClr val="bg1"/>
                </a:solidFill>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FBD7A5E-3F82-5840-B831-AF6309B11114}"/>
              </a:ext>
            </a:extLst>
          </p:cNvPr>
          <p:cNvSpPr>
            <a:spLocks noGrp="1"/>
          </p:cNvSpPr>
          <p:nvPr>
            <p:ph idx="1"/>
          </p:nvPr>
        </p:nvSpPr>
        <p:spPr>
          <a:xfrm>
            <a:off x="396000" y="2927350"/>
            <a:ext cx="8352000" cy="3534649"/>
          </a:xfrm>
        </p:spPr>
        <p:txBody>
          <a:bodyPr/>
          <a:lstStyle>
            <a:lvl1pPr>
              <a:defRPr baseline="0"/>
            </a:lvl1pPr>
            <a:lvl2pPr marL="360000" indent="0">
              <a:defRPr baseline="0"/>
            </a:lvl2pPr>
            <a:lvl3pPr marL="720000" indent="0">
              <a:defRPr baseline="0"/>
            </a:lvl3pPr>
            <a:lvl4pPr marL="1008000" indent="0">
              <a:defRPr baseline="0"/>
            </a:lvl4pPr>
            <a:lvl5pPr marL="1260000" indent="0">
              <a:defRPr baseline="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236BE2F4-A3FC-6F4A-96E3-50D23E2D2329}"/>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170111120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因果関係">
    <p:spTree>
      <p:nvGrpSpPr>
        <p:cNvPr id="1" name=""/>
        <p:cNvGrpSpPr/>
        <p:nvPr/>
      </p:nvGrpSpPr>
      <p:grpSpPr>
        <a:xfrm>
          <a:off x="0" y="0"/>
          <a:ext cx="0" cy="0"/>
          <a:chOff x="0" y="0"/>
          <a:chExt cx="0" cy="0"/>
        </a:xfrm>
      </p:grpSpPr>
      <p:sp>
        <p:nvSpPr>
          <p:cNvPr id="8" name="コンテンツ プレースホルダー 2">
            <a:extLst>
              <a:ext uri="{FF2B5EF4-FFF2-40B4-BE49-F238E27FC236}">
                <a16:creationId xmlns:a16="http://schemas.microsoft.com/office/drawing/2014/main" id="{34627C6C-7735-AE0D-9876-AB3418AAF90F}"/>
              </a:ext>
            </a:extLst>
          </p:cNvPr>
          <p:cNvSpPr>
            <a:spLocks noGrp="1"/>
          </p:cNvSpPr>
          <p:nvPr>
            <p:ph idx="13"/>
          </p:nvPr>
        </p:nvSpPr>
        <p:spPr>
          <a:xfrm>
            <a:off x="396000" y="1728002"/>
            <a:ext cx="8352000" cy="977098"/>
          </a:xfrm>
          <a:prstGeom prst="roundRect">
            <a:avLst/>
          </a:prstGeom>
          <a:solidFill>
            <a:schemeClr val="accent6">
              <a:lumMod val="20000"/>
              <a:lumOff val="80000"/>
              <a:alpha val="50000"/>
            </a:schemeClr>
          </a:solidFill>
          <a:ln w="19050">
            <a:solidFill>
              <a:schemeClr val="accent6">
                <a:alpha val="50000"/>
              </a:schemeClr>
            </a:solidFill>
          </a:ln>
        </p:spPr>
        <p:txBody>
          <a:bodyPr anchor="ctr"/>
          <a:lstStyle>
            <a:lvl1pPr algn="ctr">
              <a:lnSpc>
                <a:spcPct val="100000"/>
              </a:lnSpc>
              <a:spcBef>
                <a:spcPts val="400"/>
              </a:spcBef>
              <a:buNone/>
              <a:defRPr b="0" baseline="0">
                <a:solidFill>
                  <a:schemeClr val="tx1"/>
                </a:solidFill>
              </a:defRPr>
            </a:lvl1pPr>
            <a:lvl2pPr marL="360000" indent="0">
              <a:defRPr baseline="0"/>
            </a:lvl2pPr>
            <a:lvl3pPr marL="720000" indent="0">
              <a:defRPr baseline="0"/>
            </a:lvl3pPr>
            <a:lvl4pPr marL="1008000" indent="0">
              <a:defRPr baseline="0"/>
            </a:lvl4pPr>
            <a:lvl5pPr marL="1260000" indent="0">
              <a:defRPr baseline="0"/>
            </a:lvl5pPr>
          </a:lstStyle>
          <a:p>
            <a:pPr lvl="0"/>
            <a:r>
              <a:rPr kumimoji="1" lang="ja-JP" altLang="en-US"/>
              <a:t>マスター テキストの書式設定</a:t>
            </a:r>
            <a:endParaRPr kumimoji="1" lang="en-US" altLang="ja-JP"/>
          </a:p>
          <a:p>
            <a:pPr lvl="0"/>
            <a:r>
              <a:rPr kumimoji="1" lang="ja-JP" altLang="en-US"/>
              <a:t>マスター テキストの書式設</a:t>
            </a:r>
            <a:endParaRPr kumimoji="1" lang="en-US" altLang="ja-JP"/>
          </a:p>
        </p:txBody>
      </p:sp>
      <p:sp>
        <p:nvSpPr>
          <p:cNvPr id="7" name="正方形/長方形 6">
            <a:extLst>
              <a:ext uri="{FF2B5EF4-FFF2-40B4-BE49-F238E27FC236}">
                <a16:creationId xmlns:a16="http://schemas.microsoft.com/office/drawing/2014/main" id="{E5C80453-4EFD-4940-A451-9E602AAF2583}"/>
              </a:ext>
            </a:extLst>
          </p:cNvPr>
          <p:cNvSpPr/>
          <p:nvPr/>
        </p:nvSpPr>
        <p:spPr>
          <a:xfrm>
            <a:off x="-18000" y="-18000"/>
            <a:ext cx="918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a:solidFill>
                <a:schemeClr val="bg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F5DC03F9-51EA-6345-AA47-AE285D4747DC}"/>
              </a:ext>
            </a:extLst>
          </p:cNvPr>
          <p:cNvSpPr>
            <a:spLocks noGrp="1"/>
          </p:cNvSpPr>
          <p:nvPr>
            <p:ph type="title"/>
          </p:nvPr>
        </p:nvSpPr>
        <p:spPr/>
        <p:txBody>
          <a:bodyPr/>
          <a:lstStyle>
            <a:lvl1pPr>
              <a:defRPr baseline="0">
                <a:solidFill>
                  <a:schemeClr val="bg1"/>
                </a:solidFill>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236BE2F4-A3FC-6F4A-96E3-50D23E2D2329}"/>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
        <p:nvSpPr>
          <p:cNvPr id="4" name="コンテンツ プレースホルダー 2">
            <a:extLst>
              <a:ext uri="{FF2B5EF4-FFF2-40B4-BE49-F238E27FC236}">
                <a16:creationId xmlns:a16="http://schemas.microsoft.com/office/drawing/2014/main" id="{F173EE10-224D-FBC0-D18A-FB4BCF04E10D}"/>
              </a:ext>
            </a:extLst>
          </p:cNvPr>
          <p:cNvSpPr>
            <a:spLocks noGrp="1"/>
          </p:cNvSpPr>
          <p:nvPr>
            <p:ph idx="14"/>
          </p:nvPr>
        </p:nvSpPr>
        <p:spPr>
          <a:xfrm>
            <a:off x="396000" y="3467155"/>
            <a:ext cx="8352000" cy="577720"/>
          </a:xfrm>
          <a:prstGeom prst="roundRect">
            <a:avLst/>
          </a:prstGeom>
          <a:solidFill>
            <a:schemeClr val="accent1">
              <a:lumMod val="20000"/>
              <a:lumOff val="80000"/>
              <a:alpha val="50000"/>
            </a:schemeClr>
          </a:solidFill>
          <a:ln w="19050">
            <a:solidFill>
              <a:schemeClr val="accent1">
                <a:alpha val="50000"/>
              </a:schemeClr>
            </a:solidFill>
          </a:ln>
        </p:spPr>
        <p:txBody>
          <a:bodyPr anchor="ctr"/>
          <a:lstStyle>
            <a:lvl1pPr algn="ctr">
              <a:spcBef>
                <a:spcPts val="400"/>
              </a:spcBef>
              <a:buNone/>
              <a:defRPr b="1" baseline="0">
                <a:solidFill>
                  <a:schemeClr val="accent1"/>
                </a:solidFill>
              </a:defRPr>
            </a:lvl1pPr>
            <a:lvl2pPr marL="360000" indent="0">
              <a:defRPr baseline="0"/>
            </a:lvl2pPr>
            <a:lvl3pPr marL="720000" indent="0">
              <a:defRPr baseline="0"/>
            </a:lvl3pPr>
            <a:lvl4pPr marL="1008000" indent="0">
              <a:defRPr baseline="0"/>
            </a:lvl4pPr>
            <a:lvl5pPr marL="1260000" indent="0">
              <a:defRPr baseline="0"/>
            </a:lvl5pPr>
          </a:lstStyle>
          <a:p>
            <a:pPr lvl="0"/>
            <a:r>
              <a:rPr kumimoji="1" lang="ja-JP" altLang="en-US"/>
              <a:t>マスター テキストの書式設定</a:t>
            </a:r>
            <a:endParaRPr kumimoji="1" lang="en-US" altLang="ja-JP"/>
          </a:p>
        </p:txBody>
      </p:sp>
      <p:sp>
        <p:nvSpPr>
          <p:cNvPr id="5" name="矢印: 下 4">
            <a:extLst>
              <a:ext uri="{FF2B5EF4-FFF2-40B4-BE49-F238E27FC236}">
                <a16:creationId xmlns:a16="http://schemas.microsoft.com/office/drawing/2014/main" id="{C7F958E3-94C5-56E8-359C-0B2A31B343FA}"/>
              </a:ext>
            </a:extLst>
          </p:cNvPr>
          <p:cNvSpPr/>
          <p:nvPr userDrawn="1"/>
        </p:nvSpPr>
        <p:spPr>
          <a:xfrm>
            <a:off x="4058322" y="2856155"/>
            <a:ext cx="1027355" cy="435685"/>
          </a:xfrm>
          <a:prstGeom prst="downArrow">
            <a:avLst/>
          </a:prstGeom>
          <a:solidFill>
            <a:schemeClr val="accent1">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917946305"/>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カラーボックス（２）">
    <p:spTree>
      <p:nvGrpSpPr>
        <p:cNvPr id="1" name=""/>
        <p:cNvGrpSpPr/>
        <p:nvPr/>
      </p:nvGrpSpPr>
      <p:grpSpPr>
        <a:xfrm>
          <a:off x="0" y="0"/>
          <a:ext cx="0" cy="0"/>
          <a:chOff x="0" y="0"/>
          <a:chExt cx="0" cy="0"/>
        </a:xfrm>
      </p:grpSpPr>
      <p:sp>
        <p:nvSpPr>
          <p:cNvPr id="8" name="コンテンツ プレースホルダー 2">
            <a:extLst>
              <a:ext uri="{FF2B5EF4-FFF2-40B4-BE49-F238E27FC236}">
                <a16:creationId xmlns:a16="http://schemas.microsoft.com/office/drawing/2014/main" id="{34627C6C-7735-AE0D-9876-AB3418AAF90F}"/>
              </a:ext>
            </a:extLst>
          </p:cNvPr>
          <p:cNvSpPr>
            <a:spLocks noGrp="1"/>
          </p:cNvSpPr>
          <p:nvPr>
            <p:ph idx="13"/>
          </p:nvPr>
        </p:nvSpPr>
        <p:spPr>
          <a:xfrm>
            <a:off x="396000" y="1728002"/>
            <a:ext cx="8352000" cy="2158198"/>
          </a:xfrm>
          <a:prstGeom prst="roundRect">
            <a:avLst/>
          </a:prstGeom>
          <a:solidFill>
            <a:schemeClr val="accent6">
              <a:lumMod val="20000"/>
              <a:lumOff val="80000"/>
              <a:alpha val="50000"/>
            </a:schemeClr>
          </a:solidFill>
          <a:ln w="19050">
            <a:solidFill>
              <a:schemeClr val="accent6">
                <a:alpha val="50000"/>
              </a:schemeClr>
            </a:solidFill>
          </a:ln>
        </p:spPr>
        <p:txBody>
          <a:bodyPr anchor="ctr"/>
          <a:lstStyle>
            <a:lvl1pPr marL="0" marR="0" indent="0" algn="l" defTabSz="914400" rtl="0" eaLnBrk="1" fontAlgn="auto" latinLnBrk="0" hangingPunct="1">
              <a:lnSpc>
                <a:spcPct val="100000"/>
              </a:lnSpc>
              <a:spcBef>
                <a:spcPts val="400"/>
              </a:spcBef>
              <a:spcAft>
                <a:spcPts val="0"/>
              </a:spcAft>
              <a:buClr>
                <a:schemeClr val="bg1"/>
              </a:buClr>
              <a:buSzPct val="25000"/>
              <a:buFont typeface="Arial" panose="020B0604020202020204" pitchFamily="34" charset="0"/>
              <a:buNone/>
              <a:tabLst/>
              <a:defRPr b="0" baseline="0">
                <a:solidFill>
                  <a:schemeClr val="tx1"/>
                </a:solidFill>
              </a:defRPr>
            </a:lvl1pPr>
            <a:lvl2pPr marL="360000" indent="0">
              <a:lnSpc>
                <a:spcPct val="100000"/>
              </a:lnSpc>
              <a:spcBef>
                <a:spcPts val="400"/>
              </a:spcBef>
              <a:defRPr baseline="0"/>
            </a:lvl2pPr>
            <a:lvl3pPr marL="720000" indent="0">
              <a:lnSpc>
                <a:spcPct val="100000"/>
              </a:lnSpc>
              <a:spcBef>
                <a:spcPts val="400"/>
              </a:spcBef>
              <a:defRPr baseline="0"/>
            </a:lvl3pPr>
            <a:lvl4pPr marL="1008000" indent="0">
              <a:lnSpc>
                <a:spcPct val="100000"/>
              </a:lnSpc>
              <a:spcBef>
                <a:spcPts val="400"/>
              </a:spcBef>
              <a:defRPr baseline="0"/>
            </a:lvl4pPr>
            <a:lvl5pPr marL="1260000" indent="0">
              <a:lnSpc>
                <a:spcPct val="100000"/>
              </a:lnSpc>
              <a:spcBef>
                <a:spcPts val="400"/>
              </a:spcBef>
              <a:defRPr baseline="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正方形/長方形 6">
            <a:extLst>
              <a:ext uri="{FF2B5EF4-FFF2-40B4-BE49-F238E27FC236}">
                <a16:creationId xmlns:a16="http://schemas.microsoft.com/office/drawing/2014/main" id="{E5C80453-4EFD-4940-A451-9E602AAF2583}"/>
              </a:ext>
            </a:extLst>
          </p:cNvPr>
          <p:cNvSpPr/>
          <p:nvPr/>
        </p:nvSpPr>
        <p:spPr>
          <a:xfrm>
            <a:off x="-18000" y="-18000"/>
            <a:ext cx="918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a:solidFill>
                <a:schemeClr val="bg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F5DC03F9-51EA-6345-AA47-AE285D4747DC}"/>
              </a:ext>
            </a:extLst>
          </p:cNvPr>
          <p:cNvSpPr>
            <a:spLocks noGrp="1"/>
          </p:cNvSpPr>
          <p:nvPr>
            <p:ph type="title"/>
          </p:nvPr>
        </p:nvSpPr>
        <p:spPr/>
        <p:txBody>
          <a:bodyPr/>
          <a:lstStyle>
            <a:lvl1pPr>
              <a:defRPr baseline="0">
                <a:solidFill>
                  <a:schemeClr val="bg1"/>
                </a:solidFill>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236BE2F4-A3FC-6F4A-96E3-50D23E2D2329}"/>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
        <p:nvSpPr>
          <p:cNvPr id="4" name="コンテンツ プレースホルダー 2">
            <a:extLst>
              <a:ext uri="{FF2B5EF4-FFF2-40B4-BE49-F238E27FC236}">
                <a16:creationId xmlns:a16="http://schemas.microsoft.com/office/drawing/2014/main" id="{F173EE10-224D-FBC0-D18A-FB4BCF04E10D}"/>
              </a:ext>
            </a:extLst>
          </p:cNvPr>
          <p:cNvSpPr>
            <a:spLocks noGrp="1"/>
          </p:cNvSpPr>
          <p:nvPr>
            <p:ph idx="14"/>
          </p:nvPr>
        </p:nvSpPr>
        <p:spPr>
          <a:xfrm>
            <a:off x="396000" y="4152900"/>
            <a:ext cx="8352000" cy="2345099"/>
          </a:xfrm>
          <a:prstGeom prst="roundRect">
            <a:avLst/>
          </a:prstGeom>
          <a:solidFill>
            <a:schemeClr val="accent1">
              <a:lumMod val="20000"/>
              <a:lumOff val="80000"/>
              <a:alpha val="50000"/>
            </a:schemeClr>
          </a:solidFill>
          <a:ln w="19050">
            <a:solidFill>
              <a:schemeClr val="accent1">
                <a:alpha val="50000"/>
              </a:schemeClr>
            </a:solidFill>
          </a:ln>
        </p:spPr>
        <p:txBody>
          <a:bodyPr anchor="ctr"/>
          <a:lstStyle>
            <a:lvl1pPr marL="0" marR="0" indent="0" algn="l" defTabSz="914400" rtl="0" eaLnBrk="1" fontAlgn="auto" latinLnBrk="0" hangingPunct="1">
              <a:lnSpc>
                <a:spcPct val="90000"/>
              </a:lnSpc>
              <a:spcBef>
                <a:spcPts val="400"/>
              </a:spcBef>
              <a:spcAft>
                <a:spcPts val="0"/>
              </a:spcAft>
              <a:buClr>
                <a:schemeClr val="bg1"/>
              </a:buClr>
              <a:buSzPct val="25000"/>
              <a:buFont typeface="Arial" panose="020B0604020202020204" pitchFamily="34" charset="0"/>
              <a:buNone/>
              <a:tabLst/>
              <a:defRPr b="0" baseline="0">
                <a:solidFill>
                  <a:schemeClr val="tx1"/>
                </a:solidFill>
              </a:defRPr>
            </a:lvl1pPr>
            <a:lvl2pPr marL="360000" indent="0">
              <a:spcBef>
                <a:spcPts val="400"/>
              </a:spcBef>
              <a:defRPr baseline="0"/>
            </a:lvl2pPr>
            <a:lvl3pPr marL="720000" indent="0">
              <a:spcBef>
                <a:spcPts val="400"/>
              </a:spcBef>
              <a:defRPr baseline="0"/>
            </a:lvl3pPr>
            <a:lvl4pPr marL="1008000" indent="0">
              <a:spcBef>
                <a:spcPts val="400"/>
              </a:spcBef>
              <a:defRPr baseline="0"/>
            </a:lvl4pPr>
            <a:lvl5pPr marL="1260000" indent="0">
              <a:spcBef>
                <a:spcPts val="400"/>
              </a:spcBef>
              <a:defRPr baseline="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43425003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タイトルとコンテンツ (enumerate)">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5C80453-4EFD-4940-A451-9E602AAF2583}"/>
              </a:ext>
            </a:extLst>
          </p:cNvPr>
          <p:cNvSpPr/>
          <p:nvPr/>
        </p:nvSpPr>
        <p:spPr>
          <a:xfrm>
            <a:off x="-18000" y="-18000"/>
            <a:ext cx="918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a:solidFill>
                <a:schemeClr val="bg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F5DC03F9-51EA-6345-AA47-AE285D4747DC}"/>
              </a:ext>
            </a:extLst>
          </p:cNvPr>
          <p:cNvSpPr>
            <a:spLocks noGrp="1"/>
          </p:cNvSpPr>
          <p:nvPr>
            <p:ph type="title"/>
          </p:nvPr>
        </p:nvSpPr>
        <p:spPr/>
        <p:txBody>
          <a:bodyPr/>
          <a:lstStyle>
            <a:lvl1pPr>
              <a:defRPr baseline="0">
                <a:solidFill>
                  <a:schemeClr val="bg1"/>
                </a:solidFill>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FBD7A5E-3F82-5840-B831-AF6309B11114}"/>
              </a:ext>
            </a:extLst>
          </p:cNvPr>
          <p:cNvSpPr>
            <a:spLocks noGrp="1"/>
          </p:cNvSpPr>
          <p:nvPr>
            <p:ph idx="1"/>
          </p:nvPr>
        </p:nvSpPr>
        <p:spPr/>
        <p:txBody>
          <a:bodyPr/>
          <a:lstStyle>
            <a:lvl1pPr marL="396000" indent="-396000">
              <a:buClr>
                <a:schemeClr val="tx1"/>
              </a:buClr>
              <a:buSzPct val="100000"/>
              <a:buFont typeface="+mj-lt"/>
              <a:buAutoNum type="arabicPeriod"/>
              <a:defRPr baseline="0"/>
            </a:lvl1pPr>
            <a:lvl2pPr marL="770400" indent="-360000">
              <a:buClr>
                <a:schemeClr val="tx1"/>
              </a:buClr>
              <a:buSzPct val="100000"/>
              <a:buFont typeface="+mj-lt"/>
              <a:buAutoNum type="arabicPeriod"/>
              <a:defRPr baseline="0"/>
            </a:lvl2pPr>
            <a:lvl3pPr marL="1116000" indent="-342000">
              <a:buClr>
                <a:schemeClr val="tx1"/>
              </a:buClr>
              <a:buSzPct val="100000"/>
              <a:buFont typeface="+mj-lt"/>
              <a:buAutoNum type="arabicPeriod"/>
              <a:defRPr baseline="0"/>
            </a:lvl3pPr>
            <a:lvl4pPr marL="1425600" indent="-306900">
              <a:buClr>
                <a:schemeClr val="tx1"/>
              </a:buClr>
              <a:buSzPct val="100000"/>
              <a:buFont typeface="+mj-lt"/>
              <a:buAutoNum type="arabicPeriod"/>
              <a:defRPr baseline="0"/>
            </a:lvl4pPr>
            <a:lvl5pPr marL="1620000" indent="-234000">
              <a:buClr>
                <a:schemeClr val="tx1"/>
              </a:buClr>
              <a:buSzPct val="100000"/>
              <a:buFont typeface="+mj-lt"/>
              <a:buAutoNum type="arabicPeriod"/>
              <a:defRPr baseline="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236BE2F4-A3FC-6F4A-96E3-50D23E2D2329}"/>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4003439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1B4CE64-2C95-5345-8A9C-CDEBCA6A75EE}"/>
              </a:ext>
            </a:extLst>
          </p:cNvPr>
          <p:cNvSpPr/>
          <p:nvPr/>
        </p:nvSpPr>
        <p:spPr>
          <a:xfrm>
            <a:off x="-18000" y="-18000"/>
            <a:ext cx="918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a:solidFill>
                <a:schemeClr val="tx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D07058A9-CF00-834B-AEB7-58F43DF73322}"/>
              </a:ext>
            </a:extLst>
          </p:cNvPr>
          <p:cNvSpPr>
            <a:spLocks noGrp="1"/>
          </p:cNvSpPr>
          <p:nvPr>
            <p:ph type="title"/>
          </p:nvPr>
        </p:nvSpPr>
        <p:spPr/>
        <p:txBody>
          <a:bodyPr/>
          <a:lstStyle>
            <a:lvl1pPr>
              <a:defRPr baseline="0">
                <a:solidFill>
                  <a:schemeClr val="bg1"/>
                </a:solidFill>
              </a:defRPr>
            </a:lvl1pPr>
          </a:lstStyle>
          <a:p>
            <a:r>
              <a:rPr kumimoji="1" lang="ja-JP" altLang="en-US"/>
              <a:t>マスター タイトルの書式設定</a:t>
            </a:r>
          </a:p>
        </p:txBody>
      </p:sp>
      <p:sp>
        <p:nvSpPr>
          <p:cNvPr id="5" name="スライド番号プレースホルダー 4">
            <a:extLst>
              <a:ext uri="{FF2B5EF4-FFF2-40B4-BE49-F238E27FC236}">
                <a16:creationId xmlns:a16="http://schemas.microsoft.com/office/drawing/2014/main" id="{C9C43D2A-587B-014C-BE92-3DE1C1A1E396}"/>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1742421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B82BC98-42A1-2246-8A71-B27B2A8493AC}"/>
              </a:ext>
            </a:extLst>
          </p:cNvPr>
          <p:cNvSpPr>
            <a:spLocks noGrp="1"/>
          </p:cNvSpPr>
          <p:nvPr>
            <p:ph type="sldNum" sz="quarter" idx="12"/>
          </p:nvPr>
        </p:nvSpPr>
        <p:spPr/>
        <p:txBody>
          <a:bodyPr/>
          <a:lstStyle/>
          <a:p>
            <a:fld id="{B16735D3-C9E7-F649-AF37-A9D08763696D}" type="slidenum">
              <a:rPr kumimoji="1" lang="ja-JP" altLang="en-US" smtClean="0"/>
              <a:t>‹#›</a:t>
            </a:fld>
            <a:endParaRPr kumimoji="1" lang="ja-JP" altLang="en-US"/>
          </a:p>
        </p:txBody>
      </p:sp>
    </p:spTree>
    <p:extLst>
      <p:ext uri="{BB962C8B-B14F-4D97-AF65-F5344CB8AC3E}">
        <p14:creationId xmlns:p14="http://schemas.microsoft.com/office/powerpoint/2010/main" val="1517406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173EFC5-CCEE-A64B-9495-2AB0AD758F79}"/>
              </a:ext>
            </a:extLst>
          </p:cNvPr>
          <p:cNvSpPr>
            <a:spLocks noGrp="1"/>
          </p:cNvSpPr>
          <p:nvPr>
            <p:ph type="title"/>
          </p:nvPr>
        </p:nvSpPr>
        <p:spPr>
          <a:xfrm>
            <a:off x="396000" y="396001"/>
            <a:ext cx="8352000" cy="540000"/>
          </a:xfrm>
          <a:prstGeom prst="rect">
            <a:avLst/>
          </a:prstGeom>
          <a:noFill/>
          <a:ln>
            <a:noFill/>
          </a:ln>
        </p:spPr>
        <p:txBody>
          <a:bodyPr vert="horz" wrap="none" lIns="72000" tIns="72000" rIns="72000" bIns="54000" rtlCol="0" anchor="t">
            <a:no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9C89C6E-2198-554A-922A-ABBF317A0AA9}"/>
              </a:ext>
            </a:extLst>
          </p:cNvPr>
          <p:cNvSpPr>
            <a:spLocks noGrp="1"/>
          </p:cNvSpPr>
          <p:nvPr>
            <p:ph type="body" idx="1"/>
          </p:nvPr>
        </p:nvSpPr>
        <p:spPr>
          <a:xfrm>
            <a:off x="396000" y="1728000"/>
            <a:ext cx="8352000" cy="4734000"/>
          </a:xfrm>
          <a:prstGeom prst="rect">
            <a:avLst/>
          </a:prstGeom>
          <a:noFill/>
          <a:ln>
            <a:noFill/>
          </a:ln>
        </p:spPr>
        <p:txBody>
          <a:bodyPr vert="horz" wrap="none" lIns="54000" tIns="54000" rIns="54000" bIns="54000" rtlCol="0">
            <a:no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858DA620-8294-E843-B477-D866D1EC288D}"/>
              </a:ext>
            </a:extLst>
          </p:cNvPr>
          <p:cNvSpPr>
            <a:spLocks noGrp="1"/>
          </p:cNvSpPr>
          <p:nvPr>
            <p:ph type="sldNum" sz="quarter" idx="4"/>
          </p:nvPr>
        </p:nvSpPr>
        <p:spPr>
          <a:xfrm>
            <a:off x="6690600" y="6498000"/>
            <a:ext cx="2057400" cy="360000"/>
          </a:xfrm>
          <a:prstGeom prst="rect">
            <a:avLst/>
          </a:prstGeom>
          <a:noFill/>
          <a:ln>
            <a:noFill/>
          </a:ln>
        </p:spPr>
        <p:txBody>
          <a:bodyPr vert="horz" wrap="none" lIns="54000" tIns="54000" rIns="54000" bIns="54000" rtlCol="0" anchor="ctr">
            <a:noAutofit/>
          </a:bodyPr>
          <a:lstStyle>
            <a:lvl1pPr algn="r">
              <a:lnSpc>
                <a:spcPct val="100000"/>
              </a:lnSpc>
              <a:defRPr sz="2000">
                <a:solidFill>
                  <a:schemeClr val="bg1">
                    <a:lumMod val="50000"/>
                  </a:schemeClr>
                </a:solidFill>
                <a:latin typeface="Segoe UI" panose="020B0502040204020203" pitchFamily="34" charset="0"/>
                <a:ea typeface="+mn-ea"/>
                <a:cs typeface="Segoe UI" panose="020B0502040204020203" pitchFamily="34" charset="0"/>
              </a:defRPr>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2865518514"/>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4" r:id="rId3"/>
    <p:sldLayoutId id="2147483666" r:id="rId4"/>
    <p:sldLayoutId id="2147483667" r:id="rId5"/>
    <p:sldLayoutId id="2147483668" r:id="rId6"/>
    <p:sldLayoutId id="2147483660" r:id="rId7"/>
    <p:sldLayoutId id="2147483661" r:id="rId8"/>
    <p:sldLayoutId id="2147483662" r:id="rId9"/>
    <p:sldLayoutId id="2147483663" r:id="rId10"/>
  </p:sldLayoutIdLst>
  <p:hf hdr="0" ftr="0" dt="0"/>
  <p:txStyles>
    <p:titleStyle>
      <a:lvl1pPr algn="just" defTabSz="914400" rtl="0" eaLnBrk="1" latinLnBrk="0" hangingPunct="1">
        <a:lnSpc>
          <a:spcPct val="90000"/>
        </a:lnSpc>
        <a:spcBef>
          <a:spcPts val="1600"/>
        </a:spcBef>
        <a:spcAft>
          <a:spcPts val="0"/>
        </a:spcAft>
        <a:buNone/>
        <a:defRPr kumimoji="1" sz="3200" kern="1200" spc="110" baseline="0">
          <a:solidFill>
            <a:schemeClr val="tx1"/>
          </a:solidFill>
          <a:latin typeface="Segoe UI" panose="020B0502040204020203" pitchFamily="34" charset="0"/>
          <a:ea typeface="+mn-ea"/>
          <a:cs typeface="Segoe UI" panose="020B0502040204020203" pitchFamily="34" charset="0"/>
        </a:defRPr>
      </a:lvl1pPr>
    </p:titleStyle>
    <p:bodyStyle>
      <a:lvl1pPr marL="0" indent="0" algn="l" defTabSz="914400" rtl="0" eaLnBrk="1" latinLnBrk="0" hangingPunct="1">
        <a:lnSpc>
          <a:spcPct val="90000"/>
        </a:lnSpc>
        <a:spcBef>
          <a:spcPts val="1400"/>
        </a:spcBef>
        <a:spcAft>
          <a:spcPts val="0"/>
        </a:spcAft>
        <a:buClr>
          <a:schemeClr val="bg1"/>
        </a:buClr>
        <a:buSzPct val="25000"/>
        <a:buFont typeface="Arial" panose="020B0604020202020204" pitchFamily="34" charset="0"/>
        <a:buChar char="•"/>
        <a:defRPr kumimoji="1" sz="2400" kern="1200" spc="110" baseline="0">
          <a:solidFill>
            <a:schemeClr val="tx1"/>
          </a:solidFill>
          <a:latin typeface="Segoe UI" panose="020B0502040204020203" pitchFamily="34" charset="0"/>
          <a:ea typeface="+mn-ea"/>
          <a:cs typeface="Segoe UI" panose="020B0502040204020203" pitchFamily="34" charset="0"/>
        </a:defRPr>
      </a:lvl1pPr>
      <a:lvl2pPr marL="230400" indent="-228600" algn="l" defTabSz="914400" rtl="0" eaLnBrk="1" latinLnBrk="0" hangingPunct="1">
        <a:lnSpc>
          <a:spcPct val="90000"/>
        </a:lnSpc>
        <a:spcBef>
          <a:spcPts val="1200"/>
        </a:spcBef>
        <a:spcAft>
          <a:spcPts val="0"/>
        </a:spcAft>
        <a:buClr>
          <a:schemeClr val="bg1"/>
        </a:buClr>
        <a:buSzPct val="25000"/>
        <a:buFont typeface="Arial" panose="020B0604020202020204" pitchFamily="34" charset="0"/>
        <a:buChar char="•"/>
        <a:defRPr kumimoji="1" sz="2000" kern="1200" spc="110" baseline="0">
          <a:solidFill>
            <a:schemeClr val="tx1"/>
          </a:solidFill>
          <a:latin typeface="Segoe UI" panose="020B0502040204020203" pitchFamily="34" charset="0"/>
          <a:ea typeface="+mn-ea"/>
          <a:cs typeface="Segoe UI" panose="020B0502040204020203" pitchFamily="34" charset="0"/>
        </a:defRPr>
      </a:lvl2pPr>
      <a:lvl3pPr marL="684000" indent="-228600" algn="l" defTabSz="914400" rtl="0" eaLnBrk="1" latinLnBrk="0" hangingPunct="1">
        <a:lnSpc>
          <a:spcPct val="90000"/>
        </a:lnSpc>
        <a:spcBef>
          <a:spcPts val="1000"/>
        </a:spcBef>
        <a:spcAft>
          <a:spcPts val="0"/>
        </a:spcAft>
        <a:buClr>
          <a:schemeClr val="bg1"/>
        </a:buClr>
        <a:buSzPct val="25000"/>
        <a:buFont typeface="Arial" panose="020B0604020202020204" pitchFamily="34" charset="0"/>
        <a:buChar char="•"/>
        <a:defRPr kumimoji="1" sz="1800" kern="1200" spc="110" baseline="0">
          <a:solidFill>
            <a:schemeClr val="tx1"/>
          </a:solidFill>
          <a:latin typeface="Segoe UI" panose="020B0502040204020203" pitchFamily="34" charset="0"/>
          <a:ea typeface="+mn-ea"/>
          <a:cs typeface="Segoe UI" panose="020B0502040204020203" pitchFamily="34" charset="0"/>
        </a:defRPr>
      </a:lvl3pPr>
      <a:lvl4pPr marL="1144800" indent="-228600" algn="l" defTabSz="914400" rtl="0" eaLnBrk="1" latinLnBrk="0" hangingPunct="1">
        <a:lnSpc>
          <a:spcPct val="90000"/>
        </a:lnSpc>
        <a:spcBef>
          <a:spcPts val="900"/>
        </a:spcBef>
        <a:spcAft>
          <a:spcPts val="0"/>
        </a:spcAft>
        <a:buClr>
          <a:schemeClr val="bg1"/>
        </a:buClr>
        <a:buSzPct val="25000"/>
        <a:buFont typeface="Arial" panose="020B0604020202020204" pitchFamily="34" charset="0"/>
        <a:buChar char="•"/>
        <a:defRPr kumimoji="1" sz="1600" kern="1200" spc="110" baseline="0">
          <a:solidFill>
            <a:schemeClr val="tx1"/>
          </a:solidFill>
          <a:latin typeface="Segoe UI" panose="020B0502040204020203" pitchFamily="34" charset="0"/>
          <a:ea typeface="+mn-ea"/>
          <a:cs typeface="Segoe UI" panose="020B0502040204020203" pitchFamily="34" charset="0"/>
        </a:defRPr>
      </a:lvl4pPr>
      <a:lvl5pPr marL="1598400" indent="-228600" algn="l" defTabSz="914400" rtl="0" eaLnBrk="1" latinLnBrk="0" hangingPunct="1">
        <a:lnSpc>
          <a:spcPct val="90000"/>
        </a:lnSpc>
        <a:spcBef>
          <a:spcPts val="800"/>
        </a:spcBef>
        <a:spcAft>
          <a:spcPts val="0"/>
        </a:spcAft>
        <a:buClr>
          <a:schemeClr val="bg1"/>
        </a:buClr>
        <a:buSzPct val="25000"/>
        <a:buFont typeface="Arial" panose="020B0604020202020204" pitchFamily="34" charset="0"/>
        <a:buChar char="•"/>
        <a:defRPr kumimoji="1" sz="1400" kern="1200" spc="110" baseline="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D67158-4F7D-37A1-7D4A-A90C0B5FD345}"/>
              </a:ext>
            </a:extLst>
          </p:cNvPr>
          <p:cNvSpPr>
            <a:spLocks noGrp="1"/>
          </p:cNvSpPr>
          <p:nvPr>
            <p:ph type="ctrTitle"/>
          </p:nvPr>
        </p:nvSpPr>
        <p:spPr/>
        <p:txBody>
          <a:bodyPr/>
          <a:lstStyle/>
          <a:p>
            <a:r>
              <a:rPr lang="en-US" altLang="ja-JP" err="1"/>
              <a:t>SBOM</a:t>
            </a:r>
            <a:r>
              <a:rPr lang="ja-JP" altLang="en-US"/>
              <a:t>の整合性検証に向けた</a:t>
            </a:r>
            <a:br>
              <a:rPr lang="en-US" altLang="ja-JP"/>
            </a:br>
            <a:r>
              <a:rPr lang="ja-JP" altLang="en-US"/>
              <a:t>ライブラリ間依存関係に基づく</a:t>
            </a:r>
            <a:br>
              <a:rPr lang="en-US" altLang="ja-JP"/>
            </a:br>
            <a:r>
              <a:rPr lang="ja-JP" altLang="en-US"/>
              <a:t>静的依存ライブラリ特定手法</a:t>
            </a:r>
            <a:endParaRPr kumimoji="1" lang="ja-JP" altLang="en-US"/>
          </a:p>
        </p:txBody>
      </p:sp>
      <p:sp>
        <p:nvSpPr>
          <p:cNvPr id="3" name="字幕 2">
            <a:extLst>
              <a:ext uri="{FF2B5EF4-FFF2-40B4-BE49-F238E27FC236}">
                <a16:creationId xmlns:a16="http://schemas.microsoft.com/office/drawing/2014/main" id="{2B9EFAF9-A02F-F981-96A5-E81A752F69C0}"/>
              </a:ext>
            </a:extLst>
          </p:cNvPr>
          <p:cNvSpPr>
            <a:spLocks noGrp="1"/>
          </p:cNvSpPr>
          <p:nvPr>
            <p:ph type="subTitle" idx="1"/>
          </p:nvPr>
        </p:nvSpPr>
        <p:spPr/>
        <p:txBody>
          <a:bodyPr/>
          <a:lstStyle/>
          <a:p>
            <a:r>
              <a:rPr lang="ja-JP" altLang="en-US" sz="1800"/>
              <a:t>〇</a:t>
            </a:r>
            <a:r>
              <a:rPr lang="zh-TW" altLang="en-US" sz="1800" u="sng"/>
              <a:t>長崎 智人</a:t>
            </a:r>
            <a:r>
              <a:rPr lang="en-US" altLang="zh-TW" sz="1800" baseline="30000"/>
              <a:t>1</a:t>
            </a:r>
            <a:r>
              <a:rPr lang="ja-JP" altLang="en-US" sz="1800"/>
              <a:t>，</a:t>
            </a:r>
            <a:r>
              <a:rPr lang="zh-TW" altLang="en-US" sz="1800"/>
              <a:t>神田 哲也</a:t>
            </a:r>
            <a:r>
              <a:rPr lang="en-US" altLang="zh-TW" sz="1800" baseline="30000"/>
              <a:t>2</a:t>
            </a:r>
            <a:r>
              <a:rPr lang="ja-JP" altLang="en-US" sz="1800"/>
              <a:t>，</a:t>
            </a:r>
            <a:r>
              <a:rPr lang="zh-TW" altLang="en-US" sz="1800"/>
              <a:t>井上 克郎</a:t>
            </a:r>
            <a:r>
              <a:rPr lang="en-US" altLang="zh-TW" sz="1800" baseline="30000"/>
              <a:t>3</a:t>
            </a:r>
            <a:r>
              <a:rPr lang="ja-JP" altLang="en-US" sz="1800"/>
              <a:t>，</a:t>
            </a:r>
            <a:r>
              <a:rPr lang="zh-TW" altLang="en-US" sz="1800"/>
              <a:t>眞鍋 雄貴</a:t>
            </a:r>
            <a:r>
              <a:rPr lang="en-US" altLang="zh-TW" sz="1800" baseline="30000"/>
              <a:t>4</a:t>
            </a:r>
            <a:r>
              <a:rPr lang="ja-JP" altLang="en-US" sz="1800"/>
              <a:t>，</a:t>
            </a:r>
            <a:r>
              <a:rPr lang="ja-JP" altLang="ja-JP" sz="1800"/>
              <a:t>仇 実</a:t>
            </a:r>
            <a:r>
              <a:rPr lang="en-US" altLang="ja-JP" sz="1800" baseline="30000"/>
              <a:t>5</a:t>
            </a:r>
            <a:r>
              <a:rPr lang="ja-JP" altLang="en-US" sz="1800"/>
              <a:t>，</a:t>
            </a:r>
            <a:r>
              <a:rPr lang="zh-TW" altLang="en-US" sz="1800"/>
              <a:t>肥後 芳樹</a:t>
            </a:r>
            <a:r>
              <a:rPr lang="en-US" altLang="zh-TW" sz="1800" baseline="30000"/>
              <a:t>1</a:t>
            </a:r>
          </a:p>
          <a:p>
            <a:endParaRPr lang="en-US" altLang="ja-JP" sz="2000" baseline="30000"/>
          </a:p>
          <a:p>
            <a:r>
              <a:rPr lang="en-US" altLang="ja-JP" sz="2000" baseline="30000"/>
              <a:t>1 </a:t>
            </a:r>
            <a:r>
              <a:rPr lang="ja-JP" altLang="en-US" sz="2000" baseline="30000"/>
              <a:t>大阪大学</a:t>
            </a:r>
            <a:r>
              <a:rPr lang="en-US" altLang="ja-JP" sz="2000" baseline="30000"/>
              <a:t>	   </a:t>
            </a:r>
          </a:p>
          <a:p>
            <a:r>
              <a:rPr lang="en-US" altLang="ja-JP" sz="2000" baseline="30000"/>
              <a:t>2 </a:t>
            </a:r>
            <a:r>
              <a:rPr lang="ja-JP" altLang="en-US" sz="2000" baseline="30000"/>
              <a:t>ノートルダム清心女子大学 </a:t>
            </a:r>
            <a:endParaRPr lang="en-US" altLang="ja-JP" sz="2000" baseline="30000"/>
          </a:p>
          <a:p>
            <a:r>
              <a:rPr lang="en-US" altLang="ja-JP" sz="2000" baseline="30000"/>
              <a:t>3 </a:t>
            </a:r>
            <a:r>
              <a:rPr lang="ja-JP" altLang="en-US" sz="2000" baseline="30000"/>
              <a:t>立命館大学</a:t>
            </a:r>
          </a:p>
          <a:p>
            <a:r>
              <a:rPr lang="en-US" altLang="ja-JP" sz="2000" baseline="30000"/>
              <a:t>4 </a:t>
            </a:r>
            <a:r>
              <a:rPr lang="ja-JP" altLang="en-US" sz="2000" baseline="30000"/>
              <a:t>福知山公立大学</a:t>
            </a:r>
            <a:endParaRPr lang="en-US" altLang="ja-JP" sz="2000" baseline="30000"/>
          </a:p>
          <a:p>
            <a:r>
              <a:rPr lang="en-US" altLang="ja-JP" sz="2000" baseline="30000"/>
              <a:t>5 </a:t>
            </a:r>
            <a:r>
              <a:rPr lang="ja-JP" altLang="en-US" sz="2000" baseline="30000"/>
              <a:t>株式会社東芝</a:t>
            </a:r>
          </a:p>
        </p:txBody>
      </p:sp>
    </p:spTree>
    <p:extLst>
      <p:ext uri="{BB962C8B-B14F-4D97-AF65-F5344CB8AC3E}">
        <p14:creationId xmlns:p14="http://schemas.microsoft.com/office/powerpoint/2010/main" val="4136679101"/>
      </p:ext>
    </p:extLst>
  </p:cSld>
  <p:clrMapOvr>
    <a:masterClrMapping/>
  </p:clrMapOvr>
  <mc:AlternateContent xmlns:mc="http://schemas.openxmlformats.org/markup-compatibility/2006">
    <mc:Choice xmlns:p14="http://schemas.microsoft.com/office/powerpoint/2010/main" Requires="p14">
      <p:transition spd="slow" p14:dur="2000" advTm="612"/>
    </mc:Choice>
    <mc:Fallback>
      <p:transition spd="slow" advTm="61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The image depicts a flowchart illustrating the extraction and vectorization of core functions, referencing various libraries and their dependencies.&#10;&#10;AI 生成コンテンツは誤りを含む可能性があります。">
            <a:extLst>
              <a:ext uri="{FF2B5EF4-FFF2-40B4-BE49-F238E27FC236}">
                <a16:creationId xmlns:a16="http://schemas.microsoft.com/office/drawing/2014/main" id="{D7211C52-DF05-CD28-ABE6-58901D58233A}"/>
              </a:ext>
            </a:extLst>
          </p:cNvPr>
          <p:cNvPicPr>
            <a:picLocks noChangeAspect="1"/>
          </p:cNvPicPr>
          <p:nvPr/>
        </p:nvPicPr>
        <p:blipFill>
          <a:blip r:embed="rId3"/>
          <a:stretch>
            <a:fillRect/>
          </a:stretch>
        </p:blipFill>
        <p:spPr>
          <a:xfrm>
            <a:off x="395756" y="1728000"/>
            <a:ext cx="8352244" cy="2274005"/>
          </a:xfrm>
          <a:prstGeom prst="rect">
            <a:avLst/>
          </a:prstGeom>
        </p:spPr>
      </p:pic>
      <p:sp>
        <p:nvSpPr>
          <p:cNvPr id="2" name="タイトル 1">
            <a:extLst>
              <a:ext uri="{FF2B5EF4-FFF2-40B4-BE49-F238E27FC236}">
                <a16:creationId xmlns:a16="http://schemas.microsoft.com/office/drawing/2014/main" id="{01ECB8ED-6D7C-D8F7-B776-D211691FB6C3}"/>
              </a:ext>
            </a:extLst>
          </p:cNvPr>
          <p:cNvSpPr>
            <a:spLocks noGrp="1"/>
          </p:cNvSpPr>
          <p:nvPr>
            <p:ph type="title"/>
          </p:nvPr>
        </p:nvSpPr>
        <p:spPr/>
        <p:txBody>
          <a:bodyPr/>
          <a:lstStyle/>
          <a:p>
            <a:r>
              <a:rPr kumimoji="1" lang="ja-JP" altLang="en-US"/>
              <a:t>ライブラリデータセット構築</a:t>
            </a:r>
          </a:p>
        </p:txBody>
      </p:sp>
      <p:sp>
        <p:nvSpPr>
          <p:cNvPr id="3" name="コンテンツ プレースホルダー 2">
            <a:extLst>
              <a:ext uri="{FF2B5EF4-FFF2-40B4-BE49-F238E27FC236}">
                <a16:creationId xmlns:a16="http://schemas.microsoft.com/office/drawing/2014/main" id="{46AF393B-FC92-36FA-4BDA-72FFACDF6278}"/>
              </a:ext>
            </a:extLst>
          </p:cNvPr>
          <p:cNvSpPr>
            <a:spLocks noGrp="1"/>
          </p:cNvSpPr>
          <p:nvPr>
            <p:ph idx="1"/>
          </p:nvPr>
        </p:nvSpPr>
        <p:spPr>
          <a:xfrm>
            <a:off x="396000" y="4273550"/>
            <a:ext cx="8352000" cy="2188448"/>
          </a:xfrm>
        </p:spPr>
        <p:txBody>
          <a:bodyPr/>
          <a:lstStyle/>
          <a:p>
            <a:pPr>
              <a:buNone/>
            </a:pPr>
            <a:r>
              <a:rPr kumimoji="1" lang="ja-JP" altLang="en-US" sz="2400"/>
              <a:t>ライブラリを逆アセンブルし，</a:t>
            </a:r>
            <a:r>
              <a:rPr lang="ja-JP" altLang="en-US" sz="2400"/>
              <a:t>２種類の情報を取得</a:t>
            </a:r>
            <a:endParaRPr lang="en-US" altLang="ja-JP" sz="2400"/>
          </a:p>
          <a:p>
            <a:pPr lvl="1">
              <a:buNone/>
            </a:pPr>
            <a:r>
              <a:rPr lang="ja-JP" altLang="en-US"/>
              <a:t>１．</a:t>
            </a:r>
            <a:r>
              <a:rPr lang="ja-JP" altLang="en-US" sz="2000"/>
              <a:t>コア関数</a:t>
            </a:r>
            <a:r>
              <a:rPr lang="en-US" altLang="ja-JP" sz="2000" baseline="30000"/>
              <a:t>[1]</a:t>
            </a:r>
            <a:r>
              <a:rPr lang="ja-JP" altLang="en-US" sz="2000"/>
              <a:t>（重要な機能を担う関数）のアセンブリ命令列を</a:t>
            </a:r>
            <a:br>
              <a:rPr lang="en-US" altLang="ja-JP" sz="2000"/>
            </a:br>
            <a:r>
              <a:rPr lang="ja-JP" altLang="en-US" sz="2000"/>
              <a:t>　　</a:t>
            </a:r>
            <a:r>
              <a:rPr lang="ja-JP" altLang="en-US"/>
              <a:t>機械学習モデル</a:t>
            </a:r>
            <a:r>
              <a:rPr lang="en-US" altLang="ja-JP" sz="2000" baseline="30000"/>
              <a:t>[2]</a:t>
            </a:r>
            <a:r>
              <a:rPr lang="ja-JP" altLang="en-US" sz="2000"/>
              <a:t>で変換した</a:t>
            </a:r>
            <a:r>
              <a:rPr lang="ja-JP" altLang="en-US"/>
              <a:t>ベクトル表現</a:t>
            </a:r>
            <a:endParaRPr lang="en-US" altLang="ja-JP"/>
          </a:p>
          <a:p>
            <a:pPr lvl="1">
              <a:buNone/>
            </a:pPr>
            <a:r>
              <a:rPr lang="ja-JP" altLang="en-US"/>
              <a:t>２．</a:t>
            </a:r>
            <a:r>
              <a:rPr lang="ja-JP" altLang="en-US" sz="2000"/>
              <a:t>ライブラリが依存するライブラリの一覧</a:t>
            </a:r>
            <a:endParaRPr kumimoji="1" lang="ja-JP" altLang="en-US" sz="2000"/>
          </a:p>
        </p:txBody>
      </p:sp>
      <p:sp>
        <p:nvSpPr>
          <p:cNvPr id="4" name="スライド番号プレースホルダー 3">
            <a:extLst>
              <a:ext uri="{FF2B5EF4-FFF2-40B4-BE49-F238E27FC236}">
                <a16:creationId xmlns:a16="http://schemas.microsoft.com/office/drawing/2014/main" id="{D1EA1F2D-D54B-4762-2F15-7D877B444CD6}"/>
              </a:ext>
            </a:extLst>
          </p:cNvPr>
          <p:cNvSpPr>
            <a:spLocks noGrp="1"/>
          </p:cNvSpPr>
          <p:nvPr>
            <p:ph type="sldNum" sz="quarter" idx="12"/>
          </p:nvPr>
        </p:nvSpPr>
        <p:spPr/>
        <p:txBody>
          <a:bodyPr/>
          <a:lstStyle/>
          <a:p>
            <a:fld id="{B16735D3-C9E7-F649-AF37-A9D08763696D}" type="slidenum">
              <a:rPr lang="ja-JP" altLang="en-US" smtClean="0"/>
              <a:pPr/>
              <a:t>9</a:t>
            </a:fld>
            <a:endParaRPr lang="ja-JP" altLang="en-US"/>
          </a:p>
        </p:txBody>
      </p:sp>
      <p:sp>
        <p:nvSpPr>
          <p:cNvPr id="10" name="テキスト ボックス 9">
            <a:extLst>
              <a:ext uri="{FF2B5EF4-FFF2-40B4-BE49-F238E27FC236}">
                <a16:creationId xmlns:a16="http://schemas.microsoft.com/office/drawing/2014/main" id="{F1E2D76B-FF42-B441-A839-ACE61C3D1AF3}"/>
              </a:ext>
            </a:extLst>
          </p:cNvPr>
          <p:cNvSpPr txBox="1"/>
          <p:nvPr/>
        </p:nvSpPr>
        <p:spPr>
          <a:xfrm>
            <a:off x="396001" y="5908200"/>
            <a:ext cx="8351999" cy="830997"/>
          </a:xfrm>
          <a:prstGeom prst="rect">
            <a:avLst/>
          </a:prstGeom>
          <a:noFill/>
        </p:spPr>
        <p:txBody>
          <a:bodyPr wrap="square">
            <a:spAutoFit/>
          </a:bodyPr>
          <a:lstStyle/>
          <a:p>
            <a:r>
              <a:rPr lang="en-US" altLang="ja-JP" sz="1200"/>
              <a:t>[1] </a:t>
            </a:r>
            <a:r>
              <a:rPr lang="ja-JP" altLang="ja-JP" sz="1200"/>
              <a:t>Y. Zou, Y. Zhang, G. Zhao, Y. Wu, S. Shen, and C. Fu, “BinCoFer: Three-stage Purification for Effective </a:t>
            </a:r>
            <a:br>
              <a:rPr lang="en-US" altLang="ja-JP" sz="1200"/>
            </a:br>
            <a:r>
              <a:rPr lang="ja-JP" altLang="en-US" sz="1200"/>
              <a:t>     </a:t>
            </a:r>
            <a:r>
              <a:rPr lang="ja-JP" altLang="ja-JP" sz="1200"/>
              <a:t>C/C++ Binary Third-Party Li brary Detection,” J. Syst. Softw., vol.229, p.112480, 2025.</a:t>
            </a:r>
            <a:endParaRPr lang="en-US" altLang="ja-JP" sz="1200"/>
          </a:p>
          <a:p>
            <a:r>
              <a:rPr lang="en-US" altLang="ja-JP" sz="1200"/>
              <a:t>[2] </a:t>
            </a:r>
            <a:r>
              <a:rPr lang="ja-JP" altLang="ja-JP" sz="1200"/>
              <a:t>Y. Gu, H. Shu, F. Kang, and F. Hu, “UniASM: Binary Code Sim ilarity Detection Without Fine-Tuning,” </a:t>
            </a:r>
            <a:br>
              <a:rPr lang="en-US" altLang="ja-JP" sz="1200"/>
            </a:br>
            <a:r>
              <a:rPr lang="en-US" altLang="ja-JP" sz="1200"/>
              <a:t>     </a:t>
            </a:r>
            <a:r>
              <a:rPr lang="ja-JP" altLang="ja-JP" sz="1200"/>
              <a:t>Neurocomputing, vol.630, p.129646, 2025.</a:t>
            </a:r>
            <a:endParaRPr lang="ja-JP" altLang="en-US" sz="1200"/>
          </a:p>
        </p:txBody>
      </p:sp>
    </p:spTree>
    <p:extLst>
      <p:ext uri="{BB962C8B-B14F-4D97-AF65-F5344CB8AC3E}">
        <p14:creationId xmlns:p14="http://schemas.microsoft.com/office/powerpoint/2010/main" val="3066114394"/>
      </p:ext>
    </p:extLst>
  </p:cSld>
  <p:clrMapOvr>
    <a:masterClrMapping/>
  </p:clrMapOvr>
  <mc:AlternateContent xmlns:mc="http://schemas.openxmlformats.org/markup-compatibility/2006">
    <mc:Choice xmlns:p14="http://schemas.microsoft.com/office/powerpoint/2010/main" Requires="p14">
      <p:transition spd="slow" p14:dur="2000" advTm="38559"/>
    </mc:Choice>
    <mc:Fallback>
      <p:transition spd="slow" advTm="38559"/>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The image depicts a diagram illustrating a process for comparing vectorized core functions in binaries to identify similar function pairs, focusing on ELF (Executable and Linkable Format) files.&#10;&#10;AI 生成コンテンツは誤りを含む可能性があります。">
            <a:extLst>
              <a:ext uri="{FF2B5EF4-FFF2-40B4-BE49-F238E27FC236}">
                <a16:creationId xmlns:a16="http://schemas.microsoft.com/office/drawing/2014/main" id="{924AA041-2114-7135-3BD5-DD1E7B5CC791}"/>
              </a:ext>
            </a:extLst>
          </p:cNvPr>
          <p:cNvPicPr>
            <a:picLocks noChangeAspect="1"/>
          </p:cNvPicPr>
          <p:nvPr/>
        </p:nvPicPr>
        <p:blipFill>
          <a:blip r:embed="rId3"/>
          <a:stretch>
            <a:fillRect/>
          </a:stretch>
        </p:blipFill>
        <p:spPr>
          <a:xfrm>
            <a:off x="395878" y="1681780"/>
            <a:ext cx="8364437" cy="3414056"/>
          </a:xfrm>
          <a:prstGeom prst="rect">
            <a:avLst/>
          </a:prstGeom>
        </p:spPr>
      </p:pic>
      <p:sp>
        <p:nvSpPr>
          <p:cNvPr id="2" name="タイトル 1">
            <a:extLst>
              <a:ext uri="{FF2B5EF4-FFF2-40B4-BE49-F238E27FC236}">
                <a16:creationId xmlns:a16="http://schemas.microsoft.com/office/drawing/2014/main" id="{8378EEC7-C035-A0F1-74C9-E2B84A447102}"/>
              </a:ext>
            </a:extLst>
          </p:cNvPr>
          <p:cNvSpPr>
            <a:spLocks noGrp="1"/>
          </p:cNvSpPr>
          <p:nvPr>
            <p:ph type="title"/>
          </p:nvPr>
        </p:nvSpPr>
        <p:spPr/>
        <p:txBody>
          <a:bodyPr/>
          <a:lstStyle/>
          <a:p>
            <a:r>
              <a:rPr kumimoji="1" lang="ja-JP" altLang="en-US"/>
              <a:t>類似する関数の</a:t>
            </a:r>
            <a:r>
              <a:rPr lang="ja-JP" altLang="en-US"/>
              <a:t>探索</a:t>
            </a:r>
            <a:endParaRPr kumimoji="1" lang="ja-JP" altLang="en-US"/>
          </a:p>
        </p:txBody>
      </p:sp>
      <p:sp>
        <p:nvSpPr>
          <p:cNvPr id="3" name="コンテンツ プレースホルダー 2">
            <a:extLst>
              <a:ext uri="{FF2B5EF4-FFF2-40B4-BE49-F238E27FC236}">
                <a16:creationId xmlns:a16="http://schemas.microsoft.com/office/drawing/2014/main" id="{8222B14C-6665-CC49-4928-E4752ED39224}"/>
              </a:ext>
            </a:extLst>
          </p:cNvPr>
          <p:cNvSpPr>
            <a:spLocks noGrp="1"/>
          </p:cNvSpPr>
          <p:nvPr>
            <p:ph idx="1"/>
          </p:nvPr>
        </p:nvSpPr>
        <p:spPr>
          <a:xfrm>
            <a:off x="396000" y="5239658"/>
            <a:ext cx="8352000" cy="1222342"/>
          </a:xfrm>
        </p:spPr>
        <p:txBody>
          <a:bodyPr/>
          <a:lstStyle/>
          <a:p>
            <a:pPr>
              <a:buNone/>
            </a:pPr>
            <a:r>
              <a:rPr lang="ja-JP" altLang="en-US" sz="2000"/>
              <a:t>１．バイナリの関数をベクトル化</a:t>
            </a:r>
            <a:endParaRPr lang="en-US" altLang="ja-JP" sz="2000"/>
          </a:p>
          <a:p>
            <a:pPr>
              <a:buNone/>
            </a:pPr>
            <a:r>
              <a:rPr lang="ja-JP" altLang="en-US" sz="2000"/>
              <a:t>２．コア関数ごとに最も類似度の高いバイナリ内の関数を探索し、</a:t>
            </a:r>
            <a:br>
              <a:rPr lang="en-US" altLang="ja-JP" sz="2000"/>
            </a:br>
            <a:r>
              <a:rPr lang="ja-JP" altLang="en-US" sz="2000"/>
              <a:t>　　類似する関数のペア（</a:t>
            </a:r>
            <a:r>
              <a:rPr lang="ja-JP" altLang="en-US" sz="2000" b="1"/>
              <a:t>類似関数ペア</a:t>
            </a:r>
            <a:r>
              <a:rPr lang="ja-JP" altLang="en-US" sz="2000"/>
              <a:t>）を作る</a:t>
            </a:r>
            <a:endParaRPr kumimoji="1" lang="en-US" altLang="ja-JP" sz="2000"/>
          </a:p>
        </p:txBody>
      </p:sp>
      <p:sp>
        <p:nvSpPr>
          <p:cNvPr id="4" name="スライド番号プレースホルダー 3">
            <a:extLst>
              <a:ext uri="{FF2B5EF4-FFF2-40B4-BE49-F238E27FC236}">
                <a16:creationId xmlns:a16="http://schemas.microsoft.com/office/drawing/2014/main" id="{8A4B3CBC-3037-DB7C-94F5-6F21FEB6986A}"/>
              </a:ext>
            </a:extLst>
          </p:cNvPr>
          <p:cNvSpPr>
            <a:spLocks noGrp="1"/>
          </p:cNvSpPr>
          <p:nvPr>
            <p:ph type="sldNum" sz="quarter" idx="12"/>
          </p:nvPr>
        </p:nvSpPr>
        <p:spPr/>
        <p:txBody>
          <a:bodyPr/>
          <a:lstStyle/>
          <a:p>
            <a:fld id="{B16735D3-C9E7-F649-AF37-A9D08763696D}" type="slidenum">
              <a:rPr lang="ja-JP" altLang="en-US" smtClean="0"/>
              <a:pPr/>
              <a:t>10</a:t>
            </a:fld>
            <a:endParaRPr lang="ja-JP" altLang="en-US"/>
          </a:p>
        </p:txBody>
      </p:sp>
    </p:spTree>
    <p:extLst>
      <p:ext uri="{BB962C8B-B14F-4D97-AF65-F5344CB8AC3E}">
        <p14:creationId xmlns:p14="http://schemas.microsoft.com/office/powerpoint/2010/main" val="2335274246"/>
      </p:ext>
    </p:extLst>
  </p:cSld>
  <p:clrMapOvr>
    <a:masterClrMapping/>
  </p:clrMapOvr>
  <mc:AlternateContent xmlns:mc="http://schemas.openxmlformats.org/markup-compatibility/2006">
    <mc:Choice xmlns:p14="http://schemas.microsoft.com/office/powerpoint/2010/main" Requires="p14">
      <p:transition spd="slow" p14:dur="2000" advTm="69088"/>
    </mc:Choice>
    <mc:Fallback>
      <p:transition spd="slow" advTm="69088"/>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8A9BD-2096-1D42-4EAB-52BBF9789CAA}"/>
            </a:ext>
          </a:extLst>
        </p:cNvPr>
        <p:cNvGrpSpPr/>
        <p:nvPr/>
      </p:nvGrpSpPr>
      <p:grpSpPr>
        <a:xfrm>
          <a:off x="0" y="0"/>
          <a:ext cx="0" cy="0"/>
          <a:chOff x="0" y="0"/>
          <a:chExt cx="0" cy="0"/>
        </a:xfrm>
      </p:grpSpPr>
      <p:pic>
        <p:nvPicPr>
          <p:cNvPr id="8" name="図 7" descr="The image illustrates a flowchart with various components such as filters, static links, TD, arrows, and a list of library pairs, followed by a section on static linking of libraries.&#10;&#10;AI 生成コンテンツは誤りを含む可能性があります。">
            <a:extLst>
              <a:ext uri="{FF2B5EF4-FFF2-40B4-BE49-F238E27FC236}">
                <a16:creationId xmlns:a16="http://schemas.microsoft.com/office/drawing/2014/main" id="{596D8A15-F3FE-9168-6DB5-239B2745D483}"/>
              </a:ext>
            </a:extLst>
          </p:cNvPr>
          <p:cNvPicPr>
            <a:picLocks noChangeAspect="1"/>
          </p:cNvPicPr>
          <p:nvPr/>
        </p:nvPicPr>
        <p:blipFill>
          <a:blip r:embed="rId3"/>
          <a:stretch>
            <a:fillRect/>
          </a:stretch>
        </p:blipFill>
        <p:spPr>
          <a:xfrm>
            <a:off x="395756" y="1727998"/>
            <a:ext cx="8352244" cy="3450635"/>
          </a:xfrm>
          <a:prstGeom prst="rect">
            <a:avLst/>
          </a:prstGeom>
        </p:spPr>
      </p:pic>
      <p:sp>
        <p:nvSpPr>
          <p:cNvPr id="2" name="タイトル 1">
            <a:extLst>
              <a:ext uri="{FF2B5EF4-FFF2-40B4-BE49-F238E27FC236}">
                <a16:creationId xmlns:a16="http://schemas.microsoft.com/office/drawing/2014/main" id="{2BCCC9DA-B2A1-68DE-FC78-94E4475B463B}"/>
              </a:ext>
            </a:extLst>
          </p:cNvPr>
          <p:cNvSpPr>
            <a:spLocks noGrp="1"/>
          </p:cNvSpPr>
          <p:nvPr>
            <p:ph type="title"/>
          </p:nvPr>
        </p:nvSpPr>
        <p:spPr/>
        <p:txBody>
          <a:bodyPr/>
          <a:lstStyle/>
          <a:p>
            <a:r>
              <a:rPr kumimoji="1" lang="ja-JP" altLang="en-US"/>
              <a:t>依存関係</a:t>
            </a:r>
            <a:r>
              <a:rPr lang="ja-JP" altLang="en-US"/>
              <a:t>を用いた静的リンク有無の判定</a:t>
            </a:r>
            <a:endParaRPr kumimoji="1" lang="ja-JP" altLang="en-US"/>
          </a:p>
        </p:txBody>
      </p:sp>
      <mc:AlternateContent xmlns:mc="http://schemas.openxmlformats.org/markup-compatibility/2006" xmlns:a14="http://schemas.microsoft.com/office/drawing/2010/main">
        <mc:Choice Requires="a14">
          <p:sp>
            <p:nvSpPr>
              <p:cNvPr id="3" name="コンテンツ プレースホルダー 2">
                <a:extLst>
                  <a:ext uri="{FF2B5EF4-FFF2-40B4-BE49-F238E27FC236}">
                    <a16:creationId xmlns:a16="http://schemas.microsoft.com/office/drawing/2014/main" id="{BD128484-A785-23AB-0AC6-7BE871098F57}"/>
                  </a:ext>
                </a:extLst>
              </p:cNvPr>
              <p:cNvSpPr>
                <a:spLocks noGrp="1"/>
              </p:cNvSpPr>
              <p:nvPr>
                <p:ph idx="1"/>
              </p:nvPr>
            </p:nvSpPr>
            <p:spPr>
              <a:xfrm>
                <a:off x="396000" y="5293216"/>
                <a:ext cx="8352000" cy="1168783"/>
              </a:xfrm>
            </p:spPr>
            <p:txBody>
              <a:bodyPr/>
              <a:lstStyle/>
              <a:p>
                <a:pPr>
                  <a:buNone/>
                </a:pPr>
                <a:r>
                  <a:rPr lang="ja-JP" altLang="en-US" sz="2000"/>
                  <a:t>１</a:t>
                </a:r>
                <a:r>
                  <a:rPr kumimoji="1" lang="ja-JP" altLang="en-US" sz="2000"/>
                  <a:t>．</a:t>
                </a:r>
                <a:r>
                  <a:rPr lang="ja-JP" altLang="en-US" sz="2000"/>
                  <a:t>関数間の類似度や</a:t>
                </a:r>
                <a:r>
                  <a:rPr kumimoji="1" lang="ja-JP" altLang="en-US" sz="2000"/>
                  <a:t>ライブラリ間依存関係に基づく</a:t>
                </a:r>
                <a:r>
                  <a:rPr lang="ja-JP" altLang="en-US" sz="2000"/>
                  <a:t>フィルタリング</a:t>
                </a:r>
                <a:endParaRPr kumimoji="1" lang="en-US" altLang="ja-JP" sz="2000"/>
              </a:p>
              <a:p>
                <a:pPr>
                  <a:buNone/>
                </a:pPr>
                <a:r>
                  <a:rPr lang="ja-JP" altLang="en-US" sz="2000"/>
                  <a:t>２．</a:t>
                </a:r>
                <a:r>
                  <a:rPr kumimoji="1" lang="ja-JP" altLang="en-US" sz="2000" b="1"/>
                  <a:t>残ったコア関数の割合</a:t>
                </a:r>
                <a:r>
                  <a:rPr kumimoji="1" lang="ja-JP" altLang="en-US" sz="2000"/>
                  <a:t>がしきい値</a:t>
                </a:r>
                <a14:m>
                  <m:oMath xmlns:m="http://schemas.openxmlformats.org/officeDocument/2006/math">
                    <m:r>
                      <a:rPr kumimoji="1" lang="en-US" altLang="ja-JP" b="1" i="1" dirty="0" smtClean="0">
                        <a:latin typeface="Cambria Math" panose="02040503050406030204" pitchFamily="18" charset="0"/>
                      </a:rPr>
                      <m:t>𝜽</m:t>
                    </m:r>
                    <m:r>
                      <a:rPr kumimoji="1" lang="en-US" altLang="ja-JP" b="1" i="1" dirty="0" smtClean="0">
                        <a:latin typeface="Cambria Math" panose="02040503050406030204" pitchFamily="18" charset="0"/>
                      </a:rPr>
                      <m:t>𝒓</m:t>
                    </m:r>
                  </m:oMath>
                </a14:m>
                <a:r>
                  <a:rPr lang="ja-JP" altLang="en-US" sz="2000"/>
                  <a:t>以上のライブラリを</a:t>
                </a:r>
                <a:br>
                  <a:rPr lang="en-US" altLang="ja-JP" sz="2000"/>
                </a:br>
                <a:r>
                  <a:rPr lang="ja-JP" altLang="en-US" sz="2000"/>
                  <a:t>　　</a:t>
                </a:r>
                <a:r>
                  <a:rPr kumimoji="1" lang="ja-JP" altLang="en-US" sz="2000"/>
                  <a:t>静的リンクされていると判定し，</a:t>
                </a:r>
                <a:r>
                  <a:rPr lang="ja-JP" altLang="en-US" sz="2000"/>
                  <a:t>ライブラリ一覧を得る</a:t>
                </a:r>
                <a:endParaRPr kumimoji="1" lang="ja-JP" altLang="en-US" sz="2000"/>
              </a:p>
            </p:txBody>
          </p:sp>
        </mc:Choice>
        <mc:Fallback xmlns="">
          <p:sp>
            <p:nvSpPr>
              <p:cNvPr id="3" name="コンテンツ プレースホルダー 2">
                <a:extLst>
                  <a:ext uri="{FF2B5EF4-FFF2-40B4-BE49-F238E27FC236}">
                    <a16:creationId xmlns:a16="http://schemas.microsoft.com/office/drawing/2014/main" id="{BD128484-A785-23AB-0AC6-7BE871098F57}"/>
                  </a:ext>
                </a:extLst>
              </p:cNvPr>
              <p:cNvSpPr>
                <a:spLocks noGrp="1" noRot="1" noChangeAspect="1" noMove="1" noResize="1" noEditPoints="1" noAdjustHandles="1" noChangeArrowheads="1" noChangeShapeType="1" noTextEdit="1"/>
              </p:cNvSpPr>
              <p:nvPr>
                <p:ph idx="1"/>
              </p:nvPr>
            </p:nvSpPr>
            <p:spPr>
              <a:xfrm>
                <a:off x="396000" y="5293216"/>
                <a:ext cx="8352000" cy="1168783"/>
              </a:xfrm>
              <a:blipFill>
                <a:blip r:embed="rId4"/>
                <a:stretch>
                  <a:fillRect l="-1241" t="-4167" r="-2044" b="-8333"/>
                </a:stretch>
              </a:blipFill>
            </p:spPr>
            <p:txBody>
              <a:bodyPr/>
              <a:lstStyle/>
              <a:p>
                <a:r>
                  <a:rPr lang="en-US">
                    <a:noFill/>
                  </a:rPr>
                  <a:t> </a:t>
                </a:r>
              </a:p>
            </p:txBody>
          </p:sp>
        </mc:Fallback>
      </mc:AlternateContent>
      <p:sp>
        <p:nvSpPr>
          <p:cNvPr id="4" name="スライド番号プレースホルダー 3">
            <a:extLst>
              <a:ext uri="{FF2B5EF4-FFF2-40B4-BE49-F238E27FC236}">
                <a16:creationId xmlns:a16="http://schemas.microsoft.com/office/drawing/2014/main" id="{3E62A48F-FE11-AA0D-41A8-7AFBF1B388A3}"/>
              </a:ext>
            </a:extLst>
          </p:cNvPr>
          <p:cNvSpPr>
            <a:spLocks noGrp="1"/>
          </p:cNvSpPr>
          <p:nvPr>
            <p:ph type="sldNum" sz="quarter" idx="12"/>
          </p:nvPr>
        </p:nvSpPr>
        <p:spPr/>
        <p:txBody>
          <a:bodyPr/>
          <a:lstStyle/>
          <a:p>
            <a:fld id="{B16735D3-C9E7-F649-AF37-A9D08763696D}" type="slidenum">
              <a:rPr lang="ja-JP" altLang="en-US" smtClean="0"/>
              <a:pPr/>
              <a:t>11</a:t>
            </a:fld>
            <a:endParaRPr lang="ja-JP" altLang="en-US"/>
          </a:p>
        </p:txBody>
      </p:sp>
    </p:spTree>
    <p:extLst>
      <p:ext uri="{BB962C8B-B14F-4D97-AF65-F5344CB8AC3E}">
        <p14:creationId xmlns:p14="http://schemas.microsoft.com/office/powerpoint/2010/main" val="144244739"/>
      </p:ext>
    </p:extLst>
  </p:cSld>
  <p:clrMapOvr>
    <a:masterClrMapping/>
  </p:clrMapOvr>
  <mc:AlternateContent xmlns:mc="http://schemas.openxmlformats.org/markup-compatibility/2006">
    <mc:Choice xmlns:p14="http://schemas.microsoft.com/office/powerpoint/2010/main" Requires="p14">
      <p:transition spd="slow" p14:dur="2000" advTm="52144"/>
    </mc:Choice>
    <mc:Fallback>
      <p:transition spd="slow" advTm="5214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20B68-B133-B297-2C03-A828D339AE4D}"/>
            </a:ext>
          </a:extLst>
        </p:cNvPr>
        <p:cNvGrpSpPr/>
        <p:nvPr/>
      </p:nvGrpSpPr>
      <p:grpSpPr>
        <a:xfrm>
          <a:off x="0" y="0"/>
          <a:ext cx="0" cy="0"/>
          <a:chOff x="0" y="0"/>
          <a:chExt cx="0" cy="0"/>
        </a:xfrm>
      </p:grpSpPr>
      <p:pic>
        <p:nvPicPr>
          <p:cNvPr id="18" name="図 17" descr="The image illustrates a flowchart or diagram with Japanese text describing a process involving preprocessing, dependency, filtering, and postprocessing, including a list of similar function pairs and filtered function pairs.&#10;&#10;AI 生成コンテンツは誤りを含む可能性があります。">
            <a:extLst>
              <a:ext uri="{FF2B5EF4-FFF2-40B4-BE49-F238E27FC236}">
                <a16:creationId xmlns:a16="http://schemas.microsoft.com/office/drawing/2014/main" id="{7D1D14AD-23C6-3498-DA1F-3FC81266BBD8}"/>
              </a:ext>
            </a:extLst>
          </p:cNvPr>
          <p:cNvPicPr>
            <a:picLocks noChangeAspect="1"/>
          </p:cNvPicPr>
          <p:nvPr/>
        </p:nvPicPr>
        <p:blipFill>
          <a:blip r:embed="rId3"/>
          <a:stretch>
            <a:fillRect/>
          </a:stretch>
        </p:blipFill>
        <p:spPr>
          <a:xfrm>
            <a:off x="395755" y="1724951"/>
            <a:ext cx="8352244" cy="1621677"/>
          </a:xfrm>
          <a:prstGeom prst="rect">
            <a:avLst/>
          </a:prstGeom>
        </p:spPr>
      </p:pic>
      <p:sp>
        <p:nvSpPr>
          <p:cNvPr id="2" name="タイトル 1">
            <a:extLst>
              <a:ext uri="{FF2B5EF4-FFF2-40B4-BE49-F238E27FC236}">
                <a16:creationId xmlns:a16="http://schemas.microsoft.com/office/drawing/2014/main" id="{A1366703-E0F4-8C17-957D-C5EA466FE85D}"/>
              </a:ext>
            </a:extLst>
          </p:cNvPr>
          <p:cNvSpPr>
            <a:spLocks noGrp="1"/>
          </p:cNvSpPr>
          <p:nvPr>
            <p:ph type="title"/>
          </p:nvPr>
        </p:nvSpPr>
        <p:spPr/>
        <p:txBody>
          <a:bodyPr/>
          <a:lstStyle/>
          <a:p>
            <a:r>
              <a:rPr lang="ja-JP" altLang="ja-JP"/>
              <a:t>フィルタ</a:t>
            </a:r>
            <a:r>
              <a:rPr lang="ja-JP" altLang="en-US"/>
              <a:t>リング</a:t>
            </a:r>
            <a:endParaRPr kumimoji="1" lang="ja-JP" altLang="en-US"/>
          </a:p>
        </p:txBody>
      </p:sp>
      <mc:AlternateContent xmlns:mc="http://schemas.openxmlformats.org/markup-compatibility/2006">
        <mc:Choice xmlns:a14="http://schemas.microsoft.com/office/drawing/2010/main" Requires="a14">
          <p:sp>
            <p:nvSpPr>
              <p:cNvPr id="3" name="コンテンツ プレースホルダー 2">
                <a:extLst>
                  <a:ext uri="{FF2B5EF4-FFF2-40B4-BE49-F238E27FC236}">
                    <a16:creationId xmlns:a16="http://schemas.microsoft.com/office/drawing/2014/main" id="{A842A597-E709-7676-B931-C00EC10116EA}"/>
                  </a:ext>
                </a:extLst>
              </p:cNvPr>
              <p:cNvSpPr>
                <a:spLocks noGrp="1"/>
              </p:cNvSpPr>
              <p:nvPr>
                <p:ph idx="1"/>
              </p:nvPr>
            </p:nvSpPr>
            <p:spPr>
              <a:xfrm>
                <a:off x="395755" y="3487493"/>
                <a:ext cx="8352000" cy="1136258"/>
              </a:xfrm>
              <a:prstGeom prst="roundRect">
                <a:avLst>
                  <a:gd name="adj" fmla="val 7807"/>
                </a:avLst>
              </a:prstGeom>
              <a:ln>
                <a:solidFill>
                  <a:schemeClr val="accent1">
                    <a:alpha val="50000"/>
                  </a:schemeClr>
                </a:solidFill>
              </a:ln>
            </p:spPr>
            <p:txBody>
              <a:bodyPr wrap="square" anchor="ctr">
                <a:spAutoFit/>
              </a:bodyPr>
              <a:lstStyle/>
              <a:p>
                <a:pPr>
                  <a:spcBef>
                    <a:spcPts val="600"/>
                  </a:spcBef>
                  <a:buNone/>
                </a:pPr>
                <a:r>
                  <a:rPr lang="ja-JP" altLang="en-US" sz="2000" b="1" dirty="0">
                    <a:solidFill>
                      <a:schemeClr val="accent1"/>
                    </a:solidFill>
                  </a:rPr>
                  <a:t>前処理フィルタ</a:t>
                </a:r>
                <a:endParaRPr lang="en-US" altLang="ja-JP" sz="2000" b="1" dirty="0">
                  <a:solidFill>
                    <a:schemeClr val="accent1"/>
                  </a:solidFill>
                </a:endParaRPr>
              </a:p>
              <a:p>
                <a:pPr>
                  <a:spcBef>
                    <a:spcPts val="600"/>
                  </a:spcBef>
                  <a:buNone/>
                </a:pPr>
                <a:r>
                  <a:rPr lang="ja-JP" altLang="en-US" sz="2000" dirty="0"/>
                  <a:t>　◦関数間の類似度がしきい値</a:t>
                </a:r>
                <a14:m>
                  <m:oMath xmlns:m="http://schemas.openxmlformats.org/officeDocument/2006/math">
                    <m:r>
                      <a:rPr lang="en-US" altLang="ja-JP" sz="2000" b="1" i="1" dirty="0" smtClean="0">
                        <a:latin typeface="Cambria Math" panose="02040503050406030204" pitchFamily="18" charset="0"/>
                      </a:rPr>
                      <m:t>𝜽</m:t>
                    </m:r>
                    <m:r>
                      <a:rPr lang="en-US" altLang="ja-JP" sz="2000" b="1" i="1" baseline="-25000" dirty="0" err="1" smtClean="0">
                        <a:latin typeface="Cambria Math" panose="02040503050406030204" pitchFamily="18" charset="0"/>
                      </a:rPr>
                      <m:t>𝒇</m:t>
                    </m:r>
                    <m:r>
                      <a:rPr lang="en-US" altLang="ja-JP" sz="2000" b="1" i="1" baseline="-25000" dirty="0" err="1" smtClean="0">
                        <a:latin typeface="Cambria Math" panose="02040503050406030204" pitchFamily="18" charset="0"/>
                      </a:rPr>
                      <m:t>𝟏</m:t>
                    </m:r>
                  </m:oMath>
                </a14:m>
                <a:r>
                  <a:rPr lang="ja-JP" altLang="en-US" sz="2000" dirty="0"/>
                  <a:t>を下回る類似関数ペアを削除</a:t>
                </a:r>
                <a:endParaRPr lang="en-US" altLang="ja-JP" sz="2000" dirty="0"/>
              </a:p>
              <a:p>
                <a:pPr>
                  <a:spcBef>
                    <a:spcPts val="600"/>
                  </a:spcBef>
                  <a:buNone/>
                </a:pPr>
                <a:r>
                  <a:rPr lang="ja-JP" altLang="en-US" sz="2000" dirty="0"/>
                  <a:t>　◦既存手法</a:t>
                </a:r>
                <a:r>
                  <a:rPr lang="en-US" altLang="ja-JP" sz="2000" baseline="30000" dirty="0"/>
                  <a:t>[1]</a:t>
                </a:r>
                <a:r>
                  <a:rPr lang="ja-JP" altLang="en-US" sz="2000" dirty="0"/>
                  <a:t>を用いてライブラリを絞り込む</a:t>
                </a:r>
                <a:endParaRPr lang="en-US" altLang="ja-JP" sz="2000" dirty="0"/>
              </a:p>
            </p:txBody>
          </p:sp>
        </mc:Choice>
        <mc:Fallback>
          <p:sp>
            <p:nvSpPr>
              <p:cNvPr id="3" name="コンテンツ プレースホルダー 2">
                <a:extLst>
                  <a:ext uri="{FF2B5EF4-FFF2-40B4-BE49-F238E27FC236}">
                    <a16:creationId xmlns:a16="http://schemas.microsoft.com/office/drawing/2014/main" id="{A842A597-E709-7676-B931-C00EC10116EA}"/>
                  </a:ext>
                </a:extLst>
              </p:cNvPr>
              <p:cNvSpPr>
                <a:spLocks noGrp="1" noRot="1" noChangeAspect="1" noMove="1" noResize="1" noEditPoints="1" noAdjustHandles="1" noChangeArrowheads="1" noChangeShapeType="1" noTextEdit="1"/>
              </p:cNvSpPr>
              <p:nvPr>
                <p:ph idx="1"/>
              </p:nvPr>
            </p:nvSpPr>
            <p:spPr>
              <a:xfrm>
                <a:off x="395755" y="3487493"/>
                <a:ext cx="8352000" cy="1136258"/>
              </a:xfrm>
              <a:prstGeom prst="roundRect">
                <a:avLst>
                  <a:gd name="adj" fmla="val 7807"/>
                </a:avLst>
              </a:prstGeom>
              <a:blipFill>
                <a:blip r:embed="rId4"/>
                <a:stretch>
                  <a:fillRect l="-802" t="-1596" b="-6915"/>
                </a:stretch>
              </a:blipFill>
              <a:ln>
                <a:solidFill>
                  <a:schemeClr val="accent1">
                    <a:alpha val="50000"/>
                  </a:schemeClr>
                </a:solidFill>
              </a:ln>
            </p:spPr>
            <p:txBody>
              <a:bodyPr/>
              <a:lstStyle/>
              <a:p>
                <a:r>
                  <a:rPr lang="ja-JP" altLang="en-US">
                    <a:noFill/>
                  </a:rPr>
                  <a:t> </a:t>
                </a:r>
              </a:p>
            </p:txBody>
          </p:sp>
        </mc:Fallback>
      </mc:AlternateContent>
      <p:sp>
        <p:nvSpPr>
          <p:cNvPr id="4" name="スライド番号プレースホルダー 3">
            <a:extLst>
              <a:ext uri="{FF2B5EF4-FFF2-40B4-BE49-F238E27FC236}">
                <a16:creationId xmlns:a16="http://schemas.microsoft.com/office/drawing/2014/main" id="{AECAD0F1-B177-A41E-60E1-4BB747CE4AAF}"/>
              </a:ext>
            </a:extLst>
          </p:cNvPr>
          <p:cNvSpPr>
            <a:spLocks noGrp="1"/>
          </p:cNvSpPr>
          <p:nvPr>
            <p:ph type="sldNum" sz="quarter" idx="12"/>
          </p:nvPr>
        </p:nvSpPr>
        <p:spPr/>
        <p:txBody>
          <a:bodyPr/>
          <a:lstStyle/>
          <a:p>
            <a:fld id="{B16735D3-C9E7-F649-AF37-A9D08763696D}" type="slidenum">
              <a:rPr lang="ja-JP" altLang="en-US" smtClean="0"/>
              <a:pPr/>
              <a:t>12</a:t>
            </a:fld>
            <a:endParaRPr lang="ja-JP" altLang="en-US"/>
          </a:p>
        </p:txBody>
      </p:sp>
      <p:sp>
        <p:nvSpPr>
          <p:cNvPr id="8" name="テキスト ボックス 7">
            <a:extLst>
              <a:ext uri="{FF2B5EF4-FFF2-40B4-BE49-F238E27FC236}">
                <a16:creationId xmlns:a16="http://schemas.microsoft.com/office/drawing/2014/main" id="{304C8505-9D80-A167-E4FA-BD789960790A}"/>
              </a:ext>
            </a:extLst>
          </p:cNvPr>
          <p:cNvSpPr txBox="1"/>
          <p:nvPr/>
        </p:nvSpPr>
        <p:spPr>
          <a:xfrm>
            <a:off x="395756" y="4717803"/>
            <a:ext cx="8352000" cy="841831"/>
          </a:xfrm>
          <a:prstGeom prst="roundRect">
            <a:avLst>
              <a:gd name="adj" fmla="val 12948"/>
            </a:avLst>
          </a:prstGeom>
          <a:noFill/>
          <a:ln>
            <a:solidFill>
              <a:schemeClr val="accent1">
                <a:alpha val="50000"/>
              </a:schemeClr>
            </a:solidFill>
          </a:ln>
        </p:spPr>
        <p:txBody>
          <a:bodyPr wrap="square" anchor="ctr">
            <a:spAutoFit/>
          </a:bodyPr>
          <a:lstStyle/>
          <a:p>
            <a:pPr>
              <a:spcBef>
                <a:spcPts val="600"/>
              </a:spcBef>
              <a:buNone/>
            </a:pPr>
            <a:r>
              <a:rPr lang="ja-JP" altLang="en-US" sz="2000" b="1" dirty="0">
                <a:solidFill>
                  <a:schemeClr val="accent1"/>
                </a:solidFill>
              </a:rPr>
              <a:t>依存関係フィルタ</a:t>
            </a:r>
            <a:endParaRPr lang="en-US" altLang="ja-JP" sz="2000" b="1" dirty="0">
              <a:solidFill>
                <a:schemeClr val="accent1"/>
              </a:solidFill>
            </a:endParaRPr>
          </a:p>
          <a:p>
            <a:pPr>
              <a:spcBef>
                <a:spcPts val="600"/>
              </a:spcBef>
              <a:buNone/>
            </a:pPr>
            <a:r>
              <a:rPr lang="ja-JP" altLang="en-US" sz="2000" dirty="0"/>
              <a:t>　依存関係に基づき，類似関数ペアを削減</a:t>
            </a:r>
            <a:r>
              <a:rPr lang="ja-JP" altLang="en-US" sz="1400" dirty="0"/>
              <a:t>（次ページにて説明）</a:t>
            </a:r>
            <a:endParaRPr lang="en-US" altLang="ja-JP" sz="1400" dirty="0"/>
          </a:p>
        </p:txBody>
      </p:sp>
      <mc:AlternateContent xmlns:mc="http://schemas.openxmlformats.org/markup-compatibility/2006">
        <mc:Choice xmlns:a14="http://schemas.microsoft.com/office/drawing/2010/main" Requires="a14">
          <p:sp>
            <p:nvSpPr>
              <p:cNvPr id="10" name="テキスト ボックス 9">
                <a:extLst>
                  <a:ext uri="{FF2B5EF4-FFF2-40B4-BE49-F238E27FC236}">
                    <a16:creationId xmlns:a16="http://schemas.microsoft.com/office/drawing/2014/main" id="{3F63A455-DC5D-9D5C-A791-A40ABA327CDF}"/>
                  </a:ext>
                </a:extLst>
              </p:cNvPr>
              <p:cNvSpPr txBox="1"/>
              <p:nvPr/>
            </p:nvSpPr>
            <p:spPr>
              <a:xfrm>
                <a:off x="395755" y="5653686"/>
                <a:ext cx="8352000" cy="866327"/>
              </a:xfrm>
              <a:prstGeom prst="roundRect">
                <a:avLst>
                  <a:gd name="adj" fmla="val 9087"/>
                </a:avLst>
              </a:prstGeom>
              <a:noFill/>
              <a:ln>
                <a:solidFill>
                  <a:schemeClr val="accent1">
                    <a:alpha val="50000"/>
                  </a:schemeClr>
                </a:solidFill>
              </a:ln>
            </p:spPr>
            <p:txBody>
              <a:bodyPr wrap="square" anchor="ctr">
                <a:spAutoFit/>
              </a:bodyPr>
              <a:lstStyle/>
              <a:p>
                <a:pPr>
                  <a:spcBef>
                    <a:spcPts val="600"/>
                  </a:spcBef>
                  <a:buNone/>
                </a:pPr>
                <a:r>
                  <a:rPr lang="ja-JP" altLang="en-US" sz="2000" b="1" dirty="0">
                    <a:solidFill>
                      <a:schemeClr val="accent1"/>
                    </a:solidFill>
                  </a:rPr>
                  <a:t>後処理フィルタ</a:t>
                </a:r>
                <a:endParaRPr lang="en-US" altLang="ja-JP" sz="2000" b="1" dirty="0">
                  <a:solidFill>
                    <a:schemeClr val="accent1"/>
                  </a:solidFill>
                </a:endParaRPr>
              </a:p>
              <a:p>
                <a:pPr>
                  <a:spcBef>
                    <a:spcPts val="600"/>
                  </a:spcBef>
                  <a:buNone/>
                </a:pPr>
                <a:r>
                  <a:rPr lang="ja-JP" altLang="en-US" sz="2000" dirty="0"/>
                  <a:t>　関数間の類似度がしきい値</a:t>
                </a:r>
                <a14:m>
                  <m:oMath xmlns:m="http://schemas.openxmlformats.org/officeDocument/2006/math">
                    <m:r>
                      <a:rPr lang="en-US" altLang="ja-JP" sz="2000" b="1" i="1" dirty="0">
                        <a:latin typeface="Cambria Math" panose="02040503050406030204" pitchFamily="18" charset="0"/>
                      </a:rPr>
                      <m:t>𝜽</m:t>
                    </m:r>
                    <m:r>
                      <a:rPr lang="en-US" altLang="ja-JP" sz="2000" b="1" i="1" baseline="-25000" dirty="0" err="1">
                        <a:latin typeface="Cambria Math" panose="02040503050406030204" pitchFamily="18" charset="0"/>
                      </a:rPr>
                      <m:t>𝒇</m:t>
                    </m:r>
                    <m:r>
                      <a:rPr lang="en-US" altLang="ja-JP" sz="2000" b="1" i="1" baseline="-25000" dirty="0" smtClean="0">
                        <a:latin typeface="Cambria Math" panose="02040503050406030204" pitchFamily="18" charset="0"/>
                      </a:rPr>
                      <m:t>𝟐</m:t>
                    </m:r>
                    <m:r>
                      <a:rPr lang="ja-JP" altLang="en-US" sz="2000" b="1" i="1" dirty="0">
                        <a:latin typeface="Cambria Math" panose="02040503050406030204" pitchFamily="18" charset="0"/>
                      </a:rPr>
                      <m:t>（</m:t>
                    </m:r>
                    <m:r>
                      <a:rPr lang="ja-JP" altLang="en-US" sz="2000" b="1" i="1" dirty="0">
                        <a:latin typeface="Cambria Math" panose="02040503050406030204" pitchFamily="18" charset="0"/>
                      </a:rPr>
                      <m:t>≧</m:t>
                    </m:r>
                    <m:r>
                      <a:rPr lang="en-US" altLang="ja-JP" sz="2000" b="1" i="1" dirty="0">
                        <a:latin typeface="Cambria Math" panose="02040503050406030204" pitchFamily="18" charset="0"/>
                      </a:rPr>
                      <m:t>𝜽</m:t>
                    </m:r>
                    <m:r>
                      <a:rPr lang="en-US" altLang="ja-JP" sz="2000" b="1" i="1" baseline="-25000" dirty="0" err="1">
                        <a:latin typeface="Cambria Math" panose="02040503050406030204" pitchFamily="18" charset="0"/>
                      </a:rPr>
                      <m:t>𝒇</m:t>
                    </m:r>
                    <m:r>
                      <a:rPr lang="en-US" altLang="ja-JP" sz="2000" b="1" i="1" baseline="-25000" dirty="0" err="1">
                        <a:latin typeface="Cambria Math" panose="02040503050406030204" pitchFamily="18" charset="0"/>
                      </a:rPr>
                      <m:t>𝟏</m:t>
                    </m:r>
                    <m:r>
                      <a:rPr lang="ja-JP" altLang="en-US" sz="2000" b="1" i="1" dirty="0">
                        <a:latin typeface="Cambria Math" panose="02040503050406030204" pitchFamily="18" charset="0"/>
                      </a:rPr>
                      <m:t>）を</m:t>
                    </m:r>
                  </m:oMath>
                </a14:m>
                <a:r>
                  <a:rPr lang="ja-JP" altLang="en-US" sz="2000" dirty="0"/>
                  <a:t>下回るペアを削除</a:t>
                </a:r>
                <a:endParaRPr lang="en-US" altLang="ja-JP" sz="2000" dirty="0"/>
              </a:p>
            </p:txBody>
          </p:sp>
        </mc:Choice>
        <mc:Fallback>
          <p:sp>
            <p:nvSpPr>
              <p:cNvPr id="10" name="テキスト ボックス 9">
                <a:extLst>
                  <a:ext uri="{FF2B5EF4-FFF2-40B4-BE49-F238E27FC236}">
                    <a16:creationId xmlns:a16="http://schemas.microsoft.com/office/drawing/2014/main" id="{3F63A455-DC5D-9D5C-A791-A40ABA327CDF}"/>
                  </a:ext>
                </a:extLst>
              </p:cNvPr>
              <p:cNvSpPr txBox="1">
                <a:spLocks noRot="1" noChangeAspect="1" noMove="1" noResize="1" noEditPoints="1" noAdjustHandles="1" noChangeArrowheads="1" noChangeShapeType="1" noTextEdit="1"/>
              </p:cNvSpPr>
              <p:nvPr/>
            </p:nvSpPr>
            <p:spPr>
              <a:xfrm>
                <a:off x="395755" y="5653686"/>
                <a:ext cx="8352000" cy="866327"/>
              </a:xfrm>
              <a:prstGeom prst="roundRect">
                <a:avLst>
                  <a:gd name="adj" fmla="val 9087"/>
                </a:avLst>
              </a:prstGeom>
              <a:blipFill>
                <a:blip r:embed="rId5"/>
                <a:stretch>
                  <a:fillRect l="-437" b="-7586"/>
                </a:stretch>
              </a:blipFill>
              <a:ln>
                <a:solidFill>
                  <a:schemeClr val="accent1">
                    <a:alpha val="50000"/>
                  </a:schemeClr>
                </a:solidFill>
              </a:ln>
            </p:spPr>
            <p:txBody>
              <a:bodyPr/>
              <a:lstStyle/>
              <a:p>
                <a:r>
                  <a:rPr lang="ja-JP" altLang="en-US">
                    <a:noFill/>
                  </a:rPr>
                  <a:t> </a:t>
                </a:r>
              </a:p>
            </p:txBody>
          </p:sp>
        </mc:Fallback>
      </mc:AlternateContent>
    </p:spTree>
    <p:extLst>
      <p:ext uri="{BB962C8B-B14F-4D97-AF65-F5344CB8AC3E}">
        <p14:creationId xmlns:p14="http://schemas.microsoft.com/office/powerpoint/2010/main" val="2797773956"/>
      </p:ext>
    </p:extLst>
  </p:cSld>
  <p:clrMapOvr>
    <a:masterClrMapping/>
  </p:clrMapOvr>
  <mc:AlternateContent xmlns:mc="http://schemas.openxmlformats.org/markup-compatibility/2006">
    <mc:Choice xmlns:p14="http://schemas.microsoft.com/office/powerpoint/2010/main" Requires="p14">
      <p:transition spd="slow" p14:dur="2000" advTm="58702"/>
    </mc:Choice>
    <mc:Fallback>
      <p:transition spd="slow" advTm="5870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コンテンツ プレースホルダー 2">
            <a:extLst>
              <a:ext uri="{FF2B5EF4-FFF2-40B4-BE49-F238E27FC236}">
                <a16:creationId xmlns:a16="http://schemas.microsoft.com/office/drawing/2014/main" id="{A8134D3C-5A01-D1C1-9A54-835EFCC24AF2}"/>
              </a:ext>
            </a:extLst>
          </p:cNvPr>
          <p:cNvSpPr txBox="1">
            <a:spLocks/>
          </p:cNvSpPr>
          <p:nvPr/>
        </p:nvSpPr>
        <p:spPr>
          <a:xfrm>
            <a:off x="396000" y="2516733"/>
            <a:ext cx="8352000" cy="1162213"/>
          </a:xfrm>
          <a:prstGeom prst="roundRect">
            <a:avLst/>
          </a:prstGeom>
          <a:noFill/>
          <a:ln>
            <a:solidFill>
              <a:schemeClr val="tx1">
                <a:alpha val="50000"/>
              </a:schemeClr>
            </a:solidFill>
          </a:ln>
        </p:spPr>
        <p:txBody>
          <a:bodyPr vert="horz" wrap="none" lIns="54000" tIns="54000" rIns="54000" bIns="54000" rtlCol="0" anchor="ctr">
            <a:noAutofit/>
          </a:bodyPr>
          <a:lstStyle>
            <a:lvl1pPr marL="0" indent="0" algn="l" defTabSz="914400" rtl="0" eaLnBrk="1" latinLnBrk="0" hangingPunct="1">
              <a:lnSpc>
                <a:spcPct val="90000"/>
              </a:lnSpc>
              <a:spcBef>
                <a:spcPts val="1400"/>
              </a:spcBef>
              <a:spcAft>
                <a:spcPts val="0"/>
              </a:spcAft>
              <a:buClr>
                <a:schemeClr val="bg1"/>
              </a:buClr>
              <a:buSzPct val="25000"/>
              <a:buFont typeface="Arial" panose="020B0604020202020204" pitchFamily="34" charset="0"/>
              <a:buChar char="•"/>
              <a:defRPr kumimoji="1" sz="2400" kern="1200" spc="110" baseline="0">
                <a:solidFill>
                  <a:schemeClr val="tx1"/>
                </a:solidFill>
                <a:latin typeface="Segoe UI" panose="020B0502040204020203" pitchFamily="34" charset="0"/>
                <a:ea typeface="+mn-ea"/>
                <a:cs typeface="Segoe UI" panose="020B0502040204020203" pitchFamily="34" charset="0"/>
              </a:defRPr>
            </a:lvl1pPr>
            <a:lvl2pPr marL="360000" indent="0" algn="l" defTabSz="914400" rtl="0" eaLnBrk="1" latinLnBrk="0" hangingPunct="1">
              <a:lnSpc>
                <a:spcPct val="90000"/>
              </a:lnSpc>
              <a:spcBef>
                <a:spcPts val="1200"/>
              </a:spcBef>
              <a:spcAft>
                <a:spcPts val="0"/>
              </a:spcAft>
              <a:buClr>
                <a:schemeClr val="bg1"/>
              </a:buClr>
              <a:buSzPct val="25000"/>
              <a:buFont typeface="Arial" panose="020B0604020202020204" pitchFamily="34" charset="0"/>
              <a:buChar char="•"/>
              <a:defRPr kumimoji="1" sz="2000" kern="1200" spc="110" baseline="0">
                <a:solidFill>
                  <a:schemeClr val="tx1"/>
                </a:solidFill>
                <a:latin typeface="Segoe UI" panose="020B0502040204020203" pitchFamily="34" charset="0"/>
                <a:ea typeface="+mn-ea"/>
                <a:cs typeface="Segoe UI" panose="020B0502040204020203" pitchFamily="34" charset="0"/>
              </a:defRPr>
            </a:lvl2pPr>
            <a:lvl3pPr marL="720000" indent="0" algn="l" defTabSz="914400" rtl="0" eaLnBrk="1" latinLnBrk="0" hangingPunct="1">
              <a:lnSpc>
                <a:spcPct val="90000"/>
              </a:lnSpc>
              <a:spcBef>
                <a:spcPts val="1000"/>
              </a:spcBef>
              <a:spcAft>
                <a:spcPts val="0"/>
              </a:spcAft>
              <a:buClr>
                <a:schemeClr val="bg1"/>
              </a:buClr>
              <a:buSzPct val="25000"/>
              <a:buFont typeface="Arial" panose="020B0604020202020204" pitchFamily="34" charset="0"/>
              <a:buChar char="•"/>
              <a:defRPr kumimoji="1" sz="1800" kern="1200" spc="110" baseline="0">
                <a:solidFill>
                  <a:schemeClr val="tx1"/>
                </a:solidFill>
                <a:latin typeface="Segoe UI" panose="020B0502040204020203" pitchFamily="34" charset="0"/>
                <a:ea typeface="+mn-ea"/>
                <a:cs typeface="Segoe UI" panose="020B0502040204020203" pitchFamily="34" charset="0"/>
              </a:defRPr>
            </a:lvl3pPr>
            <a:lvl4pPr marL="1008000" indent="0" algn="l" defTabSz="914400" rtl="0" eaLnBrk="1" latinLnBrk="0" hangingPunct="1">
              <a:lnSpc>
                <a:spcPct val="90000"/>
              </a:lnSpc>
              <a:spcBef>
                <a:spcPts val="900"/>
              </a:spcBef>
              <a:spcAft>
                <a:spcPts val="0"/>
              </a:spcAft>
              <a:buClr>
                <a:schemeClr val="bg1"/>
              </a:buClr>
              <a:buSzPct val="25000"/>
              <a:buFont typeface="Arial" panose="020B0604020202020204" pitchFamily="34" charset="0"/>
              <a:buChar char="•"/>
              <a:defRPr kumimoji="1" sz="1600" kern="1200" spc="110" baseline="0">
                <a:solidFill>
                  <a:schemeClr val="tx1"/>
                </a:solidFill>
                <a:latin typeface="Segoe UI" panose="020B0502040204020203" pitchFamily="34" charset="0"/>
                <a:ea typeface="+mn-ea"/>
                <a:cs typeface="Segoe UI" panose="020B0502040204020203" pitchFamily="34" charset="0"/>
              </a:defRPr>
            </a:lvl4pPr>
            <a:lvl5pPr marL="1260000" indent="0" algn="l" defTabSz="914400" rtl="0" eaLnBrk="1" latinLnBrk="0" hangingPunct="1">
              <a:lnSpc>
                <a:spcPct val="90000"/>
              </a:lnSpc>
              <a:spcBef>
                <a:spcPts val="800"/>
              </a:spcBef>
              <a:spcAft>
                <a:spcPts val="0"/>
              </a:spcAft>
              <a:buClr>
                <a:schemeClr val="bg1"/>
              </a:buClr>
              <a:buSzPct val="25000"/>
              <a:buFont typeface="Arial" panose="020B0604020202020204" pitchFamily="34" charset="0"/>
              <a:buChar char="•"/>
              <a:defRPr kumimoji="1" sz="1400" kern="1200" spc="110" baseline="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spcBef>
                <a:spcPts val="1000"/>
              </a:spcBef>
              <a:buNone/>
            </a:pPr>
            <a:r>
              <a:rPr lang="ja-JP" altLang="en-US" sz="2000" b="1" dirty="0">
                <a:solidFill>
                  <a:schemeClr val="accent1"/>
                </a:solidFill>
              </a:rPr>
              <a:t>重複フィルタ（</a:t>
            </a:r>
            <a:r>
              <a:rPr lang="en-US" altLang="ja-JP" sz="2000" b="1" dirty="0">
                <a:solidFill>
                  <a:schemeClr val="accent1"/>
                </a:solidFill>
              </a:rPr>
              <a:t>DUP</a:t>
            </a:r>
            <a:r>
              <a:rPr lang="ja-JP" altLang="en-US" sz="2000" b="1" dirty="0">
                <a:solidFill>
                  <a:schemeClr val="accent1"/>
                </a:solidFill>
              </a:rPr>
              <a:t>）</a:t>
            </a:r>
            <a:endParaRPr lang="en-US" altLang="ja-JP" sz="2000" dirty="0"/>
          </a:p>
          <a:p>
            <a:pPr>
              <a:spcBef>
                <a:spcPts val="1000"/>
              </a:spcBef>
              <a:buNone/>
            </a:pPr>
            <a:r>
              <a:rPr lang="ja-JP" altLang="en-US" sz="2000" dirty="0"/>
              <a:t>　複数のコア関数が同一の関数と類似関数ペアを成している場合，</a:t>
            </a:r>
            <a:br>
              <a:rPr lang="en-US" altLang="ja-JP" sz="2000" dirty="0"/>
            </a:br>
            <a:r>
              <a:rPr lang="ja-JP" altLang="en-US" sz="2000" dirty="0"/>
              <a:t>　類似関数ペアのうち１つを残してすべて削除対象とする</a:t>
            </a:r>
            <a:endParaRPr lang="en-US" altLang="ja-JP" sz="2000" dirty="0"/>
          </a:p>
        </p:txBody>
      </p:sp>
      <p:sp>
        <p:nvSpPr>
          <p:cNvPr id="14" name="コンテンツ プレースホルダー 2">
            <a:extLst>
              <a:ext uri="{FF2B5EF4-FFF2-40B4-BE49-F238E27FC236}">
                <a16:creationId xmlns:a16="http://schemas.microsoft.com/office/drawing/2014/main" id="{C6F45E4F-99BA-5776-0ABF-BF161E4AF1D3}"/>
              </a:ext>
            </a:extLst>
          </p:cNvPr>
          <p:cNvSpPr txBox="1">
            <a:spLocks/>
          </p:cNvSpPr>
          <p:nvPr/>
        </p:nvSpPr>
        <p:spPr>
          <a:xfrm>
            <a:off x="396000" y="3714948"/>
            <a:ext cx="8352000" cy="1350675"/>
          </a:xfrm>
          <a:prstGeom prst="roundRect">
            <a:avLst/>
          </a:prstGeom>
          <a:noFill/>
          <a:ln>
            <a:solidFill>
              <a:schemeClr val="tx1">
                <a:alpha val="50000"/>
              </a:schemeClr>
            </a:solidFill>
          </a:ln>
        </p:spPr>
        <p:txBody>
          <a:bodyPr vert="horz" wrap="none" lIns="54000" tIns="54000" rIns="54000" bIns="54000" rtlCol="0" anchor="ctr">
            <a:noAutofit/>
          </a:bodyPr>
          <a:lstStyle>
            <a:lvl1pPr marL="0" indent="0" algn="l" defTabSz="914400" rtl="0" eaLnBrk="1" latinLnBrk="0" hangingPunct="1">
              <a:lnSpc>
                <a:spcPct val="90000"/>
              </a:lnSpc>
              <a:spcBef>
                <a:spcPts val="1400"/>
              </a:spcBef>
              <a:spcAft>
                <a:spcPts val="0"/>
              </a:spcAft>
              <a:buClr>
                <a:schemeClr val="bg1"/>
              </a:buClr>
              <a:buSzPct val="25000"/>
              <a:buFont typeface="Arial" panose="020B0604020202020204" pitchFamily="34" charset="0"/>
              <a:buChar char="•"/>
              <a:defRPr kumimoji="1" sz="2400" kern="1200" spc="110" baseline="0">
                <a:solidFill>
                  <a:schemeClr val="tx1"/>
                </a:solidFill>
                <a:latin typeface="Segoe UI" panose="020B0502040204020203" pitchFamily="34" charset="0"/>
                <a:ea typeface="+mn-ea"/>
                <a:cs typeface="Segoe UI" panose="020B0502040204020203" pitchFamily="34" charset="0"/>
              </a:defRPr>
            </a:lvl1pPr>
            <a:lvl2pPr marL="360000" indent="0" algn="l" defTabSz="914400" rtl="0" eaLnBrk="1" latinLnBrk="0" hangingPunct="1">
              <a:lnSpc>
                <a:spcPct val="90000"/>
              </a:lnSpc>
              <a:spcBef>
                <a:spcPts val="1200"/>
              </a:spcBef>
              <a:spcAft>
                <a:spcPts val="0"/>
              </a:spcAft>
              <a:buClr>
                <a:schemeClr val="bg1"/>
              </a:buClr>
              <a:buSzPct val="25000"/>
              <a:buFont typeface="Arial" panose="020B0604020202020204" pitchFamily="34" charset="0"/>
              <a:buChar char="•"/>
              <a:defRPr kumimoji="1" sz="2000" kern="1200" spc="110" baseline="0">
                <a:solidFill>
                  <a:schemeClr val="tx1"/>
                </a:solidFill>
                <a:latin typeface="Segoe UI" panose="020B0502040204020203" pitchFamily="34" charset="0"/>
                <a:ea typeface="+mn-ea"/>
                <a:cs typeface="Segoe UI" panose="020B0502040204020203" pitchFamily="34" charset="0"/>
              </a:defRPr>
            </a:lvl2pPr>
            <a:lvl3pPr marL="720000" indent="0" algn="l" defTabSz="914400" rtl="0" eaLnBrk="1" latinLnBrk="0" hangingPunct="1">
              <a:lnSpc>
                <a:spcPct val="90000"/>
              </a:lnSpc>
              <a:spcBef>
                <a:spcPts val="1000"/>
              </a:spcBef>
              <a:spcAft>
                <a:spcPts val="0"/>
              </a:spcAft>
              <a:buClr>
                <a:schemeClr val="bg1"/>
              </a:buClr>
              <a:buSzPct val="25000"/>
              <a:buFont typeface="Arial" panose="020B0604020202020204" pitchFamily="34" charset="0"/>
              <a:buChar char="•"/>
              <a:defRPr kumimoji="1" sz="1800" kern="1200" spc="110" baseline="0">
                <a:solidFill>
                  <a:schemeClr val="tx1"/>
                </a:solidFill>
                <a:latin typeface="Segoe UI" panose="020B0502040204020203" pitchFamily="34" charset="0"/>
                <a:ea typeface="+mn-ea"/>
                <a:cs typeface="Segoe UI" panose="020B0502040204020203" pitchFamily="34" charset="0"/>
              </a:defRPr>
            </a:lvl3pPr>
            <a:lvl4pPr marL="1008000" indent="0" algn="l" defTabSz="914400" rtl="0" eaLnBrk="1" latinLnBrk="0" hangingPunct="1">
              <a:lnSpc>
                <a:spcPct val="90000"/>
              </a:lnSpc>
              <a:spcBef>
                <a:spcPts val="900"/>
              </a:spcBef>
              <a:spcAft>
                <a:spcPts val="0"/>
              </a:spcAft>
              <a:buClr>
                <a:schemeClr val="bg1"/>
              </a:buClr>
              <a:buSzPct val="25000"/>
              <a:buFont typeface="Arial" panose="020B0604020202020204" pitchFamily="34" charset="0"/>
              <a:buChar char="•"/>
              <a:defRPr kumimoji="1" sz="1600" kern="1200" spc="110" baseline="0">
                <a:solidFill>
                  <a:schemeClr val="tx1"/>
                </a:solidFill>
                <a:latin typeface="Segoe UI" panose="020B0502040204020203" pitchFamily="34" charset="0"/>
                <a:ea typeface="+mn-ea"/>
                <a:cs typeface="Segoe UI" panose="020B0502040204020203" pitchFamily="34" charset="0"/>
              </a:defRPr>
            </a:lvl4pPr>
            <a:lvl5pPr marL="1260000" indent="0" algn="l" defTabSz="914400" rtl="0" eaLnBrk="1" latinLnBrk="0" hangingPunct="1">
              <a:lnSpc>
                <a:spcPct val="90000"/>
              </a:lnSpc>
              <a:spcBef>
                <a:spcPts val="800"/>
              </a:spcBef>
              <a:spcAft>
                <a:spcPts val="0"/>
              </a:spcAft>
              <a:buClr>
                <a:schemeClr val="bg1"/>
              </a:buClr>
              <a:buSzPct val="25000"/>
              <a:buFont typeface="Arial" panose="020B0604020202020204" pitchFamily="34" charset="0"/>
              <a:buChar char="•"/>
              <a:defRPr kumimoji="1" sz="1400" kern="1200" spc="110" baseline="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spcBef>
                <a:spcPts val="1000"/>
              </a:spcBef>
              <a:buNone/>
            </a:pPr>
            <a:r>
              <a:rPr lang="ja-JP" altLang="en-US" sz="2000" b="1" dirty="0">
                <a:solidFill>
                  <a:schemeClr val="accent1"/>
                </a:solidFill>
              </a:rPr>
              <a:t>依存関係整合フィルタ（</a:t>
            </a:r>
            <a:r>
              <a:rPr lang="en-US" altLang="ja-JP" sz="2000" b="1" dirty="0">
                <a:solidFill>
                  <a:schemeClr val="accent1"/>
                </a:solidFill>
              </a:rPr>
              <a:t>CALL</a:t>
            </a:r>
            <a:r>
              <a:rPr lang="ja-JP" altLang="en-US" sz="2000" b="1" dirty="0">
                <a:solidFill>
                  <a:schemeClr val="accent1"/>
                </a:solidFill>
              </a:rPr>
              <a:t>）</a:t>
            </a:r>
            <a:endParaRPr lang="en-US" altLang="ja-JP" sz="2000" dirty="0"/>
          </a:p>
          <a:p>
            <a:pPr>
              <a:spcBef>
                <a:spcPts val="1000"/>
              </a:spcBef>
            </a:pPr>
            <a:r>
              <a:rPr lang="ja-JP" altLang="en-US" sz="2000" dirty="0"/>
              <a:t>　制約１（</a:t>
            </a:r>
            <a:r>
              <a:rPr lang="ja-JP" altLang="en-US" sz="2000" b="1" dirty="0"/>
              <a:t>関数間依存➡ライブラリ間依存</a:t>
            </a:r>
            <a:r>
              <a:rPr lang="ja-JP" altLang="en-US" sz="2000" dirty="0"/>
              <a:t>）</a:t>
            </a:r>
            <a:br>
              <a:rPr lang="en-US" altLang="ja-JP" sz="2000" dirty="0"/>
            </a:br>
            <a:r>
              <a:rPr lang="ja-JP" altLang="en-US" sz="2000" dirty="0"/>
              <a:t>　と矛盾する２つの類似関数ペア</a:t>
            </a:r>
            <a:br>
              <a:rPr lang="en-US" altLang="ja-JP" sz="2000" dirty="0"/>
            </a:br>
            <a:r>
              <a:rPr lang="ja-JP" altLang="en-US" sz="2000" dirty="0"/>
              <a:t>　について，片方のペアを削除対象とする</a:t>
            </a:r>
          </a:p>
        </p:txBody>
      </p:sp>
      <p:sp>
        <p:nvSpPr>
          <p:cNvPr id="15" name="コンテンツ プレースホルダー 2">
            <a:extLst>
              <a:ext uri="{FF2B5EF4-FFF2-40B4-BE49-F238E27FC236}">
                <a16:creationId xmlns:a16="http://schemas.microsoft.com/office/drawing/2014/main" id="{68BC12DF-4BA7-BAF4-34C6-6FA5523656E0}"/>
              </a:ext>
            </a:extLst>
          </p:cNvPr>
          <p:cNvSpPr txBox="1">
            <a:spLocks/>
          </p:cNvSpPr>
          <p:nvPr/>
        </p:nvSpPr>
        <p:spPr>
          <a:xfrm>
            <a:off x="396000" y="5111323"/>
            <a:ext cx="8352000" cy="1350675"/>
          </a:xfrm>
          <a:prstGeom prst="roundRect">
            <a:avLst/>
          </a:prstGeom>
          <a:noFill/>
          <a:ln>
            <a:solidFill>
              <a:schemeClr val="tx1">
                <a:alpha val="50000"/>
              </a:schemeClr>
            </a:solidFill>
          </a:ln>
        </p:spPr>
        <p:txBody>
          <a:bodyPr vert="horz" wrap="none" lIns="54000" tIns="54000" rIns="54000" bIns="54000" rtlCol="0" anchor="ctr">
            <a:noAutofit/>
          </a:bodyPr>
          <a:lstStyle>
            <a:lvl1pPr marL="0" indent="0" algn="l" defTabSz="914400" rtl="0" eaLnBrk="1" latinLnBrk="0" hangingPunct="1">
              <a:lnSpc>
                <a:spcPct val="90000"/>
              </a:lnSpc>
              <a:spcBef>
                <a:spcPts val="1400"/>
              </a:spcBef>
              <a:spcAft>
                <a:spcPts val="0"/>
              </a:spcAft>
              <a:buClr>
                <a:schemeClr val="bg1"/>
              </a:buClr>
              <a:buSzPct val="25000"/>
              <a:buFont typeface="Arial" panose="020B0604020202020204" pitchFamily="34" charset="0"/>
              <a:buChar char="•"/>
              <a:defRPr kumimoji="1" sz="2400" kern="1200" spc="110" baseline="0">
                <a:solidFill>
                  <a:schemeClr val="tx1"/>
                </a:solidFill>
                <a:latin typeface="Segoe UI" panose="020B0502040204020203" pitchFamily="34" charset="0"/>
                <a:ea typeface="+mn-ea"/>
                <a:cs typeface="Segoe UI" panose="020B0502040204020203" pitchFamily="34" charset="0"/>
              </a:defRPr>
            </a:lvl1pPr>
            <a:lvl2pPr marL="360000" indent="0" algn="l" defTabSz="914400" rtl="0" eaLnBrk="1" latinLnBrk="0" hangingPunct="1">
              <a:lnSpc>
                <a:spcPct val="90000"/>
              </a:lnSpc>
              <a:spcBef>
                <a:spcPts val="1200"/>
              </a:spcBef>
              <a:spcAft>
                <a:spcPts val="0"/>
              </a:spcAft>
              <a:buClr>
                <a:schemeClr val="bg1"/>
              </a:buClr>
              <a:buSzPct val="25000"/>
              <a:buFont typeface="Arial" panose="020B0604020202020204" pitchFamily="34" charset="0"/>
              <a:buChar char="•"/>
              <a:defRPr kumimoji="1" sz="2000" kern="1200" spc="110" baseline="0">
                <a:solidFill>
                  <a:schemeClr val="tx1"/>
                </a:solidFill>
                <a:latin typeface="Segoe UI" panose="020B0502040204020203" pitchFamily="34" charset="0"/>
                <a:ea typeface="+mn-ea"/>
                <a:cs typeface="Segoe UI" panose="020B0502040204020203" pitchFamily="34" charset="0"/>
              </a:defRPr>
            </a:lvl2pPr>
            <a:lvl3pPr marL="720000" indent="0" algn="l" defTabSz="914400" rtl="0" eaLnBrk="1" latinLnBrk="0" hangingPunct="1">
              <a:lnSpc>
                <a:spcPct val="90000"/>
              </a:lnSpc>
              <a:spcBef>
                <a:spcPts val="1000"/>
              </a:spcBef>
              <a:spcAft>
                <a:spcPts val="0"/>
              </a:spcAft>
              <a:buClr>
                <a:schemeClr val="bg1"/>
              </a:buClr>
              <a:buSzPct val="25000"/>
              <a:buFont typeface="Arial" panose="020B0604020202020204" pitchFamily="34" charset="0"/>
              <a:buChar char="•"/>
              <a:defRPr kumimoji="1" sz="1800" kern="1200" spc="110" baseline="0">
                <a:solidFill>
                  <a:schemeClr val="tx1"/>
                </a:solidFill>
                <a:latin typeface="Segoe UI" panose="020B0502040204020203" pitchFamily="34" charset="0"/>
                <a:ea typeface="+mn-ea"/>
                <a:cs typeface="Segoe UI" panose="020B0502040204020203" pitchFamily="34" charset="0"/>
              </a:defRPr>
            </a:lvl3pPr>
            <a:lvl4pPr marL="1008000" indent="0" algn="l" defTabSz="914400" rtl="0" eaLnBrk="1" latinLnBrk="0" hangingPunct="1">
              <a:lnSpc>
                <a:spcPct val="90000"/>
              </a:lnSpc>
              <a:spcBef>
                <a:spcPts val="900"/>
              </a:spcBef>
              <a:spcAft>
                <a:spcPts val="0"/>
              </a:spcAft>
              <a:buClr>
                <a:schemeClr val="bg1"/>
              </a:buClr>
              <a:buSzPct val="25000"/>
              <a:buFont typeface="Arial" panose="020B0604020202020204" pitchFamily="34" charset="0"/>
              <a:buChar char="•"/>
              <a:defRPr kumimoji="1" sz="1600" kern="1200" spc="110" baseline="0">
                <a:solidFill>
                  <a:schemeClr val="tx1"/>
                </a:solidFill>
                <a:latin typeface="Segoe UI" panose="020B0502040204020203" pitchFamily="34" charset="0"/>
                <a:ea typeface="+mn-ea"/>
                <a:cs typeface="Segoe UI" panose="020B0502040204020203" pitchFamily="34" charset="0"/>
              </a:defRPr>
            </a:lvl4pPr>
            <a:lvl5pPr marL="1260000" indent="0" algn="l" defTabSz="914400" rtl="0" eaLnBrk="1" latinLnBrk="0" hangingPunct="1">
              <a:lnSpc>
                <a:spcPct val="90000"/>
              </a:lnSpc>
              <a:spcBef>
                <a:spcPts val="800"/>
              </a:spcBef>
              <a:spcAft>
                <a:spcPts val="0"/>
              </a:spcAft>
              <a:buClr>
                <a:schemeClr val="bg1"/>
              </a:buClr>
              <a:buSzPct val="25000"/>
              <a:buFont typeface="Arial" panose="020B0604020202020204" pitchFamily="34" charset="0"/>
              <a:buChar char="•"/>
              <a:defRPr kumimoji="1" sz="1400" kern="1200" spc="110" baseline="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spcBef>
                <a:spcPts val="1000"/>
              </a:spcBef>
              <a:buNone/>
            </a:pPr>
            <a:r>
              <a:rPr lang="ja-JP" altLang="en-US" sz="2000" b="1" dirty="0">
                <a:solidFill>
                  <a:schemeClr val="accent1"/>
                </a:solidFill>
              </a:rPr>
              <a:t>依存ライブラリ充足フィルタ（</a:t>
            </a:r>
            <a:r>
              <a:rPr lang="en-US" altLang="ja-JP" sz="2000" b="1" dirty="0">
                <a:solidFill>
                  <a:schemeClr val="accent1"/>
                </a:solidFill>
              </a:rPr>
              <a:t>LIB</a:t>
            </a:r>
            <a:r>
              <a:rPr lang="ja-JP" altLang="en-US" sz="2000" b="1" dirty="0">
                <a:solidFill>
                  <a:schemeClr val="accent1"/>
                </a:solidFill>
              </a:rPr>
              <a:t>）</a:t>
            </a:r>
            <a:endParaRPr lang="en-US" altLang="ja-JP" sz="2000" b="1" dirty="0">
              <a:solidFill>
                <a:schemeClr val="accent1"/>
              </a:solidFill>
            </a:endParaRPr>
          </a:p>
          <a:p>
            <a:pPr>
              <a:spcBef>
                <a:spcPts val="1000"/>
              </a:spcBef>
            </a:pPr>
            <a:r>
              <a:rPr lang="ja-JP" altLang="en-US" sz="2000" dirty="0"/>
              <a:t>　制約２（</a:t>
            </a:r>
            <a:r>
              <a:rPr lang="ja-JP" altLang="en-US" sz="2000" b="1" dirty="0"/>
              <a:t>依存先ライブラリの同時利用</a:t>
            </a:r>
            <a:r>
              <a:rPr lang="ja-JP" altLang="en-US" sz="2000" dirty="0"/>
              <a:t>）</a:t>
            </a:r>
            <a:br>
              <a:rPr lang="en-US" altLang="ja-JP" sz="2000" dirty="0"/>
            </a:br>
            <a:r>
              <a:rPr lang="ja-JP" altLang="en-US" sz="2000" dirty="0"/>
              <a:t>　と矛盾するライブラリについて，</a:t>
            </a:r>
            <a:br>
              <a:rPr lang="en-US" altLang="ja-JP" sz="2000" dirty="0"/>
            </a:br>
            <a:r>
              <a:rPr lang="ja-JP" altLang="en-US" sz="2000" dirty="0"/>
              <a:t>　ライブラリの類似関数ペアを削除対象とする</a:t>
            </a:r>
          </a:p>
        </p:txBody>
      </p:sp>
      <p:sp>
        <p:nvSpPr>
          <p:cNvPr id="3" name="コンテンツ プレースホルダー 2">
            <a:extLst>
              <a:ext uri="{FF2B5EF4-FFF2-40B4-BE49-F238E27FC236}">
                <a16:creationId xmlns:a16="http://schemas.microsoft.com/office/drawing/2014/main" id="{032D2FF9-A6C8-AF48-791B-8329C6067BB5}"/>
              </a:ext>
            </a:extLst>
          </p:cNvPr>
          <p:cNvSpPr>
            <a:spLocks noGrp="1"/>
          </p:cNvSpPr>
          <p:nvPr>
            <p:ph idx="1"/>
          </p:nvPr>
        </p:nvSpPr>
        <p:spPr>
          <a:xfrm>
            <a:off x="396000" y="1727999"/>
            <a:ext cx="8352000" cy="587993"/>
          </a:xfrm>
        </p:spPr>
        <p:txBody>
          <a:bodyPr/>
          <a:lstStyle/>
          <a:p>
            <a:pPr>
              <a:buNone/>
            </a:pPr>
            <a:r>
              <a:rPr lang="ja-JP" altLang="en-US" sz="2000"/>
              <a:t>３種類の</a:t>
            </a:r>
            <a:r>
              <a:rPr kumimoji="1" lang="ja-JP" altLang="en-US" sz="2000"/>
              <a:t>フィルタを別々に適用して削除対象を決定し，</a:t>
            </a:r>
            <a:br>
              <a:rPr kumimoji="1" lang="en-US" altLang="ja-JP" sz="2000"/>
            </a:br>
            <a:r>
              <a:rPr kumimoji="1" lang="ja-JP" altLang="en-US" sz="2000"/>
              <a:t>最後に統合してフィルタリングする</a:t>
            </a:r>
          </a:p>
        </p:txBody>
      </p:sp>
      <p:sp>
        <p:nvSpPr>
          <p:cNvPr id="2" name="タイトル 1">
            <a:extLst>
              <a:ext uri="{FF2B5EF4-FFF2-40B4-BE49-F238E27FC236}">
                <a16:creationId xmlns:a16="http://schemas.microsoft.com/office/drawing/2014/main" id="{A12EAD69-8C02-65DA-C4D6-3D13AA49E494}"/>
              </a:ext>
            </a:extLst>
          </p:cNvPr>
          <p:cNvSpPr>
            <a:spLocks noGrp="1"/>
          </p:cNvSpPr>
          <p:nvPr>
            <p:ph type="title"/>
          </p:nvPr>
        </p:nvSpPr>
        <p:spPr/>
        <p:txBody>
          <a:bodyPr/>
          <a:lstStyle/>
          <a:p>
            <a:r>
              <a:rPr kumimoji="1" lang="ja-JP" altLang="en-US"/>
              <a:t>依存関係フィルタ</a:t>
            </a:r>
          </a:p>
        </p:txBody>
      </p:sp>
      <p:sp>
        <p:nvSpPr>
          <p:cNvPr id="4" name="スライド番号プレースホルダー 3">
            <a:extLst>
              <a:ext uri="{FF2B5EF4-FFF2-40B4-BE49-F238E27FC236}">
                <a16:creationId xmlns:a16="http://schemas.microsoft.com/office/drawing/2014/main" id="{265FFD5E-86F0-02DE-B803-413C487B0DD5}"/>
              </a:ext>
            </a:extLst>
          </p:cNvPr>
          <p:cNvSpPr>
            <a:spLocks noGrp="1"/>
          </p:cNvSpPr>
          <p:nvPr>
            <p:ph type="sldNum" sz="quarter" idx="12"/>
          </p:nvPr>
        </p:nvSpPr>
        <p:spPr/>
        <p:txBody>
          <a:bodyPr/>
          <a:lstStyle/>
          <a:p>
            <a:fld id="{B16735D3-C9E7-F649-AF37-A9D08763696D}" type="slidenum">
              <a:rPr lang="ja-JP" altLang="en-US" smtClean="0"/>
              <a:pPr/>
              <a:t>13</a:t>
            </a:fld>
            <a:endParaRPr lang="ja-JP" altLang="en-US"/>
          </a:p>
        </p:txBody>
      </p:sp>
      <p:pic>
        <p:nvPicPr>
          <p:cNvPr id="23" name="図 22" descr="The diagram illustrates a binary dependency graph where functions and libraries are interconnected, indicating their reliance on each other.&#10;&#10;AI 生成コンテンツは誤りを含む可能性があります。">
            <a:extLst>
              <a:ext uri="{FF2B5EF4-FFF2-40B4-BE49-F238E27FC236}">
                <a16:creationId xmlns:a16="http://schemas.microsoft.com/office/drawing/2014/main" id="{938BD9A6-0139-21AC-82E2-841E85DDF54F}"/>
              </a:ext>
            </a:extLst>
          </p:cNvPr>
          <p:cNvPicPr>
            <a:picLocks noChangeAspect="1"/>
          </p:cNvPicPr>
          <p:nvPr/>
        </p:nvPicPr>
        <p:blipFill>
          <a:blip r:embed="rId3"/>
          <a:stretch>
            <a:fillRect/>
          </a:stretch>
        </p:blipFill>
        <p:spPr>
          <a:xfrm>
            <a:off x="6300131" y="3764088"/>
            <a:ext cx="2381194" cy="1252393"/>
          </a:xfrm>
          <a:prstGeom prst="rect">
            <a:avLst/>
          </a:prstGeom>
        </p:spPr>
      </p:pic>
      <p:pic>
        <p:nvPicPr>
          <p:cNvPr id="25" name="図 24" descr="The diagram illustrates a flowchart with two types of links: static and dynamic, and includes terms like binary, library, static link, and dependency.&#10;&#10;AI 生成コンテンツは誤りを含む可能性があります。">
            <a:extLst>
              <a:ext uri="{FF2B5EF4-FFF2-40B4-BE49-F238E27FC236}">
                <a16:creationId xmlns:a16="http://schemas.microsoft.com/office/drawing/2014/main" id="{64D1811F-8FAD-450E-A49B-512FBA7A540C}"/>
              </a:ext>
            </a:extLst>
          </p:cNvPr>
          <p:cNvPicPr>
            <a:picLocks noChangeAspect="1"/>
          </p:cNvPicPr>
          <p:nvPr/>
        </p:nvPicPr>
        <p:blipFill>
          <a:blip r:embed="rId4"/>
          <a:stretch>
            <a:fillRect/>
          </a:stretch>
        </p:blipFill>
        <p:spPr>
          <a:xfrm>
            <a:off x="6300131" y="5154284"/>
            <a:ext cx="2381194" cy="1264752"/>
          </a:xfrm>
          <a:prstGeom prst="rect">
            <a:avLst/>
          </a:prstGeom>
        </p:spPr>
      </p:pic>
      <p:sp>
        <p:nvSpPr>
          <p:cNvPr id="5" name="吹き出し: 角を丸めた四角形 4">
            <a:extLst>
              <a:ext uri="{FF2B5EF4-FFF2-40B4-BE49-F238E27FC236}">
                <a16:creationId xmlns:a16="http://schemas.microsoft.com/office/drawing/2014/main" id="{832F3F83-43AB-E69E-6B9B-94B91FEEB8FD}"/>
              </a:ext>
            </a:extLst>
          </p:cNvPr>
          <p:cNvSpPr/>
          <p:nvPr/>
        </p:nvSpPr>
        <p:spPr>
          <a:xfrm>
            <a:off x="1817742" y="4101858"/>
            <a:ext cx="4642397" cy="988336"/>
          </a:xfrm>
          <a:prstGeom prst="wedgeRoundRectCallout">
            <a:avLst>
              <a:gd name="adj1" fmla="val 59997"/>
              <a:gd name="adj2" fmla="val 57947"/>
              <a:gd name="adj3" fmla="val 16667"/>
            </a:avLst>
          </a:prstGeom>
          <a:solidFill>
            <a:srgbClr val="F1F3F6"/>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spAutoFit/>
          </a:bodyPr>
          <a:lstStyle/>
          <a:p>
            <a:pPr algn="l">
              <a:lnSpc>
                <a:spcPct val="90000"/>
              </a:lnSpc>
              <a:spcBef>
                <a:spcPts val="300"/>
              </a:spcBef>
              <a:spcAft>
                <a:spcPts val="100"/>
              </a:spcAft>
            </a:pPr>
            <a:r>
              <a:rPr kumimoji="1" lang="ja-JP" altLang="en-US" spc="110" baseline="0" dirty="0">
                <a:solidFill>
                  <a:schemeClr val="tx1"/>
                </a:solidFill>
                <a:latin typeface="Segoe UI" panose="020B0502040204020203" pitchFamily="34" charset="0"/>
                <a:cs typeface="Segoe UI" panose="020B0502040204020203" pitchFamily="34" charset="0"/>
              </a:rPr>
              <a:t>前処理フィルタ後に</a:t>
            </a:r>
            <a:br>
              <a:rPr kumimoji="1" lang="en-US" altLang="ja-JP" spc="110" baseline="0" dirty="0">
                <a:solidFill>
                  <a:schemeClr val="tx1"/>
                </a:solidFill>
                <a:latin typeface="Segoe UI" panose="020B0502040204020203" pitchFamily="34" charset="0"/>
                <a:cs typeface="Segoe UI" panose="020B0502040204020203" pitchFamily="34" charset="0"/>
              </a:rPr>
            </a:br>
            <a:r>
              <a:rPr kumimoji="1" lang="ja-JP" altLang="en-US" spc="110" baseline="0" dirty="0">
                <a:solidFill>
                  <a:schemeClr val="tx1"/>
                </a:solidFill>
                <a:latin typeface="Segoe UI" panose="020B0502040204020203" pitchFamily="34" charset="0"/>
                <a:cs typeface="Segoe UI" panose="020B0502040204020203" pitchFamily="34" charset="0"/>
              </a:rPr>
              <a:t>コア関数が</a:t>
            </a:r>
            <a:r>
              <a:rPr lang="ja-JP" altLang="en-US" spc="110" dirty="0">
                <a:solidFill>
                  <a:schemeClr val="tx1"/>
                </a:solidFill>
                <a:latin typeface="Segoe UI" panose="020B0502040204020203" pitchFamily="34" charset="0"/>
                <a:cs typeface="Segoe UI" panose="020B0502040204020203" pitchFamily="34" charset="0"/>
              </a:rPr>
              <a:t>１つ以上残ったライブラリを</a:t>
            </a:r>
            <a:br>
              <a:rPr lang="en-US" altLang="ja-JP" spc="110" dirty="0">
                <a:solidFill>
                  <a:schemeClr val="tx1"/>
                </a:solidFill>
                <a:latin typeface="Segoe UI" panose="020B0502040204020203" pitchFamily="34" charset="0"/>
                <a:cs typeface="Segoe UI" panose="020B0502040204020203" pitchFamily="34" charset="0"/>
              </a:rPr>
            </a:br>
            <a:r>
              <a:rPr kumimoji="1" lang="ja-JP" altLang="en-US" spc="110" baseline="0" dirty="0">
                <a:solidFill>
                  <a:schemeClr val="tx1"/>
                </a:solidFill>
                <a:latin typeface="Segoe UI" panose="020B0502040204020203" pitchFamily="34" charset="0"/>
                <a:cs typeface="Segoe UI" panose="020B0502040204020203" pitchFamily="34" charset="0"/>
              </a:rPr>
              <a:t>静的リンクされている可能性ありと扱う</a:t>
            </a:r>
          </a:p>
        </p:txBody>
      </p:sp>
      <p:sp>
        <p:nvSpPr>
          <p:cNvPr id="7" name="吹き出し: 角を丸めた四角形 6">
            <a:extLst>
              <a:ext uri="{FF2B5EF4-FFF2-40B4-BE49-F238E27FC236}">
                <a16:creationId xmlns:a16="http://schemas.microsoft.com/office/drawing/2014/main" id="{6463AB99-F775-B901-4F93-0B75EE69013D}"/>
              </a:ext>
            </a:extLst>
          </p:cNvPr>
          <p:cNvSpPr/>
          <p:nvPr/>
        </p:nvSpPr>
        <p:spPr>
          <a:xfrm>
            <a:off x="3219689" y="3747543"/>
            <a:ext cx="4351043" cy="436695"/>
          </a:xfrm>
          <a:prstGeom prst="wedgeRoundRectCallout">
            <a:avLst>
              <a:gd name="adj1" fmla="val -43023"/>
              <a:gd name="adj2" fmla="val -95879"/>
              <a:gd name="adj3" fmla="val 16667"/>
            </a:avLst>
          </a:prstGeom>
          <a:solidFill>
            <a:srgbClr val="F1F3F6"/>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spAutoFit/>
          </a:bodyPr>
          <a:lstStyle/>
          <a:p>
            <a:pPr algn="l">
              <a:lnSpc>
                <a:spcPct val="90000"/>
              </a:lnSpc>
              <a:spcBef>
                <a:spcPts val="300"/>
              </a:spcBef>
              <a:spcAft>
                <a:spcPts val="100"/>
              </a:spcAft>
            </a:pPr>
            <a:r>
              <a:rPr kumimoji="1" lang="ja-JP" altLang="en-US" spc="110" baseline="0" dirty="0">
                <a:solidFill>
                  <a:schemeClr val="tx1"/>
                </a:solidFill>
                <a:latin typeface="Segoe UI" panose="020B0502040204020203" pitchFamily="34" charset="0"/>
                <a:cs typeface="Segoe UI" panose="020B0502040204020203" pitchFamily="34" charset="0"/>
              </a:rPr>
              <a:t>類似度を用いた計算式で優先度を決定</a:t>
            </a:r>
          </a:p>
        </p:txBody>
      </p:sp>
    </p:spTree>
    <p:extLst>
      <p:ext uri="{BB962C8B-B14F-4D97-AF65-F5344CB8AC3E}">
        <p14:creationId xmlns:p14="http://schemas.microsoft.com/office/powerpoint/2010/main" val="3616627881"/>
      </p:ext>
    </p:extLst>
  </p:cSld>
  <p:clrMapOvr>
    <a:masterClrMapping/>
  </p:clrMapOvr>
  <mc:AlternateContent xmlns:mc="http://schemas.openxmlformats.org/markup-compatibility/2006">
    <mc:Choice xmlns:p14="http://schemas.microsoft.com/office/powerpoint/2010/main" Requires="p14">
      <p:transition spd="slow" p14:dur="2000" advTm="94513"/>
    </mc:Choice>
    <mc:Fallback>
      <p:transition spd="slow" advTm="945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A3728-18D6-59B3-F259-D1F7A29D1E0B}"/>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A39E198-EF4F-CB99-B99D-F837D1E77D95}"/>
              </a:ext>
            </a:extLst>
          </p:cNvPr>
          <p:cNvSpPr>
            <a:spLocks noGrp="1"/>
          </p:cNvSpPr>
          <p:nvPr>
            <p:ph idx="13"/>
          </p:nvPr>
        </p:nvSpPr>
        <p:spPr>
          <a:xfrm>
            <a:off x="396000" y="1728002"/>
            <a:ext cx="8352000" cy="1182111"/>
          </a:xfrm>
          <a:prstGeom prst="roundRect">
            <a:avLst>
              <a:gd name="adj" fmla="val 8299"/>
            </a:avLst>
          </a:prstGeom>
          <a:solidFill>
            <a:schemeClr val="accent2">
              <a:lumMod val="20000"/>
              <a:lumOff val="80000"/>
              <a:alpha val="50000"/>
            </a:schemeClr>
          </a:solidFill>
          <a:ln>
            <a:solidFill>
              <a:schemeClr val="accent2">
                <a:alpha val="50000"/>
              </a:schemeClr>
            </a:solidFill>
          </a:ln>
        </p:spPr>
        <p:txBody>
          <a:bodyPr/>
          <a:lstStyle/>
          <a:p>
            <a:pPr>
              <a:spcBef>
                <a:spcPts val="600"/>
              </a:spcBef>
              <a:buNone/>
            </a:pPr>
            <a:r>
              <a:rPr lang="ja-JP" altLang="ja-JP" sz="2000" b="1">
                <a:solidFill>
                  <a:schemeClr val="accent2"/>
                </a:solidFill>
              </a:rPr>
              <a:t>実験</a:t>
            </a:r>
            <a:r>
              <a:rPr lang="ja-JP" altLang="en-US" sz="2000" b="1">
                <a:solidFill>
                  <a:schemeClr val="accent2"/>
                </a:solidFill>
              </a:rPr>
              <a:t>１</a:t>
            </a:r>
            <a:r>
              <a:rPr lang="ja-JP" altLang="en-US" sz="2000"/>
              <a:t>：既存手法との性能比較</a:t>
            </a:r>
            <a:endParaRPr lang="en-US" altLang="ja-JP" sz="2000"/>
          </a:p>
          <a:p>
            <a:pPr>
              <a:spcBef>
                <a:spcPts val="600"/>
              </a:spcBef>
            </a:pPr>
            <a:r>
              <a:rPr lang="ja-JP" altLang="en-US" sz="2000" b="1">
                <a:solidFill>
                  <a:schemeClr val="accent2"/>
                </a:solidFill>
              </a:rPr>
              <a:t>実験２</a:t>
            </a:r>
            <a:r>
              <a:rPr lang="ja-JP" altLang="en-US" sz="2000"/>
              <a:t>：</a:t>
            </a:r>
            <a:r>
              <a:rPr lang="ja-JP" altLang="ja-JP" sz="2000"/>
              <a:t>各</a:t>
            </a:r>
            <a:r>
              <a:rPr lang="ja-JP" altLang="en-US" sz="2000"/>
              <a:t>依存関係</a:t>
            </a:r>
            <a:r>
              <a:rPr lang="ja-JP" altLang="ja-JP" sz="2000"/>
              <a:t>フィルタ（DUP・LIB・CALL）の有無</a:t>
            </a:r>
            <a:r>
              <a:rPr lang="ja-JP" altLang="en-US" sz="2000"/>
              <a:t>による</a:t>
            </a:r>
            <a:br>
              <a:rPr lang="en-US" altLang="ja-JP" sz="2000"/>
            </a:br>
            <a:r>
              <a:rPr lang="ja-JP" altLang="en-US" sz="2000"/>
              <a:t>　　　　性能変化の比較</a:t>
            </a:r>
            <a:endParaRPr lang="en-US" altLang="ja-JP" sz="2000"/>
          </a:p>
        </p:txBody>
      </p:sp>
      <p:sp>
        <p:nvSpPr>
          <p:cNvPr id="2" name="タイトル 1">
            <a:extLst>
              <a:ext uri="{FF2B5EF4-FFF2-40B4-BE49-F238E27FC236}">
                <a16:creationId xmlns:a16="http://schemas.microsoft.com/office/drawing/2014/main" id="{50761CD3-FACB-B56C-6A2E-2FB474FD6EC4}"/>
              </a:ext>
            </a:extLst>
          </p:cNvPr>
          <p:cNvSpPr>
            <a:spLocks noGrp="1"/>
          </p:cNvSpPr>
          <p:nvPr>
            <p:ph type="title"/>
          </p:nvPr>
        </p:nvSpPr>
        <p:spPr/>
        <p:txBody>
          <a:bodyPr/>
          <a:lstStyle/>
          <a:p>
            <a:r>
              <a:rPr kumimoji="1" lang="ja-JP" altLang="en-US"/>
              <a:t>実験</a:t>
            </a:r>
          </a:p>
        </p:txBody>
      </p:sp>
      <p:sp>
        <p:nvSpPr>
          <p:cNvPr id="4" name="スライド番号プレースホルダー 3">
            <a:extLst>
              <a:ext uri="{FF2B5EF4-FFF2-40B4-BE49-F238E27FC236}">
                <a16:creationId xmlns:a16="http://schemas.microsoft.com/office/drawing/2014/main" id="{E6E578E0-001B-E601-BBAC-41FEBFB0A3E9}"/>
              </a:ext>
            </a:extLst>
          </p:cNvPr>
          <p:cNvSpPr>
            <a:spLocks noGrp="1"/>
          </p:cNvSpPr>
          <p:nvPr>
            <p:ph type="sldNum" sz="quarter" idx="12"/>
          </p:nvPr>
        </p:nvSpPr>
        <p:spPr/>
        <p:txBody>
          <a:bodyPr/>
          <a:lstStyle/>
          <a:p>
            <a:fld id="{B16735D3-C9E7-F649-AF37-A9D08763696D}" type="slidenum">
              <a:rPr lang="ja-JP" altLang="en-US" smtClean="0"/>
              <a:pPr/>
              <a:t>14</a:t>
            </a:fld>
            <a:endParaRPr lang="ja-JP" altLang="en-US"/>
          </a:p>
        </p:txBody>
      </p:sp>
      <p:sp>
        <p:nvSpPr>
          <p:cNvPr id="7" name="正方形/長方形 6">
            <a:extLst>
              <a:ext uri="{FF2B5EF4-FFF2-40B4-BE49-F238E27FC236}">
                <a16:creationId xmlns:a16="http://schemas.microsoft.com/office/drawing/2014/main" id="{C570C6D2-25C0-BE4D-9E97-6BC6A6F992D4}"/>
              </a:ext>
            </a:extLst>
          </p:cNvPr>
          <p:cNvSpPr/>
          <p:nvPr/>
        </p:nvSpPr>
        <p:spPr>
          <a:xfrm>
            <a:off x="396000" y="5600700"/>
            <a:ext cx="8352000" cy="99748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nSpc>
                <a:spcPct val="90000"/>
              </a:lnSpc>
              <a:spcBef>
                <a:spcPts val="300"/>
              </a:spcBef>
              <a:spcAft>
                <a:spcPts val="100"/>
              </a:spcAft>
            </a:pPr>
            <a:r>
              <a:rPr kumimoji="1" lang="en-US" altLang="ja-JP" sz="1600" spc="110" baseline="0" dirty="0">
                <a:solidFill>
                  <a:schemeClr val="tx1"/>
                </a:solidFill>
                <a:latin typeface="Segoe UI" panose="020B0502040204020203" pitchFamily="34" charset="0"/>
                <a:cs typeface="Segoe UI" panose="020B0502040204020203" pitchFamily="34" charset="0"/>
              </a:rPr>
              <a:t>※</a:t>
            </a:r>
            <a:r>
              <a:rPr kumimoji="1" lang="ja-JP" altLang="en-US" sz="1600" spc="110" baseline="0" dirty="0">
                <a:solidFill>
                  <a:schemeClr val="tx1"/>
                </a:solidFill>
                <a:latin typeface="Segoe UI" panose="020B0502040204020203" pitchFamily="34" charset="0"/>
                <a:cs typeface="Segoe UI" panose="020B0502040204020203" pitchFamily="34" charset="0"/>
              </a:rPr>
              <a:t>１</a:t>
            </a:r>
            <a:r>
              <a:rPr lang="ja-JP" altLang="en-US" sz="1600" spc="110" dirty="0">
                <a:solidFill>
                  <a:schemeClr val="tx1"/>
                </a:solidFill>
                <a:latin typeface="Segoe UI" panose="020B0502040204020203" pitchFamily="34" charset="0"/>
                <a:cs typeface="Segoe UI" panose="020B0502040204020203" pitchFamily="34" charset="0"/>
              </a:rPr>
              <a:t> 先行研究の論文と公開リポジトリでバイナリ数がわずかに異なったため，</a:t>
            </a:r>
            <a:br>
              <a:rPr lang="en-US" altLang="ja-JP" sz="1600" spc="110" dirty="0">
                <a:solidFill>
                  <a:schemeClr val="tx1"/>
                </a:solidFill>
                <a:latin typeface="Segoe UI" panose="020B0502040204020203" pitchFamily="34" charset="0"/>
                <a:cs typeface="Segoe UI" panose="020B0502040204020203" pitchFamily="34" charset="0"/>
              </a:rPr>
            </a:br>
            <a:r>
              <a:rPr lang="ja-JP" altLang="en-US" sz="1600" spc="110" dirty="0">
                <a:solidFill>
                  <a:schemeClr val="tx1"/>
                </a:solidFill>
                <a:latin typeface="Segoe UI" panose="020B0502040204020203" pitchFamily="34" charset="0"/>
                <a:cs typeface="Segoe UI" panose="020B0502040204020203" pitchFamily="34" charset="0"/>
              </a:rPr>
              <a:t>　　 若干異なるデータセットの可能性が高い．</a:t>
            </a:r>
            <a:endParaRPr lang="en-US" altLang="ja-JP" sz="1600" spc="110" dirty="0">
              <a:solidFill>
                <a:schemeClr val="tx1"/>
              </a:solidFill>
              <a:latin typeface="Segoe UI" panose="020B0502040204020203" pitchFamily="34" charset="0"/>
              <a:cs typeface="Segoe UI" panose="020B0502040204020203" pitchFamily="34" charset="0"/>
            </a:endParaRPr>
          </a:p>
          <a:p>
            <a:pPr>
              <a:lnSpc>
                <a:spcPct val="90000"/>
              </a:lnSpc>
              <a:spcBef>
                <a:spcPts val="300"/>
              </a:spcBef>
              <a:spcAft>
                <a:spcPts val="100"/>
              </a:spcAft>
            </a:pPr>
            <a:r>
              <a:rPr lang="en-US" altLang="ja-JP" sz="1600" spc="110" dirty="0">
                <a:solidFill>
                  <a:schemeClr val="tx1"/>
                </a:solidFill>
                <a:latin typeface="Segoe UI" panose="020B0502040204020203" pitchFamily="34" charset="0"/>
                <a:cs typeface="Segoe UI" panose="020B0502040204020203" pitchFamily="34" charset="0"/>
              </a:rPr>
              <a:t>※</a:t>
            </a:r>
            <a:r>
              <a:rPr lang="ja-JP" altLang="en-US" sz="1600" spc="110" dirty="0">
                <a:solidFill>
                  <a:schemeClr val="tx1"/>
                </a:solidFill>
                <a:latin typeface="Segoe UI" panose="020B0502040204020203" pitchFamily="34" charset="0"/>
                <a:cs typeface="Segoe UI" panose="020B0502040204020203" pitchFamily="34" charset="0"/>
              </a:rPr>
              <a:t>２ 依存関係フィルタの有無によって，フィルタリング後に残る関数の</a:t>
            </a:r>
            <a:br>
              <a:rPr lang="en-US" altLang="ja-JP" sz="1600" spc="110" dirty="0">
                <a:solidFill>
                  <a:schemeClr val="tx1"/>
                </a:solidFill>
                <a:latin typeface="Segoe UI" panose="020B0502040204020203" pitchFamily="34" charset="0"/>
                <a:cs typeface="Segoe UI" panose="020B0502040204020203" pitchFamily="34" charset="0"/>
              </a:rPr>
            </a:br>
            <a:r>
              <a:rPr lang="ja-JP" altLang="en-US" sz="1600" spc="110" dirty="0">
                <a:solidFill>
                  <a:schemeClr val="tx1"/>
                </a:solidFill>
                <a:latin typeface="Segoe UI" panose="020B0502040204020203" pitchFamily="34" charset="0"/>
                <a:cs typeface="Segoe UI" panose="020B0502040204020203" pitchFamily="34" charset="0"/>
              </a:rPr>
              <a:t>　　 割合が変わると考えられるため．</a:t>
            </a:r>
            <a:endParaRPr lang="ja-JP" altLang="en-US" sz="1600" spc="110" baseline="30000" dirty="0">
              <a:solidFill>
                <a:schemeClr val="tx1"/>
              </a:solidFill>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9" name="コンテンツ プレースホルダー 4">
                <a:extLst>
                  <a:ext uri="{FF2B5EF4-FFF2-40B4-BE49-F238E27FC236}">
                    <a16:creationId xmlns:a16="http://schemas.microsoft.com/office/drawing/2014/main" id="{BAAE1B66-9D89-2A61-AA2F-871B07F0AE73}"/>
                  </a:ext>
                </a:extLst>
              </p:cNvPr>
              <p:cNvSpPr>
                <a:spLocks noGrp="1"/>
              </p:cNvSpPr>
              <p:nvPr>
                <p:ph idx="14"/>
              </p:nvPr>
            </p:nvSpPr>
            <p:spPr>
              <a:xfrm>
                <a:off x="396000" y="3040742"/>
                <a:ext cx="8352000" cy="2490107"/>
              </a:xfrm>
              <a:prstGeom prst="roundRect">
                <a:avLst>
                  <a:gd name="adj" fmla="val 6572"/>
                </a:avLst>
              </a:prstGeom>
            </p:spPr>
            <p:txBody>
              <a:bodyPr/>
              <a:lstStyle/>
              <a:p>
                <a:pPr>
                  <a:spcBef>
                    <a:spcPts val="600"/>
                  </a:spcBef>
                </a:pPr>
                <a:r>
                  <a:rPr lang="ja-JP" altLang="en-US" sz="2000" b="1" dirty="0">
                    <a:solidFill>
                      <a:schemeClr val="accent1"/>
                    </a:solidFill>
                  </a:rPr>
                  <a:t>評価指標</a:t>
                </a:r>
                <a:r>
                  <a:rPr lang="ja-JP" altLang="en-US" sz="2000" dirty="0"/>
                  <a:t>：再現率・適合率・</a:t>
                </a:r>
                <a:r>
                  <a:rPr lang="en-US" altLang="ja-JP" sz="2000" dirty="0" err="1"/>
                  <a:t>F1</a:t>
                </a:r>
                <a:r>
                  <a:rPr lang="ja-JP" altLang="en-US" sz="2000" dirty="0"/>
                  <a:t>値</a:t>
                </a:r>
                <a:endParaRPr lang="en-US" altLang="ja-JP" sz="2000" dirty="0"/>
              </a:p>
              <a:p>
                <a:pPr>
                  <a:spcBef>
                    <a:spcPts val="600"/>
                  </a:spcBef>
                </a:pPr>
                <a:r>
                  <a:rPr lang="ja-JP" altLang="en-US" sz="2000" b="1" dirty="0">
                    <a:solidFill>
                      <a:schemeClr val="accent1"/>
                    </a:solidFill>
                  </a:rPr>
                  <a:t>データセット</a:t>
                </a:r>
                <a:r>
                  <a:rPr lang="ja-JP" altLang="en-US" sz="2000" dirty="0"/>
                  <a:t>：先行研究</a:t>
                </a:r>
                <a:r>
                  <a:rPr lang="en-US" altLang="ja-JP" sz="2000" baseline="30000" dirty="0"/>
                  <a:t>[1]</a:t>
                </a:r>
                <a:r>
                  <a:rPr lang="ja-JP" altLang="en-US" sz="2000" dirty="0"/>
                  <a:t>が公開するデータセット</a:t>
                </a:r>
                <a:r>
                  <a:rPr lang="en-US" altLang="ja-JP" sz="2000" baseline="30000" dirty="0"/>
                  <a:t>※</a:t>
                </a:r>
                <a:r>
                  <a:rPr lang="ja-JP" altLang="en-US" sz="2000" baseline="30000" dirty="0"/>
                  <a:t>１</a:t>
                </a:r>
                <a:endParaRPr lang="en-US" altLang="ja-JP" sz="2000" baseline="30000" dirty="0"/>
              </a:p>
              <a:p>
                <a:pPr>
                  <a:spcBef>
                    <a:spcPts val="600"/>
                  </a:spcBef>
                </a:pPr>
                <a:r>
                  <a:rPr lang="ja-JP" altLang="en-US" sz="2000" b="1" dirty="0">
                    <a:solidFill>
                      <a:schemeClr val="accent1"/>
                    </a:solidFill>
                  </a:rPr>
                  <a:t>しきい値</a:t>
                </a:r>
                <a:endParaRPr lang="en-US" altLang="ja-JP" sz="2000" b="1" dirty="0">
                  <a:solidFill>
                    <a:schemeClr val="accent1"/>
                  </a:solidFill>
                </a:endParaRPr>
              </a:p>
              <a:p>
                <a:pPr>
                  <a:spcBef>
                    <a:spcPts val="600"/>
                  </a:spcBef>
                </a:pPr>
                <a:r>
                  <a:rPr lang="ja-JP" altLang="en-US" sz="2000" dirty="0"/>
                  <a:t>　実験１：予備実験で</a:t>
                </a:r>
                <a:r>
                  <a:rPr lang="en-US" altLang="ja-JP" sz="2000" dirty="0" err="1"/>
                  <a:t>F1</a:t>
                </a:r>
                <a:r>
                  <a:rPr lang="ja-JP" altLang="en-US" sz="2000" dirty="0"/>
                  <a:t>値が最大となるしきい値を選択</a:t>
                </a:r>
                <a:endParaRPr lang="en-US" altLang="ja-JP" sz="2000" dirty="0"/>
              </a:p>
              <a:p>
                <a:pPr>
                  <a:spcBef>
                    <a:spcPts val="600"/>
                  </a:spcBef>
                </a:pPr>
                <a:r>
                  <a:rPr lang="ja-JP" altLang="en-US" sz="2000" dirty="0"/>
                  <a:t>　実験２：</a:t>
                </a:r>
                <a14:m>
                  <m:oMath xmlns:m="http://schemas.openxmlformats.org/officeDocument/2006/math">
                    <m:r>
                      <a:rPr lang="en-US" altLang="ja-JP" sz="2000" b="0" i="1" dirty="0" smtClean="0">
                        <a:latin typeface="Cambria Math" panose="02040503050406030204" pitchFamily="18" charset="0"/>
                      </a:rPr>
                      <m:t>𝜃</m:t>
                    </m:r>
                    <m:r>
                      <a:rPr lang="en-US" altLang="ja-JP" sz="2000" b="0" i="1" dirty="0" smtClean="0">
                        <a:latin typeface="Cambria Math" panose="02040503050406030204" pitchFamily="18" charset="0"/>
                      </a:rPr>
                      <m:t>𝑟</m:t>
                    </m:r>
                  </m:oMath>
                </a14:m>
                <a:r>
                  <a:rPr lang="ja-JP" altLang="en-US" sz="2000" dirty="0"/>
                  <a:t>（コア関数の残存割合）のみ事後的に最適値を設定</a:t>
                </a:r>
                <a:r>
                  <a:rPr lang="en-US" altLang="ja-JP" sz="2000" baseline="30000" dirty="0"/>
                  <a:t>※</a:t>
                </a:r>
                <a:r>
                  <a:rPr lang="ja-JP" altLang="en-US" sz="2000" baseline="30000" dirty="0"/>
                  <a:t>２</a:t>
                </a:r>
                <a:r>
                  <a:rPr lang="ja-JP" altLang="en-US" sz="2000" dirty="0"/>
                  <a:t>，</a:t>
                </a:r>
                <a:br>
                  <a:rPr lang="en-US" altLang="ja-JP" sz="2000" dirty="0"/>
                </a:br>
                <a:r>
                  <a:rPr lang="ja-JP" altLang="en-US" sz="2000" dirty="0"/>
                  <a:t>　　　　　他のしきい値は実験１と同じ値を使用</a:t>
                </a:r>
                <a:endParaRPr lang="en-US" altLang="ja-JP" sz="2000" dirty="0"/>
              </a:p>
            </p:txBody>
          </p:sp>
        </mc:Choice>
        <mc:Fallback xmlns="">
          <p:sp>
            <p:nvSpPr>
              <p:cNvPr id="9" name="コンテンツ プレースホルダー 4">
                <a:extLst>
                  <a:ext uri="{FF2B5EF4-FFF2-40B4-BE49-F238E27FC236}">
                    <a16:creationId xmlns:a16="http://schemas.microsoft.com/office/drawing/2014/main" id="{BAAE1B66-9D89-2A61-AA2F-871B07F0AE73}"/>
                  </a:ext>
                </a:extLst>
              </p:cNvPr>
              <p:cNvSpPr>
                <a:spLocks noGrp="1" noRot="1" noChangeAspect="1" noMove="1" noResize="1" noEditPoints="1" noAdjustHandles="1" noChangeArrowheads="1" noChangeShapeType="1" noTextEdit="1"/>
              </p:cNvSpPr>
              <p:nvPr>
                <p:ph idx="14"/>
              </p:nvPr>
            </p:nvSpPr>
            <p:spPr>
              <a:xfrm>
                <a:off x="396000" y="3040742"/>
                <a:ext cx="8352000" cy="2490107"/>
              </a:xfrm>
              <a:prstGeom prst="roundRect">
                <a:avLst>
                  <a:gd name="adj" fmla="val 6572"/>
                </a:avLst>
              </a:prstGeom>
              <a:blipFill>
                <a:blip r:embed="rId3"/>
                <a:stretch>
                  <a:fillRect l="-583" r="-4006"/>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944521628"/>
      </p:ext>
    </p:extLst>
  </p:cSld>
  <p:clrMapOvr>
    <a:masterClrMapping/>
  </p:clrMapOvr>
  <mc:AlternateContent xmlns:mc="http://schemas.openxmlformats.org/markup-compatibility/2006">
    <mc:Choice xmlns:p14="http://schemas.microsoft.com/office/powerpoint/2010/main" Requires="p14">
      <p:transition spd="slow" p14:dur="2000" advTm="73551"/>
    </mc:Choice>
    <mc:Fallback>
      <p:transition spd="slow" advTm="73551"/>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14BB97-AEA2-F359-C13C-15672C9C2FE2}"/>
              </a:ext>
            </a:extLst>
          </p:cNvPr>
          <p:cNvSpPr>
            <a:spLocks noGrp="1"/>
          </p:cNvSpPr>
          <p:nvPr>
            <p:ph type="title"/>
          </p:nvPr>
        </p:nvSpPr>
        <p:spPr/>
        <p:txBody>
          <a:bodyPr/>
          <a:lstStyle/>
          <a:p>
            <a:r>
              <a:rPr kumimoji="1" lang="ja-JP" altLang="en-US"/>
              <a:t>既存手法との性能比較</a:t>
            </a:r>
          </a:p>
        </p:txBody>
      </p:sp>
      <p:sp>
        <p:nvSpPr>
          <p:cNvPr id="4" name="スライド番号プレースホルダー 3">
            <a:extLst>
              <a:ext uri="{FF2B5EF4-FFF2-40B4-BE49-F238E27FC236}">
                <a16:creationId xmlns:a16="http://schemas.microsoft.com/office/drawing/2014/main" id="{C601C85A-CBE0-3C6C-D761-5019C74AE1E6}"/>
              </a:ext>
            </a:extLst>
          </p:cNvPr>
          <p:cNvSpPr>
            <a:spLocks noGrp="1"/>
          </p:cNvSpPr>
          <p:nvPr>
            <p:ph type="sldNum" sz="quarter" idx="12"/>
          </p:nvPr>
        </p:nvSpPr>
        <p:spPr/>
        <p:txBody>
          <a:bodyPr/>
          <a:lstStyle/>
          <a:p>
            <a:fld id="{B16735D3-C9E7-F649-AF37-A9D08763696D}" type="slidenum">
              <a:rPr lang="ja-JP" altLang="en-US" smtClean="0"/>
              <a:pPr/>
              <a:t>15</a:t>
            </a:fld>
            <a:endParaRPr lang="ja-JP" altLang="en-US"/>
          </a:p>
        </p:txBody>
      </p:sp>
      <p:graphicFrame>
        <p:nvGraphicFramePr>
          <p:cNvPr id="8" name="表 7">
            <a:extLst>
              <a:ext uri="{FF2B5EF4-FFF2-40B4-BE49-F238E27FC236}">
                <a16:creationId xmlns:a16="http://schemas.microsoft.com/office/drawing/2014/main" id="{E3582BBD-6079-7B0B-70AA-983ED7DB6F1B}"/>
              </a:ext>
            </a:extLst>
          </p:cNvPr>
          <p:cNvGraphicFramePr>
            <a:graphicFrameLocks noGrp="1"/>
          </p:cNvGraphicFramePr>
          <p:nvPr>
            <p:extLst>
              <p:ext uri="{D42A27DB-BD31-4B8C-83A1-F6EECF244321}">
                <p14:modId xmlns:p14="http://schemas.microsoft.com/office/powerpoint/2010/main" val="3768372711"/>
              </p:ext>
            </p:extLst>
          </p:nvPr>
        </p:nvGraphicFramePr>
        <p:xfrm>
          <a:off x="395999" y="1728000"/>
          <a:ext cx="8351999" cy="2926080"/>
        </p:xfrm>
        <a:graphic>
          <a:graphicData uri="http://schemas.openxmlformats.org/drawingml/2006/table">
            <a:tbl>
              <a:tblPr firstRow="1" bandRow="1">
                <a:tableStyleId>{5940675A-B579-460E-94D1-54222C63F5DA}</a:tableStyleId>
              </a:tblPr>
              <a:tblGrid>
                <a:gridCol w="2699626">
                  <a:extLst>
                    <a:ext uri="{9D8B030D-6E8A-4147-A177-3AD203B41FA5}">
                      <a16:colId xmlns:a16="http://schemas.microsoft.com/office/drawing/2014/main" val="3276580368"/>
                    </a:ext>
                  </a:extLst>
                </a:gridCol>
                <a:gridCol w="1866900">
                  <a:extLst>
                    <a:ext uri="{9D8B030D-6E8A-4147-A177-3AD203B41FA5}">
                      <a16:colId xmlns:a16="http://schemas.microsoft.com/office/drawing/2014/main" val="2753594533"/>
                    </a:ext>
                  </a:extLst>
                </a:gridCol>
                <a:gridCol w="1905000">
                  <a:extLst>
                    <a:ext uri="{9D8B030D-6E8A-4147-A177-3AD203B41FA5}">
                      <a16:colId xmlns:a16="http://schemas.microsoft.com/office/drawing/2014/main" val="3641731630"/>
                    </a:ext>
                  </a:extLst>
                </a:gridCol>
                <a:gridCol w="1880473">
                  <a:extLst>
                    <a:ext uri="{9D8B030D-6E8A-4147-A177-3AD203B41FA5}">
                      <a16:colId xmlns:a16="http://schemas.microsoft.com/office/drawing/2014/main" val="3256046382"/>
                    </a:ext>
                  </a:extLst>
                </a:gridCol>
              </a:tblGrid>
              <a:tr h="350302">
                <a:tc>
                  <a:txBody>
                    <a:bodyPr/>
                    <a:lstStyle/>
                    <a:p>
                      <a:pPr algn="ctr"/>
                      <a:endParaRPr kumimoji="1" lang="ja-JP" altLang="en-US"/>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ja-JP" altLang="en-US" dirty="0"/>
                        <a:t>再現率</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ja-JP" altLang="en-US"/>
                        <a:t>適合率</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a:t>F1</a:t>
                      </a:r>
                      <a:r>
                        <a:rPr kumimoji="1" lang="ja-JP" altLang="en-US"/>
                        <a:t>値</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extLst>
                  <a:ext uri="{0D108BD9-81ED-4DB2-BD59-A6C34878D82A}">
                    <a16:rowId xmlns:a16="http://schemas.microsoft.com/office/drawing/2014/main" val="3435424119"/>
                  </a:ext>
                </a:extLst>
              </a:tr>
              <a:tr h="350302">
                <a:tc>
                  <a:txBody>
                    <a:bodyPr/>
                    <a:lstStyle/>
                    <a:p>
                      <a:pPr algn="ctr"/>
                      <a:r>
                        <a:rPr kumimoji="1" lang="ja-JP" altLang="en-US"/>
                        <a:t>提案手法</a:t>
                      </a:r>
                      <a:endParaRPr kumimoji="1" lang="en-US" altLang="ja-JP"/>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b="1"/>
                        <a:t>0.735</a:t>
                      </a:r>
                      <a:endParaRPr kumimoji="1" lang="ja-JP" altLang="en-US" b="1"/>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1"/>
                        <a:t>1.000</a:t>
                      </a:r>
                      <a:endParaRPr kumimoji="1" lang="ja-JP" altLang="en-US" b="1"/>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b="1"/>
                        <a:t>0.847</a:t>
                      </a:r>
                      <a:endParaRPr kumimoji="1" lang="ja-JP" altLang="en-US" b="1"/>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extLst>
                  <a:ext uri="{0D108BD9-81ED-4DB2-BD59-A6C34878D82A}">
                    <a16:rowId xmlns:a16="http://schemas.microsoft.com/office/drawing/2014/main" val="3297890607"/>
                  </a:ext>
                </a:extLst>
              </a:tr>
              <a:tr h="350302">
                <a:tc>
                  <a:txBody>
                    <a:bodyPr/>
                    <a:lstStyle/>
                    <a:p>
                      <a:pPr algn="ctr"/>
                      <a:r>
                        <a:rPr kumimoji="1" lang="en-US" altLang="ja-JP" dirty="0" err="1"/>
                        <a:t>BinCoFer</a:t>
                      </a:r>
                      <a:r>
                        <a:rPr lang="ja-JP" altLang="en-US" baseline="0" dirty="0"/>
                        <a:t>（再実装）</a:t>
                      </a:r>
                      <a:r>
                        <a:rPr lang="ja-JP" altLang="ja-JP" baseline="30000" dirty="0"/>
                        <a:t>††</a:t>
                      </a:r>
                      <a:endParaRPr kumimoji="1" lang="ja-JP" altLang="en-US" baseline="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dirty="0"/>
                        <a:t>0.515</a:t>
                      </a:r>
                      <a:endParaRPr kumimoji="1" lang="ja-JP" altLang="en-US" dirty="0"/>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0.745</a:t>
                      </a:r>
                      <a:endParaRPr kumimoji="1" lang="ja-JP" altLang="en-US"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dirty="0"/>
                        <a:t>0.609</a:t>
                      </a:r>
                      <a:endParaRPr kumimoji="1" lang="ja-JP" altLang="en-US" b="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extLst>
                  <a:ext uri="{0D108BD9-81ED-4DB2-BD59-A6C34878D82A}">
                    <a16:rowId xmlns:a16="http://schemas.microsoft.com/office/drawing/2014/main" val="2163173367"/>
                  </a:ext>
                </a:extLst>
              </a:tr>
              <a:tr h="350302">
                <a:tc>
                  <a:txBody>
                    <a:bodyPr/>
                    <a:lstStyle/>
                    <a:p>
                      <a:pPr algn="ctr"/>
                      <a:r>
                        <a:rPr kumimoji="1" lang="en-US" altLang="ja-JP" dirty="0" err="1"/>
                        <a:t>BinCoFer</a:t>
                      </a:r>
                      <a:r>
                        <a:rPr lang="ja-JP" altLang="ja-JP" baseline="30000" dirty="0"/>
                        <a:t>†</a:t>
                      </a:r>
                      <a:endParaRPr kumimoji="1" lang="ja-JP" altLang="en-US" baseline="30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a:t>0.649</a:t>
                      </a:r>
                      <a:endParaRPr kumimoji="1" lang="ja-JP" altLang="en-US"/>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0.893</a:t>
                      </a:r>
                      <a:endParaRPr kumimoji="1" lang="ja-JP" altLang="en-US"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b="0"/>
                        <a:t>0.752</a:t>
                      </a:r>
                      <a:endParaRPr kumimoji="1" lang="ja-JP" altLang="en-US" b="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extLst>
                  <a:ext uri="{0D108BD9-81ED-4DB2-BD59-A6C34878D82A}">
                    <a16:rowId xmlns:a16="http://schemas.microsoft.com/office/drawing/2014/main" val="3251270292"/>
                  </a:ext>
                </a:extLst>
              </a:tr>
              <a:tr h="350302">
                <a:tc>
                  <a:txBody>
                    <a:bodyPr/>
                    <a:lstStyle/>
                    <a:p>
                      <a:pPr algn="ctr"/>
                      <a:r>
                        <a:rPr kumimoji="1" lang="en-US" altLang="ja-JP" dirty="0" err="1"/>
                        <a:t>B2SFinder</a:t>
                      </a:r>
                      <a:r>
                        <a:rPr lang="ja-JP" altLang="ja-JP" baseline="30000" dirty="0"/>
                        <a:t>†</a:t>
                      </a:r>
                      <a:endParaRPr kumimoji="1" lang="ja-JP" altLang="en-US" baseline="30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a:t>0.609</a:t>
                      </a:r>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dirty="0"/>
                        <a:t>0.679</a:t>
                      </a:r>
                      <a:endParaRPr kumimoji="1" lang="ja-JP" altLang="en-US"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a:t>0.642</a:t>
                      </a:r>
                      <a:endParaRPr kumimoji="1" lang="ja-JP" altLang="en-US"/>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extLst>
                  <a:ext uri="{0D108BD9-81ED-4DB2-BD59-A6C34878D82A}">
                    <a16:rowId xmlns:a16="http://schemas.microsoft.com/office/drawing/2014/main" val="4012071619"/>
                  </a:ext>
                </a:extLst>
              </a:tr>
              <a:tr h="350302">
                <a:tc>
                  <a:txBody>
                    <a:bodyPr/>
                    <a:lstStyle/>
                    <a:p>
                      <a:pPr algn="ctr"/>
                      <a:r>
                        <a:rPr kumimoji="1" lang="en-US" altLang="ja-JP" dirty="0" err="1"/>
                        <a:t>ModX</a:t>
                      </a:r>
                      <a:r>
                        <a:rPr lang="ja-JP" altLang="ja-JP" baseline="30000" dirty="0"/>
                        <a:t>†</a:t>
                      </a:r>
                      <a:endParaRPr kumimoji="1" lang="ja-JP" altLang="en-US" baseline="30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dirty="0"/>
                        <a:t>0.648</a:t>
                      </a:r>
                      <a:endParaRPr kumimoji="1" lang="ja-JP" altLang="en-US" dirty="0"/>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0.693</a:t>
                      </a:r>
                      <a:endParaRPr kumimoji="1" lang="ja-JP" altLang="en-US"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b="0"/>
                        <a:t>0.669</a:t>
                      </a:r>
                      <a:endParaRPr kumimoji="1" lang="ja-JP" altLang="en-US" b="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extLst>
                  <a:ext uri="{0D108BD9-81ED-4DB2-BD59-A6C34878D82A}">
                    <a16:rowId xmlns:a16="http://schemas.microsoft.com/office/drawing/2014/main" val="2763550904"/>
                  </a:ext>
                </a:extLst>
              </a:tr>
              <a:tr h="350302">
                <a:tc>
                  <a:txBody>
                    <a:bodyPr/>
                    <a:lstStyle/>
                    <a:p>
                      <a:pPr algn="ctr"/>
                      <a:r>
                        <a:rPr kumimoji="1" lang="en-US" altLang="ja-JP" dirty="0" err="1"/>
                        <a:t>LibAM</a:t>
                      </a:r>
                      <a:r>
                        <a:rPr lang="ja-JP" altLang="ja-JP" baseline="30000" dirty="0"/>
                        <a:t>†</a:t>
                      </a:r>
                      <a:endParaRPr kumimoji="1" lang="ja-JP" altLang="en-US"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dirty="0"/>
                        <a:t>0.384</a:t>
                      </a:r>
                      <a:endParaRPr kumimoji="1" lang="ja-JP" altLang="en-US" dirty="0"/>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0.936</a:t>
                      </a:r>
                      <a:endParaRPr kumimoji="1" lang="ja-JP" altLang="en-US"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dirty="0"/>
                        <a:t>0.545</a:t>
                      </a:r>
                      <a:endParaRPr kumimoji="1" lang="ja-JP" altLang="en-US"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extLst>
                  <a:ext uri="{0D108BD9-81ED-4DB2-BD59-A6C34878D82A}">
                    <a16:rowId xmlns:a16="http://schemas.microsoft.com/office/drawing/2014/main" val="1508066110"/>
                  </a:ext>
                </a:extLst>
              </a:tr>
              <a:tr h="350302">
                <a:tc>
                  <a:txBody>
                    <a:bodyPr/>
                    <a:lstStyle/>
                    <a:p>
                      <a:pPr algn="ctr"/>
                      <a:r>
                        <a:rPr kumimoji="1" lang="en-US" altLang="ja-JP" dirty="0" err="1"/>
                        <a:t>BinaryAI</a:t>
                      </a:r>
                      <a:r>
                        <a:rPr lang="ja-JP" altLang="ja-JP" baseline="30000" dirty="0"/>
                        <a:t>†</a:t>
                      </a:r>
                      <a:endParaRPr kumimoji="1" lang="ja-JP" altLang="en-US"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dirty="0"/>
                        <a:t>0.684</a:t>
                      </a:r>
                      <a:endParaRPr kumimoji="1" lang="ja-JP" altLang="en-US" dirty="0"/>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0.684</a:t>
                      </a:r>
                      <a:endParaRPr kumimoji="1" lang="ja-JP" altLang="en-US" dirty="0"/>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tc>
                  <a:txBody>
                    <a:bodyPr/>
                    <a:lstStyle/>
                    <a:p>
                      <a:pPr algn="ctr"/>
                      <a:r>
                        <a:rPr kumimoji="1" lang="en-US" altLang="ja-JP" dirty="0"/>
                        <a:t>0.684</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alpha val="20000"/>
                      </a:schemeClr>
                    </a:solidFill>
                  </a:tcPr>
                </a:tc>
                <a:extLst>
                  <a:ext uri="{0D108BD9-81ED-4DB2-BD59-A6C34878D82A}">
                    <a16:rowId xmlns:a16="http://schemas.microsoft.com/office/drawing/2014/main" val="121739408"/>
                  </a:ext>
                </a:extLst>
              </a:tr>
            </a:tbl>
          </a:graphicData>
        </a:graphic>
      </p:graphicFrame>
      <p:sp>
        <p:nvSpPr>
          <p:cNvPr id="9" name="正方形/長方形 8">
            <a:extLst>
              <a:ext uri="{FF2B5EF4-FFF2-40B4-BE49-F238E27FC236}">
                <a16:creationId xmlns:a16="http://schemas.microsoft.com/office/drawing/2014/main" id="{539E5699-B0CC-D590-B486-766ACF51A758}"/>
              </a:ext>
            </a:extLst>
          </p:cNvPr>
          <p:cNvSpPr/>
          <p:nvPr/>
        </p:nvSpPr>
        <p:spPr>
          <a:xfrm>
            <a:off x="601436" y="5800736"/>
            <a:ext cx="7810499" cy="797448"/>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nSpc>
                <a:spcPct val="90000"/>
              </a:lnSpc>
              <a:spcBef>
                <a:spcPts val="300"/>
              </a:spcBef>
              <a:spcAft>
                <a:spcPts val="100"/>
              </a:spcAft>
            </a:pPr>
            <a:r>
              <a:rPr lang="ja-JP" altLang="ja-JP" sz="1600" dirty="0">
                <a:solidFill>
                  <a:schemeClr val="tx1"/>
                </a:solidFill>
              </a:rPr>
              <a:t>†</a:t>
            </a:r>
            <a:r>
              <a:rPr lang="ja-JP" altLang="en-US" sz="1600" spc="110" dirty="0">
                <a:solidFill>
                  <a:schemeClr val="tx1"/>
                </a:solidFill>
                <a:latin typeface="Segoe UI" panose="020B0502040204020203" pitchFamily="34" charset="0"/>
                <a:cs typeface="Segoe UI" panose="020B0502040204020203" pitchFamily="34" charset="0"/>
              </a:rPr>
              <a:t>は</a:t>
            </a:r>
            <a:r>
              <a:rPr kumimoji="1" lang="ja-JP" altLang="en-US" sz="1600" spc="110" baseline="0" dirty="0">
                <a:solidFill>
                  <a:schemeClr val="tx1"/>
                </a:solidFill>
                <a:latin typeface="Segoe UI" panose="020B0502040204020203" pitchFamily="34" charset="0"/>
                <a:cs typeface="Segoe UI" panose="020B0502040204020203" pitchFamily="34" charset="0"/>
              </a:rPr>
              <a:t>既存手法であり，各数値は先行研究</a:t>
            </a:r>
            <a:r>
              <a:rPr kumimoji="1" lang="en-US" altLang="ja-JP" sz="1600" spc="110" baseline="30000" dirty="0">
                <a:solidFill>
                  <a:schemeClr val="tx1"/>
                </a:solidFill>
                <a:latin typeface="Segoe UI" panose="020B0502040204020203" pitchFamily="34" charset="0"/>
                <a:cs typeface="Segoe UI" panose="020B0502040204020203" pitchFamily="34" charset="0"/>
              </a:rPr>
              <a:t>[1]</a:t>
            </a:r>
            <a:r>
              <a:rPr kumimoji="1" lang="ja-JP" altLang="en-US" sz="1600" spc="110" dirty="0">
                <a:solidFill>
                  <a:schemeClr val="tx1"/>
                </a:solidFill>
                <a:latin typeface="Segoe UI" panose="020B0502040204020203" pitchFamily="34" charset="0"/>
                <a:cs typeface="Segoe UI" panose="020B0502040204020203" pitchFamily="34" charset="0"/>
              </a:rPr>
              <a:t>からの引用．</a:t>
            </a:r>
            <a:br>
              <a:rPr kumimoji="1" lang="en-US" altLang="ja-JP" sz="1600" spc="110" dirty="0">
                <a:solidFill>
                  <a:schemeClr val="tx1"/>
                </a:solidFill>
                <a:latin typeface="Segoe UI" panose="020B0502040204020203" pitchFamily="34" charset="0"/>
                <a:cs typeface="Segoe UI" panose="020B0502040204020203" pitchFamily="34" charset="0"/>
              </a:rPr>
            </a:br>
            <a:r>
              <a:rPr lang="ja-JP" altLang="ja-JP" sz="1600" dirty="0">
                <a:solidFill>
                  <a:schemeClr val="tx1"/>
                </a:solidFill>
              </a:rPr>
              <a:t>† †</a:t>
            </a:r>
            <a:r>
              <a:rPr lang="ja-JP" altLang="en-US" sz="1600" dirty="0">
                <a:solidFill>
                  <a:schemeClr val="tx1"/>
                </a:solidFill>
              </a:rPr>
              <a:t>は提案手法で用いた既存手法の再実装であり，利用している内部ツールが異なる．</a:t>
            </a:r>
            <a:endParaRPr kumimoji="1" lang="en-US" altLang="ja-JP" sz="1600" spc="110" dirty="0">
              <a:solidFill>
                <a:schemeClr val="tx1"/>
              </a:solidFill>
              <a:latin typeface="Segoe UI" panose="020B0502040204020203" pitchFamily="34" charset="0"/>
              <a:cs typeface="Segoe UI" panose="020B0502040204020203" pitchFamily="34" charset="0"/>
            </a:endParaRPr>
          </a:p>
        </p:txBody>
      </p:sp>
      <p:sp>
        <p:nvSpPr>
          <p:cNvPr id="10" name="四角形: 角を丸くする 9">
            <a:extLst>
              <a:ext uri="{FF2B5EF4-FFF2-40B4-BE49-F238E27FC236}">
                <a16:creationId xmlns:a16="http://schemas.microsoft.com/office/drawing/2014/main" id="{0ABB3251-DF6D-A8B0-2EBC-EE09F475BD7C}"/>
              </a:ext>
            </a:extLst>
          </p:cNvPr>
          <p:cNvSpPr/>
          <p:nvPr/>
        </p:nvSpPr>
        <p:spPr>
          <a:xfrm>
            <a:off x="395754" y="4813631"/>
            <a:ext cx="8352244" cy="859201"/>
          </a:xfrm>
          <a:prstGeom prst="roundRect">
            <a:avLst>
              <a:gd name="adj" fmla="val 12551"/>
            </a:avLst>
          </a:prstGeom>
          <a:solidFill>
            <a:schemeClr val="accent1">
              <a:lumMod val="20000"/>
              <a:lumOff val="80000"/>
              <a:alpha val="50000"/>
            </a:schemeClr>
          </a:solidFill>
          <a:ln w="19050">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r>
              <a:rPr lang="ja-JP" altLang="en-US" sz="2400" b="1">
                <a:solidFill>
                  <a:schemeClr val="accent1"/>
                </a:solidFill>
              </a:rPr>
              <a:t>全ての指標で既存手法を上回り，　　　</a:t>
            </a:r>
            <a:endParaRPr lang="en-US" altLang="ja-JP" sz="2400" b="1">
              <a:solidFill>
                <a:schemeClr val="accent1"/>
              </a:solidFill>
            </a:endParaRPr>
          </a:p>
          <a:p>
            <a:pPr algn="ctr"/>
            <a:r>
              <a:rPr lang="ja-JP" altLang="en-US" sz="2400" b="1">
                <a:solidFill>
                  <a:schemeClr val="accent1"/>
                </a:solidFill>
              </a:rPr>
              <a:t>依存関係を利用することの有効性を実証</a:t>
            </a:r>
          </a:p>
        </p:txBody>
      </p:sp>
    </p:spTree>
    <p:extLst>
      <p:ext uri="{BB962C8B-B14F-4D97-AF65-F5344CB8AC3E}">
        <p14:creationId xmlns:p14="http://schemas.microsoft.com/office/powerpoint/2010/main" val="561089002"/>
      </p:ext>
    </p:extLst>
  </p:cSld>
  <p:clrMapOvr>
    <a:masterClrMapping/>
  </p:clrMapOvr>
  <mc:AlternateContent xmlns:mc="http://schemas.openxmlformats.org/markup-compatibility/2006">
    <mc:Choice xmlns:p14="http://schemas.microsoft.com/office/powerpoint/2010/main" Requires="p14">
      <p:transition spd="slow" p14:dur="2000" advTm="26063"/>
    </mc:Choice>
    <mc:Fallback>
      <p:transition spd="slow" advTm="26063"/>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CA5A0-DFAF-368D-73F6-3F5838CE87FF}"/>
            </a:ext>
          </a:extLst>
        </p:cNvPr>
        <p:cNvGrpSpPr/>
        <p:nvPr/>
      </p:nvGrpSpPr>
      <p:grpSpPr>
        <a:xfrm>
          <a:off x="0" y="0"/>
          <a:ext cx="0" cy="0"/>
          <a:chOff x="0" y="0"/>
          <a:chExt cx="0" cy="0"/>
        </a:xfrm>
      </p:grpSpPr>
      <p:pic>
        <p:nvPicPr>
          <p:cNvPr id="8" name="図 7" descr="The image is a table comparing two numerical values (0.867 and 0.857) across three categories: DUP, CALL, and LIB, with annotations indicating various X positions.&#10;&#10;AI 生成コンテンツは誤りを含む可能性があります。">
            <a:extLst>
              <a:ext uri="{FF2B5EF4-FFF2-40B4-BE49-F238E27FC236}">
                <a16:creationId xmlns:a16="http://schemas.microsoft.com/office/drawing/2014/main" id="{34E93AD2-B158-86FA-49C3-758A7AAFB6B2}"/>
              </a:ext>
            </a:extLst>
          </p:cNvPr>
          <p:cNvPicPr>
            <a:picLocks noChangeAspect="1"/>
          </p:cNvPicPr>
          <p:nvPr/>
        </p:nvPicPr>
        <p:blipFill>
          <a:blip r:embed="rId3"/>
          <a:stretch>
            <a:fillRect/>
          </a:stretch>
        </p:blipFill>
        <p:spPr>
          <a:xfrm>
            <a:off x="396000" y="1688291"/>
            <a:ext cx="8346147" cy="3432345"/>
          </a:xfrm>
          <a:prstGeom prst="rect">
            <a:avLst/>
          </a:prstGeom>
        </p:spPr>
      </p:pic>
      <p:sp>
        <p:nvSpPr>
          <p:cNvPr id="2" name="タイトル 1">
            <a:extLst>
              <a:ext uri="{FF2B5EF4-FFF2-40B4-BE49-F238E27FC236}">
                <a16:creationId xmlns:a16="http://schemas.microsoft.com/office/drawing/2014/main" id="{10F68503-696A-EB33-D2B1-25AAE147A0FA}"/>
              </a:ext>
            </a:extLst>
          </p:cNvPr>
          <p:cNvSpPr>
            <a:spLocks noGrp="1"/>
          </p:cNvSpPr>
          <p:nvPr>
            <p:ph type="title"/>
          </p:nvPr>
        </p:nvSpPr>
        <p:spPr/>
        <p:txBody>
          <a:bodyPr anchor="ctr"/>
          <a:lstStyle/>
          <a:p>
            <a:r>
              <a:rPr lang="ja-JP" altLang="ja-JP"/>
              <a:t>各</a:t>
            </a:r>
            <a:r>
              <a:rPr lang="ja-JP" altLang="en-US"/>
              <a:t>依存関係</a:t>
            </a:r>
            <a:r>
              <a:rPr lang="ja-JP" altLang="ja-JP"/>
              <a:t>フィルタの有無</a:t>
            </a:r>
            <a:r>
              <a:rPr lang="ja-JP" altLang="en-US"/>
              <a:t>による</a:t>
            </a:r>
            <a:br>
              <a:rPr lang="en-US" altLang="ja-JP"/>
            </a:br>
            <a:r>
              <a:rPr lang="ja-JP" altLang="en-US"/>
              <a:t>性能変化の比較</a:t>
            </a:r>
            <a:endParaRPr kumimoji="1" lang="ja-JP" altLang="en-US"/>
          </a:p>
        </p:txBody>
      </p:sp>
      <p:sp>
        <p:nvSpPr>
          <p:cNvPr id="3" name="コンテンツ プレースホルダー 2">
            <a:extLst>
              <a:ext uri="{FF2B5EF4-FFF2-40B4-BE49-F238E27FC236}">
                <a16:creationId xmlns:a16="http://schemas.microsoft.com/office/drawing/2014/main" id="{903FB0D9-C547-FB9D-81F3-0D57DF970939}"/>
              </a:ext>
            </a:extLst>
          </p:cNvPr>
          <p:cNvSpPr>
            <a:spLocks noGrp="1"/>
          </p:cNvSpPr>
          <p:nvPr>
            <p:ph idx="1"/>
          </p:nvPr>
        </p:nvSpPr>
        <p:spPr>
          <a:xfrm>
            <a:off x="396000" y="5133197"/>
            <a:ext cx="8352000" cy="1153563"/>
          </a:xfrm>
          <a:prstGeom prst="roundRect">
            <a:avLst/>
          </a:prstGeom>
          <a:solidFill>
            <a:schemeClr val="accent1">
              <a:lumMod val="20000"/>
              <a:lumOff val="80000"/>
              <a:alpha val="50000"/>
            </a:schemeClr>
          </a:solidFill>
          <a:ln w="19050">
            <a:solidFill>
              <a:schemeClr val="accent1"/>
            </a:solidFill>
          </a:ln>
        </p:spPr>
        <p:txBody>
          <a:bodyPr wrap="square" anchor="ctr">
            <a:spAutoFit/>
          </a:bodyPr>
          <a:lstStyle/>
          <a:p>
            <a:pPr>
              <a:spcBef>
                <a:spcPts val="400"/>
              </a:spcBef>
              <a:buNone/>
            </a:pPr>
            <a:r>
              <a:rPr lang="ja-JP" altLang="en-US" sz="2000"/>
              <a:t>　◦</a:t>
            </a:r>
            <a:r>
              <a:rPr lang="en-US" altLang="ja-JP" sz="2000"/>
              <a:t>DUP</a:t>
            </a:r>
            <a:r>
              <a:rPr lang="ja-JP" altLang="en-US" sz="2000"/>
              <a:t>・</a:t>
            </a:r>
            <a:r>
              <a:rPr lang="en-US" altLang="ja-JP" sz="2000"/>
              <a:t>CALL</a:t>
            </a:r>
            <a:r>
              <a:rPr lang="ja-JP" altLang="en-US" sz="2000"/>
              <a:t>フィルタの使用は</a:t>
            </a:r>
            <a:r>
              <a:rPr lang="en-US" altLang="ja-JP" sz="2000" err="1"/>
              <a:t>F1</a:t>
            </a:r>
            <a:r>
              <a:rPr lang="ja-JP" altLang="en-US" sz="2000"/>
              <a:t>値を向上</a:t>
            </a:r>
            <a:endParaRPr lang="en-US" altLang="ja-JP" sz="2000"/>
          </a:p>
          <a:p>
            <a:pPr>
              <a:spcBef>
                <a:spcPts val="400"/>
              </a:spcBef>
              <a:buNone/>
            </a:pPr>
            <a:r>
              <a:rPr lang="ja-JP" altLang="en-US" sz="2000"/>
              <a:t>　◦</a:t>
            </a:r>
            <a:r>
              <a:rPr lang="en-US" altLang="ja-JP" sz="2000"/>
              <a:t>LIB</a:t>
            </a:r>
            <a:r>
              <a:rPr lang="ja-JP" altLang="en-US" sz="2000"/>
              <a:t>フィルタの効果は見られなかった</a:t>
            </a:r>
            <a:endParaRPr lang="en-US" altLang="ja-JP" sz="2000"/>
          </a:p>
          <a:p>
            <a:pPr>
              <a:spcBef>
                <a:spcPts val="400"/>
              </a:spcBef>
              <a:buNone/>
            </a:pPr>
            <a:r>
              <a:rPr lang="ja-JP" altLang="en-US" sz="2000"/>
              <a:t>　◦複数のフィルタを使用しても精度向上は限定的</a:t>
            </a:r>
            <a:endParaRPr kumimoji="1" lang="ja-JP" altLang="en-US" sz="2000"/>
          </a:p>
        </p:txBody>
      </p:sp>
      <p:sp>
        <p:nvSpPr>
          <p:cNvPr id="4" name="スライド番号プレースホルダー 3">
            <a:extLst>
              <a:ext uri="{FF2B5EF4-FFF2-40B4-BE49-F238E27FC236}">
                <a16:creationId xmlns:a16="http://schemas.microsoft.com/office/drawing/2014/main" id="{B81556E5-7A40-FD44-ECC1-CDC9C670F6E0}"/>
              </a:ext>
            </a:extLst>
          </p:cNvPr>
          <p:cNvSpPr>
            <a:spLocks noGrp="1"/>
          </p:cNvSpPr>
          <p:nvPr>
            <p:ph type="sldNum" sz="quarter" idx="12"/>
          </p:nvPr>
        </p:nvSpPr>
        <p:spPr/>
        <p:txBody>
          <a:bodyPr/>
          <a:lstStyle/>
          <a:p>
            <a:fld id="{B16735D3-C9E7-F649-AF37-A9D08763696D}" type="slidenum">
              <a:rPr lang="ja-JP" altLang="en-US" smtClean="0"/>
              <a:pPr/>
              <a:t>16</a:t>
            </a:fld>
            <a:endParaRPr lang="ja-JP" altLang="en-US"/>
          </a:p>
        </p:txBody>
      </p:sp>
    </p:spTree>
    <p:extLst>
      <p:ext uri="{BB962C8B-B14F-4D97-AF65-F5344CB8AC3E}">
        <p14:creationId xmlns:p14="http://schemas.microsoft.com/office/powerpoint/2010/main" val="2224095149"/>
      </p:ext>
    </p:extLst>
  </p:cSld>
  <p:clrMapOvr>
    <a:masterClrMapping/>
  </p:clrMapOvr>
  <mc:AlternateContent xmlns:mc="http://schemas.openxmlformats.org/markup-compatibility/2006">
    <mc:Choice xmlns:p14="http://schemas.microsoft.com/office/powerpoint/2010/main" Requires="p14">
      <p:transition spd="slow" p14:dur="2000" advTm="10117"/>
    </mc:Choice>
    <mc:Fallback>
      <p:transition spd="slow" advTm="10117"/>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59269F-8520-8DA5-83B1-05D3A5F4E270}"/>
              </a:ext>
            </a:extLst>
          </p:cNvPr>
          <p:cNvSpPr>
            <a:spLocks noGrp="1"/>
          </p:cNvSpPr>
          <p:nvPr>
            <p:ph type="title"/>
          </p:nvPr>
        </p:nvSpPr>
        <p:spPr/>
        <p:txBody>
          <a:bodyPr anchor="ctr"/>
          <a:lstStyle/>
          <a:p>
            <a:r>
              <a:rPr lang="ja-JP" altLang="ja-JP"/>
              <a:t>各</a:t>
            </a:r>
            <a:r>
              <a:rPr lang="ja-JP" altLang="en-US"/>
              <a:t>依存関係</a:t>
            </a:r>
            <a:r>
              <a:rPr lang="ja-JP" altLang="ja-JP"/>
              <a:t>フィルタの有無</a:t>
            </a:r>
            <a:r>
              <a:rPr lang="ja-JP" altLang="en-US"/>
              <a:t>による</a:t>
            </a:r>
            <a:br>
              <a:rPr lang="en-US" altLang="ja-JP"/>
            </a:br>
            <a:r>
              <a:rPr lang="ja-JP" altLang="en-US"/>
              <a:t>性能変化の比較</a:t>
            </a:r>
            <a:endParaRPr kumimoji="1" lang="ja-JP" altLang="en-US"/>
          </a:p>
        </p:txBody>
      </p:sp>
      <p:sp>
        <p:nvSpPr>
          <p:cNvPr id="3" name="コンテンツ プレースホルダー 2">
            <a:extLst>
              <a:ext uri="{FF2B5EF4-FFF2-40B4-BE49-F238E27FC236}">
                <a16:creationId xmlns:a16="http://schemas.microsoft.com/office/drawing/2014/main" id="{5B6EA033-D1FD-03F6-7CD5-C08FEAC36A07}"/>
              </a:ext>
            </a:extLst>
          </p:cNvPr>
          <p:cNvSpPr>
            <a:spLocks noGrp="1"/>
          </p:cNvSpPr>
          <p:nvPr>
            <p:ph idx="1"/>
          </p:nvPr>
        </p:nvSpPr>
        <p:spPr>
          <a:xfrm>
            <a:off x="396000" y="5133197"/>
            <a:ext cx="8352000" cy="1153563"/>
          </a:xfrm>
          <a:prstGeom prst="roundRect">
            <a:avLst/>
          </a:prstGeom>
          <a:solidFill>
            <a:schemeClr val="accent1">
              <a:lumMod val="20000"/>
              <a:lumOff val="80000"/>
              <a:alpha val="50000"/>
            </a:schemeClr>
          </a:solidFill>
          <a:ln w="19050">
            <a:solidFill>
              <a:schemeClr val="accent1"/>
            </a:solidFill>
          </a:ln>
        </p:spPr>
        <p:txBody>
          <a:bodyPr wrap="square" anchor="ctr">
            <a:spAutoFit/>
          </a:bodyPr>
          <a:lstStyle/>
          <a:p>
            <a:pPr>
              <a:spcBef>
                <a:spcPts val="400"/>
              </a:spcBef>
              <a:buNone/>
            </a:pPr>
            <a:r>
              <a:rPr lang="ja-JP" altLang="en-US" sz="2000" b="1">
                <a:solidFill>
                  <a:schemeClr val="accent1"/>
                </a:solidFill>
              </a:rPr>
              <a:t>　◦</a:t>
            </a:r>
            <a:r>
              <a:rPr lang="en-US" altLang="ja-JP" sz="2000" b="1">
                <a:solidFill>
                  <a:schemeClr val="accent1"/>
                </a:solidFill>
              </a:rPr>
              <a:t>DUP</a:t>
            </a:r>
            <a:r>
              <a:rPr lang="ja-JP" altLang="en-US" sz="2000" b="1">
                <a:solidFill>
                  <a:schemeClr val="accent1"/>
                </a:solidFill>
              </a:rPr>
              <a:t>・</a:t>
            </a:r>
            <a:r>
              <a:rPr lang="en-US" altLang="ja-JP" sz="2000" b="1">
                <a:solidFill>
                  <a:schemeClr val="accent1"/>
                </a:solidFill>
              </a:rPr>
              <a:t>CALL</a:t>
            </a:r>
            <a:r>
              <a:rPr lang="ja-JP" altLang="en-US" sz="2000" b="1">
                <a:solidFill>
                  <a:schemeClr val="accent1"/>
                </a:solidFill>
              </a:rPr>
              <a:t>フィルタの使用は</a:t>
            </a:r>
            <a:r>
              <a:rPr lang="en-US" altLang="ja-JP" sz="2000" b="1" err="1">
                <a:solidFill>
                  <a:schemeClr val="accent1"/>
                </a:solidFill>
              </a:rPr>
              <a:t>F1</a:t>
            </a:r>
            <a:r>
              <a:rPr lang="ja-JP" altLang="en-US" sz="2000" b="1">
                <a:solidFill>
                  <a:schemeClr val="accent1"/>
                </a:solidFill>
              </a:rPr>
              <a:t>値を向上</a:t>
            </a:r>
            <a:endParaRPr lang="en-US" altLang="ja-JP" sz="2000" b="1">
              <a:solidFill>
                <a:schemeClr val="accent1"/>
              </a:solidFill>
            </a:endParaRPr>
          </a:p>
          <a:p>
            <a:pPr>
              <a:spcBef>
                <a:spcPts val="400"/>
              </a:spcBef>
              <a:buNone/>
            </a:pPr>
            <a:r>
              <a:rPr lang="ja-JP" altLang="en-US" sz="2000">
                <a:solidFill>
                  <a:schemeClr val="tx1">
                    <a:alpha val="50000"/>
                  </a:schemeClr>
                </a:solidFill>
              </a:rPr>
              <a:t>　◦</a:t>
            </a:r>
            <a:r>
              <a:rPr lang="en-US" altLang="ja-JP" sz="2000">
                <a:solidFill>
                  <a:schemeClr val="tx1">
                    <a:alpha val="50000"/>
                  </a:schemeClr>
                </a:solidFill>
              </a:rPr>
              <a:t>LIB</a:t>
            </a:r>
            <a:r>
              <a:rPr lang="ja-JP" altLang="en-US" sz="2000">
                <a:solidFill>
                  <a:schemeClr val="tx1">
                    <a:alpha val="50000"/>
                  </a:schemeClr>
                </a:solidFill>
              </a:rPr>
              <a:t>フィルタの効果は見られなかった</a:t>
            </a:r>
            <a:endParaRPr lang="en-US" altLang="ja-JP" sz="2000">
              <a:solidFill>
                <a:schemeClr val="tx1">
                  <a:alpha val="50000"/>
                </a:schemeClr>
              </a:solidFill>
            </a:endParaRPr>
          </a:p>
          <a:p>
            <a:pPr>
              <a:spcBef>
                <a:spcPts val="400"/>
              </a:spcBef>
              <a:buNone/>
            </a:pPr>
            <a:r>
              <a:rPr lang="ja-JP" altLang="en-US" sz="2000">
                <a:solidFill>
                  <a:schemeClr val="tx1">
                    <a:alpha val="50000"/>
                  </a:schemeClr>
                </a:solidFill>
              </a:rPr>
              <a:t>　◦複数のフィルタを使用しても精度向上は限定的</a:t>
            </a:r>
            <a:endParaRPr kumimoji="1" lang="ja-JP" altLang="en-US" sz="2000">
              <a:solidFill>
                <a:schemeClr val="tx1">
                  <a:alpha val="50000"/>
                </a:schemeClr>
              </a:solidFill>
            </a:endParaRPr>
          </a:p>
        </p:txBody>
      </p:sp>
      <p:sp>
        <p:nvSpPr>
          <p:cNvPr id="4" name="スライド番号プレースホルダー 3">
            <a:extLst>
              <a:ext uri="{FF2B5EF4-FFF2-40B4-BE49-F238E27FC236}">
                <a16:creationId xmlns:a16="http://schemas.microsoft.com/office/drawing/2014/main" id="{F98ECE84-850D-E0E4-F519-A381E4BDBBA6}"/>
              </a:ext>
            </a:extLst>
          </p:cNvPr>
          <p:cNvSpPr>
            <a:spLocks noGrp="1"/>
          </p:cNvSpPr>
          <p:nvPr>
            <p:ph type="sldNum" sz="quarter" idx="12"/>
          </p:nvPr>
        </p:nvSpPr>
        <p:spPr/>
        <p:txBody>
          <a:bodyPr/>
          <a:lstStyle/>
          <a:p>
            <a:fld id="{B16735D3-C9E7-F649-AF37-A9D08763696D}" type="slidenum">
              <a:rPr lang="ja-JP" altLang="en-US" smtClean="0"/>
              <a:pPr/>
              <a:t>17</a:t>
            </a:fld>
            <a:endParaRPr lang="ja-JP" altLang="en-US"/>
          </a:p>
        </p:txBody>
      </p:sp>
      <p:grpSp>
        <p:nvGrpSpPr>
          <p:cNvPr id="11" name="グループ化 10">
            <a:extLst>
              <a:ext uri="{FF2B5EF4-FFF2-40B4-BE49-F238E27FC236}">
                <a16:creationId xmlns:a16="http://schemas.microsoft.com/office/drawing/2014/main" id="{1BB6C465-4500-1D37-CA8D-C04337C58543}"/>
              </a:ext>
            </a:extLst>
          </p:cNvPr>
          <p:cNvGrpSpPr/>
          <p:nvPr/>
        </p:nvGrpSpPr>
        <p:grpSpPr>
          <a:xfrm>
            <a:off x="465936" y="3943928"/>
            <a:ext cx="8241249" cy="1015910"/>
            <a:chOff x="8697912" y="1842258"/>
            <a:chExt cx="3195638" cy="953397"/>
          </a:xfrm>
        </p:grpSpPr>
        <p:sp>
          <p:nvSpPr>
            <p:cNvPr id="12" name="四角形: 角を丸くする 11">
              <a:extLst>
                <a:ext uri="{FF2B5EF4-FFF2-40B4-BE49-F238E27FC236}">
                  <a16:creationId xmlns:a16="http://schemas.microsoft.com/office/drawing/2014/main" id="{6823BA57-6F47-26A1-1D60-D9E78B1C701F}"/>
                </a:ext>
              </a:extLst>
            </p:cNvPr>
            <p:cNvSpPr/>
            <p:nvPr/>
          </p:nvSpPr>
          <p:spPr>
            <a:xfrm>
              <a:off x="8697913" y="1842258"/>
              <a:ext cx="3195637" cy="665163"/>
            </a:xfrm>
            <a:prstGeom prst="roundRect">
              <a:avLst>
                <a:gd name="adj" fmla="val 29434"/>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a:solidFill>
                  <a:schemeClr val="tx1"/>
                </a:solidFill>
                <a:latin typeface="Segoe UI" panose="020B0502040204020203" pitchFamily="34" charset="0"/>
                <a:cs typeface="Segoe UI" panose="020B0502040204020203" pitchFamily="34" charset="0"/>
              </a:endParaRPr>
            </a:p>
          </p:txBody>
        </p:sp>
        <p:sp>
          <p:nvSpPr>
            <p:cNvPr id="13" name="四角形: 角を丸くする 12">
              <a:extLst>
                <a:ext uri="{FF2B5EF4-FFF2-40B4-BE49-F238E27FC236}">
                  <a16:creationId xmlns:a16="http://schemas.microsoft.com/office/drawing/2014/main" id="{64F10690-5939-FBCC-42EB-05600C04D5A1}"/>
                </a:ext>
              </a:extLst>
            </p:cNvPr>
            <p:cNvSpPr/>
            <p:nvPr/>
          </p:nvSpPr>
          <p:spPr>
            <a:xfrm>
              <a:off x="8697912" y="2540000"/>
              <a:ext cx="3195637" cy="25565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a:solidFill>
                  <a:schemeClr val="tx1"/>
                </a:solidFill>
                <a:latin typeface="Segoe UI" panose="020B0502040204020203" pitchFamily="34" charset="0"/>
                <a:cs typeface="Segoe UI" panose="020B0502040204020203" pitchFamily="34" charset="0"/>
              </a:endParaRPr>
            </a:p>
          </p:txBody>
        </p:sp>
        <p:cxnSp>
          <p:nvCxnSpPr>
            <p:cNvPr id="14" name="コネクタ: 曲線 13">
              <a:extLst>
                <a:ext uri="{FF2B5EF4-FFF2-40B4-BE49-F238E27FC236}">
                  <a16:creationId xmlns:a16="http://schemas.microsoft.com/office/drawing/2014/main" id="{B82366EA-9C48-5C5E-715D-CFBEE3975BC6}"/>
                </a:ext>
              </a:extLst>
            </p:cNvPr>
            <p:cNvCxnSpPr>
              <a:cxnSpLocks/>
              <a:stCxn id="13" idx="3"/>
              <a:endCxn id="12" idx="3"/>
            </p:cNvCxnSpPr>
            <p:nvPr/>
          </p:nvCxnSpPr>
          <p:spPr>
            <a:xfrm flipV="1">
              <a:off x="11893549" y="2174840"/>
              <a:ext cx="1" cy="492987"/>
            </a:xfrm>
            <a:prstGeom prst="curvedConnector3">
              <a:avLst>
                <a:gd name="adj1" fmla="val 11430100000"/>
              </a:avLst>
            </a:prstGeom>
            <a:ln w="28575">
              <a:gradFill>
                <a:gsLst>
                  <a:gs pos="0">
                    <a:srgbClr val="FFC000"/>
                  </a:gs>
                  <a:gs pos="100000">
                    <a:srgbClr val="FF0000"/>
                  </a:gs>
                </a:gsLst>
                <a:lin ang="5400000" scaled="1"/>
              </a:gradFill>
              <a:tailEnd type="triangle" w="lg" len="lg"/>
            </a:ln>
          </p:spPr>
          <p:style>
            <a:lnRef idx="1">
              <a:schemeClr val="accent1"/>
            </a:lnRef>
            <a:fillRef idx="0">
              <a:schemeClr val="accent1"/>
            </a:fillRef>
            <a:effectRef idx="0">
              <a:schemeClr val="accent1"/>
            </a:effectRef>
            <a:fontRef idx="minor">
              <a:schemeClr val="tx1"/>
            </a:fontRef>
          </p:style>
        </p:cxnSp>
      </p:grpSp>
      <p:pic>
        <p:nvPicPr>
          <p:cNvPr id="7" name="図 6" descr="The image is a table comparing two numerical values (0.867 and 0.857) across three categories: DUP, CALL, and LIB, with annotations indicating various X positions.&#10;&#10;AI 生成コンテンツは誤りを含む可能性があります。">
            <a:extLst>
              <a:ext uri="{FF2B5EF4-FFF2-40B4-BE49-F238E27FC236}">
                <a16:creationId xmlns:a16="http://schemas.microsoft.com/office/drawing/2014/main" id="{BE11832C-6BD5-CD17-C252-780A600B9A4C}"/>
              </a:ext>
            </a:extLst>
          </p:cNvPr>
          <p:cNvPicPr>
            <a:picLocks noChangeAspect="1"/>
          </p:cNvPicPr>
          <p:nvPr/>
        </p:nvPicPr>
        <p:blipFill>
          <a:blip r:embed="rId3"/>
          <a:stretch>
            <a:fillRect/>
          </a:stretch>
        </p:blipFill>
        <p:spPr>
          <a:xfrm>
            <a:off x="396000" y="1688291"/>
            <a:ext cx="8346147" cy="3432345"/>
          </a:xfrm>
          <a:prstGeom prst="rect">
            <a:avLst/>
          </a:prstGeom>
        </p:spPr>
      </p:pic>
    </p:spTree>
    <p:extLst>
      <p:ext uri="{BB962C8B-B14F-4D97-AF65-F5344CB8AC3E}">
        <p14:creationId xmlns:p14="http://schemas.microsoft.com/office/powerpoint/2010/main" val="123779771"/>
      </p:ext>
    </p:extLst>
  </p:cSld>
  <p:clrMapOvr>
    <a:masterClrMapping/>
  </p:clrMapOvr>
  <mc:AlternateContent xmlns:mc="http://schemas.openxmlformats.org/markup-compatibility/2006">
    <mc:Choice xmlns:p14="http://schemas.microsoft.com/office/powerpoint/2010/main" Requires="p14">
      <p:transition spd="slow" p14:dur="2000" advTm="13983"/>
    </mc:Choice>
    <mc:Fallback>
      <p:transition spd="slow" advTm="13983"/>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44D6F-6DBF-AB42-85A1-516510FECCC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07F3E01-D377-BF2F-0EB4-8CECEFA494AB}"/>
              </a:ext>
            </a:extLst>
          </p:cNvPr>
          <p:cNvSpPr>
            <a:spLocks noGrp="1"/>
          </p:cNvSpPr>
          <p:nvPr>
            <p:ph type="title"/>
          </p:nvPr>
        </p:nvSpPr>
        <p:spPr/>
        <p:txBody>
          <a:bodyPr anchor="ctr"/>
          <a:lstStyle/>
          <a:p>
            <a:r>
              <a:rPr lang="ja-JP" altLang="ja-JP"/>
              <a:t>各</a:t>
            </a:r>
            <a:r>
              <a:rPr lang="ja-JP" altLang="en-US"/>
              <a:t>依存関係</a:t>
            </a:r>
            <a:r>
              <a:rPr lang="ja-JP" altLang="ja-JP"/>
              <a:t>フィルタの有無</a:t>
            </a:r>
            <a:r>
              <a:rPr lang="ja-JP" altLang="en-US"/>
              <a:t>による</a:t>
            </a:r>
            <a:br>
              <a:rPr lang="en-US" altLang="ja-JP"/>
            </a:br>
            <a:r>
              <a:rPr lang="ja-JP" altLang="en-US"/>
              <a:t>性能変化の比較</a:t>
            </a:r>
            <a:endParaRPr kumimoji="1" lang="ja-JP" altLang="en-US"/>
          </a:p>
        </p:txBody>
      </p:sp>
      <p:sp>
        <p:nvSpPr>
          <p:cNvPr id="3" name="コンテンツ プレースホルダー 2">
            <a:extLst>
              <a:ext uri="{FF2B5EF4-FFF2-40B4-BE49-F238E27FC236}">
                <a16:creationId xmlns:a16="http://schemas.microsoft.com/office/drawing/2014/main" id="{4F21DA9B-8B27-2B5C-2A4B-5EA6600E6631}"/>
              </a:ext>
            </a:extLst>
          </p:cNvPr>
          <p:cNvSpPr>
            <a:spLocks noGrp="1"/>
          </p:cNvSpPr>
          <p:nvPr>
            <p:ph idx="1"/>
          </p:nvPr>
        </p:nvSpPr>
        <p:spPr>
          <a:xfrm>
            <a:off x="396000" y="5133197"/>
            <a:ext cx="8352000" cy="1153563"/>
          </a:xfrm>
          <a:prstGeom prst="roundRect">
            <a:avLst/>
          </a:prstGeom>
          <a:solidFill>
            <a:schemeClr val="accent1">
              <a:lumMod val="20000"/>
              <a:lumOff val="80000"/>
              <a:alpha val="50000"/>
            </a:schemeClr>
          </a:solidFill>
          <a:ln w="19050">
            <a:solidFill>
              <a:schemeClr val="accent1"/>
            </a:solidFill>
          </a:ln>
        </p:spPr>
        <p:txBody>
          <a:bodyPr wrap="square" anchor="ctr">
            <a:spAutoFit/>
          </a:bodyPr>
          <a:lstStyle/>
          <a:p>
            <a:pPr>
              <a:spcBef>
                <a:spcPts val="400"/>
              </a:spcBef>
              <a:buNone/>
            </a:pPr>
            <a:r>
              <a:rPr lang="ja-JP" altLang="en-US" sz="2000">
                <a:solidFill>
                  <a:schemeClr val="tx1">
                    <a:alpha val="50000"/>
                  </a:schemeClr>
                </a:solidFill>
              </a:rPr>
              <a:t>　◦</a:t>
            </a:r>
            <a:r>
              <a:rPr lang="en-US" altLang="ja-JP" sz="2000">
                <a:solidFill>
                  <a:schemeClr val="tx1">
                    <a:alpha val="50000"/>
                  </a:schemeClr>
                </a:solidFill>
              </a:rPr>
              <a:t>DUP</a:t>
            </a:r>
            <a:r>
              <a:rPr lang="ja-JP" altLang="en-US" sz="2000">
                <a:solidFill>
                  <a:schemeClr val="tx1">
                    <a:alpha val="50000"/>
                  </a:schemeClr>
                </a:solidFill>
              </a:rPr>
              <a:t>・</a:t>
            </a:r>
            <a:r>
              <a:rPr lang="en-US" altLang="ja-JP" sz="2000">
                <a:solidFill>
                  <a:schemeClr val="tx1">
                    <a:alpha val="50000"/>
                  </a:schemeClr>
                </a:solidFill>
              </a:rPr>
              <a:t>CALL</a:t>
            </a:r>
            <a:r>
              <a:rPr lang="ja-JP" altLang="en-US" sz="2000">
                <a:solidFill>
                  <a:schemeClr val="tx1">
                    <a:alpha val="50000"/>
                  </a:schemeClr>
                </a:solidFill>
              </a:rPr>
              <a:t>フィルタの使用は</a:t>
            </a:r>
            <a:r>
              <a:rPr lang="en-US" altLang="ja-JP" sz="2000" err="1">
                <a:solidFill>
                  <a:schemeClr val="tx1">
                    <a:alpha val="50000"/>
                  </a:schemeClr>
                </a:solidFill>
              </a:rPr>
              <a:t>F1</a:t>
            </a:r>
            <a:r>
              <a:rPr lang="ja-JP" altLang="en-US" sz="2000">
                <a:solidFill>
                  <a:schemeClr val="tx1">
                    <a:alpha val="50000"/>
                  </a:schemeClr>
                </a:solidFill>
              </a:rPr>
              <a:t>値を向上</a:t>
            </a:r>
            <a:endParaRPr lang="en-US" altLang="ja-JP" sz="2000">
              <a:solidFill>
                <a:schemeClr val="tx1">
                  <a:alpha val="50000"/>
                </a:schemeClr>
              </a:solidFill>
            </a:endParaRPr>
          </a:p>
          <a:p>
            <a:pPr>
              <a:spcBef>
                <a:spcPts val="400"/>
              </a:spcBef>
              <a:buNone/>
            </a:pPr>
            <a:r>
              <a:rPr lang="ja-JP" altLang="en-US" sz="2000" b="1">
                <a:solidFill>
                  <a:schemeClr val="accent1"/>
                </a:solidFill>
              </a:rPr>
              <a:t>　◦</a:t>
            </a:r>
            <a:r>
              <a:rPr lang="en-US" altLang="ja-JP" sz="2000" b="1">
                <a:solidFill>
                  <a:schemeClr val="accent1"/>
                </a:solidFill>
              </a:rPr>
              <a:t>LIB</a:t>
            </a:r>
            <a:r>
              <a:rPr lang="ja-JP" altLang="en-US" sz="2000" b="1">
                <a:solidFill>
                  <a:schemeClr val="accent1"/>
                </a:solidFill>
              </a:rPr>
              <a:t>フィルタの効果は見られなかった</a:t>
            </a:r>
            <a:endParaRPr lang="en-US" altLang="ja-JP" sz="2000" b="1">
              <a:solidFill>
                <a:schemeClr val="accent1"/>
              </a:solidFill>
            </a:endParaRPr>
          </a:p>
          <a:p>
            <a:pPr>
              <a:spcBef>
                <a:spcPts val="400"/>
              </a:spcBef>
              <a:buNone/>
            </a:pPr>
            <a:r>
              <a:rPr lang="ja-JP" altLang="en-US" sz="2000">
                <a:solidFill>
                  <a:schemeClr val="tx1">
                    <a:alpha val="50000"/>
                  </a:schemeClr>
                </a:solidFill>
              </a:rPr>
              <a:t>　◦複数のフィルタを使用しても精度向上は限定的</a:t>
            </a:r>
            <a:endParaRPr kumimoji="1" lang="ja-JP" altLang="en-US" sz="2000">
              <a:solidFill>
                <a:schemeClr val="tx1">
                  <a:alpha val="50000"/>
                </a:schemeClr>
              </a:solidFill>
            </a:endParaRPr>
          </a:p>
        </p:txBody>
      </p:sp>
      <p:sp>
        <p:nvSpPr>
          <p:cNvPr id="4" name="スライド番号プレースホルダー 3">
            <a:extLst>
              <a:ext uri="{FF2B5EF4-FFF2-40B4-BE49-F238E27FC236}">
                <a16:creationId xmlns:a16="http://schemas.microsoft.com/office/drawing/2014/main" id="{A16F980B-C09D-E043-A881-9D3A2C08AFFE}"/>
              </a:ext>
            </a:extLst>
          </p:cNvPr>
          <p:cNvSpPr>
            <a:spLocks noGrp="1"/>
          </p:cNvSpPr>
          <p:nvPr>
            <p:ph type="sldNum" sz="quarter" idx="12"/>
          </p:nvPr>
        </p:nvSpPr>
        <p:spPr/>
        <p:txBody>
          <a:bodyPr/>
          <a:lstStyle/>
          <a:p>
            <a:fld id="{B16735D3-C9E7-F649-AF37-A9D08763696D}" type="slidenum">
              <a:rPr lang="ja-JP" altLang="en-US" smtClean="0"/>
              <a:pPr/>
              <a:t>18</a:t>
            </a:fld>
            <a:endParaRPr lang="ja-JP" altLang="en-US"/>
          </a:p>
        </p:txBody>
      </p:sp>
      <p:grpSp>
        <p:nvGrpSpPr>
          <p:cNvPr id="5" name="グループ化 4">
            <a:extLst>
              <a:ext uri="{FF2B5EF4-FFF2-40B4-BE49-F238E27FC236}">
                <a16:creationId xmlns:a16="http://schemas.microsoft.com/office/drawing/2014/main" id="{E6948256-401D-5FB1-27D8-A7E3B6AE60B7}"/>
              </a:ext>
            </a:extLst>
          </p:cNvPr>
          <p:cNvGrpSpPr/>
          <p:nvPr/>
        </p:nvGrpSpPr>
        <p:grpSpPr>
          <a:xfrm>
            <a:off x="445025" y="3563343"/>
            <a:ext cx="8253947" cy="1405014"/>
            <a:chOff x="8697912" y="1477097"/>
            <a:chExt cx="3200562" cy="1318558"/>
          </a:xfrm>
        </p:grpSpPr>
        <p:sp>
          <p:nvSpPr>
            <p:cNvPr id="6" name="四角形: 角を丸くする 5">
              <a:extLst>
                <a:ext uri="{FF2B5EF4-FFF2-40B4-BE49-F238E27FC236}">
                  <a16:creationId xmlns:a16="http://schemas.microsoft.com/office/drawing/2014/main" id="{F4250267-4BEB-5EC6-A9B5-451DFC4AC699}"/>
                </a:ext>
              </a:extLst>
            </p:cNvPr>
            <p:cNvSpPr/>
            <p:nvPr/>
          </p:nvSpPr>
          <p:spPr>
            <a:xfrm>
              <a:off x="8697912" y="1477097"/>
              <a:ext cx="3195637" cy="332582"/>
            </a:xfrm>
            <a:prstGeom prst="roundRect">
              <a:avLst>
                <a:gd name="adj" fmla="val 50000"/>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a:solidFill>
                  <a:schemeClr val="tx1"/>
                </a:solidFill>
                <a:latin typeface="Segoe UI" panose="020B0502040204020203" pitchFamily="34" charset="0"/>
                <a:cs typeface="Segoe UI" panose="020B0502040204020203" pitchFamily="34" charset="0"/>
              </a:endParaRPr>
            </a:p>
          </p:txBody>
        </p:sp>
        <p:sp>
          <p:nvSpPr>
            <p:cNvPr id="7" name="四角形: 角を丸くする 6">
              <a:extLst>
                <a:ext uri="{FF2B5EF4-FFF2-40B4-BE49-F238E27FC236}">
                  <a16:creationId xmlns:a16="http://schemas.microsoft.com/office/drawing/2014/main" id="{4F087257-32D5-3633-A89C-08F569A2829E}"/>
                </a:ext>
              </a:extLst>
            </p:cNvPr>
            <p:cNvSpPr/>
            <p:nvPr/>
          </p:nvSpPr>
          <p:spPr>
            <a:xfrm>
              <a:off x="8697912" y="2540000"/>
              <a:ext cx="3195637" cy="255655"/>
            </a:xfrm>
            <a:prstGeom prst="roundRect">
              <a:avLst>
                <a:gd name="adj" fmla="val 50000"/>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a:solidFill>
                  <a:schemeClr val="tx1"/>
                </a:solidFill>
                <a:latin typeface="Segoe UI" panose="020B0502040204020203" pitchFamily="34" charset="0"/>
                <a:cs typeface="Segoe UI" panose="020B0502040204020203" pitchFamily="34" charset="0"/>
              </a:endParaRPr>
            </a:p>
          </p:txBody>
        </p:sp>
        <p:cxnSp>
          <p:nvCxnSpPr>
            <p:cNvPr id="9" name="コネクタ: 曲線 8">
              <a:extLst>
                <a:ext uri="{FF2B5EF4-FFF2-40B4-BE49-F238E27FC236}">
                  <a16:creationId xmlns:a16="http://schemas.microsoft.com/office/drawing/2014/main" id="{9DAA6514-326E-BD4B-6DB5-FB99F6C4DE94}"/>
                </a:ext>
              </a:extLst>
            </p:cNvPr>
            <p:cNvCxnSpPr>
              <a:cxnSpLocks/>
              <a:stCxn id="7" idx="3"/>
              <a:endCxn id="6" idx="3"/>
            </p:cNvCxnSpPr>
            <p:nvPr/>
          </p:nvCxnSpPr>
          <p:spPr>
            <a:xfrm flipV="1">
              <a:off x="11893549" y="1643388"/>
              <a:ext cx="4925" cy="1024439"/>
            </a:xfrm>
            <a:prstGeom prst="curvedConnector3">
              <a:avLst>
                <a:gd name="adj1" fmla="val 2717133"/>
              </a:avLst>
            </a:prstGeom>
            <a:ln w="28575">
              <a:gradFill>
                <a:gsLst>
                  <a:gs pos="0">
                    <a:srgbClr val="FFC000"/>
                  </a:gs>
                  <a:gs pos="100000">
                    <a:srgbClr val="FF0000"/>
                  </a:gs>
                </a:gsLst>
                <a:lin ang="5400000" scaled="1"/>
              </a:gradFill>
              <a:tailEnd type="triangle" w="lg" len="lg"/>
            </a:ln>
          </p:spPr>
          <p:style>
            <a:lnRef idx="1">
              <a:schemeClr val="accent1"/>
            </a:lnRef>
            <a:fillRef idx="0">
              <a:schemeClr val="accent1"/>
            </a:fillRef>
            <a:effectRef idx="0">
              <a:schemeClr val="accent1"/>
            </a:effectRef>
            <a:fontRef idx="minor">
              <a:schemeClr val="tx1"/>
            </a:fontRef>
          </p:style>
        </p:cxnSp>
      </p:grpSp>
      <p:pic>
        <p:nvPicPr>
          <p:cNvPr id="10" name="図 9" descr="The image is a table comparing two numerical values (0.867 and 0.857) across three categories: DUP, CALL, and LIB, with annotations indicating various X positions.&#10;&#10;AI 生成コンテンツは誤りを含む可能性があります。">
            <a:extLst>
              <a:ext uri="{FF2B5EF4-FFF2-40B4-BE49-F238E27FC236}">
                <a16:creationId xmlns:a16="http://schemas.microsoft.com/office/drawing/2014/main" id="{6F1D25B3-4AAB-9431-C7B7-5B10D44BEF15}"/>
              </a:ext>
            </a:extLst>
          </p:cNvPr>
          <p:cNvPicPr>
            <a:picLocks noChangeAspect="1"/>
          </p:cNvPicPr>
          <p:nvPr/>
        </p:nvPicPr>
        <p:blipFill>
          <a:blip r:embed="rId3"/>
          <a:stretch>
            <a:fillRect/>
          </a:stretch>
        </p:blipFill>
        <p:spPr>
          <a:xfrm>
            <a:off x="396000" y="1688291"/>
            <a:ext cx="8346147" cy="3432345"/>
          </a:xfrm>
          <a:prstGeom prst="rect">
            <a:avLst/>
          </a:prstGeom>
        </p:spPr>
      </p:pic>
    </p:spTree>
    <p:extLst>
      <p:ext uri="{BB962C8B-B14F-4D97-AF65-F5344CB8AC3E}">
        <p14:creationId xmlns:p14="http://schemas.microsoft.com/office/powerpoint/2010/main" val="1034817101"/>
      </p:ext>
    </p:extLst>
  </p:cSld>
  <p:clrMapOvr>
    <a:masterClrMapping/>
  </p:clrMapOvr>
  <mc:AlternateContent xmlns:mc="http://schemas.openxmlformats.org/markup-compatibility/2006">
    <mc:Choice xmlns:p14="http://schemas.microsoft.com/office/powerpoint/2010/main" Requires="p14">
      <p:transition spd="slow" p14:dur="2000" advTm="5972"/>
    </mc:Choice>
    <mc:Fallback>
      <p:transition spd="slow" advTm="597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F1527-5EAD-2381-A421-29FA66FB3149}"/>
            </a:ext>
          </a:extLst>
        </p:cNvPr>
        <p:cNvGrpSpPr/>
        <p:nvPr/>
      </p:nvGrpSpPr>
      <p:grpSpPr>
        <a:xfrm>
          <a:off x="0" y="0"/>
          <a:ext cx="0" cy="0"/>
          <a:chOff x="0" y="0"/>
          <a:chExt cx="0" cy="0"/>
        </a:xfrm>
      </p:grpSpPr>
      <p:sp>
        <p:nvSpPr>
          <p:cNvPr id="6" name="コンテンツ プレースホルダー 5">
            <a:extLst>
              <a:ext uri="{FF2B5EF4-FFF2-40B4-BE49-F238E27FC236}">
                <a16:creationId xmlns:a16="http://schemas.microsoft.com/office/drawing/2014/main" id="{0AFC4088-D4EE-12F5-CED3-A3549D8E86D9}"/>
              </a:ext>
            </a:extLst>
          </p:cNvPr>
          <p:cNvSpPr>
            <a:spLocks noGrp="1"/>
          </p:cNvSpPr>
          <p:nvPr>
            <p:ph idx="13"/>
          </p:nvPr>
        </p:nvSpPr>
        <p:spPr>
          <a:xfrm>
            <a:off x="396000" y="1873855"/>
            <a:ext cx="8352000" cy="2272821"/>
          </a:xfrm>
          <a:prstGeom prst="roundRect">
            <a:avLst>
              <a:gd name="adj" fmla="val 12516"/>
            </a:avLst>
          </a:prstGeom>
        </p:spPr>
        <p:txBody>
          <a:bodyPr wrap="square">
            <a:spAutoFit/>
          </a:bodyPr>
          <a:lstStyle/>
          <a:p>
            <a:r>
              <a:rPr lang="ja-JP" altLang="en-US" sz="2000" b="1" dirty="0">
                <a:solidFill>
                  <a:schemeClr val="accent6"/>
                </a:solidFill>
              </a:rPr>
              <a:t>背景</a:t>
            </a:r>
            <a:endParaRPr lang="en-US" altLang="ja-JP" sz="2000" dirty="0"/>
          </a:p>
          <a:p>
            <a:r>
              <a:rPr lang="ja-JP" altLang="en-US" sz="2000" b="1" dirty="0">
                <a:solidFill>
                  <a:schemeClr val="accent6"/>
                </a:solidFill>
              </a:rPr>
              <a:t>　➤</a:t>
            </a:r>
            <a:r>
              <a:rPr lang="ja-JP" altLang="ja-JP" sz="2000" dirty="0"/>
              <a:t>ソフトウェア</a:t>
            </a:r>
            <a:r>
              <a:rPr lang="ja-JP" altLang="en-US" sz="2000" dirty="0"/>
              <a:t>の</a:t>
            </a:r>
            <a:r>
              <a:rPr lang="ja-JP" altLang="ja-JP" sz="2000" dirty="0"/>
              <a:t>コンポーネント情報をまとめたドキュメント</a:t>
            </a:r>
            <a:r>
              <a:rPr lang="ja-JP" altLang="en-US" sz="2000" dirty="0"/>
              <a:t>　　　</a:t>
            </a:r>
            <a:br>
              <a:rPr lang="en-US" altLang="ja-JP" sz="2000" dirty="0"/>
            </a:br>
            <a:r>
              <a:rPr lang="ja-JP" altLang="en-US" sz="2000" dirty="0"/>
              <a:t>　　である</a:t>
            </a:r>
            <a:r>
              <a:rPr lang="en-US" altLang="ja-JP" sz="2000" b="1" dirty="0" err="1"/>
              <a:t>SBOM</a:t>
            </a:r>
            <a:r>
              <a:rPr lang="ja-JP" altLang="en-US" sz="2000" dirty="0"/>
              <a:t>の作成・提供が広がる</a:t>
            </a:r>
            <a:endParaRPr lang="en-US" altLang="ja-JP" sz="2000" dirty="0"/>
          </a:p>
          <a:p>
            <a:r>
              <a:rPr lang="ja-JP" altLang="en-US" sz="2000" dirty="0"/>
              <a:t>　</a:t>
            </a:r>
            <a:r>
              <a:rPr lang="ja-JP" altLang="en-US" sz="2000" dirty="0">
                <a:solidFill>
                  <a:schemeClr val="accent6"/>
                </a:solidFill>
              </a:rPr>
              <a:t>➤</a:t>
            </a:r>
            <a:r>
              <a:rPr lang="ja-JP" altLang="en-US" sz="2000" b="1" dirty="0"/>
              <a:t>バイナリに静的リンクされたライブラリ</a:t>
            </a:r>
            <a:r>
              <a:rPr lang="ja-JP" altLang="en-US" sz="2000" dirty="0"/>
              <a:t>と</a:t>
            </a:r>
            <a:r>
              <a:rPr lang="en-US" altLang="ja-JP" sz="2000" dirty="0" err="1"/>
              <a:t>SBOM</a:t>
            </a:r>
            <a:r>
              <a:rPr lang="ja-JP" altLang="en-US" sz="2000" dirty="0"/>
              <a:t>の記載内容の</a:t>
            </a:r>
            <a:br>
              <a:rPr lang="en-US" altLang="ja-JP" sz="2000" dirty="0"/>
            </a:br>
            <a:r>
              <a:rPr lang="ja-JP" altLang="en-US" sz="2000" dirty="0"/>
              <a:t>　　整合性を検証する手法が必要</a:t>
            </a:r>
            <a:endParaRPr lang="en-US" altLang="ja-JP" sz="2000" dirty="0"/>
          </a:p>
          <a:p>
            <a:r>
              <a:rPr lang="ja-JP" altLang="en-US" sz="2000" dirty="0">
                <a:solidFill>
                  <a:schemeClr val="accent4"/>
                </a:solidFill>
              </a:rPr>
              <a:t>　</a:t>
            </a:r>
            <a:r>
              <a:rPr lang="ja-JP" altLang="en-US" sz="2000" dirty="0">
                <a:solidFill>
                  <a:schemeClr val="accent6"/>
                </a:solidFill>
              </a:rPr>
              <a:t>➤</a:t>
            </a:r>
            <a:r>
              <a:rPr lang="ja-JP" altLang="en-US" sz="2000" b="1" dirty="0"/>
              <a:t>バイナリ</a:t>
            </a:r>
            <a:r>
              <a:rPr lang="en-US" altLang="ja-JP" sz="2000" b="1" dirty="0" err="1"/>
              <a:t>SCA</a:t>
            </a:r>
            <a:r>
              <a:rPr lang="ja-JP" altLang="en-US" sz="2000" dirty="0"/>
              <a:t>は静的リンクされたライブラリを特定する技術</a:t>
            </a:r>
          </a:p>
        </p:txBody>
      </p:sp>
      <p:sp>
        <p:nvSpPr>
          <p:cNvPr id="5" name="タイトル 4">
            <a:extLst>
              <a:ext uri="{FF2B5EF4-FFF2-40B4-BE49-F238E27FC236}">
                <a16:creationId xmlns:a16="http://schemas.microsoft.com/office/drawing/2014/main" id="{B05E0272-974B-B88B-21E6-71D448BFDDDA}"/>
              </a:ext>
            </a:extLst>
          </p:cNvPr>
          <p:cNvSpPr>
            <a:spLocks noGrp="1"/>
          </p:cNvSpPr>
          <p:nvPr>
            <p:ph type="title"/>
          </p:nvPr>
        </p:nvSpPr>
        <p:spPr/>
        <p:txBody>
          <a:bodyPr/>
          <a:lstStyle/>
          <a:p>
            <a:r>
              <a:rPr lang="ja-JP" altLang="en-US"/>
              <a:t>本研究の概要</a:t>
            </a:r>
          </a:p>
        </p:txBody>
      </p:sp>
      <p:sp>
        <p:nvSpPr>
          <p:cNvPr id="4" name="スライド番号プレースホルダー 3">
            <a:extLst>
              <a:ext uri="{FF2B5EF4-FFF2-40B4-BE49-F238E27FC236}">
                <a16:creationId xmlns:a16="http://schemas.microsoft.com/office/drawing/2014/main" id="{9A353E49-3733-23C9-E7A4-2ADF408D241F}"/>
              </a:ext>
            </a:extLst>
          </p:cNvPr>
          <p:cNvSpPr>
            <a:spLocks noGrp="1"/>
          </p:cNvSpPr>
          <p:nvPr>
            <p:ph type="sldNum" sz="quarter" idx="12"/>
          </p:nvPr>
        </p:nvSpPr>
        <p:spPr/>
        <p:txBody>
          <a:bodyPr/>
          <a:lstStyle/>
          <a:p>
            <a:fld id="{B16735D3-C9E7-F649-AF37-A9D08763696D}" type="slidenum">
              <a:rPr lang="ja-JP" altLang="en-US" smtClean="0"/>
              <a:pPr/>
              <a:t>1</a:t>
            </a:fld>
            <a:endParaRPr lang="ja-JP" altLang="en-US"/>
          </a:p>
        </p:txBody>
      </p:sp>
      <p:sp>
        <p:nvSpPr>
          <p:cNvPr id="7" name="コンテンツ プレースホルダー 6">
            <a:extLst>
              <a:ext uri="{FF2B5EF4-FFF2-40B4-BE49-F238E27FC236}">
                <a16:creationId xmlns:a16="http://schemas.microsoft.com/office/drawing/2014/main" id="{58D7D14E-B8EB-F9C3-C9A1-16C5F274293C}"/>
              </a:ext>
            </a:extLst>
          </p:cNvPr>
          <p:cNvSpPr>
            <a:spLocks noGrp="1"/>
          </p:cNvSpPr>
          <p:nvPr>
            <p:ph idx="14"/>
          </p:nvPr>
        </p:nvSpPr>
        <p:spPr>
          <a:xfrm>
            <a:off x="396000" y="5220687"/>
            <a:ext cx="8352000" cy="858447"/>
          </a:xfrm>
        </p:spPr>
        <p:txBody>
          <a:bodyPr wrap="square">
            <a:spAutoFit/>
          </a:bodyPr>
          <a:lstStyle/>
          <a:p>
            <a:pPr>
              <a:lnSpc>
                <a:spcPct val="100000"/>
              </a:lnSpc>
              <a:spcBef>
                <a:spcPts val="400"/>
              </a:spcBef>
            </a:pPr>
            <a:r>
              <a:rPr lang="ja-JP" altLang="en-US" sz="2000" b="1" dirty="0">
                <a:solidFill>
                  <a:schemeClr val="accent1"/>
                </a:solidFill>
              </a:rPr>
              <a:t>結果</a:t>
            </a:r>
            <a:endParaRPr lang="en-US" altLang="ja-JP" sz="2000" b="1" dirty="0">
              <a:solidFill>
                <a:schemeClr val="accent1"/>
              </a:solidFill>
            </a:endParaRPr>
          </a:p>
          <a:p>
            <a:pPr>
              <a:lnSpc>
                <a:spcPct val="100000"/>
              </a:lnSpc>
              <a:spcBef>
                <a:spcPts val="400"/>
              </a:spcBef>
            </a:pPr>
            <a:r>
              <a:rPr lang="ja-JP" altLang="en-US" sz="2000" dirty="0"/>
              <a:t>　</a:t>
            </a:r>
            <a:r>
              <a:rPr lang="ja-JP" altLang="en-US" sz="2000" dirty="0">
                <a:solidFill>
                  <a:schemeClr val="accent1"/>
                </a:solidFill>
              </a:rPr>
              <a:t>➤</a:t>
            </a:r>
            <a:r>
              <a:rPr lang="ja-JP" altLang="en-US" sz="2000" dirty="0"/>
              <a:t>提案手法は既存手法を越える精度を達成</a:t>
            </a:r>
          </a:p>
        </p:txBody>
      </p:sp>
      <p:sp>
        <p:nvSpPr>
          <p:cNvPr id="8" name="コンテンツ プレースホルダー 5">
            <a:extLst>
              <a:ext uri="{FF2B5EF4-FFF2-40B4-BE49-F238E27FC236}">
                <a16:creationId xmlns:a16="http://schemas.microsoft.com/office/drawing/2014/main" id="{F093C3F7-B4CB-1607-29FF-99C746B209EE}"/>
              </a:ext>
            </a:extLst>
          </p:cNvPr>
          <p:cNvSpPr txBox="1">
            <a:spLocks/>
          </p:cNvSpPr>
          <p:nvPr/>
        </p:nvSpPr>
        <p:spPr>
          <a:xfrm>
            <a:off x="396000" y="4254458"/>
            <a:ext cx="8352000" cy="858447"/>
          </a:xfrm>
          <a:prstGeom prst="roundRect">
            <a:avLst/>
          </a:prstGeom>
          <a:solidFill>
            <a:schemeClr val="accent4">
              <a:lumMod val="20000"/>
              <a:lumOff val="80000"/>
              <a:alpha val="50000"/>
            </a:schemeClr>
          </a:solidFill>
          <a:ln w="19050">
            <a:solidFill>
              <a:schemeClr val="accent4">
                <a:alpha val="50000"/>
              </a:schemeClr>
            </a:solidFill>
          </a:ln>
        </p:spPr>
        <p:txBody>
          <a:bodyPr vert="horz" wrap="square" lIns="54000" tIns="54000" rIns="54000" bIns="54000" rtlCol="0" anchor="ctr">
            <a:spAutoFit/>
          </a:bodyPr>
          <a:lstStyle>
            <a:lvl1pPr marL="0" indent="0" algn="l" defTabSz="914400" rtl="0" eaLnBrk="1" latinLnBrk="0" hangingPunct="1">
              <a:lnSpc>
                <a:spcPct val="90000"/>
              </a:lnSpc>
              <a:spcBef>
                <a:spcPts val="1400"/>
              </a:spcBef>
              <a:spcAft>
                <a:spcPts val="0"/>
              </a:spcAft>
              <a:buClr>
                <a:schemeClr val="bg1"/>
              </a:buClr>
              <a:buSzPct val="25000"/>
              <a:buFont typeface="Arial" panose="020B0604020202020204" pitchFamily="34" charset="0"/>
              <a:buNone/>
              <a:defRPr kumimoji="1" sz="2400" b="0" kern="1200" spc="110" baseline="0">
                <a:solidFill>
                  <a:schemeClr val="tx1"/>
                </a:solidFill>
                <a:latin typeface="Segoe UI" panose="020B0502040204020203" pitchFamily="34" charset="0"/>
                <a:ea typeface="+mn-ea"/>
                <a:cs typeface="Segoe UI" panose="020B0502040204020203" pitchFamily="34" charset="0"/>
              </a:defRPr>
            </a:lvl1pPr>
            <a:lvl2pPr marL="360000" indent="0" algn="l" defTabSz="914400" rtl="0" eaLnBrk="1" latinLnBrk="0" hangingPunct="1">
              <a:lnSpc>
                <a:spcPct val="90000"/>
              </a:lnSpc>
              <a:spcBef>
                <a:spcPts val="1200"/>
              </a:spcBef>
              <a:spcAft>
                <a:spcPts val="0"/>
              </a:spcAft>
              <a:buClr>
                <a:schemeClr val="bg1"/>
              </a:buClr>
              <a:buSzPct val="25000"/>
              <a:buFont typeface="Arial" panose="020B0604020202020204" pitchFamily="34" charset="0"/>
              <a:buChar char="•"/>
              <a:defRPr kumimoji="1" sz="2000" kern="1200" spc="110" baseline="0">
                <a:solidFill>
                  <a:schemeClr val="tx1"/>
                </a:solidFill>
                <a:latin typeface="Segoe UI" panose="020B0502040204020203" pitchFamily="34" charset="0"/>
                <a:ea typeface="+mn-ea"/>
                <a:cs typeface="Segoe UI" panose="020B0502040204020203" pitchFamily="34" charset="0"/>
              </a:defRPr>
            </a:lvl2pPr>
            <a:lvl3pPr marL="720000" indent="0" algn="l" defTabSz="914400" rtl="0" eaLnBrk="1" latinLnBrk="0" hangingPunct="1">
              <a:lnSpc>
                <a:spcPct val="90000"/>
              </a:lnSpc>
              <a:spcBef>
                <a:spcPts val="1000"/>
              </a:spcBef>
              <a:spcAft>
                <a:spcPts val="0"/>
              </a:spcAft>
              <a:buClr>
                <a:schemeClr val="bg1"/>
              </a:buClr>
              <a:buSzPct val="25000"/>
              <a:buFont typeface="Arial" panose="020B0604020202020204" pitchFamily="34" charset="0"/>
              <a:buChar char="•"/>
              <a:defRPr kumimoji="1" sz="1800" kern="1200" spc="110" baseline="0">
                <a:solidFill>
                  <a:schemeClr val="tx1"/>
                </a:solidFill>
                <a:latin typeface="Segoe UI" panose="020B0502040204020203" pitchFamily="34" charset="0"/>
                <a:ea typeface="+mn-ea"/>
                <a:cs typeface="Segoe UI" panose="020B0502040204020203" pitchFamily="34" charset="0"/>
              </a:defRPr>
            </a:lvl3pPr>
            <a:lvl4pPr marL="1008000" indent="0" algn="l" defTabSz="914400" rtl="0" eaLnBrk="1" latinLnBrk="0" hangingPunct="1">
              <a:lnSpc>
                <a:spcPct val="90000"/>
              </a:lnSpc>
              <a:spcBef>
                <a:spcPts val="900"/>
              </a:spcBef>
              <a:spcAft>
                <a:spcPts val="0"/>
              </a:spcAft>
              <a:buClr>
                <a:schemeClr val="bg1"/>
              </a:buClr>
              <a:buSzPct val="25000"/>
              <a:buFont typeface="Arial" panose="020B0604020202020204" pitchFamily="34" charset="0"/>
              <a:buChar char="•"/>
              <a:defRPr kumimoji="1" sz="1600" kern="1200" spc="110" baseline="0">
                <a:solidFill>
                  <a:schemeClr val="tx1"/>
                </a:solidFill>
                <a:latin typeface="Segoe UI" panose="020B0502040204020203" pitchFamily="34" charset="0"/>
                <a:ea typeface="+mn-ea"/>
                <a:cs typeface="Segoe UI" panose="020B0502040204020203" pitchFamily="34" charset="0"/>
              </a:defRPr>
            </a:lvl4pPr>
            <a:lvl5pPr marL="1260000" indent="0" algn="l" defTabSz="914400" rtl="0" eaLnBrk="1" latinLnBrk="0" hangingPunct="1">
              <a:lnSpc>
                <a:spcPct val="90000"/>
              </a:lnSpc>
              <a:spcBef>
                <a:spcPts val="800"/>
              </a:spcBef>
              <a:spcAft>
                <a:spcPts val="0"/>
              </a:spcAft>
              <a:buClr>
                <a:schemeClr val="bg1"/>
              </a:buClr>
              <a:buSzPct val="25000"/>
              <a:buFont typeface="Arial" panose="020B0604020202020204" pitchFamily="34" charset="0"/>
              <a:buChar char="•"/>
              <a:defRPr kumimoji="1" sz="1400" kern="1200" spc="110" baseline="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00000"/>
              </a:lnSpc>
              <a:spcBef>
                <a:spcPts val="400"/>
              </a:spcBef>
            </a:pPr>
            <a:r>
              <a:rPr lang="ja-JP" altLang="en-US" sz="2000" b="1" dirty="0">
                <a:solidFill>
                  <a:schemeClr val="accent4"/>
                </a:solidFill>
              </a:rPr>
              <a:t>提案手法</a:t>
            </a:r>
            <a:endParaRPr lang="en-US" altLang="ja-JP" sz="2000" b="1" dirty="0">
              <a:solidFill>
                <a:schemeClr val="accent4"/>
              </a:solidFill>
            </a:endParaRPr>
          </a:p>
          <a:p>
            <a:pPr>
              <a:lnSpc>
                <a:spcPct val="100000"/>
              </a:lnSpc>
              <a:spcBef>
                <a:spcPts val="400"/>
              </a:spcBef>
            </a:pPr>
            <a:r>
              <a:rPr lang="ja-JP" altLang="en-US" sz="2000" dirty="0"/>
              <a:t>　</a:t>
            </a:r>
            <a:r>
              <a:rPr lang="ja-JP" altLang="en-US" sz="2000" dirty="0">
                <a:solidFill>
                  <a:schemeClr val="accent4"/>
                </a:solidFill>
              </a:rPr>
              <a:t>➤</a:t>
            </a:r>
            <a:r>
              <a:rPr lang="ja-JP" altLang="en-US" sz="2000" b="1" dirty="0"/>
              <a:t>ライブラリ間依存関係</a:t>
            </a:r>
            <a:r>
              <a:rPr lang="ja-JP" altLang="en-US" sz="2000" dirty="0"/>
              <a:t>を用いたバイナリ</a:t>
            </a:r>
            <a:r>
              <a:rPr lang="en-US" altLang="ja-JP" sz="2000" dirty="0" err="1"/>
              <a:t>SCA</a:t>
            </a:r>
            <a:r>
              <a:rPr lang="ja-JP" altLang="en-US" sz="2000" dirty="0"/>
              <a:t>手法を提案</a:t>
            </a:r>
            <a:endParaRPr lang="en-US" altLang="ja-JP" sz="2000" dirty="0"/>
          </a:p>
        </p:txBody>
      </p:sp>
    </p:spTree>
    <p:extLst>
      <p:ext uri="{BB962C8B-B14F-4D97-AF65-F5344CB8AC3E}">
        <p14:creationId xmlns:p14="http://schemas.microsoft.com/office/powerpoint/2010/main" val="2951654890"/>
      </p:ext>
    </p:extLst>
  </p:cSld>
  <p:clrMapOvr>
    <a:masterClrMapping/>
  </p:clrMapOvr>
  <mc:AlternateContent xmlns:mc="http://schemas.openxmlformats.org/markup-compatibility/2006">
    <mc:Choice xmlns:p14="http://schemas.microsoft.com/office/powerpoint/2010/main" Requires="p14">
      <p:transition spd="slow" p14:dur="2000" advTm="1777"/>
    </mc:Choice>
    <mc:Fallback>
      <p:transition spd="slow" advTm="1777"/>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842F4-39F4-1A6C-6188-51B8A46F67A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3F2EA2F-48E8-6989-29AA-9055C2311C28}"/>
              </a:ext>
            </a:extLst>
          </p:cNvPr>
          <p:cNvSpPr>
            <a:spLocks noGrp="1"/>
          </p:cNvSpPr>
          <p:nvPr>
            <p:ph type="title"/>
          </p:nvPr>
        </p:nvSpPr>
        <p:spPr/>
        <p:txBody>
          <a:bodyPr anchor="ctr"/>
          <a:lstStyle/>
          <a:p>
            <a:r>
              <a:rPr lang="ja-JP" altLang="ja-JP"/>
              <a:t>各</a:t>
            </a:r>
            <a:r>
              <a:rPr lang="ja-JP" altLang="en-US"/>
              <a:t>依存関係</a:t>
            </a:r>
            <a:r>
              <a:rPr lang="ja-JP" altLang="ja-JP"/>
              <a:t>フィルタの有無</a:t>
            </a:r>
            <a:r>
              <a:rPr lang="ja-JP" altLang="en-US"/>
              <a:t>による</a:t>
            </a:r>
            <a:br>
              <a:rPr lang="en-US" altLang="ja-JP"/>
            </a:br>
            <a:r>
              <a:rPr lang="ja-JP" altLang="en-US"/>
              <a:t>性能変化の比較</a:t>
            </a:r>
            <a:endParaRPr kumimoji="1" lang="ja-JP" altLang="en-US"/>
          </a:p>
        </p:txBody>
      </p:sp>
      <p:sp>
        <p:nvSpPr>
          <p:cNvPr id="3" name="コンテンツ プレースホルダー 2">
            <a:extLst>
              <a:ext uri="{FF2B5EF4-FFF2-40B4-BE49-F238E27FC236}">
                <a16:creationId xmlns:a16="http://schemas.microsoft.com/office/drawing/2014/main" id="{F053287A-87CF-4A48-5671-D2973B302195}"/>
              </a:ext>
            </a:extLst>
          </p:cNvPr>
          <p:cNvSpPr>
            <a:spLocks noGrp="1"/>
          </p:cNvSpPr>
          <p:nvPr>
            <p:ph idx="1"/>
          </p:nvPr>
        </p:nvSpPr>
        <p:spPr>
          <a:xfrm>
            <a:off x="396000" y="5133197"/>
            <a:ext cx="8352000" cy="1153563"/>
          </a:xfrm>
          <a:prstGeom prst="roundRect">
            <a:avLst/>
          </a:prstGeom>
          <a:solidFill>
            <a:schemeClr val="accent1">
              <a:lumMod val="20000"/>
              <a:lumOff val="80000"/>
              <a:alpha val="50000"/>
            </a:schemeClr>
          </a:solidFill>
          <a:ln w="19050">
            <a:solidFill>
              <a:schemeClr val="accent1"/>
            </a:solidFill>
          </a:ln>
        </p:spPr>
        <p:txBody>
          <a:bodyPr wrap="square" anchor="ctr">
            <a:spAutoFit/>
          </a:bodyPr>
          <a:lstStyle/>
          <a:p>
            <a:pPr>
              <a:spcBef>
                <a:spcPts val="400"/>
              </a:spcBef>
              <a:buNone/>
            </a:pPr>
            <a:r>
              <a:rPr lang="ja-JP" altLang="en-US" sz="2000">
                <a:solidFill>
                  <a:schemeClr val="tx1">
                    <a:alpha val="50000"/>
                  </a:schemeClr>
                </a:solidFill>
              </a:rPr>
              <a:t>　◦</a:t>
            </a:r>
            <a:r>
              <a:rPr lang="en-US" altLang="ja-JP" sz="2000">
                <a:solidFill>
                  <a:schemeClr val="tx1">
                    <a:alpha val="50000"/>
                  </a:schemeClr>
                </a:solidFill>
              </a:rPr>
              <a:t>DUP</a:t>
            </a:r>
            <a:r>
              <a:rPr lang="ja-JP" altLang="en-US" sz="2000">
                <a:solidFill>
                  <a:schemeClr val="tx1">
                    <a:alpha val="50000"/>
                  </a:schemeClr>
                </a:solidFill>
              </a:rPr>
              <a:t>・</a:t>
            </a:r>
            <a:r>
              <a:rPr lang="en-US" altLang="ja-JP" sz="2000">
                <a:solidFill>
                  <a:schemeClr val="tx1">
                    <a:alpha val="50000"/>
                  </a:schemeClr>
                </a:solidFill>
              </a:rPr>
              <a:t>CALL</a:t>
            </a:r>
            <a:r>
              <a:rPr lang="ja-JP" altLang="en-US" sz="2000">
                <a:solidFill>
                  <a:schemeClr val="tx1">
                    <a:alpha val="50000"/>
                  </a:schemeClr>
                </a:solidFill>
              </a:rPr>
              <a:t>フィルタの使用は</a:t>
            </a:r>
            <a:r>
              <a:rPr lang="en-US" altLang="ja-JP" sz="2000" err="1">
                <a:solidFill>
                  <a:schemeClr val="tx1">
                    <a:alpha val="50000"/>
                  </a:schemeClr>
                </a:solidFill>
              </a:rPr>
              <a:t>F1</a:t>
            </a:r>
            <a:r>
              <a:rPr lang="ja-JP" altLang="en-US" sz="2000">
                <a:solidFill>
                  <a:schemeClr val="tx1">
                    <a:alpha val="50000"/>
                  </a:schemeClr>
                </a:solidFill>
              </a:rPr>
              <a:t>値を向上</a:t>
            </a:r>
            <a:endParaRPr lang="en-US" altLang="ja-JP" sz="2000">
              <a:solidFill>
                <a:schemeClr val="tx1">
                  <a:alpha val="50000"/>
                </a:schemeClr>
              </a:solidFill>
            </a:endParaRPr>
          </a:p>
          <a:p>
            <a:pPr>
              <a:spcBef>
                <a:spcPts val="400"/>
              </a:spcBef>
              <a:buNone/>
            </a:pPr>
            <a:r>
              <a:rPr lang="ja-JP" altLang="en-US" sz="2000">
                <a:solidFill>
                  <a:schemeClr val="tx1">
                    <a:alpha val="50000"/>
                  </a:schemeClr>
                </a:solidFill>
              </a:rPr>
              <a:t>　◦</a:t>
            </a:r>
            <a:r>
              <a:rPr lang="en-US" altLang="ja-JP" sz="2000">
                <a:solidFill>
                  <a:schemeClr val="tx1">
                    <a:alpha val="50000"/>
                  </a:schemeClr>
                </a:solidFill>
              </a:rPr>
              <a:t>LIB</a:t>
            </a:r>
            <a:r>
              <a:rPr lang="ja-JP" altLang="en-US" sz="2000">
                <a:solidFill>
                  <a:schemeClr val="tx1">
                    <a:alpha val="50000"/>
                  </a:schemeClr>
                </a:solidFill>
              </a:rPr>
              <a:t>フィルタの効果は見られなかった</a:t>
            </a:r>
            <a:endParaRPr lang="en-US" altLang="ja-JP" sz="2000">
              <a:solidFill>
                <a:schemeClr val="tx1">
                  <a:alpha val="50000"/>
                </a:schemeClr>
              </a:solidFill>
            </a:endParaRPr>
          </a:p>
          <a:p>
            <a:pPr>
              <a:spcBef>
                <a:spcPts val="400"/>
              </a:spcBef>
              <a:buNone/>
            </a:pPr>
            <a:r>
              <a:rPr lang="ja-JP" altLang="en-US" sz="2000" b="1">
                <a:solidFill>
                  <a:schemeClr val="accent1"/>
                </a:solidFill>
              </a:rPr>
              <a:t>　◦複数のフィルタを使用しても精度向上は限定的</a:t>
            </a:r>
            <a:endParaRPr kumimoji="1" lang="ja-JP" altLang="en-US" sz="2000" b="1">
              <a:solidFill>
                <a:schemeClr val="accent1"/>
              </a:solidFill>
            </a:endParaRPr>
          </a:p>
        </p:txBody>
      </p:sp>
      <p:sp>
        <p:nvSpPr>
          <p:cNvPr id="4" name="スライド番号プレースホルダー 3">
            <a:extLst>
              <a:ext uri="{FF2B5EF4-FFF2-40B4-BE49-F238E27FC236}">
                <a16:creationId xmlns:a16="http://schemas.microsoft.com/office/drawing/2014/main" id="{3CB8E368-602C-3811-354C-D40E33074654}"/>
              </a:ext>
            </a:extLst>
          </p:cNvPr>
          <p:cNvSpPr>
            <a:spLocks noGrp="1"/>
          </p:cNvSpPr>
          <p:nvPr>
            <p:ph type="sldNum" sz="quarter" idx="12"/>
          </p:nvPr>
        </p:nvSpPr>
        <p:spPr/>
        <p:txBody>
          <a:bodyPr/>
          <a:lstStyle/>
          <a:p>
            <a:fld id="{B16735D3-C9E7-F649-AF37-A9D08763696D}" type="slidenum">
              <a:rPr lang="ja-JP" altLang="en-US" smtClean="0"/>
              <a:pPr/>
              <a:t>19</a:t>
            </a:fld>
            <a:endParaRPr lang="ja-JP" altLang="en-US"/>
          </a:p>
        </p:txBody>
      </p:sp>
      <p:grpSp>
        <p:nvGrpSpPr>
          <p:cNvPr id="5" name="グループ化 4">
            <a:extLst>
              <a:ext uri="{FF2B5EF4-FFF2-40B4-BE49-F238E27FC236}">
                <a16:creationId xmlns:a16="http://schemas.microsoft.com/office/drawing/2014/main" id="{70DAFD2D-CB43-65AB-EA7F-E2C42144A9BC}"/>
              </a:ext>
            </a:extLst>
          </p:cNvPr>
          <p:cNvGrpSpPr/>
          <p:nvPr/>
        </p:nvGrpSpPr>
        <p:grpSpPr>
          <a:xfrm>
            <a:off x="465935" y="2114248"/>
            <a:ext cx="8241239" cy="2512381"/>
            <a:chOff x="8697911" y="437736"/>
            <a:chExt cx="3195638" cy="2103120"/>
          </a:xfrm>
        </p:grpSpPr>
        <p:sp>
          <p:nvSpPr>
            <p:cNvPr id="6" name="四角形: 角を丸くする 5">
              <a:extLst>
                <a:ext uri="{FF2B5EF4-FFF2-40B4-BE49-F238E27FC236}">
                  <a16:creationId xmlns:a16="http://schemas.microsoft.com/office/drawing/2014/main" id="{A7094307-226C-F8C1-3319-905C2D58ADBF}"/>
                </a:ext>
              </a:extLst>
            </p:cNvPr>
            <p:cNvSpPr/>
            <p:nvPr/>
          </p:nvSpPr>
          <p:spPr>
            <a:xfrm>
              <a:off x="8697911" y="437736"/>
              <a:ext cx="3195637" cy="1173481"/>
            </a:xfrm>
            <a:prstGeom prst="roundRect">
              <a:avLst>
                <a:gd name="adj" fmla="val 32974"/>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a:solidFill>
                  <a:schemeClr val="tx1"/>
                </a:solidFill>
                <a:latin typeface="Segoe UI" panose="020B0502040204020203" pitchFamily="34" charset="0"/>
                <a:cs typeface="Segoe UI" panose="020B0502040204020203" pitchFamily="34" charset="0"/>
              </a:endParaRPr>
            </a:p>
          </p:txBody>
        </p:sp>
        <p:sp>
          <p:nvSpPr>
            <p:cNvPr id="7" name="四角形: 角を丸くする 6">
              <a:extLst>
                <a:ext uri="{FF2B5EF4-FFF2-40B4-BE49-F238E27FC236}">
                  <a16:creationId xmlns:a16="http://schemas.microsoft.com/office/drawing/2014/main" id="{DF0235A8-7387-9209-2005-1A09FB064EC5}"/>
                </a:ext>
              </a:extLst>
            </p:cNvPr>
            <p:cNvSpPr/>
            <p:nvPr/>
          </p:nvSpPr>
          <p:spPr>
            <a:xfrm>
              <a:off x="8697912" y="1656936"/>
              <a:ext cx="3195637" cy="883920"/>
            </a:xfrm>
            <a:prstGeom prst="roundRect">
              <a:avLst>
                <a:gd name="adj" fmla="val 34708"/>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a:solidFill>
                  <a:schemeClr val="tx1"/>
                </a:solidFill>
                <a:latin typeface="Segoe UI" panose="020B0502040204020203" pitchFamily="34" charset="0"/>
                <a:cs typeface="Segoe UI" panose="020B0502040204020203" pitchFamily="34" charset="0"/>
              </a:endParaRPr>
            </a:p>
          </p:txBody>
        </p:sp>
        <p:cxnSp>
          <p:nvCxnSpPr>
            <p:cNvPr id="9" name="コネクタ: 曲線 8">
              <a:extLst>
                <a:ext uri="{FF2B5EF4-FFF2-40B4-BE49-F238E27FC236}">
                  <a16:creationId xmlns:a16="http://schemas.microsoft.com/office/drawing/2014/main" id="{F42F2DA2-38DF-9737-D838-0266AEBD76BB}"/>
                </a:ext>
              </a:extLst>
            </p:cNvPr>
            <p:cNvCxnSpPr>
              <a:cxnSpLocks/>
              <a:stCxn id="7" idx="3"/>
              <a:endCxn id="6" idx="3"/>
            </p:cNvCxnSpPr>
            <p:nvPr/>
          </p:nvCxnSpPr>
          <p:spPr>
            <a:xfrm flipH="1" flipV="1">
              <a:off x="11893548" y="1024477"/>
              <a:ext cx="1" cy="1074419"/>
            </a:xfrm>
            <a:prstGeom prst="curvedConnector3">
              <a:avLst>
                <a:gd name="adj1" fmla="val -7620000000"/>
              </a:avLst>
            </a:prstGeom>
            <a:ln w="28575">
              <a:gradFill>
                <a:gsLst>
                  <a:gs pos="0">
                    <a:srgbClr val="FFC000"/>
                  </a:gs>
                  <a:gs pos="100000">
                    <a:srgbClr val="FF0000"/>
                  </a:gs>
                </a:gsLst>
                <a:lin ang="5400000" scaled="1"/>
              </a:gradFill>
              <a:tailEnd type="triangle" w="lg" len="lg"/>
            </a:ln>
          </p:spPr>
          <p:style>
            <a:lnRef idx="1">
              <a:schemeClr val="accent1"/>
            </a:lnRef>
            <a:fillRef idx="0">
              <a:schemeClr val="accent1"/>
            </a:fillRef>
            <a:effectRef idx="0">
              <a:schemeClr val="accent1"/>
            </a:effectRef>
            <a:fontRef idx="minor">
              <a:schemeClr val="tx1"/>
            </a:fontRef>
          </p:style>
        </p:cxnSp>
      </p:grpSp>
      <p:pic>
        <p:nvPicPr>
          <p:cNvPr id="10" name="図 9" descr="The image is a table comparing two numerical values (0.867 and 0.857) across three categories: DUP, CALL, and LIB, with annotations indicating various X positions.&#10;&#10;AI 生成コンテンツは誤りを含む可能性があります。">
            <a:extLst>
              <a:ext uri="{FF2B5EF4-FFF2-40B4-BE49-F238E27FC236}">
                <a16:creationId xmlns:a16="http://schemas.microsoft.com/office/drawing/2014/main" id="{ACA4420F-70EE-977E-23BA-9CE580A5EBA0}"/>
              </a:ext>
            </a:extLst>
          </p:cNvPr>
          <p:cNvPicPr>
            <a:picLocks noChangeAspect="1"/>
          </p:cNvPicPr>
          <p:nvPr/>
        </p:nvPicPr>
        <p:blipFill>
          <a:blip r:embed="rId3"/>
          <a:stretch>
            <a:fillRect/>
          </a:stretch>
        </p:blipFill>
        <p:spPr>
          <a:xfrm>
            <a:off x="396000" y="1688291"/>
            <a:ext cx="8346147" cy="3432345"/>
          </a:xfrm>
          <a:prstGeom prst="rect">
            <a:avLst/>
          </a:prstGeom>
        </p:spPr>
      </p:pic>
    </p:spTree>
    <p:extLst>
      <p:ext uri="{BB962C8B-B14F-4D97-AF65-F5344CB8AC3E}">
        <p14:creationId xmlns:p14="http://schemas.microsoft.com/office/powerpoint/2010/main" val="4211522105"/>
      </p:ext>
    </p:extLst>
  </p:cSld>
  <p:clrMapOvr>
    <a:masterClrMapping/>
  </p:clrMapOvr>
  <mc:AlternateContent xmlns:mc="http://schemas.openxmlformats.org/markup-compatibility/2006">
    <mc:Choice xmlns:p14="http://schemas.microsoft.com/office/powerpoint/2010/main" Requires="p14">
      <p:transition spd="slow" p14:dur="2000" advTm="12904"/>
    </mc:Choice>
    <mc:Fallback>
      <p:transition spd="slow" advTm="12904"/>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11304-2305-681D-5598-E88273E64609}"/>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8307597-AB4B-C6BF-C000-2202817A3078}"/>
              </a:ext>
            </a:extLst>
          </p:cNvPr>
          <p:cNvSpPr>
            <a:spLocks noGrp="1"/>
          </p:cNvSpPr>
          <p:nvPr>
            <p:ph idx="13"/>
          </p:nvPr>
        </p:nvSpPr>
        <p:spPr>
          <a:xfrm>
            <a:off x="396000" y="1728002"/>
            <a:ext cx="8352000" cy="1455497"/>
          </a:xfrm>
        </p:spPr>
        <p:txBody>
          <a:bodyPr/>
          <a:lstStyle/>
          <a:p>
            <a:pPr>
              <a:spcBef>
                <a:spcPts val="1000"/>
              </a:spcBef>
            </a:pPr>
            <a:r>
              <a:rPr lang="ja-JP" altLang="en-US" sz="2000"/>
              <a:t>◦ライブラリの部分的な静的リンクを考慮していない</a:t>
            </a:r>
            <a:endParaRPr lang="en-US" altLang="ja-JP" sz="2000"/>
          </a:p>
          <a:p>
            <a:pPr>
              <a:spcBef>
                <a:spcPts val="1000"/>
              </a:spcBef>
            </a:pPr>
            <a:r>
              <a:rPr lang="ja-JP" altLang="en-US" sz="2000"/>
              <a:t>◦</a:t>
            </a:r>
            <a:r>
              <a:rPr lang="ja-JP" altLang="ja-JP" sz="2000"/>
              <a:t>SBOM整合性検証を直接対象としていない</a:t>
            </a:r>
            <a:endParaRPr lang="en-US" altLang="ja-JP" sz="2000"/>
          </a:p>
          <a:p>
            <a:pPr>
              <a:spcBef>
                <a:spcPts val="1000"/>
              </a:spcBef>
            </a:pPr>
            <a:r>
              <a:rPr lang="ja-JP" altLang="en-US" sz="2000"/>
              <a:t>◦実</a:t>
            </a:r>
            <a:r>
              <a:rPr lang="en-US" altLang="ja-JP" sz="2000" err="1"/>
              <a:t>SBOM</a:t>
            </a:r>
            <a:r>
              <a:rPr lang="ja-JP" altLang="en-US" sz="2000"/>
              <a:t>やソフトウェアの整合性検証を行っていない</a:t>
            </a:r>
            <a:endParaRPr lang="en-US" altLang="ja-JP" sz="2000"/>
          </a:p>
        </p:txBody>
      </p:sp>
      <p:sp>
        <p:nvSpPr>
          <p:cNvPr id="2" name="タイトル 1">
            <a:extLst>
              <a:ext uri="{FF2B5EF4-FFF2-40B4-BE49-F238E27FC236}">
                <a16:creationId xmlns:a16="http://schemas.microsoft.com/office/drawing/2014/main" id="{7F6F5C5F-2582-A0F4-67B5-6683306BC5A3}"/>
              </a:ext>
            </a:extLst>
          </p:cNvPr>
          <p:cNvSpPr>
            <a:spLocks noGrp="1"/>
          </p:cNvSpPr>
          <p:nvPr>
            <p:ph type="title"/>
          </p:nvPr>
        </p:nvSpPr>
        <p:spPr/>
        <p:txBody>
          <a:bodyPr/>
          <a:lstStyle/>
          <a:p>
            <a:r>
              <a:rPr lang="ja-JP" altLang="ja-JP"/>
              <a:t>今後の展望</a:t>
            </a:r>
            <a:endParaRPr kumimoji="1" lang="ja-JP" altLang="en-US"/>
          </a:p>
        </p:txBody>
      </p:sp>
      <p:sp>
        <p:nvSpPr>
          <p:cNvPr id="4" name="スライド番号プレースホルダー 3">
            <a:extLst>
              <a:ext uri="{FF2B5EF4-FFF2-40B4-BE49-F238E27FC236}">
                <a16:creationId xmlns:a16="http://schemas.microsoft.com/office/drawing/2014/main" id="{FF83956D-757E-B3FB-9B78-7C4097689F8D}"/>
              </a:ext>
            </a:extLst>
          </p:cNvPr>
          <p:cNvSpPr>
            <a:spLocks noGrp="1"/>
          </p:cNvSpPr>
          <p:nvPr>
            <p:ph type="sldNum" sz="quarter" idx="12"/>
          </p:nvPr>
        </p:nvSpPr>
        <p:spPr/>
        <p:txBody>
          <a:bodyPr/>
          <a:lstStyle/>
          <a:p>
            <a:fld id="{B16735D3-C9E7-F649-AF37-A9D08763696D}" type="slidenum">
              <a:rPr lang="ja-JP" altLang="en-US" smtClean="0"/>
              <a:pPr/>
              <a:t>20</a:t>
            </a:fld>
            <a:endParaRPr lang="ja-JP" altLang="en-US"/>
          </a:p>
        </p:txBody>
      </p:sp>
      <p:sp>
        <p:nvSpPr>
          <p:cNvPr id="7" name="コンテンツ プレースホルダー 6">
            <a:extLst>
              <a:ext uri="{FF2B5EF4-FFF2-40B4-BE49-F238E27FC236}">
                <a16:creationId xmlns:a16="http://schemas.microsoft.com/office/drawing/2014/main" id="{35930F5E-DBD4-6B48-65B1-1A95B9E65D2B}"/>
              </a:ext>
            </a:extLst>
          </p:cNvPr>
          <p:cNvSpPr>
            <a:spLocks noGrp="1"/>
          </p:cNvSpPr>
          <p:nvPr>
            <p:ph idx="14"/>
          </p:nvPr>
        </p:nvSpPr>
        <p:spPr>
          <a:xfrm>
            <a:off x="396000" y="4122385"/>
            <a:ext cx="8352000" cy="1887899"/>
          </a:xfrm>
          <a:prstGeom prst="roundRect">
            <a:avLst>
              <a:gd name="adj" fmla="val 13640"/>
            </a:avLst>
          </a:prstGeom>
        </p:spPr>
        <p:txBody>
          <a:bodyPr/>
          <a:lstStyle/>
          <a:p>
            <a:pPr>
              <a:spcBef>
                <a:spcPts val="1000"/>
              </a:spcBef>
            </a:pPr>
            <a:r>
              <a:rPr lang="ja-JP" altLang="en-US" sz="2000"/>
              <a:t>◦部分的な静的リンクを考慮した手法への拡張</a:t>
            </a:r>
            <a:endParaRPr lang="en-US" altLang="ja-JP" sz="2000"/>
          </a:p>
          <a:p>
            <a:pPr>
              <a:spcBef>
                <a:spcPts val="1000"/>
              </a:spcBef>
            </a:pPr>
            <a:r>
              <a:rPr lang="ja-JP" altLang="en-US" sz="2000"/>
              <a:t>◦部分的な整合性検証など，</a:t>
            </a:r>
            <a:r>
              <a:rPr lang="ja-JP" altLang="ja-JP" sz="2000"/>
              <a:t>SBOMを利用した整合性検証</a:t>
            </a:r>
            <a:endParaRPr lang="en-US" altLang="ja-JP" sz="2000"/>
          </a:p>
          <a:p>
            <a:pPr>
              <a:spcBef>
                <a:spcPts val="1000"/>
              </a:spcBef>
            </a:pPr>
            <a:r>
              <a:rPr lang="ja-JP" altLang="en-US" sz="2000"/>
              <a:t>◦実</a:t>
            </a:r>
            <a:r>
              <a:rPr lang="en-US" altLang="ja-JP" sz="2000" err="1"/>
              <a:t>SBOM</a:t>
            </a:r>
            <a:r>
              <a:rPr lang="ja-JP" altLang="en-US" sz="2000"/>
              <a:t>に対する評価実験・分析</a:t>
            </a:r>
            <a:endParaRPr lang="en-US" altLang="ja-JP" sz="2000"/>
          </a:p>
        </p:txBody>
      </p:sp>
      <p:sp>
        <p:nvSpPr>
          <p:cNvPr id="9" name="矢印: 下 8">
            <a:extLst>
              <a:ext uri="{FF2B5EF4-FFF2-40B4-BE49-F238E27FC236}">
                <a16:creationId xmlns:a16="http://schemas.microsoft.com/office/drawing/2014/main" id="{AF97F1F3-39C4-64B0-EC49-41F6185ECC22}"/>
              </a:ext>
            </a:extLst>
          </p:cNvPr>
          <p:cNvSpPr/>
          <p:nvPr/>
        </p:nvSpPr>
        <p:spPr>
          <a:xfrm>
            <a:off x="3577107" y="3356728"/>
            <a:ext cx="1989786" cy="592428"/>
          </a:xfrm>
          <a:prstGeom prst="downArrow">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3845728"/>
      </p:ext>
    </p:extLst>
  </p:cSld>
  <p:clrMapOvr>
    <a:masterClrMapping/>
  </p:clrMapOvr>
  <mc:AlternateContent xmlns:mc="http://schemas.openxmlformats.org/markup-compatibility/2006">
    <mc:Choice xmlns:p14="http://schemas.microsoft.com/office/powerpoint/2010/main" Requires="p14">
      <p:transition spd="slow" p14:dur="2000" advTm="51714"/>
    </mc:Choice>
    <mc:Fallback>
      <p:transition spd="slow" advTm="51714"/>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93405EFD-B997-AEDE-D3A0-E5E5A81024E0}"/>
              </a:ext>
            </a:extLst>
          </p:cNvPr>
          <p:cNvSpPr>
            <a:spLocks noGrp="1"/>
          </p:cNvSpPr>
          <p:nvPr>
            <p:ph type="title"/>
          </p:nvPr>
        </p:nvSpPr>
        <p:spPr/>
        <p:txBody>
          <a:bodyPr/>
          <a:lstStyle/>
          <a:p>
            <a:r>
              <a:rPr kumimoji="1" lang="ja-JP" altLang="en-US"/>
              <a:t>まとめ</a:t>
            </a:r>
          </a:p>
        </p:txBody>
      </p:sp>
      <p:sp>
        <p:nvSpPr>
          <p:cNvPr id="6" name="コンテンツ プレースホルダー 5">
            <a:extLst>
              <a:ext uri="{FF2B5EF4-FFF2-40B4-BE49-F238E27FC236}">
                <a16:creationId xmlns:a16="http://schemas.microsoft.com/office/drawing/2014/main" id="{C5CD220C-F9CB-18BE-2C44-5DA5AB775121}"/>
              </a:ext>
            </a:extLst>
          </p:cNvPr>
          <p:cNvSpPr>
            <a:spLocks noGrp="1"/>
          </p:cNvSpPr>
          <p:nvPr>
            <p:ph idx="1"/>
          </p:nvPr>
        </p:nvSpPr>
        <p:spPr/>
        <p:txBody>
          <a:bodyPr/>
          <a:lstStyle/>
          <a:p>
            <a:r>
              <a:rPr lang="ja-JP" altLang="en-US" b="1">
                <a:solidFill>
                  <a:schemeClr val="accent1"/>
                </a:solidFill>
              </a:rPr>
              <a:t>バイナリと</a:t>
            </a:r>
            <a:r>
              <a:rPr lang="en-US" altLang="ja-JP" b="1" err="1">
                <a:solidFill>
                  <a:schemeClr val="accent1"/>
                </a:solidFill>
              </a:rPr>
              <a:t>SBOM</a:t>
            </a:r>
            <a:r>
              <a:rPr lang="ja-JP" altLang="en-US" b="1">
                <a:solidFill>
                  <a:schemeClr val="accent1"/>
                </a:solidFill>
              </a:rPr>
              <a:t>の整合性検証手法が求められる</a:t>
            </a:r>
            <a:endParaRPr lang="en-US" altLang="ja-JP" b="1">
              <a:solidFill>
                <a:schemeClr val="accent1"/>
              </a:solidFill>
            </a:endParaRPr>
          </a:p>
          <a:p>
            <a:endParaRPr lang="en-US" altLang="ja-JP" b="1">
              <a:solidFill>
                <a:schemeClr val="accent1"/>
              </a:solidFill>
            </a:endParaRPr>
          </a:p>
          <a:p>
            <a:r>
              <a:rPr lang="ja-JP" altLang="en-US" b="1">
                <a:solidFill>
                  <a:schemeClr val="accent1"/>
                </a:solidFill>
              </a:rPr>
              <a:t>提案手法：ライブラリ間依存関係を用いたバイナリ</a:t>
            </a:r>
            <a:r>
              <a:rPr lang="en-US" altLang="ja-JP" b="1" err="1">
                <a:solidFill>
                  <a:schemeClr val="accent1"/>
                </a:solidFill>
              </a:rPr>
              <a:t>SCA</a:t>
            </a:r>
            <a:endParaRPr lang="en-US" altLang="ja-JP" b="1">
              <a:solidFill>
                <a:schemeClr val="accent1"/>
              </a:solidFill>
            </a:endParaRPr>
          </a:p>
          <a:p>
            <a:pPr lvl="1"/>
            <a:r>
              <a:rPr lang="ja-JP" altLang="en-US"/>
              <a:t>ライブラリ間依存関係に矛盾する類似関数ペアをフィルタリング</a:t>
            </a:r>
            <a:endParaRPr lang="en-US" altLang="ja-JP"/>
          </a:p>
          <a:p>
            <a:pPr>
              <a:buNone/>
            </a:pPr>
            <a:endParaRPr lang="en-US" altLang="ja-JP"/>
          </a:p>
          <a:p>
            <a:r>
              <a:rPr lang="ja-JP" altLang="en-US" b="1">
                <a:solidFill>
                  <a:schemeClr val="accent1"/>
                </a:solidFill>
              </a:rPr>
              <a:t>依存関係を利用することの有効性を実証</a:t>
            </a:r>
            <a:endParaRPr lang="en-US" altLang="ja-JP" b="1">
              <a:solidFill>
                <a:schemeClr val="accent1"/>
              </a:solidFill>
            </a:endParaRPr>
          </a:p>
          <a:p>
            <a:pPr lvl="1">
              <a:buNone/>
            </a:pPr>
            <a:r>
              <a:rPr lang="ja-JP" altLang="en-US"/>
              <a:t>◦既存手法を上回る精度を達成</a:t>
            </a:r>
            <a:endParaRPr lang="en-US" altLang="ja-JP"/>
          </a:p>
          <a:p>
            <a:pPr lvl="1">
              <a:buNone/>
            </a:pPr>
            <a:r>
              <a:rPr lang="ja-JP" altLang="en-US"/>
              <a:t>◦</a:t>
            </a:r>
            <a:r>
              <a:rPr lang="en-US" altLang="ja-JP"/>
              <a:t>DUP</a:t>
            </a:r>
            <a:r>
              <a:rPr lang="ja-JP" altLang="en-US"/>
              <a:t>・</a:t>
            </a:r>
            <a:r>
              <a:rPr lang="en-US" altLang="ja-JP"/>
              <a:t>CALL</a:t>
            </a:r>
            <a:r>
              <a:rPr lang="ja-JP" altLang="en-US"/>
              <a:t>フィルタが精度向上に寄与</a:t>
            </a:r>
            <a:endParaRPr lang="en-US" altLang="ja-JP"/>
          </a:p>
        </p:txBody>
      </p:sp>
      <p:sp>
        <p:nvSpPr>
          <p:cNvPr id="4" name="スライド番号プレースホルダー 3">
            <a:extLst>
              <a:ext uri="{FF2B5EF4-FFF2-40B4-BE49-F238E27FC236}">
                <a16:creationId xmlns:a16="http://schemas.microsoft.com/office/drawing/2014/main" id="{DDAD5AC7-8E32-0828-876B-224B2C95428C}"/>
              </a:ext>
            </a:extLst>
          </p:cNvPr>
          <p:cNvSpPr>
            <a:spLocks noGrp="1"/>
          </p:cNvSpPr>
          <p:nvPr>
            <p:ph type="sldNum" sz="quarter" idx="12"/>
          </p:nvPr>
        </p:nvSpPr>
        <p:spPr/>
        <p:txBody>
          <a:bodyPr/>
          <a:lstStyle/>
          <a:p>
            <a:fld id="{B16735D3-C9E7-F649-AF37-A9D08763696D}" type="slidenum">
              <a:rPr lang="ja-JP" altLang="en-US" smtClean="0"/>
              <a:pPr/>
              <a:t>21</a:t>
            </a:fld>
            <a:endParaRPr lang="ja-JP" altLang="en-US"/>
          </a:p>
        </p:txBody>
      </p:sp>
    </p:spTree>
    <p:extLst>
      <p:ext uri="{BB962C8B-B14F-4D97-AF65-F5344CB8AC3E}">
        <p14:creationId xmlns:p14="http://schemas.microsoft.com/office/powerpoint/2010/main" val="4072857377"/>
      </p:ext>
    </p:extLst>
  </p:cSld>
  <p:clrMapOvr>
    <a:masterClrMapping/>
  </p:clrMapOvr>
  <mc:AlternateContent xmlns:mc="http://schemas.openxmlformats.org/markup-compatibility/2006">
    <mc:Choice xmlns:p14="http://schemas.microsoft.com/office/powerpoint/2010/main" Requires="p14">
      <p:transition spd="slow" p14:dur="2000" advTm="3327"/>
    </mc:Choice>
    <mc:Fallback>
      <p:transition spd="slow" advTm="332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0DAE2-7AA5-F030-CAC0-9484B374CBC4}"/>
            </a:ext>
          </a:extLst>
        </p:cNvPr>
        <p:cNvGrpSpPr/>
        <p:nvPr/>
      </p:nvGrpSpPr>
      <p:grpSpPr>
        <a:xfrm>
          <a:off x="0" y="0"/>
          <a:ext cx="0" cy="0"/>
          <a:chOff x="0" y="0"/>
          <a:chExt cx="0" cy="0"/>
        </a:xfrm>
      </p:grpSpPr>
      <p:pic>
        <p:nvPicPr>
          <p:cNvPr id="6" name="図 5" descr="The image illustrates a structured JSON file displaying components, their dependencies, and associated metadata, including a CVE reference for a security vulnerability.&#10;&#10;AI 生成コンテンツは誤りを含む可能性があります。">
            <a:extLst>
              <a:ext uri="{FF2B5EF4-FFF2-40B4-BE49-F238E27FC236}">
                <a16:creationId xmlns:a16="http://schemas.microsoft.com/office/drawing/2014/main" id="{365FB081-7E2D-9171-6B64-5241B560748A}"/>
              </a:ext>
            </a:extLst>
          </p:cNvPr>
          <p:cNvPicPr>
            <a:picLocks noChangeAspect="1"/>
          </p:cNvPicPr>
          <p:nvPr/>
        </p:nvPicPr>
        <p:blipFill>
          <a:blip r:embed="rId4"/>
          <a:stretch>
            <a:fillRect/>
          </a:stretch>
        </p:blipFill>
        <p:spPr>
          <a:xfrm>
            <a:off x="639739" y="3043211"/>
            <a:ext cx="7864522" cy="3371380"/>
          </a:xfrm>
          <a:prstGeom prst="rect">
            <a:avLst/>
          </a:prstGeom>
        </p:spPr>
      </p:pic>
      <p:sp>
        <p:nvSpPr>
          <p:cNvPr id="13" name="コンテンツ プレースホルダー 12">
            <a:extLst>
              <a:ext uri="{FF2B5EF4-FFF2-40B4-BE49-F238E27FC236}">
                <a16:creationId xmlns:a16="http://schemas.microsoft.com/office/drawing/2014/main" id="{84F088B0-54CA-D67A-8F1F-94F27C5596CC}"/>
              </a:ext>
            </a:extLst>
          </p:cNvPr>
          <p:cNvSpPr>
            <a:spLocks noGrp="1"/>
          </p:cNvSpPr>
          <p:nvPr>
            <p:ph idx="13"/>
          </p:nvPr>
        </p:nvSpPr>
        <p:spPr/>
        <p:txBody>
          <a:bodyPr/>
          <a:lstStyle/>
          <a:p>
            <a:r>
              <a:rPr lang="ja-JP" altLang="ja-JP"/>
              <a:t>ソフトウェアを構成するコンポーネント</a:t>
            </a:r>
            <a:r>
              <a:rPr lang="ja-JP" altLang="en-US"/>
              <a:t>の</a:t>
            </a:r>
            <a:r>
              <a:rPr lang="ja-JP" altLang="ja-JP"/>
              <a:t>情報を</a:t>
            </a:r>
            <a:br>
              <a:rPr lang="en-US" altLang="ja-JP"/>
            </a:br>
            <a:r>
              <a:rPr lang="ja-JP" altLang="ja-JP"/>
              <a:t>まとめたドキュメント</a:t>
            </a:r>
            <a:r>
              <a:rPr lang="ja-JP" altLang="en-US"/>
              <a:t>　　　　　　　　　　　　</a:t>
            </a:r>
            <a:endParaRPr lang="en-US" altLang="ja-JP"/>
          </a:p>
        </p:txBody>
      </p:sp>
      <p:sp>
        <p:nvSpPr>
          <p:cNvPr id="2" name="タイトル 1">
            <a:extLst>
              <a:ext uri="{FF2B5EF4-FFF2-40B4-BE49-F238E27FC236}">
                <a16:creationId xmlns:a16="http://schemas.microsoft.com/office/drawing/2014/main" id="{6ED3C0A2-7E92-7B01-756A-E84695D0CA63}"/>
              </a:ext>
            </a:extLst>
          </p:cNvPr>
          <p:cNvSpPr>
            <a:spLocks noGrp="1"/>
          </p:cNvSpPr>
          <p:nvPr>
            <p:ph type="title"/>
          </p:nvPr>
        </p:nvSpPr>
        <p:spPr/>
        <p:txBody>
          <a:bodyPr/>
          <a:lstStyle/>
          <a:p>
            <a:r>
              <a:rPr lang="en-US" altLang="ja-JP" err="1"/>
              <a:t>SBOM</a:t>
            </a:r>
            <a:r>
              <a:rPr lang="ja-JP" altLang="en-US"/>
              <a:t>（ソフトウェア部品表）</a:t>
            </a:r>
            <a:endParaRPr kumimoji="1" lang="ja-JP" altLang="en-US"/>
          </a:p>
        </p:txBody>
      </p:sp>
      <p:sp>
        <p:nvSpPr>
          <p:cNvPr id="4" name="スライド番号プレースホルダー 3">
            <a:extLst>
              <a:ext uri="{FF2B5EF4-FFF2-40B4-BE49-F238E27FC236}">
                <a16:creationId xmlns:a16="http://schemas.microsoft.com/office/drawing/2014/main" id="{A3B08E44-CFCB-A7C0-17C6-057303EFBC29}"/>
              </a:ext>
            </a:extLst>
          </p:cNvPr>
          <p:cNvSpPr>
            <a:spLocks noGrp="1"/>
          </p:cNvSpPr>
          <p:nvPr>
            <p:ph type="sldNum" sz="quarter" idx="12"/>
          </p:nvPr>
        </p:nvSpPr>
        <p:spPr/>
        <p:txBody>
          <a:bodyPr/>
          <a:lstStyle/>
          <a:p>
            <a:fld id="{B16735D3-C9E7-F649-AF37-A9D08763696D}" type="slidenum">
              <a:rPr lang="ja-JP" altLang="en-US" smtClean="0"/>
              <a:pPr/>
              <a:t>2</a:t>
            </a:fld>
            <a:endParaRPr lang="ja-JP" altLang="en-US"/>
          </a:p>
        </p:txBody>
      </p:sp>
      <p:sp>
        <p:nvSpPr>
          <p:cNvPr id="5" name="正方形/長方形 4">
            <a:extLst>
              <a:ext uri="{FF2B5EF4-FFF2-40B4-BE49-F238E27FC236}">
                <a16:creationId xmlns:a16="http://schemas.microsoft.com/office/drawing/2014/main" id="{07D74BFB-2B3C-E6F6-67F4-EA523608DA88}"/>
              </a:ext>
            </a:extLst>
          </p:cNvPr>
          <p:cNvSpPr/>
          <p:nvPr/>
        </p:nvSpPr>
        <p:spPr>
          <a:xfrm>
            <a:off x="515256" y="3043211"/>
            <a:ext cx="8084457" cy="3454789"/>
          </a:xfrm>
          <a:prstGeom prst="rect">
            <a:avLst/>
          </a:prstGeom>
          <a:solidFill>
            <a:schemeClr val="bg1">
              <a:alpha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pic>
        <p:nvPicPr>
          <p:cNvPr id="8" name="図 7" descr="Component C.&#10;&#10;AI 生成コンテンツは誤りを含む可能性があります。">
            <a:extLst>
              <a:ext uri="{FF2B5EF4-FFF2-40B4-BE49-F238E27FC236}">
                <a16:creationId xmlns:a16="http://schemas.microsoft.com/office/drawing/2014/main" id="{80094158-EAE5-9599-7B36-02449D17BFDD}"/>
              </a:ext>
            </a:extLst>
          </p:cNvPr>
          <p:cNvPicPr>
            <a:picLocks noChangeAspect="1"/>
          </p:cNvPicPr>
          <p:nvPr/>
        </p:nvPicPr>
        <p:blipFill>
          <a:blip r:embed="rId5"/>
          <a:stretch>
            <a:fillRect/>
          </a:stretch>
        </p:blipFill>
        <p:spPr>
          <a:xfrm>
            <a:off x="683496" y="3429000"/>
            <a:ext cx="2462997" cy="2865368"/>
          </a:xfrm>
          <a:prstGeom prst="rect">
            <a:avLst/>
          </a:prstGeom>
        </p:spPr>
      </p:pic>
      <p:pic>
        <p:nvPicPr>
          <p:cNvPr id="10" name="図 9" descr="Xxx&#10;&#10;AI 生成コンテンツは誤りを含む可能性があります。">
            <a:extLst>
              <a:ext uri="{FF2B5EF4-FFF2-40B4-BE49-F238E27FC236}">
                <a16:creationId xmlns:a16="http://schemas.microsoft.com/office/drawing/2014/main" id="{F6734D74-F346-4FAA-335E-3B019DC61ED0}"/>
              </a:ext>
            </a:extLst>
          </p:cNvPr>
          <p:cNvPicPr>
            <a:picLocks noChangeAspect="1"/>
          </p:cNvPicPr>
          <p:nvPr/>
        </p:nvPicPr>
        <p:blipFill>
          <a:blip r:embed="rId6"/>
          <a:stretch>
            <a:fillRect/>
          </a:stretch>
        </p:blipFill>
        <p:spPr>
          <a:xfrm>
            <a:off x="343976" y="4106296"/>
            <a:ext cx="2932430" cy="1969179"/>
          </a:xfrm>
          <a:prstGeom prst="rect">
            <a:avLst/>
          </a:prstGeom>
        </p:spPr>
      </p:pic>
      <p:grpSp>
        <p:nvGrpSpPr>
          <p:cNvPr id="11" name="グループ化 10">
            <a:extLst>
              <a:ext uri="{FF2B5EF4-FFF2-40B4-BE49-F238E27FC236}">
                <a16:creationId xmlns:a16="http://schemas.microsoft.com/office/drawing/2014/main" id="{FE6BB009-4217-7A21-EA8E-4DF1128EEF0F}"/>
              </a:ext>
            </a:extLst>
          </p:cNvPr>
          <p:cNvGrpSpPr/>
          <p:nvPr/>
        </p:nvGrpSpPr>
        <p:grpSpPr>
          <a:xfrm>
            <a:off x="3190250" y="3467870"/>
            <a:ext cx="2358000" cy="2826498"/>
            <a:chOff x="3452052" y="569337"/>
            <a:chExt cx="2358000" cy="2826498"/>
          </a:xfrm>
        </p:grpSpPr>
        <p:sp>
          <p:nvSpPr>
            <p:cNvPr id="12" name="正方形/長方形 11">
              <a:extLst>
                <a:ext uri="{FF2B5EF4-FFF2-40B4-BE49-F238E27FC236}">
                  <a16:creationId xmlns:a16="http://schemas.microsoft.com/office/drawing/2014/main" id="{B6EE2153-6822-DE21-5998-0C6761C88157}"/>
                </a:ext>
              </a:extLst>
            </p:cNvPr>
            <p:cNvSpPr/>
            <p:nvPr/>
          </p:nvSpPr>
          <p:spPr>
            <a:xfrm>
              <a:off x="3452052" y="569337"/>
              <a:ext cx="2358000" cy="2826498"/>
            </a:xfrm>
            <a:prstGeom prst="rect">
              <a:avLst/>
            </a:prstGeom>
            <a:solidFill>
              <a:srgbClr val="EDF6F6"/>
            </a:solidFill>
            <a:ln w="1905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ctr">
                <a:lnSpc>
                  <a:spcPct val="90000"/>
                </a:lnSpc>
                <a:spcBef>
                  <a:spcPts val="300"/>
                </a:spcBef>
                <a:spcAft>
                  <a:spcPts val="100"/>
                </a:spcAft>
              </a:pPr>
              <a:r>
                <a:rPr kumimoji="1" lang="ja-JP" altLang="en-US" b="1" spc="110" baseline="0" dirty="0">
                  <a:solidFill>
                    <a:schemeClr val="tx1"/>
                  </a:solidFill>
                  <a:latin typeface="Segoe UI" panose="020B0502040204020203" pitchFamily="34" charset="0"/>
                  <a:cs typeface="Segoe UI" panose="020B0502040204020203" pitchFamily="34" charset="0"/>
                </a:rPr>
                <a:t>依存関係情報</a:t>
              </a:r>
            </a:p>
          </p:txBody>
        </p:sp>
        <p:sp>
          <p:nvSpPr>
            <p:cNvPr id="14" name="正方形/長方形 13">
              <a:extLst>
                <a:ext uri="{FF2B5EF4-FFF2-40B4-BE49-F238E27FC236}">
                  <a16:creationId xmlns:a16="http://schemas.microsoft.com/office/drawing/2014/main" id="{435A6F97-91F5-2C53-1A98-D72C7418A6BC}"/>
                </a:ext>
              </a:extLst>
            </p:cNvPr>
            <p:cNvSpPr/>
            <p:nvPr/>
          </p:nvSpPr>
          <p:spPr>
            <a:xfrm>
              <a:off x="3534724" y="1015303"/>
              <a:ext cx="2192655" cy="619578"/>
            </a:xfrm>
            <a:prstGeom prst="rect">
              <a:avLst/>
            </a:prstGeom>
            <a:solidFill>
              <a:srgbClr val="DAE2F1"/>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lnSpc>
                  <a:spcPct val="90000"/>
                </a:lnSpc>
                <a:spcBef>
                  <a:spcPts val="300"/>
                </a:spcBef>
                <a:spcAft>
                  <a:spcPts val="100"/>
                </a:spcAft>
              </a:pPr>
              <a:r>
                <a:rPr lang="en-US" altLang="ja-JP" spc="110" dirty="0" err="1">
                  <a:solidFill>
                    <a:schemeClr val="tx1"/>
                  </a:solidFill>
                  <a:latin typeface="Segoe UI" panose="020B0502040204020203" pitchFamily="34" charset="0"/>
                  <a:cs typeface="Segoe UI" panose="020B0502040204020203" pitchFamily="34" charset="0"/>
                </a:rPr>
                <a:t>Component_A</a:t>
              </a:r>
              <a:r>
                <a:rPr lang="en-US" altLang="ja-JP" spc="110" dirty="0">
                  <a:solidFill>
                    <a:schemeClr val="tx1"/>
                  </a:solidFill>
                  <a:latin typeface="Segoe UI" panose="020B0502040204020203" pitchFamily="34" charset="0"/>
                  <a:cs typeface="Segoe UI" panose="020B0502040204020203" pitchFamily="34" charset="0"/>
                </a:rPr>
                <a:t> </a:t>
              </a:r>
              <a:br>
                <a:rPr lang="en-US" altLang="ja-JP" spc="110" dirty="0">
                  <a:solidFill>
                    <a:schemeClr val="tx1"/>
                  </a:solidFill>
                  <a:latin typeface="Segoe UI" panose="020B0502040204020203" pitchFamily="34" charset="0"/>
                  <a:cs typeface="Segoe UI" panose="020B0502040204020203" pitchFamily="34" charset="0"/>
                </a:rPr>
              </a:br>
              <a:r>
                <a:rPr lang="ja-JP" altLang="en-US" spc="110" dirty="0">
                  <a:solidFill>
                    <a:schemeClr val="tx1"/>
                  </a:solidFill>
                  <a:latin typeface="Segoe UI" panose="020B0502040204020203" pitchFamily="34" charset="0"/>
                  <a:cs typeface="Segoe UI" panose="020B0502040204020203" pitchFamily="34" charset="0"/>
                </a:rPr>
                <a:t>⇒ </a:t>
              </a:r>
              <a:r>
                <a:rPr lang="en-US" altLang="ja-JP" spc="110" dirty="0" err="1">
                  <a:solidFill>
                    <a:schemeClr val="tx1"/>
                  </a:solidFill>
                  <a:latin typeface="Segoe UI" panose="020B0502040204020203" pitchFamily="34" charset="0"/>
                  <a:cs typeface="Segoe UI" panose="020B0502040204020203" pitchFamily="34" charset="0"/>
                </a:rPr>
                <a:t>Component_B</a:t>
              </a:r>
              <a:endParaRPr lang="en-US" altLang="ja-JP" spc="110" dirty="0">
                <a:solidFill>
                  <a:schemeClr val="tx1"/>
                </a:solidFill>
                <a:latin typeface="Segoe UI" panose="020B0502040204020203" pitchFamily="34" charset="0"/>
                <a:cs typeface="Segoe UI" panose="020B0502040204020203" pitchFamily="34" charset="0"/>
              </a:endParaRPr>
            </a:p>
          </p:txBody>
        </p:sp>
        <p:sp>
          <p:nvSpPr>
            <p:cNvPr id="15" name="正方形/長方形 14">
              <a:extLst>
                <a:ext uri="{FF2B5EF4-FFF2-40B4-BE49-F238E27FC236}">
                  <a16:creationId xmlns:a16="http://schemas.microsoft.com/office/drawing/2014/main" id="{1DD623A1-958F-1A49-344B-CC4F58E61200}"/>
                </a:ext>
              </a:extLst>
            </p:cNvPr>
            <p:cNvSpPr/>
            <p:nvPr/>
          </p:nvSpPr>
          <p:spPr>
            <a:xfrm>
              <a:off x="3534724" y="1758315"/>
              <a:ext cx="2192655" cy="619578"/>
            </a:xfrm>
            <a:prstGeom prst="rect">
              <a:avLst/>
            </a:prstGeom>
            <a:solidFill>
              <a:srgbClr val="DAE2F1"/>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lnSpc>
                  <a:spcPct val="90000"/>
                </a:lnSpc>
                <a:spcBef>
                  <a:spcPts val="300"/>
                </a:spcBef>
                <a:spcAft>
                  <a:spcPts val="100"/>
                </a:spcAft>
              </a:pPr>
              <a:r>
                <a:rPr lang="en-US" altLang="ja-JP" spc="110" dirty="0" err="1">
                  <a:solidFill>
                    <a:schemeClr val="tx1"/>
                  </a:solidFill>
                  <a:latin typeface="Segoe UI" panose="020B0502040204020203" pitchFamily="34" charset="0"/>
                  <a:cs typeface="Segoe UI" panose="020B0502040204020203" pitchFamily="34" charset="0"/>
                </a:rPr>
                <a:t>Component_B</a:t>
              </a:r>
              <a:r>
                <a:rPr lang="en-US" altLang="ja-JP" spc="110" dirty="0">
                  <a:solidFill>
                    <a:schemeClr val="tx1"/>
                  </a:solidFill>
                  <a:latin typeface="Segoe UI" panose="020B0502040204020203" pitchFamily="34" charset="0"/>
                  <a:cs typeface="Segoe UI" panose="020B0502040204020203" pitchFamily="34" charset="0"/>
                </a:rPr>
                <a:t> </a:t>
              </a:r>
              <a:br>
                <a:rPr lang="en-US" altLang="ja-JP" spc="110" dirty="0">
                  <a:solidFill>
                    <a:schemeClr val="tx1"/>
                  </a:solidFill>
                  <a:latin typeface="Segoe UI" panose="020B0502040204020203" pitchFamily="34" charset="0"/>
                  <a:cs typeface="Segoe UI" panose="020B0502040204020203" pitchFamily="34" charset="0"/>
                </a:rPr>
              </a:br>
              <a:r>
                <a:rPr lang="ja-JP" altLang="en-US" spc="110" dirty="0">
                  <a:solidFill>
                    <a:schemeClr val="tx1"/>
                  </a:solidFill>
                  <a:latin typeface="Segoe UI" panose="020B0502040204020203" pitchFamily="34" charset="0"/>
                  <a:cs typeface="Segoe UI" panose="020B0502040204020203" pitchFamily="34" charset="0"/>
                </a:rPr>
                <a:t>⇒ </a:t>
              </a:r>
              <a:r>
                <a:rPr lang="en-US" altLang="ja-JP" spc="110" dirty="0" err="1">
                  <a:solidFill>
                    <a:schemeClr val="tx1"/>
                  </a:solidFill>
                  <a:latin typeface="Segoe UI" panose="020B0502040204020203" pitchFamily="34" charset="0"/>
                  <a:cs typeface="Segoe UI" panose="020B0502040204020203" pitchFamily="34" charset="0"/>
                </a:rPr>
                <a:t>Component_C</a:t>
              </a:r>
              <a:endParaRPr lang="en-US" altLang="ja-JP" spc="110" dirty="0">
                <a:solidFill>
                  <a:schemeClr val="tx1"/>
                </a:solidFill>
                <a:latin typeface="Segoe UI" panose="020B0502040204020203" pitchFamily="34" charset="0"/>
                <a:cs typeface="Segoe UI" panose="020B0502040204020203" pitchFamily="34" charset="0"/>
              </a:endParaRPr>
            </a:p>
          </p:txBody>
        </p:sp>
        <p:sp>
          <p:nvSpPr>
            <p:cNvPr id="16" name="正方形/長方形 15">
              <a:extLst>
                <a:ext uri="{FF2B5EF4-FFF2-40B4-BE49-F238E27FC236}">
                  <a16:creationId xmlns:a16="http://schemas.microsoft.com/office/drawing/2014/main" id="{1090517F-CC41-14BD-F769-00ED838FB513}"/>
                </a:ext>
              </a:extLst>
            </p:cNvPr>
            <p:cNvSpPr/>
            <p:nvPr/>
          </p:nvSpPr>
          <p:spPr>
            <a:xfrm>
              <a:off x="3534724" y="2501328"/>
              <a:ext cx="2192655" cy="755631"/>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lnSpc>
                  <a:spcPct val="90000"/>
                </a:lnSpc>
                <a:spcBef>
                  <a:spcPts val="300"/>
                </a:spcBef>
                <a:spcAft>
                  <a:spcPts val="100"/>
                </a:spcAft>
              </a:pPr>
              <a:r>
                <a:rPr lang="ja-JP" altLang="en-US" sz="1200" b="1" spc="110" dirty="0">
                  <a:solidFill>
                    <a:schemeClr val="tx1"/>
                  </a:solidFill>
                  <a:latin typeface="Segoe UI" panose="020B0502040204020203" pitchFamily="34" charset="0"/>
                  <a:cs typeface="Segoe UI" panose="020B0502040204020203" pitchFamily="34" charset="0"/>
                </a:rPr>
                <a:t>・</a:t>
              </a:r>
              <a:br>
                <a:rPr lang="en-US" altLang="ja-JP" sz="1200" b="1" spc="110" dirty="0">
                  <a:solidFill>
                    <a:schemeClr val="tx1"/>
                  </a:solidFill>
                  <a:latin typeface="Segoe UI" panose="020B0502040204020203" pitchFamily="34" charset="0"/>
                  <a:cs typeface="Segoe UI" panose="020B0502040204020203" pitchFamily="34" charset="0"/>
                </a:rPr>
              </a:br>
              <a:r>
                <a:rPr lang="ja-JP" altLang="en-US" sz="1200" b="1" spc="110" dirty="0">
                  <a:solidFill>
                    <a:schemeClr val="tx1"/>
                  </a:solidFill>
                  <a:latin typeface="Segoe UI" panose="020B0502040204020203" pitchFamily="34" charset="0"/>
                  <a:cs typeface="Segoe UI" panose="020B0502040204020203" pitchFamily="34" charset="0"/>
                </a:rPr>
                <a:t>・</a:t>
              </a:r>
              <a:br>
                <a:rPr lang="en-US" altLang="ja-JP" sz="1200" b="1" spc="110" dirty="0">
                  <a:solidFill>
                    <a:schemeClr val="tx1"/>
                  </a:solidFill>
                  <a:latin typeface="Segoe UI" panose="020B0502040204020203" pitchFamily="34" charset="0"/>
                  <a:cs typeface="Segoe UI" panose="020B0502040204020203" pitchFamily="34" charset="0"/>
                </a:rPr>
              </a:br>
              <a:r>
                <a:rPr lang="ja-JP" altLang="en-US" sz="1200" b="1" spc="110" dirty="0">
                  <a:solidFill>
                    <a:schemeClr val="tx1"/>
                  </a:solidFill>
                  <a:latin typeface="Segoe UI" panose="020B0502040204020203" pitchFamily="34" charset="0"/>
                  <a:cs typeface="Segoe UI" panose="020B0502040204020203" pitchFamily="34" charset="0"/>
                </a:rPr>
                <a:t>・</a:t>
              </a:r>
              <a:endParaRPr lang="en-US" altLang="ja-JP" sz="1200" b="1" spc="110" dirty="0">
                <a:solidFill>
                  <a:schemeClr val="tx1"/>
                </a:solidFill>
                <a:latin typeface="Segoe UI" panose="020B0502040204020203" pitchFamily="34" charset="0"/>
                <a:cs typeface="Segoe UI" panose="020B0502040204020203" pitchFamily="34" charset="0"/>
              </a:endParaRPr>
            </a:p>
          </p:txBody>
        </p:sp>
      </p:grpSp>
      <p:pic>
        <p:nvPicPr>
          <p:cNvPr id="20" name="図 19" descr="The image contains a Japanese text displaying the creation date as 20YY.MM.DD and the file format as SPDX-2.3.&#10;&#10;AI 生成コンテンツは誤りを含む可能性があります。">
            <a:extLst>
              <a:ext uri="{FF2B5EF4-FFF2-40B4-BE49-F238E27FC236}">
                <a16:creationId xmlns:a16="http://schemas.microsoft.com/office/drawing/2014/main" id="{0A7267CC-DD4F-CB8B-461A-543DF23E4A23}"/>
              </a:ext>
            </a:extLst>
          </p:cNvPr>
          <p:cNvPicPr>
            <a:picLocks noChangeAspect="1"/>
          </p:cNvPicPr>
          <p:nvPr/>
        </p:nvPicPr>
        <p:blipFill>
          <a:blip r:embed="rId7"/>
          <a:stretch>
            <a:fillRect/>
          </a:stretch>
        </p:blipFill>
        <p:spPr>
          <a:xfrm>
            <a:off x="5559638" y="3426862"/>
            <a:ext cx="2944623" cy="1091279"/>
          </a:xfrm>
          <a:prstGeom prst="rect">
            <a:avLst/>
          </a:prstGeom>
        </p:spPr>
      </p:pic>
      <p:pic>
        <p:nvPicPr>
          <p:cNvPr id="22" name="図 21" descr="The image depicts a document or certificate with a label indicating a software vulnerability (CVE), followed by a placeholder for the year and a unique identifier.&#10;&#10;AI 生成コンテンツは誤りを含む可能性があります。">
            <a:extLst>
              <a:ext uri="{FF2B5EF4-FFF2-40B4-BE49-F238E27FC236}">
                <a16:creationId xmlns:a16="http://schemas.microsoft.com/office/drawing/2014/main" id="{5E6F2F01-8264-94FE-A204-70F200AA5890}"/>
              </a:ext>
            </a:extLst>
          </p:cNvPr>
          <p:cNvPicPr>
            <a:picLocks noChangeAspect="1"/>
          </p:cNvPicPr>
          <p:nvPr/>
        </p:nvPicPr>
        <p:blipFill>
          <a:blip r:embed="rId8"/>
          <a:stretch>
            <a:fillRect/>
          </a:stretch>
        </p:blipFill>
        <p:spPr>
          <a:xfrm>
            <a:off x="5630922" y="4544085"/>
            <a:ext cx="2767824" cy="1755800"/>
          </a:xfrm>
          <a:prstGeom prst="rect">
            <a:avLst/>
          </a:prstGeom>
        </p:spPr>
      </p:pic>
    </p:spTree>
    <p:custDataLst>
      <p:tags r:id="rId1"/>
    </p:custDataLst>
    <p:extLst>
      <p:ext uri="{BB962C8B-B14F-4D97-AF65-F5344CB8AC3E}">
        <p14:creationId xmlns:p14="http://schemas.microsoft.com/office/powerpoint/2010/main" val="227813428"/>
      </p:ext>
    </p:extLst>
  </p:cSld>
  <p:clrMapOvr>
    <a:masterClrMapping/>
  </p:clrMapOvr>
  <mc:AlternateContent xmlns:mc="http://schemas.openxmlformats.org/markup-compatibility/2006">
    <mc:Choice xmlns:p14="http://schemas.microsoft.com/office/powerpoint/2010/main" Requires="p14">
      <p:transition spd="slow" p14:dur="2000" advTm="3920"/>
    </mc:Choice>
    <mc:Fallback>
      <p:transition spd="slow" advTm="39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8"/>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0"/>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20"/>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AF939-02A7-8704-93BE-FFC7DC9E8E7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0D85348-4EC3-E05D-F9D7-A9EAD1487395}"/>
              </a:ext>
            </a:extLst>
          </p:cNvPr>
          <p:cNvSpPr>
            <a:spLocks noGrp="1"/>
          </p:cNvSpPr>
          <p:nvPr>
            <p:ph type="title"/>
          </p:nvPr>
        </p:nvSpPr>
        <p:spPr/>
        <p:txBody>
          <a:bodyPr/>
          <a:lstStyle/>
          <a:p>
            <a:r>
              <a:rPr lang="ja-JP" altLang="ja-JP"/>
              <a:t>SBOM作成・提供の普及</a:t>
            </a:r>
            <a:endParaRPr kumimoji="1" lang="ja-JP" altLang="en-US"/>
          </a:p>
        </p:txBody>
      </p:sp>
      <p:sp>
        <p:nvSpPr>
          <p:cNvPr id="7" name="コンテンツ プレースホルダー 6">
            <a:extLst>
              <a:ext uri="{FF2B5EF4-FFF2-40B4-BE49-F238E27FC236}">
                <a16:creationId xmlns:a16="http://schemas.microsoft.com/office/drawing/2014/main" id="{1864DA6F-F2D8-E039-884E-1BC2A770302A}"/>
              </a:ext>
            </a:extLst>
          </p:cNvPr>
          <p:cNvSpPr>
            <a:spLocks noGrp="1"/>
          </p:cNvSpPr>
          <p:nvPr>
            <p:ph idx="1"/>
          </p:nvPr>
        </p:nvSpPr>
        <p:spPr/>
        <p:txBody>
          <a:bodyPr/>
          <a:lstStyle/>
          <a:p>
            <a:pPr>
              <a:buNone/>
            </a:pPr>
            <a:r>
              <a:rPr lang="ja-JP" altLang="en-US" sz="2400" b="1"/>
              <a:t>◦</a:t>
            </a:r>
            <a:r>
              <a:rPr lang="en-US" altLang="ja-JP" sz="2400" err="1"/>
              <a:t>SBOM</a:t>
            </a:r>
            <a:r>
              <a:rPr lang="ja-JP" altLang="en-US" sz="2400"/>
              <a:t>を作成し利用コンポーネントを把握することで</a:t>
            </a:r>
            <a:br>
              <a:rPr lang="en-US" altLang="ja-JP" sz="2400"/>
            </a:br>
            <a:r>
              <a:rPr lang="ja-JP" altLang="en-US" sz="2400"/>
              <a:t>　</a:t>
            </a:r>
            <a:r>
              <a:rPr lang="ja-JP" altLang="en-US" sz="2400" b="1"/>
              <a:t>脆弱性</a:t>
            </a:r>
            <a:r>
              <a:rPr lang="ja-JP" altLang="en-US" sz="2400"/>
              <a:t>や</a:t>
            </a:r>
            <a:r>
              <a:rPr lang="ja-JP" altLang="en-US" sz="2400" b="1"/>
              <a:t>ライセンス違反</a:t>
            </a:r>
            <a:r>
              <a:rPr lang="ja-JP" altLang="en-US" sz="2400"/>
              <a:t>の迅速な発見につながる</a:t>
            </a:r>
            <a:endParaRPr lang="en-US" altLang="ja-JP" sz="2400"/>
          </a:p>
          <a:p>
            <a:pPr>
              <a:buNone/>
            </a:pPr>
            <a:r>
              <a:rPr lang="ja-JP" altLang="en-US" sz="2400"/>
              <a:t>◦</a:t>
            </a:r>
            <a:r>
              <a:rPr lang="en-US" altLang="ja-JP" sz="2400" err="1"/>
              <a:t>SBOM</a:t>
            </a:r>
            <a:r>
              <a:rPr lang="ja-JP" altLang="en-US" sz="2400"/>
              <a:t>の作成を義務付ける法律等の制定が進む</a:t>
            </a:r>
            <a:endParaRPr lang="en-US" altLang="ja-JP" sz="2400"/>
          </a:p>
          <a:p>
            <a:pPr lvl="1">
              <a:buNone/>
            </a:pPr>
            <a:r>
              <a:rPr lang="ja-JP" altLang="en-US" sz="2000"/>
              <a:t>・サイバーレジリエンス法（</a:t>
            </a:r>
            <a:r>
              <a:rPr lang="en-US" altLang="ja-JP" sz="2000"/>
              <a:t>EU</a:t>
            </a:r>
            <a:r>
              <a:rPr lang="ja-JP" altLang="en-US" sz="2000"/>
              <a:t>）</a:t>
            </a:r>
            <a:endParaRPr lang="en-US" altLang="ja-JP" sz="2000"/>
          </a:p>
          <a:p>
            <a:pPr lvl="1">
              <a:buNone/>
            </a:pPr>
            <a:r>
              <a:rPr lang="ja-JP" altLang="en-US" sz="2000"/>
              <a:t>・</a:t>
            </a:r>
            <a:r>
              <a:rPr lang="ja-JP" altLang="ja-JP" sz="2000"/>
              <a:t>Executive Order 14028</a:t>
            </a:r>
            <a:r>
              <a:rPr lang="ja-JP" altLang="en-US" sz="2000"/>
              <a:t>（米国）</a:t>
            </a:r>
            <a:endParaRPr lang="en-US" altLang="ja-JP"/>
          </a:p>
        </p:txBody>
      </p:sp>
      <p:sp>
        <p:nvSpPr>
          <p:cNvPr id="4" name="スライド番号プレースホルダー 3">
            <a:extLst>
              <a:ext uri="{FF2B5EF4-FFF2-40B4-BE49-F238E27FC236}">
                <a16:creationId xmlns:a16="http://schemas.microsoft.com/office/drawing/2014/main" id="{6788B691-6933-DDED-7064-F8E560E371DB}"/>
              </a:ext>
            </a:extLst>
          </p:cNvPr>
          <p:cNvSpPr>
            <a:spLocks noGrp="1"/>
          </p:cNvSpPr>
          <p:nvPr>
            <p:ph type="sldNum" sz="quarter" idx="12"/>
          </p:nvPr>
        </p:nvSpPr>
        <p:spPr/>
        <p:txBody>
          <a:bodyPr/>
          <a:lstStyle/>
          <a:p>
            <a:fld id="{B16735D3-C9E7-F649-AF37-A9D08763696D}" type="slidenum">
              <a:rPr lang="ja-JP" altLang="en-US" smtClean="0"/>
              <a:pPr/>
              <a:t>3</a:t>
            </a:fld>
            <a:endParaRPr lang="ja-JP" altLang="en-US"/>
          </a:p>
        </p:txBody>
      </p:sp>
      <p:sp>
        <p:nvSpPr>
          <p:cNvPr id="5" name="矢印: 下 4">
            <a:extLst>
              <a:ext uri="{FF2B5EF4-FFF2-40B4-BE49-F238E27FC236}">
                <a16:creationId xmlns:a16="http://schemas.microsoft.com/office/drawing/2014/main" id="{E7038636-09AD-B18B-6813-0B2F0041C3B1}"/>
              </a:ext>
            </a:extLst>
          </p:cNvPr>
          <p:cNvSpPr/>
          <p:nvPr/>
        </p:nvSpPr>
        <p:spPr>
          <a:xfrm>
            <a:off x="3577106" y="4113144"/>
            <a:ext cx="1989786" cy="592428"/>
          </a:xfrm>
          <a:prstGeom prst="downArrow">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a:solidFill>
                <a:schemeClr val="tx1"/>
              </a:solidFill>
              <a:latin typeface="Segoe UI" panose="020B0502040204020203" pitchFamily="34" charset="0"/>
              <a:cs typeface="Segoe UI" panose="020B0502040204020203" pitchFamily="34" charset="0"/>
            </a:endParaRPr>
          </a:p>
        </p:txBody>
      </p:sp>
      <p:sp>
        <p:nvSpPr>
          <p:cNvPr id="8" name="四角形: 角を丸くする 7">
            <a:extLst>
              <a:ext uri="{FF2B5EF4-FFF2-40B4-BE49-F238E27FC236}">
                <a16:creationId xmlns:a16="http://schemas.microsoft.com/office/drawing/2014/main" id="{CEEFA9E7-6C6A-CCC6-4D42-6A5423AB06D8}"/>
              </a:ext>
            </a:extLst>
          </p:cNvPr>
          <p:cNvSpPr/>
          <p:nvPr/>
        </p:nvSpPr>
        <p:spPr>
          <a:xfrm>
            <a:off x="396001" y="4922929"/>
            <a:ext cx="8351999" cy="785721"/>
          </a:xfrm>
          <a:prstGeom prst="roundRect">
            <a:avLst>
              <a:gd name="adj" fmla="val 12551"/>
            </a:avLst>
          </a:prstGeom>
          <a:solidFill>
            <a:schemeClr val="accent1">
              <a:lumMod val="20000"/>
              <a:lumOff val="80000"/>
              <a:alpha val="50000"/>
            </a:schemeClr>
          </a:solidFill>
          <a:ln w="19050">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r>
              <a:rPr lang="ja-JP" altLang="en-US" sz="2400" b="1">
                <a:solidFill>
                  <a:schemeClr val="accent1"/>
                </a:solidFill>
              </a:rPr>
              <a:t>ベンダーによる</a:t>
            </a:r>
            <a:r>
              <a:rPr lang="en-US" altLang="ja-JP" sz="2400" b="1" err="1">
                <a:solidFill>
                  <a:schemeClr val="accent1"/>
                </a:solidFill>
              </a:rPr>
              <a:t>SBOM</a:t>
            </a:r>
            <a:r>
              <a:rPr lang="ja-JP" altLang="en-US" sz="2400" b="1">
                <a:solidFill>
                  <a:schemeClr val="accent1"/>
                </a:solidFill>
              </a:rPr>
              <a:t>の作成・顧客への提供が進む</a:t>
            </a:r>
            <a:endParaRPr lang="en-US" altLang="ja-JP" sz="2400" b="1">
              <a:solidFill>
                <a:schemeClr val="accent1"/>
              </a:solidFill>
            </a:endParaRPr>
          </a:p>
        </p:txBody>
      </p:sp>
    </p:spTree>
    <p:extLst>
      <p:ext uri="{BB962C8B-B14F-4D97-AF65-F5344CB8AC3E}">
        <p14:creationId xmlns:p14="http://schemas.microsoft.com/office/powerpoint/2010/main" val="839497406"/>
      </p:ext>
    </p:extLst>
  </p:cSld>
  <p:clrMapOvr>
    <a:masterClrMapping/>
  </p:clrMapOvr>
  <mc:AlternateContent xmlns:mc="http://schemas.openxmlformats.org/markup-compatibility/2006">
    <mc:Choice xmlns:p14="http://schemas.microsoft.com/office/powerpoint/2010/main" Requires="p14">
      <p:transition spd="slow" p14:dur="2000" advTm="180"/>
    </mc:Choice>
    <mc:Fallback>
      <p:transition spd="slow" advTm="18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2195A-E99F-B4C4-67D9-C9A84BC7B29D}"/>
            </a:ext>
          </a:extLst>
        </p:cNvPr>
        <p:cNvGrpSpPr/>
        <p:nvPr/>
      </p:nvGrpSpPr>
      <p:grpSpPr>
        <a:xfrm>
          <a:off x="0" y="0"/>
          <a:ext cx="0" cy="0"/>
          <a:chOff x="0" y="0"/>
          <a:chExt cx="0" cy="0"/>
        </a:xfrm>
      </p:grpSpPr>
      <p:pic>
        <p:nvPicPr>
          <p:cNvPr id="20" name="図 19" descr="The diagram illustrates a document exchange process between a provider and a recipient, potentially in a business context, with text in Japanese.&#10;&#10;AI 生成コンテンツは誤りを含む可能性があります。">
            <a:extLst>
              <a:ext uri="{FF2B5EF4-FFF2-40B4-BE49-F238E27FC236}">
                <a16:creationId xmlns:a16="http://schemas.microsoft.com/office/drawing/2014/main" id="{9CF1150A-53AE-C7DB-F0A3-EB9DBB7D55BC}"/>
              </a:ext>
            </a:extLst>
          </p:cNvPr>
          <p:cNvPicPr>
            <a:picLocks noChangeAspect="1"/>
          </p:cNvPicPr>
          <p:nvPr/>
        </p:nvPicPr>
        <p:blipFill>
          <a:blip r:embed="rId4"/>
          <a:stretch>
            <a:fillRect/>
          </a:stretch>
        </p:blipFill>
        <p:spPr>
          <a:xfrm>
            <a:off x="395878" y="1728000"/>
            <a:ext cx="8352244" cy="2462997"/>
          </a:xfrm>
          <a:prstGeom prst="rect">
            <a:avLst/>
          </a:prstGeom>
        </p:spPr>
      </p:pic>
      <p:sp>
        <p:nvSpPr>
          <p:cNvPr id="2" name="タイトル 1">
            <a:extLst>
              <a:ext uri="{FF2B5EF4-FFF2-40B4-BE49-F238E27FC236}">
                <a16:creationId xmlns:a16="http://schemas.microsoft.com/office/drawing/2014/main" id="{6D927C6C-68AC-1D9B-CE9F-DE8067E04D1D}"/>
              </a:ext>
            </a:extLst>
          </p:cNvPr>
          <p:cNvSpPr>
            <a:spLocks noGrp="1"/>
          </p:cNvSpPr>
          <p:nvPr>
            <p:ph type="title"/>
          </p:nvPr>
        </p:nvSpPr>
        <p:spPr/>
        <p:txBody>
          <a:bodyPr/>
          <a:lstStyle/>
          <a:p>
            <a:r>
              <a:rPr lang="ja-JP" altLang="en-US"/>
              <a:t>ソフトウェアと</a:t>
            </a:r>
            <a:r>
              <a:rPr lang="ja-JP" altLang="ja-JP"/>
              <a:t>SBOMの</a:t>
            </a:r>
            <a:r>
              <a:rPr lang="ja-JP" altLang="en-US"/>
              <a:t>不整合</a:t>
            </a:r>
            <a:endParaRPr kumimoji="1" lang="ja-JP" altLang="en-US"/>
          </a:p>
        </p:txBody>
      </p:sp>
      <p:sp>
        <p:nvSpPr>
          <p:cNvPr id="3" name="コンテンツ プレースホルダー 2">
            <a:extLst>
              <a:ext uri="{FF2B5EF4-FFF2-40B4-BE49-F238E27FC236}">
                <a16:creationId xmlns:a16="http://schemas.microsoft.com/office/drawing/2014/main" id="{27273A75-3332-3D78-15F9-D78A4AF1F7DB}"/>
              </a:ext>
            </a:extLst>
          </p:cNvPr>
          <p:cNvSpPr>
            <a:spLocks noGrp="1"/>
          </p:cNvSpPr>
          <p:nvPr>
            <p:ph idx="1"/>
          </p:nvPr>
        </p:nvSpPr>
        <p:spPr>
          <a:xfrm>
            <a:off x="396000" y="4264955"/>
            <a:ext cx="8352000" cy="2197045"/>
          </a:xfrm>
        </p:spPr>
        <p:txBody>
          <a:bodyPr/>
          <a:lstStyle/>
          <a:p>
            <a:pPr>
              <a:buNone/>
            </a:pPr>
            <a:r>
              <a:rPr lang="en-US" altLang="ja-JP" sz="2000" err="1"/>
              <a:t>SBOM</a:t>
            </a:r>
            <a:r>
              <a:rPr lang="ja-JP" altLang="ja-JP" sz="2000"/>
              <a:t>生成時のミス</a:t>
            </a:r>
            <a:r>
              <a:rPr lang="ja-JP" altLang="en-US" sz="2000"/>
              <a:t>・</a:t>
            </a:r>
            <a:r>
              <a:rPr lang="ja-JP" altLang="ja-JP" sz="2000"/>
              <a:t>改ざん</a:t>
            </a:r>
            <a:r>
              <a:rPr lang="ja-JP" altLang="en-US" sz="2000"/>
              <a:t>・</a:t>
            </a:r>
            <a:r>
              <a:rPr lang="ja-JP" altLang="ja-JP" sz="2000"/>
              <a:t>アップデートなど</a:t>
            </a:r>
            <a:r>
              <a:rPr lang="ja-JP" altLang="en-US" sz="2000"/>
              <a:t>により</a:t>
            </a:r>
            <a:br>
              <a:rPr lang="en-US" altLang="ja-JP" sz="2000"/>
            </a:br>
            <a:r>
              <a:rPr lang="ja-JP" altLang="en-US" sz="2000" b="1"/>
              <a:t>ソフトウェアと</a:t>
            </a:r>
            <a:r>
              <a:rPr lang="en-US" altLang="ja-JP" sz="2000" b="1" err="1"/>
              <a:t>SBOM</a:t>
            </a:r>
            <a:r>
              <a:rPr lang="ja-JP" altLang="en-US" sz="2000" b="1"/>
              <a:t>間に不整合</a:t>
            </a:r>
            <a:r>
              <a:rPr lang="ja-JP" altLang="en-US" sz="2000"/>
              <a:t>が存在する可能性</a:t>
            </a:r>
            <a:endParaRPr lang="en-US" altLang="ja-JP" sz="2000"/>
          </a:p>
          <a:p>
            <a:pPr>
              <a:buNone/>
            </a:pPr>
            <a:r>
              <a:rPr lang="ja-JP" altLang="en-US" sz="2000" b="1">
                <a:solidFill>
                  <a:schemeClr val="accent6"/>
                </a:solidFill>
              </a:rPr>
              <a:t>➡ソフトウェアが持つ脆弱性の見落とし・ライセンス違反</a:t>
            </a:r>
            <a:endParaRPr lang="en-US" altLang="ja-JP" sz="2000" b="1">
              <a:solidFill>
                <a:schemeClr val="accent6"/>
              </a:solidFill>
            </a:endParaRPr>
          </a:p>
        </p:txBody>
      </p:sp>
      <p:sp>
        <p:nvSpPr>
          <p:cNvPr id="4" name="スライド番号プレースホルダー 3">
            <a:extLst>
              <a:ext uri="{FF2B5EF4-FFF2-40B4-BE49-F238E27FC236}">
                <a16:creationId xmlns:a16="http://schemas.microsoft.com/office/drawing/2014/main" id="{2903EBA1-EA8D-25ED-779F-372F8C482BDC}"/>
              </a:ext>
            </a:extLst>
          </p:cNvPr>
          <p:cNvSpPr>
            <a:spLocks noGrp="1"/>
          </p:cNvSpPr>
          <p:nvPr>
            <p:ph type="sldNum" sz="quarter" idx="12"/>
          </p:nvPr>
        </p:nvSpPr>
        <p:spPr/>
        <p:txBody>
          <a:bodyPr/>
          <a:lstStyle/>
          <a:p>
            <a:fld id="{B16735D3-C9E7-F649-AF37-A9D08763696D}" type="slidenum">
              <a:rPr lang="ja-JP" altLang="en-US" smtClean="0"/>
              <a:pPr/>
              <a:t>4</a:t>
            </a:fld>
            <a:endParaRPr lang="ja-JP" altLang="en-US"/>
          </a:p>
        </p:txBody>
      </p:sp>
      <p:pic>
        <p:nvPicPr>
          <p:cNvPr id="22" name="図 21" descr="The image shows two speech bubble icons with text indicating the use of alphabets A, B, and C in one, and A, B, and D in another.&#10;&#10;AI 生成コンテンツは誤りを含む可能性があります。">
            <a:extLst>
              <a:ext uri="{FF2B5EF4-FFF2-40B4-BE49-F238E27FC236}">
                <a16:creationId xmlns:a16="http://schemas.microsoft.com/office/drawing/2014/main" id="{22694E43-973B-9902-DA6F-08797497E789}"/>
              </a:ext>
            </a:extLst>
          </p:cNvPr>
          <p:cNvPicPr>
            <a:picLocks noChangeAspect="1"/>
          </p:cNvPicPr>
          <p:nvPr/>
        </p:nvPicPr>
        <p:blipFill>
          <a:blip r:embed="rId5"/>
          <a:stretch>
            <a:fillRect/>
          </a:stretch>
        </p:blipFill>
        <p:spPr>
          <a:xfrm>
            <a:off x="3023034" y="2472878"/>
            <a:ext cx="3359187" cy="1505843"/>
          </a:xfrm>
          <a:prstGeom prst="rect">
            <a:avLst/>
          </a:prstGeom>
        </p:spPr>
      </p:pic>
      <p:pic>
        <p:nvPicPr>
          <p:cNvPr id="24" name="図 23" descr="SBOM&#10;&#10;AI 生成コンテンツは誤りを含む可能性があります。">
            <a:extLst>
              <a:ext uri="{FF2B5EF4-FFF2-40B4-BE49-F238E27FC236}">
                <a16:creationId xmlns:a16="http://schemas.microsoft.com/office/drawing/2014/main" id="{8686C154-DF6B-EDB8-7A1E-49C457B53A0B}"/>
              </a:ext>
            </a:extLst>
          </p:cNvPr>
          <p:cNvPicPr>
            <a:picLocks noChangeAspect="1"/>
          </p:cNvPicPr>
          <p:nvPr/>
        </p:nvPicPr>
        <p:blipFill>
          <a:blip r:embed="rId6"/>
          <a:stretch>
            <a:fillRect/>
          </a:stretch>
        </p:blipFill>
        <p:spPr>
          <a:xfrm>
            <a:off x="2855086" y="2746520"/>
            <a:ext cx="2938527" cy="499915"/>
          </a:xfrm>
          <a:prstGeom prst="rect">
            <a:avLst/>
          </a:prstGeom>
        </p:spPr>
      </p:pic>
      <p:sp>
        <p:nvSpPr>
          <p:cNvPr id="28" name="四角形: 角を丸くする 27">
            <a:extLst>
              <a:ext uri="{FF2B5EF4-FFF2-40B4-BE49-F238E27FC236}">
                <a16:creationId xmlns:a16="http://schemas.microsoft.com/office/drawing/2014/main" id="{64D99AEE-9B03-E986-FEC4-DA865B0D0940}"/>
              </a:ext>
            </a:extLst>
          </p:cNvPr>
          <p:cNvSpPr/>
          <p:nvPr/>
        </p:nvSpPr>
        <p:spPr>
          <a:xfrm>
            <a:off x="395756" y="5638799"/>
            <a:ext cx="8352244" cy="859201"/>
          </a:xfrm>
          <a:prstGeom prst="roundRect">
            <a:avLst>
              <a:gd name="adj" fmla="val 12551"/>
            </a:avLst>
          </a:prstGeom>
          <a:solidFill>
            <a:schemeClr val="accent1">
              <a:lumMod val="20000"/>
              <a:lumOff val="80000"/>
              <a:alpha val="50000"/>
            </a:schemeClr>
          </a:solidFill>
          <a:ln w="19050">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r>
              <a:rPr lang="ja-JP" altLang="en-US" sz="2400" b="1">
                <a:solidFill>
                  <a:schemeClr val="accent1"/>
                </a:solidFill>
              </a:rPr>
              <a:t>ソフトウェアが利用するコンポーネントと</a:t>
            </a:r>
            <a:br>
              <a:rPr lang="en-US" altLang="ja-JP" sz="2400" b="1">
                <a:solidFill>
                  <a:schemeClr val="accent1"/>
                </a:solidFill>
              </a:rPr>
            </a:br>
            <a:r>
              <a:rPr lang="en-US" altLang="ja-JP" sz="2400" b="1" err="1">
                <a:solidFill>
                  <a:schemeClr val="accent1"/>
                </a:solidFill>
              </a:rPr>
              <a:t>SBOM</a:t>
            </a:r>
            <a:r>
              <a:rPr lang="ja-JP" altLang="en-US" sz="2400" b="1">
                <a:solidFill>
                  <a:schemeClr val="accent1"/>
                </a:solidFill>
              </a:rPr>
              <a:t>が整合しているか検証する必要性　</a:t>
            </a:r>
            <a:endParaRPr lang="en-US" altLang="ja-JP" sz="2400" b="1">
              <a:solidFill>
                <a:schemeClr val="accent1"/>
              </a:solidFill>
            </a:endParaRPr>
          </a:p>
        </p:txBody>
      </p:sp>
    </p:spTree>
    <p:custDataLst>
      <p:tags r:id="rId1"/>
    </p:custDataLst>
    <p:extLst>
      <p:ext uri="{BB962C8B-B14F-4D97-AF65-F5344CB8AC3E}">
        <p14:creationId xmlns:p14="http://schemas.microsoft.com/office/powerpoint/2010/main" val="1227868169"/>
      </p:ext>
    </p:extLst>
  </p:cSld>
  <p:clrMapOvr>
    <a:masterClrMapping/>
  </p:clrMapOvr>
  <mc:AlternateContent xmlns:mc="http://schemas.openxmlformats.org/markup-compatibility/2006">
    <mc:Choice xmlns:p14="http://schemas.microsoft.com/office/powerpoint/2010/main" Requires="p14">
      <p:transition spd="slow" p14:dur="2000" advTm="413"/>
    </mc:Choice>
    <mc:Fallback>
      <p:transition spd="slow" advTm="4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0E880-FB00-B27E-5305-8BE4A051EDF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E784EBD-5693-CC58-C401-60AB31C1B72C}"/>
              </a:ext>
            </a:extLst>
          </p:cNvPr>
          <p:cNvSpPr>
            <a:spLocks noGrp="1"/>
          </p:cNvSpPr>
          <p:nvPr>
            <p:ph type="title"/>
          </p:nvPr>
        </p:nvSpPr>
        <p:spPr/>
        <p:txBody>
          <a:bodyPr anchor="ctr"/>
          <a:lstStyle/>
          <a:p>
            <a:r>
              <a:rPr lang="ja-JP" altLang="en-US" dirty="0"/>
              <a:t>バイナリに静的リンクされたライブラリと</a:t>
            </a:r>
            <a:br>
              <a:rPr lang="en-US" altLang="ja-JP" dirty="0"/>
            </a:br>
            <a:r>
              <a:rPr lang="ja-JP" altLang="ja-JP" dirty="0"/>
              <a:t>SBOMの整合性検証</a:t>
            </a:r>
            <a:r>
              <a:rPr lang="ja-JP" altLang="en-US" dirty="0"/>
              <a:t>の必要性</a:t>
            </a:r>
            <a:endParaRPr kumimoji="1" lang="ja-JP" altLang="en-US" dirty="0"/>
          </a:p>
        </p:txBody>
      </p:sp>
      <p:sp>
        <p:nvSpPr>
          <p:cNvPr id="3" name="コンテンツ プレースホルダー 2">
            <a:extLst>
              <a:ext uri="{FF2B5EF4-FFF2-40B4-BE49-F238E27FC236}">
                <a16:creationId xmlns:a16="http://schemas.microsoft.com/office/drawing/2014/main" id="{A4928D2B-FD9F-0289-BD6E-3C79D3CCEADC}"/>
              </a:ext>
            </a:extLst>
          </p:cNvPr>
          <p:cNvSpPr>
            <a:spLocks noGrp="1"/>
          </p:cNvSpPr>
          <p:nvPr>
            <p:ph idx="1"/>
          </p:nvPr>
        </p:nvSpPr>
        <p:spPr/>
        <p:txBody>
          <a:bodyPr/>
          <a:lstStyle/>
          <a:p>
            <a:pPr>
              <a:buNone/>
            </a:pPr>
            <a:endParaRPr lang="en-US" altLang="ja-JP" sz="2400"/>
          </a:p>
          <a:p>
            <a:pPr>
              <a:buNone/>
            </a:pPr>
            <a:endParaRPr lang="en-US" altLang="ja-JP" sz="2400"/>
          </a:p>
          <a:p>
            <a:pPr>
              <a:buNone/>
            </a:pPr>
            <a:endParaRPr lang="en-US" altLang="ja-JP" sz="2400"/>
          </a:p>
          <a:p>
            <a:pPr>
              <a:buNone/>
            </a:pPr>
            <a:endParaRPr lang="en-US" altLang="ja-JP" sz="2400"/>
          </a:p>
        </p:txBody>
      </p:sp>
      <p:sp>
        <p:nvSpPr>
          <p:cNvPr id="4" name="スライド番号プレースホルダー 3">
            <a:extLst>
              <a:ext uri="{FF2B5EF4-FFF2-40B4-BE49-F238E27FC236}">
                <a16:creationId xmlns:a16="http://schemas.microsoft.com/office/drawing/2014/main" id="{18D5FD0B-7737-16EB-89E7-17F3EE0761AD}"/>
              </a:ext>
            </a:extLst>
          </p:cNvPr>
          <p:cNvSpPr>
            <a:spLocks noGrp="1"/>
          </p:cNvSpPr>
          <p:nvPr>
            <p:ph type="sldNum" sz="quarter" idx="12"/>
          </p:nvPr>
        </p:nvSpPr>
        <p:spPr/>
        <p:txBody>
          <a:bodyPr/>
          <a:lstStyle/>
          <a:p>
            <a:fld id="{B16735D3-C9E7-F649-AF37-A9D08763696D}" type="slidenum">
              <a:rPr lang="ja-JP" altLang="en-US" smtClean="0"/>
              <a:pPr/>
              <a:t>5</a:t>
            </a:fld>
            <a:endParaRPr lang="ja-JP" altLang="en-US"/>
          </a:p>
        </p:txBody>
      </p:sp>
      <p:sp>
        <p:nvSpPr>
          <p:cNvPr id="6" name="四角形: 角を丸くする 5">
            <a:extLst>
              <a:ext uri="{FF2B5EF4-FFF2-40B4-BE49-F238E27FC236}">
                <a16:creationId xmlns:a16="http://schemas.microsoft.com/office/drawing/2014/main" id="{499C2504-5B12-692C-DAF8-123430CE8167}"/>
              </a:ext>
            </a:extLst>
          </p:cNvPr>
          <p:cNvSpPr/>
          <p:nvPr/>
        </p:nvSpPr>
        <p:spPr>
          <a:xfrm>
            <a:off x="396000" y="1805271"/>
            <a:ext cx="8351999" cy="2088499"/>
          </a:xfrm>
          <a:prstGeom prst="roundRect">
            <a:avLst>
              <a:gd name="adj" fmla="val 12551"/>
            </a:avLst>
          </a:prstGeom>
          <a:solidFill>
            <a:schemeClr val="accent6">
              <a:lumMod val="20000"/>
              <a:lumOff val="80000"/>
              <a:alpha val="50000"/>
            </a:schemeClr>
          </a:solidFill>
          <a:ln w="19050">
            <a:solidFill>
              <a:schemeClr val="accent6">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spcBef>
                <a:spcPts val="400"/>
              </a:spcBef>
              <a:buNone/>
            </a:pPr>
            <a:r>
              <a:rPr lang="ja-JP" altLang="en-US" sz="2000" b="1">
                <a:solidFill>
                  <a:schemeClr val="accent6"/>
                </a:solidFill>
              </a:rPr>
              <a:t>課題</a:t>
            </a:r>
            <a:endParaRPr lang="en-US" altLang="ja-JP" sz="2000">
              <a:solidFill>
                <a:schemeClr val="tx1"/>
              </a:solidFill>
            </a:endParaRPr>
          </a:p>
          <a:p>
            <a:pPr>
              <a:spcBef>
                <a:spcPts val="400"/>
              </a:spcBef>
              <a:buNone/>
            </a:pPr>
            <a:r>
              <a:rPr lang="ja-JP" altLang="en-US" sz="2000">
                <a:solidFill>
                  <a:schemeClr val="tx1"/>
                </a:solidFill>
              </a:rPr>
              <a:t>　◦ソースコードや依存関係管理ファイルが提供されない場合，</a:t>
            </a:r>
            <a:br>
              <a:rPr lang="en-US" altLang="ja-JP" sz="2000">
                <a:solidFill>
                  <a:schemeClr val="tx1"/>
                </a:solidFill>
              </a:rPr>
            </a:br>
            <a:r>
              <a:rPr lang="ja-JP" altLang="en-US" sz="2000">
                <a:solidFill>
                  <a:schemeClr val="tx1"/>
                </a:solidFill>
              </a:rPr>
              <a:t>　　利用コンポーネントを直接確認することができない</a:t>
            </a:r>
            <a:endParaRPr lang="en-US" altLang="ja-JP" sz="2000">
              <a:solidFill>
                <a:schemeClr val="tx1"/>
              </a:solidFill>
            </a:endParaRPr>
          </a:p>
          <a:p>
            <a:pPr>
              <a:spcBef>
                <a:spcPts val="400"/>
              </a:spcBef>
              <a:buNone/>
            </a:pPr>
            <a:r>
              <a:rPr lang="ja-JP" altLang="en-US" sz="2000">
                <a:solidFill>
                  <a:schemeClr val="tx1"/>
                </a:solidFill>
              </a:rPr>
              <a:t>　◦</a:t>
            </a:r>
            <a:r>
              <a:rPr lang="ja-JP" altLang="en-US" sz="2000" b="1">
                <a:solidFill>
                  <a:schemeClr val="tx1"/>
                </a:solidFill>
              </a:rPr>
              <a:t>バイナリ</a:t>
            </a:r>
            <a:r>
              <a:rPr lang="ja-JP" altLang="en-US" sz="2000">
                <a:solidFill>
                  <a:schemeClr val="tx1"/>
                </a:solidFill>
              </a:rPr>
              <a:t>に動的リンクされたライブラリは容易に確認できるが，</a:t>
            </a:r>
            <a:br>
              <a:rPr lang="en-US" altLang="ja-JP" sz="2000">
                <a:solidFill>
                  <a:schemeClr val="tx1"/>
                </a:solidFill>
              </a:rPr>
            </a:br>
            <a:r>
              <a:rPr lang="ja-JP" altLang="en-US" sz="2000">
                <a:solidFill>
                  <a:schemeClr val="tx1"/>
                </a:solidFill>
              </a:rPr>
              <a:t>　　</a:t>
            </a:r>
            <a:r>
              <a:rPr lang="ja-JP" altLang="en-US" sz="2000" b="1">
                <a:solidFill>
                  <a:schemeClr val="tx1"/>
                </a:solidFill>
              </a:rPr>
              <a:t>静的リンクされたライブラリ</a:t>
            </a:r>
            <a:r>
              <a:rPr lang="ja-JP" altLang="en-US" sz="2000">
                <a:solidFill>
                  <a:schemeClr val="tx1"/>
                </a:solidFill>
              </a:rPr>
              <a:t>を直接確認することができない</a:t>
            </a:r>
            <a:endParaRPr lang="en-US" altLang="ja-JP" sz="2000">
              <a:solidFill>
                <a:schemeClr val="tx1"/>
              </a:solidFill>
            </a:endParaRPr>
          </a:p>
        </p:txBody>
      </p:sp>
      <p:sp>
        <p:nvSpPr>
          <p:cNvPr id="7" name="矢印: 下 6">
            <a:extLst>
              <a:ext uri="{FF2B5EF4-FFF2-40B4-BE49-F238E27FC236}">
                <a16:creationId xmlns:a16="http://schemas.microsoft.com/office/drawing/2014/main" id="{245C383E-579D-1788-67CE-CAF66135C868}"/>
              </a:ext>
            </a:extLst>
          </p:cNvPr>
          <p:cNvSpPr/>
          <p:nvPr/>
        </p:nvSpPr>
        <p:spPr>
          <a:xfrm>
            <a:off x="3577106" y="4130847"/>
            <a:ext cx="1989786" cy="592428"/>
          </a:xfrm>
          <a:prstGeom prst="downArrow">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a:solidFill>
                <a:schemeClr val="tx1"/>
              </a:solidFill>
              <a:latin typeface="Segoe UI" panose="020B0502040204020203" pitchFamily="34" charset="0"/>
              <a:cs typeface="Segoe UI" panose="020B0502040204020203" pitchFamily="34" charset="0"/>
            </a:endParaRPr>
          </a:p>
        </p:txBody>
      </p:sp>
      <p:sp>
        <p:nvSpPr>
          <p:cNvPr id="9" name="四角形: 角を丸くする 8">
            <a:extLst>
              <a:ext uri="{FF2B5EF4-FFF2-40B4-BE49-F238E27FC236}">
                <a16:creationId xmlns:a16="http://schemas.microsoft.com/office/drawing/2014/main" id="{2B7BCAAA-7B24-FF11-0F5A-5CB8D9A739A2}"/>
              </a:ext>
            </a:extLst>
          </p:cNvPr>
          <p:cNvSpPr/>
          <p:nvPr/>
        </p:nvSpPr>
        <p:spPr>
          <a:xfrm>
            <a:off x="396001" y="4922929"/>
            <a:ext cx="8351999" cy="1121328"/>
          </a:xfrm>
          <a:prstGeom prst="roundRect">
            <a:avLst>
              <a:gd name="adj" fmla="val 12551"/>
            </a:avLst>
          </a:prstGeom>
          <a:solidFill>
            <a:schemeClr val="accent1">
              <a:lumMod val="20000"/>
              <a:lumOff val="80000"/>
              <a:alpha val="50000"/>
            </a:schemeClr>
          </a:solidFill>
          <a:ln w="19050">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r>
              <a:rPr lang="ja-JP" altLang="en-US" sz="2000" b="1" dirty="0">
                <a:solidFill>
                  <a:schemeClr val="accent1"/>
                </a:solidFill>
              </a:rPr>
              <a:t>バイナリ</a:t>
            </a:r>
            <a:r>
              <a:rPr lang="ja-JP" altLang="ja-JP" sz="2000" b="1" dirty="0">
                <a:solidFill>
                  <a:schemeClr val="accent1"/>
                </a:solidFill>
              </a:rPr>
              <a:t>とSBOM</a:t>
            </a:r>
            <a:r>
              <a:rPr lang="ja-JP" altLang="en-US" sz="2000" b="1" dirty="0">
                <a:solidFill>
                  <a:schemeClr val="accent1"/>
                </a:solidFill>
              </a:rPr>
              <a:t>を直接比較し　　　　　　　　　　　　　</a:t>
            </a:r>
            <a:br>
              <a:rPr lang="en-US" altLang="ja-JP" sz="2000" b="1" dirty="0">
                <a:solidFill>
                  <a:schemeClr val="accent1"/>
                </a:solidFill>
              </a:rPr>
            </a:br>
            <a:r>
              <a:rPr lang="ja-JP" altLang="en-US" sz="2000" b="1" dirty="0">
                <a:solidFill>
                  <a:schemeClr val="accent1"/>
                </a:solidFill>
              </a:rPr>
              <a:t>静的リンクされたライブラリの整合性を検証する技術が必要</a:t>
            </a:r>
            <a:endParaRPr lang="en-US" altLang="ja-JP" sz="2000" b="1" dirty="0">
              <a:solidFill>
                <a:schemeClr val="accent1"/>
              </a:solidFill>
            </a:endParaRPr>
          </a:p>
        </p:txBody>
      </p:sp>
    </p:spTree>
    <p:extLst>
      <p:ext uri="{BB962C8B-B14F-4D97-AF65-F5344CB8AC3E}">
        <p14:creationId xmlns:p14="http://schemas.microsoft.com/office/powerpoint/2010/main" val="1164072682"/>
      </p:ext>
    </p:extLst>
  </p:cSld>
  <p:clrMapOvr>
    <a:masterClrMapping/>
  </p:clrMapOvr>
  <mc:AlternateContent xmlns:mc="http://schemas.openxmlformats.org/markup-compatibility/2006">
    <mc:Choice xmlns:p14="http://schemas.microsoft.com/office/powerpoint/2010/main" Requires="p14">
      <p:transition spd="slow" p14:dur="2000" advTm="223"/>
    </mc:Choice>
    <mc:Fallback>
      <p:transition spd="slow" advTm="22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The image illustrates a flowchart or diagram in Japanese, detailing various elements such as similar functions, percentages, targets for analysis, vector functions, static links, binary, similarity, presence or absence, average values, and detection targets, likely related to a software or data processing context.&#10;&#10;AI 生成コンテンツは誤りを含む可能性があります。">
            <a:extLst>
              <a:ext uri="{FF2B5EF4-FFF2-40B4-BE49-F238E27FC236}">
                <a16:creationId xmlns:a16="http://schemas.microsoft.com/office/drawing/2014/main" id="{3B076108-2440-C8CA-3D69-93E789567713}"/>
              </a:ext>
            </a:extLst>
          </p:cNvPr>
          <p:cNvPicPr>
            <a:picLocks noChangeAspect="1"/>
          </p:cNvPicPr>
          <p:nvPr/>
        </p:nvPicPr>
        <p:blipFill>
          <a:blip r:embed="rId3"/>
          <a:stretch>
            <a:fillRect/>
          </a:stretch>
        </p:blipFill>
        <p:spPr>
          <a:xfrm>
            <a:off x="395512" y="3695700"/>
            <a:ext cx="8352244" cy="2859272"/>
          </a:xfrm>
          <a:prstGeom prst="rect">
            <a:avLst/>
          </a:prstGeom>
        </p:spPr>
      </p:pic>
      <p:sp>
        <p:nvSpPr>
          <p:cNvPr id="8" name="コンテンツ プレースホルダー 7">
            <a:extLst>
              <a:ext uri="{FF2B5EF4-FFF2-40B4-BE49-F238E27FC236}">
                <a16:creationId xmlns:a16="http://schemas.microsoft.com/office/drawing/2014/main" id="{98AB5A25-33ED-D2FF-2608-9FD12138D604}"/>
              </a:ext>
            </a:extLst>
          </p:cNvPr>
          <p:cNvSpPr>
            <a:spLocks noGrp="1"/>
          </p:cNvSpPr>
          <p:nvPr>
            <p:ph idx="13"/>
          </p:nvPr>
        </p:nvSpPr>
        <p:spPr>
          <a:xfrm>
            <a:off x="396000" y="1728002"/>
            <a:ext cx="8352000" cy="1664670"/>
          </a:xfrm>
        </p:spPr>
        <p:txBody>
          <a:bodyPr/>
          <a:lstStyle/>
          <a:p>
            <a:pPr algn="l">
              <a:spcBef>
                <a:spcPts val="1000"/>
              </a:spcBef>
            </a:pPr>
            <a:r>
              <a:rPr lang="ja-JP" altLang="en-US" sz="2000" b="0">
                <a:solidFill>
                  <a:schemeClr val="tx1"/>
                </a:solidFill>
              </a:rPr>
              <a:t>◦バイナリが利用するコンポーネントを特定する技術</a:t>
            </a:r>
            <a:endParaRPr lang="en-US" altLang="ja-JP" sz="2000" b="0">
              <a:solidFill>
                <a:schemeClr val="tx1"/>
              </a:solidFill>
            </a:endParaRPr>
          </a:p>
          <a:p>
            <a:pPr algn="l">
              <a:spcBef>
                <a:spcPts val="1000"/>
              </a:spcBef>
            </a:pPr>
            <a:r>
              <a:rPr lang="ja-JP" altLang="en-US" sz="2000" b="0">
                <a:solidFill>
                  <a:schemeClr val="tx1"/>
                </a:solidFill>
              </a:rPr>
              <a:t>◦特に</a:t>
            </a:r>
            <a:r>
              <a:rPr lang="ja-JP" altLang="en-US" sz="2000">
                <a:solidFill>
                  <a:schemeClr val="tx1"/>
                </a:solidFill>
              </a:rPr>
              <a:t>静的リンクされたライブラリ</a:t>
            </a:r>
            <a:r>
              <a:rPr lang="ja-JP" altLang="en-US" sz="2000" b="0">
                <a:solidFill>
                  <a:schemeClr val="tx1"/>
                </a:solidFill>
              </a:rPr>
              <a:t>が特定の対象となる</a:t>
            </a:r>
            <a:endParaRPr lang="en-US" altLang="ja-JP" sz="2000" b="0">
              <a:solidFill>
                <a:schemeClr val="tx1"/>
              </a:solidFill>
            </a:endParaRPr>
          </a:p>
          <a:p>
            <a:pPr algn="l">
              <a:spcBef>
                <a:spcPts val="1000"/>
              </a:spcBef>
            </a:pPr>
            <a:r>
              <a:rPr lang="ja-JP" altLang="en-US" sz="2000" b="0">
                <a:solidFill>
                  <a:schemeClr val="tx1"/>
                </a:solidFill>
              </a:rPr>
              <a:t>◦近年，機械学習モデルによるベクトル化を用いて</a:t>
            </a:r>
            <a:br>
              <a:rPr lang="en-US" altLang="ja-JP" sz="2000" b="0">
                <a:solidFill>
                  <a:schemeClr val="tx1"/>
                </a:solidFill>
              </a:rPr>
            </a:br>
            <a:r>
              <a:rPr lang="ja-JP" altLang="en-US" sz="2000" b="0">
                <a:solidFill>
                  <a:schemeClr val="tx1"/>
                </a:solidFill>
              </a:rPr>
              <a:t>　</a:t>
            </a:r>
            <a:r>
              <a:rPr lang="ja-JP" altLang="en-US" sz="2000">
                <a:solidFill>
                  <a:schemeClr val="tx1"/>
                </a:solidFill>
              </a:rPr>
              <a:t>意味的に類似する命令列を探す</a:t>
            </a:r>
            <a:r>
              <a:rPr lang="ja-JP" altLang="en-US" sz="2000" b="0">
                <a:solidFill>
                  <a:schemeClr val="tx1"/>
                </a:solidFill>
              </a:rPr>
              <a:t>ことで特定する手法が研究される</a:t>
            </a:r>
          </a:p>
        </p:txBody>
      </p:sp>
      <p:sp>
        <p:nvSpPr>
          <p:cNvPr id="2" name="タイトル 1">
            <a:extLst>
              <a:ext uri="{FF2B5EF4-FFF2-40B4-BE49-F238E27FC236}">
                <a16:creationId xmlns:a16="http://schemas.microsoft.com/office/drawing/2014/main" id="{DB388BD7-8000-1318-948A-D222382FC5FD}"/>
              </a:ext>
            </a:extLst>
          </p:cNvPr>
          <p:cNvSpPr>
            <a:spLocks noGrp="1"/>
          </p:cNvSpPr>
          <p:nvPr>
            <p:ph type="title"/>
          </p:nvPr>
        </p:nvSpPr>
        <p:spPr/>
        <p:txBody>
          <a:bodyPr/>
          <a:lstStyle/>
          <a:p>
            <a:r>
              <a:rPr kumimoji="1" lang="ja-JP" altLang="en-US"/>
              <a:t>バイナリ</a:t>
            </a:r>
            <a:r>
              <a:rPr kumimoji="1" lang="en-US" altLang="ja-JP" err="1"/>
              <a:t>SCA</a:t>
            </a:r>
            <a:r>
              <a:rPr kumimoji="1" lang="ja-JP" altLang="en-US"/>
              <a:t>（ソフトウェア構成分析）</a:t>
            </a:r>
          </a:p>
        </p:txBody>
      </p:sp>
      <p:sp>
        <p:nvSpPr>
          <p:cNvPr id="4" name="スライド番号プレースホルダー 3">
            <a:extLst>
              <a:ext uri="{FF2B5EF4-FFF2-40B4-BE49-F238E27FC236}">
                <a16:creationId xmlns:a16="http://schemas.microsoft.com/office/drawing/2014/main" id="{1E76877F-87C4-71F9-C71B-4F1FE5B76D83}"/>
              </a:ext>
            </a:extLst>
          </p:cNvPr>
          <p:cNvSpPr>
            <a:spLocks noGrp="1"/>
          </p:cNvSpPr>
          <p:nvPr>
            <p:ph type="sldNum" sz="quarter" idx="12"/>
          </p:nvPr>
        </p:nvSpPr>
        <p:spPr/>
        <p:txBody>
          <a:bodyPr/>
          <a:lstStyle/>
          <a:p>
            <a:fld id="{B16735D3-C9E7-F649-AF37-A9D08763696D}" type="slidenum">
              <a:rPr lang="ja-JP" altLang="en-US" smtClean="0"/>
              <a:pPr/>
              <a:t>6</a:t>
            </a:fld>
            <a:endParaRPr lang="ja-JP" altLang="en-US"/>
          </a:p>
        </p:txBody>
      </p:sp>
    </p:spTree>
    <p:extLst>
      <p:ext uri="{BB962C8B-B14F-4D97-AF65-F5344CB8AC3E}">
        <p14:creationId xmlns:p14="http://schemas.microsoft.com/office/powerpoint/2010/main" val="2398801622"/>
      </p:ext>
    </p:extLst>
  </p:cSld>
  <p:clrMapOvr>
    <a:masterClrMapping/>
  </p:clrMapOvr>
  <mc:AlternateContent xmlns:mc="http://schemas.openxmlformats.org/markup-compatibility/2006">
    <mc:Choice xmlns:p14="http://schemas.microsoft.com/office/powerpoint/2010/main" Requires="p14">
      <p:transition spd="slow" p14:dur="2000" advTm="114"/>
    </mc:Choice>
    <mc:Fallback>
      <p:transition spd="slow" advTm="114"/>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descr="The diagram illustrates a binary dependency graph where functions and libraries are interconnected, indicating their reliance on each other.&#10;&#10;AI 生成コンテンツは誤りを含む可能性があります。">
            <a:extLst>
              <a:ext uri="{FF2B5EF4-FFF2-40B4-BE49-F238E27FC236}">
                <a16:creationId xmlns:a16="http://schemas.microsoft.com/office/drawing/2014/main" id="{7E01418B-CE03-494B-691C-3CFE9D03972E}"/>
              </a:ext>
            </a:extLst>
          </p:cNvPr>
          <p:cNvPicPr>
            <a:picLocks noChangeAspect="1"/>
          </p:cNvPicPr>
          <p:nvPr/>
        </p:nvPicPr>
        <p:blipFill>
          <a:blip r:embed="rId3"/>
          <a:stretch>
            <a:fillRect/>
          </a:stretch>
        </p:blipFill>
        <p:spPr>
          <a:xfrm>
            <a:off x="5224206" y="2923103"/>
            <a:ext cx="3523793" cy="1804160"/>
          </a:xfrm>
          <a:prstGeom prst="rect">
            <a:avLst/>
          </a:prstGeom>
        </p:spPr>
      </p:pic>
      <p:pic>
        <p:nvPicPr>
          <p:cNvPr id="16" name="図 15" descr="The diagram illustrates a flowchart with two types of links: static and dynamic, and includes terms like binary, library, static link, and dependency.&#10;&#10;AI 生成コンテンツは誤りを含む可能性があります。">
            <a:extLst>
              <a:ext uri="{FF2B5EF4-FFF2-40B4-BE49-F238E27FC236}">
                <a16:creationId xmlns:a16="http://schemas.microsoft.com/office/drawing/2014/main" id="{A505C87C-A4A5-6456-D013-FC43B92EBA7A}"/>
              </a:ext>
            </a:extLst>
          </p:cNvPr>
          <p:cNvPicPr>
            <a:picLocks noChangeAspect="1"/>
          </p:cNvPicPr>
          <p:nvPr/>
        </p:nvPicPr>
        <p:blipFill>
          <a:blip r:embed="rId4"/>
          <a:stretch>
            <a:fillRect/>
          </a:stretch>
        </p:blipFill>
        <p:spPr>
          <a:xfrm>
            <a:off x="5224207" y="4762501"/>
            <a:ext cx="3523793" cy="1821964"/>
          </a:xfrm>
          <a:prstGeom prst="rect">
            <a:avLst/>
          </a:prstGeom>
        </p:spPr>
      </p:pic>
      <p:sp>
        <p:nvSpPr>
          <p:cNvPr id="8" name="コンテンツ プレースホルダー 12">
            <a:extLst>
              <a:ext uri="{FF2B5EF4-FFF2-40B4-BE49-F238E27FC236}">
                <a16:creationId xmlns:a16="http://schemas.microsoft.com/office/drawing/2014/main" id="{99738DF7-CD13-F8A6-F57A-266D33C0A8D3}"/>
              </a:ext>
            </a:extLst>
          </p:cNvPr>
          <p:cNvSpPr txBox="1">
            <a:spLocks/>
          </p:cNvSpPr>
          <p:nvPr/>
        </p:nvSpPr>
        <p:spPr>
          <a:xfrm>
            <a:off x="395756" y="2992651"/>
            <a:ext cx="4778343" cy="1722418"/>
          </a:xfrm>
          <a:prstGeom prst="rect">
            <a:avLst/>
          </a:prstGeom>
          <a:noFill/>
          <a:ln>
            <a:noFill/>
          </a:ln>
        </p:spPr>
        <p:txBody>
          <a:bodyPr vert="horz" wrap="none" lIns="54000" tIns="54000" rIns="54000" bIns="54000" rtlCol="0" anchor="ctr">
            <a:noAutofit/>
          </a:bodyPr>
          <a:lstStyle>
            <a:lvl1pPr marL="0" indent="0" algn="l" defTabSz="914400" rtl="0" eaLnBrk="1" latinLnBrk="0" hangingPunct="1">
              <a:lnSpc>
                <a:spcPct val="90000"/>
              </a:lnSpc>
              <a:spcBef>
                <a:spcPts val="1400"/>
              </a:spcBef>
              <a:spcAft>
                <a:spcPts val="0"/>
              </a:spcAft>
              <a:buClr>
                <a:schemeClr val="bg1"/>
              </a:buClr>
              <a:buSzPct val="25000"/>
              <a:buFont typeface="Arial" panose="020B0604020202020204" pitchFamily="34" charset="0"/>
              <a:buChar char="•"/>
              <a:defRPr kumimoji="1" sz="2400" kern="1200" spc="110" baseline="0">
                <a:solidFill>
                  <a:schemeClr val="tx1"/>
                </a:solidFill>
                <a:latin typeface="Segoe UI" panose="020B0502040204020203" pitchFamily="34" charset="0"/>
                <a:ea typeface="+mn-ea"/>
                <a:cs typeface="Segoe UI" panose="020B0502040204020203" pitchFamily="34" charset="0"/>
              </a:defRPr>
            </a:lvl1pPr>
            <a:lvl2pPr marL="360000" indent="0" algn="l" defTabSz="914400" rtl="0" eaLnBrk="1" latinLnBrk="0" hangingPunct="1">
              <a:lnSpc>
                <a:spcPct val="90000"/>
              </a:lnSpc>
              <a:spcBef>
                <a:spcPts val="1200"/>
              </a:spcBef>
              <a:spcAft>
                <a:spcPts val="0"/>
              </a:spcAft>
              <a:buClr>
                <a:schemeClr val="bg1"/>
              </a:buClr>
              <a:buSzPct val="25000"/>
              <a:buFont typeface="Arial" panose="020B0604020202020204" pitchFamily="34" charset="0"/>
              <a:buChar char="•"/>
              <a:defRPr kumimoji="1" sz="2000" kern="1200" spc="110" baseline="0">
                <a:solidFill>
                  <a:schemeClr val="tx1"/>
                </a:solidFill>
                <a:latin typeface="Segoe UI" panose="020B0502040204020203" pitchFamily="34" charset="0"/>
                <a:ea typeface="+mn-ea"/>
                <a:cs typeface="Segoe UI" panose="020B0502040204020203" pitchFamily="34" charset="0"/>
              </a:defRPr>
            </a:lvl2pPr>
            <a:lvl3pPr marL="720000" indent="0" algn="l" defTabSz="914400" rtl="0" eaLnBrk="1" latinLnBrk="0" hangingPunct="1">
              <a:lnSpc>
                <a:spcPct val="90000"/>
              </a:lnSpc>
              <a:spcBef>
                <a:spcPts val="1000"/>
              </a:spcBef>
              <a:spcAft>
                <a:spcPts val="0"/>
              </a:spcAft>
              <a:buClr>
                <a:schemeClr val="bg1"/>
              </a:buClr>
              <a:buSzPct val="25000"/>
              <a:buFont typeface="Arial" panose="020B0604020202020204" pitchFamily="34" charset="0"/>
              <a:buChar char="•"/>
              <a:defRPr kumimoji="1" sz="1800" kern="1200" spc="110" baseline="0">
                <a:solidFill>
                  <a:schemeClr val="tx1"/>
                </a:solidFill>
                <a:latin typeface="Segoe UI" panose="020B0502040204020203" pitchFamily="34" charset="0"/>
                <a:ea typeface="+mn-ea"/>
                <a:cs typeface="Segoe UI" panose="020B0502040204020203" pitchFamily="34" charset="0"/>
              </a:defRPr>
            </a:lvl3pPr>
            <a:lvl4pPr marL="1008000" indent="0" algn="l" defTabSz="914400" rtl="0" eaLnBrk="1" latinLnBrk="0" hangingPunct="1">
              <a:lnSpc>
                <a:spcPct val="90000"/>
              </a:lnSpc>
              <a:spcBef>
                <a:spcPts val="900"/>
              </a:spcBef>
              <a:spcAft>
                <a:spcPts val="0"/>
              </a:spcAft>
              <a:buClr>
                <a:schemeClr val="bg1"/>
              </a:buClr>
              <a:buSzPct val="25000"/>
              <a:buFont typeface="Arial" panose="020B0604020202020204" pitchFamily="34" charset="0"/>
              <a:buChar char="•"/>
              <a:defRPr kumimoji="1" sz="1600" kern="1200" spc="110" baseline="0">
                <a:solidFill>
                  <a:schemeClr val="tx1"/>
                </a:solidFill>
                <a:latin typeface="Segoe UI" panose="020B0502040204020203" pitchFamily="34" charset="0"/>
                <a:ea typeface="+mn-ea"/>
                <a:cs typeface="Segoe UI" panose="020B0502040204020203" pitchFamily="34" charset="0"/>
              </a:defRPr>
            </a:lvl4pPr>
            <a:lvl5pPr marL="1260000" indent="0" algn="l" defTabSz="914400" rtl="0" eaLnBrk="1" latinLnBrk="0" hangingPunct="1">
              <a:lnSpc>
                <a:spcPct val="90000"/>
              </a:lnSpc>
              <a:spcBef>
                <a:spcPts val="800"/>
              </a:spcBef>
              <a:spcAft>
                <a:spcPts val="0"/>
              </a:spcAft>
              <a:buClr>
                <a:schemeClr val="bg1"/>
              </a:buClr>
              <a:buSzPct val="25000"/>
              <a:buFont typeface="Arial" panose="020B0604020202020204" pitchFamily="34" charset="0"/>
              <a:buChar char="•"/>
              <a:defRPr kumimoji="1" sz="1400" kern="1200" spc="110" baseline="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None/>
            </a:pPr>
            <a:r>
              <a:rPr lang="ja-JP" altLang="ja-JP" sz="2000" b="1">
                <a:solidFill>
                  <a:schemeClr val="accent1"/>
                </a:solidFill>
              </a:rPr>
              <a:t>制約</a:t>
            </a:r>
            <a:r>
              <a:rPr lang="ja-JP" altLang="en-US" sz="2000" b="1">
                <a:solidFill>
                  <a:schemeClr val="accent1"/>
                </a:solidFill>
              </a:rPr>
              <a:t>１</a:t>
            </a:r>
            <a:endParaRPr lang="en-US" altLang="ja-JP" sz="2000" b="1">
              <a:solidFill>
                <a:schemeClr val="accent1"/>
              </a:solidFill>
            </a:endParaRPr>
          </a:p>
          <a:p>
            <a:pPr>
              <a:buNone/>
            </a:pPr>
            <a:r>
              <a:rPr lang="ja-JP" altLang="en-US" sz="2000"/>
              <a:t>　静的リンクされているライブラリに</a:t>
            </a:r>
            <a:br>
              <a:rPr lang="en-US" altLang="ja-JP" sz="2000"/>
            </a:br>
            <a:r>
              <a:rPr lang="ja-JP" altLang="en-US" sz="2000"/>
              <a:t>　由来する関数について，</a:t>
            </a:r>
            <a:br>
              <a:rPr lang="en-US" altLang="ja-JP" sz="2000"/>
            </a:br>
            <a:r>
              <a:rPr lang="ja-JP" altLang="en-US" sz="2000"/>
              <a:t>　</a:t>
            </a:r>
            <a:r>
              <a:rPr lang="ja-JP" altLang="en-US" sz="2000" b="1"/>
              <a:t>関数間に依存関係があるなら</a:t>
            </a:r>
            <a:br>
              <a:rPr lang="en-US" altLang="ja-JP" sz="2000" b="1"/>
            </a:br>
            <a:r>
              <a:rPr lang="ja-JP" altLang="en-US" sz="2000" b="1"/>
              <a:t>　ライブラリ間にも依存関係がある</a:t>
            </a:r>
            <a:endParaRPr lang="en-US" altLang="ja-JP" sz="2000" b="1"/>
          </a:p>
        </p:txBody>
      </p:sp>
      <p:sp>
        <p:nvSpPr>
          <p:cNvPr id="13" name="コンテンツ プレースホルダー 12">
            <a:extLst>
              <a:ext uri="{FF2B5EF4-FFF2-40B4-BE49-F238E27FC236}">
                <a16:creationId xmlns:a16="http://schemas.microsoft.com/office/drawing/2014/main" id="{BB01FD42-88AD-9020-17A6-449860944966}"/>
              </a:ext>
            </a:extLst>
          </p:cNvPr>
          <p:cNvSpPr>
            <a:spLocks noGrp="1"/>
          </p:cNvSpPr>
          <p:nvPr>
            <p:ph idx="1"/>
          </p:nvPr>
        </p:nvSpPr>
        <p:spPr>
          <a:xfrm>
            <a:off x="396000" y="4831563"/>
            <a:ext cx="4778343" cy="1722419"/>
          </a:xfrm>
        </p:spPr>
        <p:txBody>
          <a:bodyPr anchor="ctr"/>
          <a:lstStyle/>
          <a:p>
            <a:pPr>
              <a:buNone/>
            </a:pPr>
            <a:r>
              <a:rPr lang="ja-JP" altLang="ja-JP" sz="2000" b="1">
                <a:solidFill>
                  <a:schemeClr val="accent1"/>
                </a:solidFill>
              </a:rPr>
              <a:t>制約</a:t>
            </a:r>
            <a:r>
              <a:rPr lang="ja-JP" altLang="en-US" sz="2000" b="1">
                <a:solidFill>
                  <a:schemeClr val="accent1"/>
                </a:solidFill>
              </a:rPr>
              <a:t>２</a:t>
            </a:r>
            <a:endParaRPr lang="en-US" altLang="ja-JP" sz="2000" b="1">
              <a:solidFill>
                <a:schemeClr val="accent1"/>
              </a:solidFill>
            </a:endParaRPr>
          </a:p>
          <a:p>
            <a:pPr>
              <a:buNone/>
            </a:pPr>
            <a:r>
              <a:rPr lang="ja-JP" altLang="en-US" sz="2000"/>
              <a:t>　静的リンクされているライブラリ</a:t>
            </a:r>
            <a:br>
              <a:rPr lang="en-US" altLang="ja-JP" sz="2000"/>
            </a:br>
            <a:r>
              <a:rPr lang="ja-JP" altLang="en-US" sz="2000"/>
              <a:t>　について，</a:t>
            </a:r>
            <a:br>
              <a:rPr lang="en-US" altLang="ja-JP" sz="2000"/>
            </a:br>
            <a:r>
              <a:rPr lang="ja-JP" altLang="en-US" sz="2000"/>
              <a:t>　</a:t>
            </a:r>
            <a:r>
              <a:rPr lang="ja-JP" altLang="en-US" sz="2000" b="1"/>
              <a:t>依存先のライブラリも動的リンク，</a:t>
            </a:r>
            <a:br>
              <a:rPr lang="en-US" altLang="ja-JP" sz="2000" b="1"/>
            </a:br>
            <a:r>
              <a:rPr lang="ja-JP" altLang="en-US" sz="2000" b="1"/>
              <a:t>　もしくは静的リンクされている</a:t>
            </a:r>
            <a:endParaRPr lang="en-US" altLang="ja-JP" sz="2000" b="1"/>
          </a:p>
        </p:txBody>
      </p:sp>
      <p:sp>
        <p:nvSpPr>
          <p:cNvPr id="12" name="コンテンツ プレースホルダー 11">
            <a:extLst>
              <a:ext uri="{FF2B5EF4-FFF2-40B4-BE49-F238E27FC236}">
                <a16:creationId xmlns:a16="http://schemas.microsoft.com/office/drawing/2014/main" id="{2CB5098D-0E75-F0C8-5419-E6BB7881D3E1}"/>
              </a:ext>
            </a:extLst>
          </p:cNvPr>
          <p:cNvSpPr>
            <a:spLocks noGrp="1"/>
          </p:cNvSpPr>
          <p:nvPr>
            <p:ph idx="13"/>
          </p:nvPr>
        </p:nvSpPr>
        <p:spPr>
          <a:xfrm>
            <a:off x="396000" y="1728002"/>
            <a:ext cx="8352000" cy="1020648"/>
          </a:xfrm>
        </p:spPr>
        <p:txBody>
          <a:bodyPr/>
          <a:lstStyle/>
          <a:p>
            <a:pPr algn="l">
              <a:spcBef>
                <a:spcPts val="400"/>
              </a:spcBef>
            </a:pPr>
            <a:r>
              <a:rPr lang="ja-JP" altLang="en-US" sz="2000" b="0">
                <a:solidFill>
                  <a:schemeClr val="tx1"/>
                </a:solidFill>
              </a:rPr>
              <a:t>◦既存手法はライブラリごとに独立して利用判定を行う</a:t>
            </a:r>
            <a:endParaRPr lang="en-US" altLang="ja-JP" sz="2000" b="0">
              <a:solidFill>
                <a:schemeClr val="tx1"/>
              </a:solidFill>
            </a:endParaRPr>
          </a:p>
          <a:p>
            <a:pPr algn="l">
              <a:spcBef>
                <a:spcPts val="400"/>
              </a:spcBef>
            </a:pPr>
            <a:r>
              <a:rPr lang="ja-JP" altLang="en-US" sz="2000" b="0">
                <a:solidFill>
                  <a:schemeClr val="tx1"/>
                </a:solidFill>
              </a:rPr>
              <a:t>◦実際には他のライブラリの存在に影響を受けるはず</a:t>
            </a:r>
            <a:endParaRPr lang="en-US" altLang="ja-JP" sz="2000" b="0">
              <a:solidFill>
                <a:schemeClr val="tx1"/>
              </a:solidFill>
            </a:endParaRPr>
          </a:p>
          <a:p>
            <a:pPr algn="l">
              <a:spcBef>
                <a:spcPts val="400"/>
              </a:spcBef>
            </a:pPr>
            <a:r>
              <a:rPr lang="ja-JP" altLang="en-US" sz="2000" b="0">
                <a:solidFill>
                  <a:schemeClr val="tx1"/>
                </a:solidFill>
              </a:rPr>
              <a:t>　</a:t>
            </a:r>
            <a:r>
              <a:rPr lang="ja-JP" altLang="en-US" sz="2000" b="0"/>
              <a:t>➤</a:t>
            </a:r>
            <a:r>
              <a:rPr lang="ja-JP" altLang="en-US" sz="2000"/>
              <a:t>依存関係に関する制約をライブラリ特定に利用</a:t>
            </a:r>
            <a:endParaRPr lang="en-US" altLang="ja-JP" sz="2000"/>
          </a:p>
        </p:txBody>
      </p:sp>
      <p:sp>
        <p:nvSpPr>
          <p:cNvPr id="2" name="タイトル 1">
            <a:extLst>
              <a:ext uri="{FF2B5EF4-FFF2-40B4-BE49-F238E27FC236}">
                <a16:creationId xmlns:a16="http://schemas.microsoft.com/office/drawing/2014/main" id="{F18CB512-37AD-CF32-B1D4-829CCF184056}"/>
              </a:ext>
            </a:extLst>
          </p:cNvPr>
          <p:cNvSpPr>
            <a:spLocks noGrp="1"/>
          </p:cNvSpPr>
          <p:nvPr>
            <p:ph type="title"/>
          </p:nvPr>
        </p:nvSpPr>
        <p:spPr/>
        <p:txBody>
          <a:bodyPr/>
          <a:lstStyle/>
          <a:p>
            <a:r>
              <a:rPr lang="ja-JP" altLang="ja-JP"/>
              <a:t>ライブラリ間依存関係の利用</a:t>
            </a:r>
            <a:endParaRPr kumimoji="1" lang="ja-JP" altLang="en-US"/>
          </a:p>
        </p:txBody>
      </p:sp>
      <p:sp>
        <p:nvSpPr>
          <p:cNvPr id="4" name="スライド番号プレースホルダー 3">
            <a:extLst>
              <a:ext uri="{FF2B5EF4-FFF2-40B4-BE49-F238E27FC236}">
                <a16:creationId xmlns:a16="http://schemas.microsoft.com/office/drawing/2014/main" id="{E0EC4A71-2FB9-AAA6-56EF-FAB74215E5CF}"/>
              </a:ext>
            </a:extLst>
          </p:cNvPr>
          <p:cNvSpPr>
            <a:spLocks noGrp="1"/>
          </p:cNvSpPr>
          <p:nvPr>
            <p:ph type="sldNum" sz="quarter" idx="12"/>
          </p:nvPr>
        </p:nvSpPr>
        <p:spPr/>
        <p:txBody>
          <a:bodyPr/>
          <a:lstStyle/>
          <a:p>
            <a:fld id="{B16735D3-C9E7-F649-AF37-A9D08763696D}" type="slidenum">
              <a:rPr lang="ja-JP" altLang="en-US" smtClean="0"/>
              <a:pPr/>
              <a:t>7</a:t>
            </a:fld>
            <a:endParaRPr lang="ja-JP" altLang="en-US"/>
          </a:p>
        </p:txBody>
      </p:sp>
    </p:spTree>
    <p:extLst>
      <p:ext uri="{BB962C8B-B14F-4D97-AF65-F5344CB8AC3E}">
        <p14:creationId xmlns:p14="http://schemas.microsoft.com/office/powerpoint/2010/main" val="247418864"/>
      </p:ext>
    </p:extLst>
  </p:cSld>
  <p:clrMapOvr>
    <a:masterClrMapping/>
  </p:clrMapOvr>
  <mc:AlternateContent xmlns:mc="http://schemas.openxmlformats.org/markup-compatibility/2006">
    <mc:Choice xmlns:p14="http://schemas.microsoft.com/office/powerpoint/2010/main" Requires="p14">
      <p:transition spd="slow" p14:dur="2000" advTm="1900"/>
    </mc:Choice>
    <mc:Fallback>
      <p:transition spd="slow" advTm="19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D0DA74-1ABB-E22C-E58B-E463729272CA}"/>
              </a:ext>
            </a:extLst>
          </p:cNvPr>
          <p:cNvSpPr>
            <a:spLocks noGrp="1"/>
          </p:cNvSpPr>
          <p:nvPr>
            <p:ph type="title"/>
          </p:nvPr>
        </p:nvSpPr>
        <p:spPr/>
        <p:txBody>
          <a:bodyPr wrap="none" anchor="t">
            <a:normAutofit/>
          </a:bodyPr>
          <a:lstStyle/>
          <a:p>
            <a:r>
              <a:rPr lang="ja-JP" altLang="en-US" sz="3000"/>
              <a:t>ライブラリ間依存関係を用いたバイナリ</a:t>
            </a:r>
            <a:r>
              <a:rPr lang="en-US" altLang="ja-JP" sz="3000" err="1"/>
              <a:t>SCA</a:t>
            </a:r>
            <a:endParaRPr kumimoji="1" lang="ja-JP" altLang="en-US" sz="3000"/>
          </a:p>
        </p:txBody>
      </p:sp>
      <p:sp>
        <p:nvSpPr>
          <p:cNvPr id="4" name="スライド番号プレースホルダー 3">
            <a:extLst>
              <a:ext uri="{FF2B5EF4-FFF2-40B4-BE49-F238E27FC236}">
                <a16:creationId xmlns:a16="http://schemas.microsoft.com/office/drawing/2014/main" id="{0300B8AD-2570-EA46-F223-E8CB35335418}"/>
              </a:ext>
            </a:extLst>
          </p:cNvPr>
          <p:cNvSpPr>
            <a:spLocks noGrp="1"/>
          </p:cNvSpPr>
          <p:nvPr>
            <p:ph type="sldNum" sz="quarter" idx="12"/>
          </p:nvPr>
        </p:nvSpPr>
        <p:spPr/>
        <p:txBody>
          <a:bodyPr wrap="none" anchor="ctr">
            <a:normAutofit/>
          </a:bodyPr>
          <a:lstStyle/>
          <a:p>
            <a:pPr>
              <a:lnSpc>
                <a:spcPct val="90000"/>
              </a:lnSpc>
              <a:spcAft>
                <a:spcPts val="600"/>
              </a:spcAft>
            </a:pPr>
            <a:fld id="{B16735D3-C9E7-F649-AF37-A9D08763696D}" type="slidenum">
              <a:rPr lang="ja-JP" altLang="en-US" sz="1700" smtClean="0"/>
              <a:pPr>
                <a:lnSpc>
                  <a:spcPct val="90000"/>
                </a:lnSpc>
                <a:spcAft>
                  <a:spcPts val="600"/>
                </a:spcAft>
              </a:pPr>
              <a:t>8</a:t>
            </a:fld>
            <a:endParaRPr lang="ja-JP" altLang="en-US" sz="1700"/>
          </a:p>
        </p:txBody>
      </p:sp>
      <p:pic>
        <p:nvPicPr>
          <p:cNvPr id="13" name="コンテンツ プレースホルダー 12" descr="The diagram illustrates a flowchart for a process involving data set construction, library loading (lib.so), target detection, function search using ELF, static linking analysis, binary comparison, and detection of similar function pairs in libraries.&#10;&#10;AI 生成コンテンツは誤りを含む可能性があります。">
            <a:extLst>
              <a:ext uri="{FF2B5EF4-FFF2-40B4-BE49-F238E27FC236}">
                <a16:creationId xmlns:a16="http://schemas.microsoft.com/office/drawing/2014/main" id="{664B6CE0-055F-6D0C-7FBC-D893C5D080D2}"/>
              </a:ext>
            </a:extLst>
          </p:cNvPr>
          <p:cNvPicPr>
            <a:picLocks noGrp="1" noChangeAspect="1"/>
          </p:cNvPicPr>
          <p:nvPr>
            <p:ph idx="1"/>
          </p:nvPr>
        </p:nvPicPr>
        <p:blipFill>
          <a:blip r:embed="rId3"/>
          <a:stretch>
            <a:fillRect/>
          </a:stretch>
        </p:blipFill>
        <p:spPr>
          <a:xfrm>
            <a:off x="453795" y="1733346"/>
            <a:ext cx="8236410" cy="4724809"/>
          </a:xfrm>
          <a:prstGeom prst="rect">
            <a:avLst/>
          </a:prstGeom>
        </p:spPr>
      </p:pic>
    </p:spTree>
    <p:extLst>
      <p:ext uri="{BB962C8B-B14F-4D97-AF65-F5344CB8AC3E}">
        <p14:creationId xmlns:p14="http://schemas.microsoft.com/office/powerpoint/2010/main" val="1631090820"/>
      </p:ext>
    </p:extLst>
  </p:cSld>
  <p:clrMapOvr>
    <a:masterClrMapping/>
  </p:clrMapOvr>
  <mc:AlternateContent xmlns:mc="http://schemas.openxmlformats.org/markup-compatibility/2006">
    <mc:Choice xmlns:p14="http://schemas.microsoft.com/office/powerpoint/2010/main" Requires="p14">
      <p:transition spd="slow" p14:dur="2000" advTm="47636"/>
    </mc:Choice>
    <mc:Fallback>
      <p:transition spd="slow" advTm="47636"/>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3|0.5"/>
</p:tagLst>
</file>

<file path=ppt/tags/tag2.xml><?xml version="1.0" encoding="utf-8"?>
<p:tagLst xmlns:a="http://schemas.openxmlformats.org/drawingml/2006/main" xmlns:r="http://schemas.openxmlformats.org/officeDocument/2006/relationships" xmlns:p="http://schemas.openxmlformats.org/presentationml/2006/main">
  <p:tag name="TIMING" val="|0.2"/>
</p:tagLst>
</file>

<file path=ppt/theme/theme1.xml><?xml version="1.0" encoding="utf-8"?>
<a:theme xmlns:a="http://schemas.openxmlformats.org/drawingml/2006/main" name="higolab-modern1">
  <a:themeElements>
    <a:clrScheme name="higolab1">
      <a:dk1>
        <a:srgbClr val="2F4F4F"/>
      </a:dk1>
      <a:lt1>
        <a:srgbClr val="F5F5F5"/>
      </a:lt1>
      <a:dk2>
        <a:srgbClr val="696969"/>
      </a:dk2>
      <a:lt2>
        <a:srgbClr val="DCDCDC"/>
      </a:lt2>
      <a:accent1>
        <a:srgbClr val="304A9E"/>
      </a:accent1>
      <a:accent2>
        <a:srgbClr val="136EAB"/>
      </a:accent2>
      <a:accent3>
        <a:srgbClr val="D59533"/>
      </a:accent3>
      <a:accent4>
        <a:srgbClr val="009353"/>
      </a:accent4>
      <a:accent5>
        <a:srgbClr val="CA4683"/>
      </a:accent5>
      <a:accent6>
        <a:srgbClr val="CB4828"/>
      </a:accent6>
      <a:hlink>
        <a:srgbClr val="0000CC"/>
      </a:hlink>
      <a:folHlink>
        <a:srgbClr val="551A8B"/>
      </a:folHlink>
    </a:clrScheme>
    <a:fontScheme name="sel_new">
      <a:majorFont>
        <a:latin typeface="Segoe UI"/>
        <a:ea typeface="游ゴシック"/>
        <a:cs typeface=""/>
      </a:majorFont>
      <a:minorFont>
        <a:latin typeface="Segoe UI"/>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chemeClr val="tx1"/>
          </a:solidFill>
        </a:ln>
      </a:spPr>
      <a:bodyPr wrap="none" lIns="72000" tIns="72000" rIns="72000" bIns="72000" rtlCol="0" anchor="t"/>
      <a:lstStyle>
        <a:defPPr algn="l">
          <a:lnSpc>
            <a:spcPct val="90000"/>
          </a:lnSpc>
          <a:spcBef>
            <a:spcPts val="300"/>
          </a:spcBef>
          <a:spcAft>
            <a:spcPts val="100"/>
          </a:spcAft>
          <a:defRPr kumimoji="1" sz="2000" spc="110" baseline="0" dirty="0">
            <a:solidFill>
              <a:schemeClr val="tx1"/>
            </a:solidFill>
            <a:latin typeface="Segoe UI" panose="020B0502040204020203" pitchFamily="34" charset="0"/>
            <a:cs typeface="Segoe UI" panose="020B0502040204020203"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higolab-modern1" id="{3E96A2F8-991C-4873-9ECE-72FD02F70494}" vid="{B7B693FF-C13A-4064-837A-D6ED0A37F5D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higolab-modern1</Template>
  <TotalTime>1084</TotalTime>
  <Words>1712</Words>
  <Application>Microsoft Office PowerPoint</Application>
  <PresentationFormat>画面に合わせる (4:3)</PresentationFormat>
  <Paragraphs>206</Paragraphs>
  <Slides>22</Slides>
  <Notes>21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22</vt:i4>
      </vt:variant>
    </vt:vector>
  </HeadingPairs>
  <TitlesOfParts>
    <vt:vector size="27" baseType="lpstr">
      <vt:lpstr>游ゴシック</vt:lpstr>
      <vt:lpstr>Arial</vt:lpstr>
      <vt:lpstr>Cambria Math</vt:lpstr>
      <vt:lpstr>Segoe UI</vt:lpstr>
      <vt:lpstr>higolab-modern1</vt:lpstr>
      <vt:lpstr>SBOMの整合性検証に向けた ライブラリ間依存関係に基づく 静的依存ライブラリ特定手法</vt:lpstr>
      <vt:lpstr>本研究の概要</vt:lpstr>
      <vt:lpstr>SBOM（ソフトウェア部品表）</vt:lpstr>
      <vt:lpstr>SBOM作成・提供の普及</vt:lpstr>
      <vt:lpstr>ソフトウェアとSBOMの不整合</vt:lpstr>
      <vt:lpstr>バイナリに静的リンクされたライブラリと SBOMの整合性検証の必要性</vt:lpstr>
      <vt:lpstr>バイナリSCA（ソフトウェア構成分析）</vt:lpstr>
      <vt:lpstr>ライブラリ間依存関係の利用</vt:lpstr>
      <vt:lpstr>ライブラリ間依存関係を用いたバイナリSCA</vt:lpstr>
      <vt:lpstr>ライブラリデータセット構築</vt:lpstr>
      <vt:lpstr>類似する関数の探索</vt:lpstr>
      <vt:lpstr>依存関係を用いた静的リンク有無の判定</vt:lpstr>
      <vt:lpstr>フィルタリング</vt:lpstr>
      <vt:lpstr>依存関係フィルタ</vt:lpstr>
      <vt:lpstr>実験</vt:lpstr>
      <vt:lpstr>既存手法との性能比較</vt:lpstr>
      <vt:lpstr>各依存関係フィルタの有無による 性能変化の比較</vt:lpstr>
      <vt:lpstr>各依存関係フィルタの有無による 性能変化の比較</vt:lpstr>
      <vt:lpstr>各依存関係フィルタの有無による 性能変化の比較</vt:lpstr>
      <vt:lpstr>各依存関係フィルタの有無による 性能変化の比較</vt:lpstr>
      <vt:lpstr>今後の展望</vt:lpstr>
      <vt:lpstr>まとめ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智人 長崎</dc:creator>
  <cp:lastModifiedBy>智人 長崎</cp:lastModifiedBy>
  <cp:revision>4</cp:revision>
  <cp:lastPrinted>2026-07-02T07:29:55Z</cp:lastPrinted>
  <dcterms:created xsi:type="dcterms:W3CDTF">2026-04-26T12:56:28Z</dcterms:created>
  <dcterms:modified xsi:type="dcterms:W3CDTF">2026-07-23T07:37:04Z</dcterms:modified>
</cp:coreProperties>
</file>