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4" r:id="rId1"/>
  </p:sldMasterIdLst>
  <p:notesMasterIdLst>
    <p:notesMasterId r:id="rId32"/>
  </p:notesMasterIdLst>
  <p:sldIdLst>
    <p:sldId id="256" r:id="rId2"/>
    <p:sldId id="294" r:id="rId3"/>
    <p:sldId id="295" r:id="rId4"/>
    <p:sldId id="296" r:id="rId5"/>
    <p:sldId id="297" r:id="rId6"/>
    <p:sldId id="309" r:id="rId7"/>
    <p:sldId id="301" r:id="rId8"/>
    <p:sldId id="302" r:id="rId9"/>
    <p:sldId id="304" r:id="rId10"/>
    <p:sldId id="312" r:id="rId11"/>
    <p:sldId id="311" r:id="rId12"/>
    <p:sldId id="298" r:id="rId13"/>
    <p:sldId id="310" r:id="rId14"/>
    <p:sldId id="306" r:id="rId15"/>
    <p:sldId id="307" r:id="rId16"/>
    <p:sldId id="300" r:id="rId17"/>
    <p:sldId id="305" r:id="rId18"/>
    <p:sldId id="308" r:id="rId19"/>
    <p:sldId id="257" r:id="rId20"/>
    <p:sldId id="258" r:id="rId21"/>
    <p:sldId id="259" r:id="rId22"/>
    <p:sldId id="289" r:id="rId23"/>
    <p:sldId id="286" r:id="rId24"/>
    <p:sldId id="290" r:id="rId25"/>
    <p:sldId id="277" r:id="rId26"/>
    <p:sldId id="278" r:id="rId27"/>
    <p:sldId id="274" r:id="rId28"/>
    <p:sldId id="292" r:id="rId29"/>
    <p:sldId id="293" r:id="rId30"/>
    <p:sldId id="291" r:id="rId3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SURU Tomoaki" initials="TT" lastIdx="1" clrIdx="0">
    <p:extLst>
      <p:ext uri="{19B8F6BF-5375-455C-9EA6-DF929625EA0E}">
        <p15:presenceInfo xmlns:p15="http://schemas.microsoft.com/office/powerpoint/2012/main" userId="S::u396938g@ecs.osaka-u.ac.jp::7810defa-b10c-4e21-bf06-8b89767c55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90000"/>
    <a:srgbClr val="6B0705"/>
    <a:srgbClr val="141C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7E02F6-FEE9-42C4-B8A2-C50CABD9654B}" v="1" dt="2025-03-19T03:08:48.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8699"/>
  </p:normalViewPr>
  <p:slideViewPr>
    <p:cSldViewPr snapToGrid="0">
      <p:cViewPr varScale="1">
        <p:scale>
          <a:sx n="98" d="100"/>
          <a:sy n="98" d="100"/>
        </p:scale>
        <p:origin x="1056" y="200"/>
      </p:cViewPr>
      <p:guideLst/>
    </p:cSldViewPr>
  </p:slideViewPr>
  <p:notesTextViewPr>
    <p:cViewPr>
      <p:scale>
        <a:sx n="175" d="100"/>
        <a:sy n="1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koto Matsushita" userId="4ac42d0626fc5d1b" providerId="LiveId" clId="{617E02F6-FEE9-42C4-B8A2-C50CABD9654B}"/>
    <pc:docChg chg="modSld">
      <pc:chgData name="Makoto Matsushita" userId="4ac42d0626fc5d1b" providerId="LiveId" clId="{617E02F6-FEE9-42C4-B8A2-C50CABD9654B}" dt="2025-03-19T03:08:48.993" v="0"/>
      <pc:docMkLst>
        <pc:docMk/>
      </pc:docMkLst>
      <pc:sldChg chg="modSp">
        <pc:chgData name="Makoto Matsushita" userId="4ac42d0626fc5d1b" providerId="LiveId" clId="{617E02F6-FEE9-42C4-B8A2-C50CABD9654B}" dt="2025-03-19T03:08:48.993" v="0"/>
        <pc:sldMkLst>
          <pc:docMk/>
          <pc:sldMk cId="132382338" sldId="256"/>
        </pc:sldMkLst>
        <pc:spChg chg="mod">
          <ac:chgData name="Makoto Matsushita" userId="4ac42d0626fc5d1b" providerId="LiveId" clId="{617E02F6-FEE9-42C4-B8A2-C50CABD9654B}" dt="2025-03-19T03:08:48.993" v="0"/>
          <ac:spMkLst>
            <pc:docMk/>
            <pc:sldMk cId="132382338" sldId="256"/>
            <ac:spMk id="2" creationId="{44767DA5-0D66-42D5-B56B-6A4F8C0E6C57}"/>
          </ac:spMkLst>
        </pc:spChg>
        <pc:spChg chg="mod">
          <ac:chgData name="Makoto Matsushita" userId="4ac42d0626fc5d1b" providerId="LiveId" clId="{617E02F6-FEE9-42C4-B8A2-C50CABD9654B}" dt="2025-03-19T03:08:48.993" v="0"/>
          <ac:spMkLst>
            <pc:docMk/>
            <pc:sldMk cId="132382338" sldId="256"/>
            <ac:spMk id="3" creationId="{BEC07461-0284-490D-A6EB-9D9DBDB23B14}"/>
          </ac:spMkLst>
        </pc:spChg>
      </pc:sldChg>
      <pc:sldChg chg="modSp">
        <pc:chgData name="Makoto Matsushita" userId="4ac42d0626fc5d1b" providerId="LiveId" clId="{617E02F6-FEE9-42C4-B8A2-C50CABD9654B}" dt="2025-03-19T03:08:48.993" v="0"/>
        <pc:sldMkLst>
          <pc:docMk/>
          <pc:sldMk cId="1914588192" sldId="260"/>
        </pc:sldMkLst>
        <pc:spChg chg="mod">
          <ac:chgData name="Makoto Matsushita" userId="4ac42d0626fc5d1b" providerId="LiveId" clId="{617E02F6-FEE9-42C4-B8A2-C50CABD9654B}" dt="2025-03-19T03:08:48.993" v="0"/>
          <ac:spMkLst>
            <pc:docMk/>
            <pc:sldMk cId="1914588192" sldId="260"/>
            <ac:spMk id="2" creationId="{84DAA7EB-6931-41A3-BF93-E1C5B7419DBB}"/>
          </ac:spMkLst>
        </pc:spChg>
        <pc:spChg chg="mod">
          <ac:chgData name="Makoto Matsushita" userId="4ac42d0626fc5d1b" providerId="LiveId" clId="{617E02F6-FEE9-42C4-B8A2-C50CABD9654B}" dt="2025-03-19T03:08:48.993" v="0"/>
          <ac:spMkLst>
            <pc:docMk/>
            <pc:sldMk cId="1914588192" sldId="260"/>
            <ac:spMk id="3" creationId="{32490C3B-6FE5-4A4B-8EA5-D9B638496FE4}"/>
          </ac:spMkLst>
        </pc:spChg>
        <pc:spChg chg="mod">
          <ac:chgData name="Makoto Matsushita" userId="4ac42d0626fc5d1b" providerId="LiveId" clId="{617E02F6-FEE9-42C4-B8A2-C50CABD9654B}" dt="2025-03-19T03:08:48.993" v="0"/>
          <ac:spMkLst>
            <pc:docMk/>
            <pc:sldMk cId="1914588192" sldId="260"/>
            <ac:spMk id="4" creationId="{5FFFCA92-0351-4758-81AC-B8D0BE1DB500}"/>
          </ac:spMkLst>
        </pc:spChg>
      </pc:sldChg>
      <pc:sldChg chg="modSp">
        <pc:chgData name="Makoto Matsushita" userId="4ac42d0626fc5d1b" providerId="LiveId" clId="{617E02F6-FEE9-42C4-B8A2-C50CABD9654B}" dt="2025-03-19T03:08:48.993" v="0"/>
        <pc:sldMkLst>
          <pc:docMk/>
          <pc:sldMk cId="4112256191" sldId="261"/>
        </pc:sldMkLst>
        <pc:spChg chg="mod">
          <ac:chgData name="Makoto Matsushita" userId="4ac42d0626fc5d1b" providerId="LiveId" clId="{617E02F6-FEE9-42C4-B8A2-C50CABD9654B}" dt="2025-03-19T03:08:48.993" v="0"/>
          <ac:spMkLst>
            <pc:docMk/>
            <pc:sldMk cId="4112256191" sldId="261"/>
            <ac:spMk id="2" creationId="{C33E6EE6-277F-45DD-B5C4-9E4E05714B82}"/>
          </ac:spMkLst>
        </pc:spChg>
        <pc:spChg chg="mod">
          <ac:chgData name="Makoto Matsushita" userId="4ac42d0626fc5d1b" providerId="LiveId" clId="{617E02F6-FEE9-42C4-B8A2-C50CABD9654B}" dt="2025-03-19T03:08:48.993" v="0"/>
          <ac:spMkLst>
            <pc:docMk/>
            <pc:sldMk cId="4112256191" sldId="261"/>
            <ac:spMk id="3" creationId="{DB75043B-60AD-47F0-BAF9-C74E77520D34}"/>
          </ac:spMkLst>
        </pc:spChg>
        <pc:spChg chg="mod">
          <ac:chgData name="Makoto Matsushita" userId="4ac42d0626fc5d1b" providerId="LiveId" clId="{617E02F6-FEE9-42C4-B8A2-C50CABD9654B}" dt="2025-03-19T03:08:48.993" v="0"/>
          <ac:spMkLst>
            <pc:docMk/>
            <pc:sldMk cId="4112256191" sldId="261"/>
            <ac:spMk id="4" creationId="{1DBA885D-69F2-40C2-BF6E-9510E4D8CB4A}"/>
          </ac:spMkLst>
        </pc:spChg>
      </pc:sldChg>
      <pc:sldChg chg="modSp">
        <pc:chgData name="Makoto Matsushita" userId="4ac42d0626fc5d1b" providerId="LiveId" clId="{617E02F6-FEE9-42C4-B8A2-C50CABD9654B}" dt="2025-03-19T03:08:48.993" v="0"/>
        <pc:sldMkLst>
          <pc:docMk/>
          <pc:sldMk cId="3383293605" sldId="262"/>
        </pc:sldMkLst>
        <pc:spChg chg="mod">
          <ac:chgData name="Makoto Matsushita" userId="4ac42d0626fc5d1b" providerId="LiveId" clId="{617E02F6-FEE9-42C4-B8A2-C50CABD9654B}" dt="2025-03-19T03:08:48.993" v="0"/>
          <ac:spMkLst>
            <pc:docMk/>
            <pc:sldMk cId="3383293605" sldId="262"/>
            <ac:spMk id="2" creationId="{C386E3FF-B528-40FA-9CD8-916F330180ED}"/>
          </ac:spMkLst>
        </pc:spChg>
        <pc:spChg chg="mod">
          <ac:chgData name="Makoto Matsushita" userId="4ac42d0626fc5d1b" providerId="LiveId" clId="{617E02F6-FEE9-42C4-B8A2-C50CABD9654B}" dt="2025-03-19T03:08:48.993" v="0"/>
          <ac:spMkLst>
            <pc:docMk/>
            <pc:sldMk cId="3383293605" sldId="262"/>
            <ac:spMk id="4" creationId="{8A06AE5E-8C10-4D5F-B642-B0DD28783673}"/>
          </ac:spMkLst>
        </pc:spChg>
        <pc:spChg chg="mod">
          <ac:chgData name="Makoto Matsushita" userId="4ac42d0626fc5d1b" providerId="LiveId" clId="{617E02F6-FEE9-42C4-B8A2-C50CABD9654B}" dt="2025-03-19T03:08:48.993" v="0"/>
          <ac:spMkLst>
            <pc:docMk/>
            <pc:sldMk cId="3383293605" sldId="262"/>
            <ac:spMk id="5" creationId="{0E287773-58DE-4F46-8516-571FBC3B4192}"/>
          </ac:spMkLst>
        </pc:spChg>
      </pc:sldChg>
      <pc:sldChg chg="modSp">
        <pc:chgData name="Makoto Matsushita" userId="4ac42d0626fc5d1b" providerId="LiveId" clId="{617E02F6-FEE9-42C4-B8A2-C50CABD9654B}" dt="2025-03-19T03:08:48.993" v="0"/>
        <pc:sldMkLst>
          <pc:docMk/>
          <pc:sldMk cId="3555830394" sldId="263"/>
        </pc:sldMkLst>
        <pc:spChg chg="mod">
          <ac:chgData name="Makoto Matsushita" userId="4ac42d0626fc5d1b" providerId="LiveId" clId="{617E02F6-FEE9-42C4-B8A2-C50CABD9654B}" dt="2025-03-19T03:08:48.993" v="0"/>
          <ac:spMkLst>
            <pc:docMk/>
            <pc:sldMk cId="3555830394" sldId="263"/>
            <ac:spMk id="2" creationId="{C386E3FF-B528-40FA-9CD8-916F330180ED}"/>
          </ac:spMkLst>
        </pc:spChg>
        <pc:spChg chg="mod">
          <ac:chgData name="Makoto Matsushita" userId="4ac42d0626fc5d1b" providerId="LiveId" clId="{617E02F6-FEE9-42C4-B8A2-C50CABD9654B}" dt="2025-03-19T03:08:48.993" v="0"/>
          <ac:spMkLst>
            <pc:docMk/>
            <pc:sldMk cId="3555830394" sldId="263"/>
            <ac:spMk id="4" creationId="{8A06AE5E-8C10-4D5F-B642-B0DD28783673}"/>
          </ac:spMkLst>
        </pc:spChg>
        <pc:spChg chg="mod">
          <ac:chgData name="Makoto Matsushita" userId="4ac42d0626fc5d1b" providerId="LiveId" clId="{617E02F6-FEE9-42C4-B8A2-C50CABD9654B}" dt="2025-03-19T03:08:48.993" v="0"/>
          <ac:spMkLst>
            <pc:docMk/>
            <pc:sldMk cId="3555830394" sldId="263"/>
            <ac:spMk id="5" creationId="{0E287773-58DE-4F46-8516-571FBC3B4192}"/>
          </ac:spMkLst>
        </pc:spChg>
      </pc:sldChg>
      <pc:sldChg chg="modSp">
        <pc:chgData name="Makoto Matsushita" userId="4ac42d0626fc5d1b" providerId="LiveId" clId="{617E02F6-FEE9-42C4-B8A2-C50CABD9654B}" dt="2025-03-19T03:08:48.993" v="0"/>
        <pc:sldMkLst>
          <pc:docMk/>
          <pc:sldMk cId="2408820094" sldId="264"/>
        </pc:sldMkLst>
        <pc:spChg chg="mod">
          <ac:chgData name="Makoto Matsushita" userId="4ac42d0626fc5d1b" providerId="LiveId" clId="{617E02F6-FEE9-42C4-B8A2-C50CABD9654B}" dt="2025-03-19T03:08:48.993" v="0"/>
          <ac:spMkLst>
            <pc:docMk/>
            <pc:sldMk cId="2408820094" sldId="264"/>
            <ac:spMk id="2" creationId="{1847A50D-E074-4609-82F8-3253F1AF879E}"/>
          </ac:spMkLst>
        </pc:spChg>
        <pc:spChg chg="mod">
          <ac:chgData name="Makoto Matsushita" userId="4ac42d0626fc5d1b" providerId="LiveId" clId="{617E02F6-FEE9-42C4-B8A2-C50CABD9654B}" dt="2025-03-19T03:08:48.993" v="0"/>
          <ac:spMkLst>
            <pc:docMk/>
            <pc:sldMk cId="2408820094" sldId="264"/>
            <ac:spMk id="3" creationId="{B956C2F2-BC71-40A4-BEDF-25B06EFE8A5F}"/>
          </ac:spMkLst>
        </pc:spChg>
        <pc:spChg chg="mod">
          <ac:chgData name="Makoto Matsushita" userId="4ac42d0626fc5d1b" providerId="LiveId" clId="{617E02F6-FEE9-42C4-B8A2-C50CABD9654B}" dt="2025-03-19T03:08:48.993" v="0"/>
          <ac:spMkLst>
            <pc:docMk/>
            <pc:sldMk cId="2408820094" sldId="264"/>
            <ac:spMk id="4" creationId="{088618A5-F1C4-4E0A-A64F-28788B9D85C8}"/>
          </ac:spMkLst>
        </pc:spChg>
      </pc:sldChg>
      <pc:sldChg chg="modSp">
        <pc:chgData name="Makoto Matsushita" userId="4ac42d0626fc5d1b" providerId="LiveId" clId="{617E02F6-FEE9-42C4-B8A2-C50CABD9654B}" dt="2025-03-19T03:08:48.993" v="0"/>
        <pc:sldMkLst>
          <pc:docMk/>
          <pc:sldMk cId="565533082" sldId="265"/>
        </pc:sldMkLst>
        <pc:spChg chg="mod">
          <ac:chgData name="Makoto Matsushita" userId="4ac42d0626fc5d1b" providerId="LiveId" clId="{617E02F6-FEE9-42C4-B8A2-C50CABD9654B}" dt="2025-03-19T03:08:48.993" v="0"/>
          <ac:spMkLst>
            <pc:docMk/>
            <pc:sldMk cId="565533082" sldId="265"/>
            <ac:spMk id="2" creationId="{30B4BF93-B942-4680-B808-D4C71D444AF4}"/>
          </ac:spMkLst>
        </pc:spChg>
        <pc:spChg chg="mod">
          <ac:chgData name="Makoto Matsushita" userId="4ac42d0626fc5d1b" providerId="LiveId" clId="{617E02F6-FEE9-42C4-B8A2-C50CABD9654B}" dt="2025-03-19T03:08:48.993" v="0"/>
          <ac:spMkLst>
            <pc:docMk/>
            <pc:sldMk cId="565533082" sldId="265"/>
            <ac:spMk id="3" creationId="{441E5E38-729F-4623-9111-721980EE51DF}"/>
          </ac:spMkLst>
        </pc:spChg>
        <pc:spChg chg="mod">
          <ac:chgData name="Makoto Matsushita" userId="4ac42d0626fc5d1b" providerId="LiveId" clId="{617E02F6-FEE9-42C4-B8A2-C50CABD9654B}" dt="2025-03-19T03:08:48.993" v="0"/>
          <ac:spMkLst>
            <pc:docMk/>
            <pc:sldMk cId="565533082" sldId="265"/>
            <ac:spMk id="4" creationId="{C168D5CF-1B39-4DF9-864A-F565E0F41BFA}"/>
          </ac:spMkLst>
        </pc:spChg>
      </pc:sldChg>
      <pc:sldChg chg="modSp">
        <pc:chgData name="Makoto Matsushita" userId="4ac42d0626fc5d1b" providerId="LiveId" clId="{617E02F6-FEE9-42C4-B8A2-C50CABD9654B}" dt="2025-03-19T03:08:48.993" v="0"/>
        <pc:sldMkLst>
          <pc:docMk/>
          <pc:sldMk cId="1844237024" sldId="266"/>
        </pc:sldMkLst>
        <pc:spChg chg="mod">
          <ac:chgData name="Makoto Matsushita" userId="4ac42d0626fc5d1b" providerId="LiveId" clId="{617E02F6-FEE9-42C4-B8A2-C50CABD9654B}" dt="2025-03-19T03:08:48.993" v="0"/>
          <ac:spMkLst>
            <pc:docMk/>
            <pc:sldMk cId="1844237024" sldId="266"/>
            <ac:spMk id="2" creationId="{C7D8AC07-205A-45E2-B8B8-94990F2319EA}"/>
          </ac:spMkLst>
        </pc:spChg>
        <pc:spChg chg="mod">
          <ac:chgData name="Makoto Matsushita" userId="4ac42d0626fc5d1b" providerId="LiveId" clId="{617E02F6-FEE9-42C4-B8A2-C50CABD9654B}" dt="2025-03-19T03:08:48.993" v="0"/>
          <ac:spMkLst>
            <pc:docMk/>
            <pc:sldMk cId="1844237024" sldId="266"/>
            <ac:spMk id="3" creationId="{9839534D-0D81-47ED-873A-B69EA6CC091B}"/>
          </ac:spMkLst>
        </pc:spChg>
        <pc:spChg chg="mod">
          <ac:chgData name="Makoto Matsushita" userId="4ac42d0626fc5d1b" providerId="LiveId" clId="{617E02F6-FEE9-42C4-B8A2-C50CABD9654B}" dt="2025-03-19T03:08:48.993" v="0"/>
          <ac:spMkLst>
            <pc:docMk/>
            <pc:sldMk cId="1844237024" sldId="266"/>
            <ac:spMk id="4" creationId="{5CBD1B0C-1EB7-4584-A135-B53D9EB6D7F7}"/>
          </ac:spMkLst>
        </pc:spChg>
      </pc:sldChg>
      <pc:sldChg chg="modSp">
        <pc:chgData name="Makoto Matsushita" userId="4ac42d0626fc5d1b" providerId="LiveId" clId="{617E02F6-FEE9-42C4-B8A2-C50CABD9654B}" dt="2025-03-19T03:08:48.993" v="0"/>
        <pc:sldMkLst>
          <pc:docMk/>
          <pc:sldMk cId="72120871" sldId="267"/>
        </pc:sldMkLst>
        <pc:spChg chg="mod">
          <ac:chgData name="Makoto Matsushita" userId="4ac42d0626fc5d1b" providerId="LiveId" clId="{617E02F6-FEE9-42C4-B8A2-C50CABD9654B}" dt="2025-03-19T03:08:48.993" v="0"/>
          <ac:spMkLst>
            <pc:docMk/>
            <pc:sldMk cId="72120871" sldId="267"/>
            <ac:spMk id="2" creationId="{277B4858-38C0-4535-834C-87AACACD121F}"/>
          </ac:spMkLst>
        </pc:spChg>
        <pc:spChg chg="mod">
          <ac:chgData name="Makoto Matsushita" userId="4ac42d0626fc5d1b" providerId="LiveId" clId="{617E02F6-FEE9-42C4-B8A2-C50CABD9654B}" dt="2025-03-19T03:08:48.993" v="0"/>
          <ac:spMkLst>
            <pc:docMk/>
            <pc:sldMk cId="72120871" sldId="267"/>
            <ac:spMk id="3" creationId="{1E4E591F-5EF9-4F88-B125-91E1B2911798}"/>
          </ac:spMkLst>
        </pc:spChg>
        <pc:spChg chg="mod">
          <ac:chgData name="Makoto Matsushita" userId="4ac42d0626fc5d1b" providerId="LiveId" clId="{617E02F6-FEE9-42C4-B8A2-C50CABD9654B}" dt="2025-03-19T03:08:48.993" v="0"/>
          <ac:spMkLst>
            <pc:docMk/>
            <pc:sldMk cId="72120871" sldId="267"/>
            <ac:spMk id="4" creationId="{DDDA346F-F6EF-4CB7-B8A5-144A53C2D278}"/>
          </ac:spMkLst>
        </pc:spChg>
      </pc:sldChg>
      <pc:sldChg chg="modSp">
        <pc:chgData name="Makoto Matsushita" userId="4ac42d0626fc5d1b" providerId="LiveId" clId="{617E02F6-FEE9-42C4-B8A2-C50CABD9654B}" dt="2025-03-19T03:08:48.993" v="0"/>
        <pc:sldMkLst>
          <pc:docMk/>
          <pc:sldMk cId="3137631307" sldId="268"/>
        </pc:sldMkLst>
        <pc:spChg chg="mod">
          <ac:chgData name="Makoto Matsushita" userId="4ac42d0626fc5d1b" providerId="LiveId" clId="{617E02F6-FEE9-42C4-B8A2-C50CABD9654B}" dt="2025-03-19T03:08:48.993" v="0"/>
          <ac:spMkLst>
            <pc:docMk/>
            <pc:sldMk cId="3137631307" sldId="268"/>
            <ac:spMk id="2" creationId="{277B4858-38C0-4535-834C-87AACACD121F}"/>
          </ac:spMkLst>
        </pc:spChg>
        <pc:spChg chg="mod">
          <ac:chgData name="Makoto Matsushita" userId="4ac42d0626fc5d1b" providerId="LiveId" clId="{617E02F6-FEE9-42C4-B8A2-C50CABD9654B}" dt="2025-03-19T03:08:48.993" v="0"/>
          <ac:spMkLst>
            <pc:docMk/>
            <pc:sldMk cId="3137631307" sldId="268"/>
            <ac:spMk id="3" creationId="{1E4E591F-5EF9-4F88-B125-91E1B2911798}"/>
          </ac:spMkLst>
        </pc:spChg>
        <pc:spChg chg="mod">
          <ac:chgData name="Makoto Matsushita" userId="4ac42d0626fc5d1b" providerId="LiveId" clId="{617E02F6-FEE9-42C4-B8A2-C50CABD9654B}" dt="2025-03-19T03:08:48.993" v="0"/>
          <ac:spMkLst>
            <pc:docMk/>
            <pc:sldMk cId="3137631307" sldId="268"/>
            <ac:spMk id="4" creationId="{DDDA346F-F6EF-4CB7-B8A5-144A53C2D278}"/>
          </ac:spMkLst>
        </pc:spChg>
      </pc:sldChg>
      <pc:sldChg chg="modSp">
        <pc:chgData name="Makoto Matsushita" userId="4ac42d0626fc5d1b" providerId="LiveId" clId="{617E02F6-FEE9-42C4-B8A2-C50CABD9654B}" dt="2025-03-19T03:08:48.993" v="0"/>
        <pc:sldMkLst>
          <pc:docMk/>
          <pc:sldMk cId="3873796484" sldId="270"/>
        </pc:sldMkLst>
        <pc:spChg chg="mod">
          <ac:chgData name="Makoto Matsushita" userId="4ac42d0626fc5d1b" providerId="LiveId" clId="{617E02F6-FEE9-42C4-B8A2-C50CABD9654B}" dt="2025-03-19T03:08:48.993" v="0"/>
          <ac:spMkLst>
            <pc:docMk/>
            <pc:sldMk cId="3873796484" sldId="270"/>
            <ac:spMk id="2" creationId="{711C8457-42F3-4FFF-928F-811BE92A4305}"/>
          </ac:spMkLst>
        </pc:spChg>
        <pc:spChg chg="mod">
          <ac:chgData name="Makoto Matsushita" userId="4ac42d0626fc5d1b" providerId="LiveId" clId="{617E02F6-FEE9-42C4-B8A2-C50CABD9654B}" dt="2025-03-19T03:08:48.993" v="0"/>
          <ac:spMkLst>
            <pc:docMk/>
            <pc:sldMk cId="3873796484" sldId="270"/>
            <ac:spMk id="3" creationId="{101BE2F6-85AF-47DE-AC44-9C23AB198AE6}"/>
          </ac:spMkLst>
        </pc:spChg>
        <pc:spChg chg="mod">
          <ac:chgData name="Makoto Matsushita" userId="4ac42d0626fc5d1b" providerId="LiveId" clId="{617E02F6-FEE9-42C4-B8A2-C50CABD9654B}" dt="2025-03-19T03:08:48.993" v="0"/>
          <ac:spMkLst>
            <pc:docMk/>
            <pc:sldMk cId="3873796484" sldId="270"/>
            <ac:spMk id="4" creationId="{8B690CF1-4113-48F3-997F-D2895B89B5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CC50DE-7284-034B-93D4-6075C2A736E7}"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D5D5C2-FE97-E14C-9ABE-A7AF0DA46EB9}" type="slidenum">
              <a:rPr kumimoji="1" lang="ja-JP" altLang="en-US" smtClean="0"/>
              <a:t>‹#›</a:t>
            </a:fld>
            <a:endParaRPr kumimoji="1" lang="ja-JP" altLang="en-US"/>
          </a:p>
        </p:txBody>
      </p:sp>
    </p:spTree>
    <p:extLst>
      <p:ext uri="{BB962C8B-B14F-4D97-AF65-F5344CB8AC3E}">
        <p14:creationId xmlns:p14="http://schemas.microsoft.com/office/powerpoint/2010/main" val="9287197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Thank you for the introduction.</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Hello, everyone. </a:t>
            </a:r>
            <a:r>
              <a:rPr lang="ja-JP" altLang="ja-JP" b="0"/>
              <a:t>I’m Takuto Kawamoto from The University of Osaka.</a:t>
            </a:r>
          </a:p>
          <a:p>
            <a:r>
              <a:rPr kumimoji="1" lang="ja-JP" altLang="ja-JP" sz="1200" b="0" kern="1200">
                <a:solidFill>
                  <a:schemeClr val="tx1"/>
                </a:solidFill>
                <a:effectLst/>
                <a:latin typeface="+mn-lt"/>
                <a:ea typeface="+mn-ea"/>
                <a:cs typeface="+mn-cs"/>
              </a:rPr>
              <a:t>Today, I will present our work, “A Time-Based Visualization for Agent-Based Codebase Interactions.”</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0</a:t>
            </a:fld>
            <a:endParaRPr kumimoji="1" lang="ja-JP" altLang="en-US"/>
          </a:p>
        </p:txBody>
      </p:sp>
    </p:spTree>
    <p:extLst>
      <p:ext uri="{BB962C8B-B14F-4D97-AF65-F5344CB8AC3E}">
        <p14:creationId xmlns:p14="http://schemas.microsoft.com/office/powerpoint/2010/main" val="2016102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kern="1200">
                <a:solidFill>
                  <a:schemeClr val="tx1"/>
                </a:solidFill>
                <a:effectLst/>
                <a:latin typeface="+mn-lt"/>
                <a:ea typeface="+mn-ea"/>
                <a:cs typeface="+mn-cs"/>
              </a:rPr>
              <a:t>My talk has five parts.</a:t>
            </a:r>
          </a:p>
          <a:p>
            <a:r>
              <a:rPr kumimoji="1" lang="en" altLang="ja-JP" sz="1200" b="0" kern="1200" dirty="0">
                <a:solidFill>
                  <a:schemeClr val="tx1"/>
                </a:solidFill>
                <a:effectLst/>
                <a:latin typeface="+mn-lt"/>
                <a:ea typeface="+mn-ea"/>
                <a:cs typeface="+mn-cs"/>
              </a:rPr>
              <a:t>background, motivation, our proposed tool, a case study, and future work.</a:t>
            </a:r>
            <a:endParaRPr kumimoji="1" lang="ja-JP" altLang="en-US"/>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1</a:t>
            </a:fld>
            <a:endParaRPr kumimoji="1" lang="ja-JP" altLang="en-US"/>
          </a:p>
        </p:txBody>
      </p:sp>
    </p:spTree>
    <p:extLst>
      <p:ext uri="{BB962C8B-B14F-4D97-AF65-F5344CB8AC3E}">
        <p14:creationId xmlns:p14="http://schemas.microsoft.com/office/powerpoint/2010/main" val="3958268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kern="1200">
                <a:solidFill>
                  <a:schemeClr val="tx1"/>
                </a:solidFill>
                <a:effectLst/>
                <a:latin typeface="+mn-lt"/>
                <a:ea typeface="+mn-ea"/>
                <a:cs typeface="+mn-cs"/>
              </a:rPr>
              <a:t>AI coding agents such as </a:t>
            </a:r>
            <a:r>
              <a:rPr kumimoji="1" lang="ja-JP" altLang="ja-JP" sz="1200" b="1" kern="1200">
                <a:solidFill>
                  <a:schemeClr val="tx1"/>
                </a:solidFill>
                <a:effectLst/>
                <a:latin typeface="+mn-lt"/>
                <a:ea typeface="+mn-ea"/>
                <a:cs typeface="+mn-cs"/>
              </a:rPr>
              <a:t>**Claude Code and Codex**</a:t>
            </a:r>
            <a:r>
              <a:rPr kumimoji="1" lang="ja-JP" altLang="ja-JP" sz="1200" b="0" kern="1200">
                <a:solidFill>
                  <a:schemeClr val="tx1"/>
                </a:solidFill>
                <a:effectLst/>
                <a:latin typeface="+mn-lt"/>
                <a:ea typeface="+mn-ea"/>
                <a:cs typeface="+mn-cs"/>
              </a:rPr>
              <a:t> provide many ways to customize their behavior, including different skills.</a:t>
            </a:r>
          </a:p>
          <a:p>
            <a:endParaRPr kumimoji="1" lang="ja-JP" altLang="ja-JP" sz="1200" b="0" kern="120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These agents and skills can be useful for different software engineering tasks, but it is not easy to know which combination is best. The best choice may depend on </a:t>
            </a:r>
            <a:r>
              <a:rPr kumimoji="1" lang="ja-JP" altLang="ja-JP" sz="1200" b="1" kern="1200">
                <a:solidFill>
                  <a:schemeClr val="tx1"/>
                </a:solidFill>
                <a:effectLst/>
                <a:latin typeface="+mn-lt"/>
                <a:ea typeface="+mn-ea"/>
                <a:cs typeface="+mn-cs"/>
              </a:rPr>
              <a:t>**token cost, execution time, and the quality of the result**</a:t>
            </a:r>
            <a:r>
              <a:rPr kumimoji="1" lang="ja-JP" altLang="ja-JP" sz="1200" b="0" kern="1200">
                <a:solidFill>
                  <a:schemeClr val="tx1"/>
                </a:solidFill>
                <a:effectLst/>
                <a:latin typeface="+mn-lt"/>
                <a:ea typeface="+mn-ea"/>
                <a:cs typeface="+mn-cs"/>
              </a:rPr>
              <a:t>.</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2</a:t>
            </a:fld>
            <a:endParaRPr kumimoji="1" lang="ja-JP" altLang="en-US"/>
          </a:p>
        </p:txBody>
      </p:sp>
    </p:spTree>
    <p:extLst>
      <p:ext uri="{BB962C8B-B14F-4D97-AF65-F5344CB8AC3E}">
        <p14:creationId xmlns:p14="http://schemas.microsoft.com/office/powerpoint/2010/main" val="88964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a:t>To help decide which combination to use, we can look at </a:t>
            </a:r>
            <a:r>
              <a:rPr lang="ja-JP" altLang="ja-JP" b="1"/>
              <a:t>agentic logs</a:t>
            </a:r>
            <a:r>
              <a:rPr lang="ja-JP" altLang="ja-JP"/>
              <a:t>. </a:t>
            </a:r>
            <a:endParaRPr lang="en-US" altLang="ja-JP" dirty="0"/>
          </a:p>
          <a:p>
            <a:r>
              <a:rPr lang="ja-JP" altLang="ja-JP"/>
              <a:t>These logs show what the agent actually did, including its </a:t>
            </a:r>
            <a:r>
              <a:rPr lang="ja-JP" altLang="ja-JP" b="1"/>
              <a:t>actions and token usage</a:t>
            </a:r>
            <a:r>
              <a:rPr lang="ja-JP" altLang="ja-JP"/>
              <a:t>.</a:t>
            </a:r>
          </a:p>
          <a:p>
            <a:r>
              <a:rPr lang="en-US" altLang="ja-JP" dirty="0"/>
              <a:t>A</a:t>
            </a:r>
            <a:r>
              <a:rPr lang="ja-JP" altLang="ja-JP"/>
              <a:t>n </a:t>
            </a:r>
            <a:r>
              <a:rPr lang="ja-JP" altLang="ja-JP" b="1"/>
              <a:t>agent action</a:t>
            </a:r>
            <a:r>
              <a:rPr lang="ja-JP" altLang="ja-JP"/>
              <a:t> is an operation performed through a tool.</a:t>
            </a:r>
          </a:p>
          <a:p>
            <a:r>
              <a:rPr lang="ja-JP" altLang="ja-JP" b="1"/>
              <a:t>However, there is still a problem.</a:t>
            </a:r>
            <a:r>
              <a:rPr lang="ja-JP" altLang="ja-JP"/>
              <a:t> Raw logs are often long and hard to understand, making it difficult to grasp the overall process.</a:t>
            </a:r>
          </a:p>
          <a:p>
            <a:r>
              <a:rPr lang="ja-JP" altLang="ja-JP"/>
              <a:t>We </a:t>
            </a:r>
            <a:r>
              <a:rPr lang="ja-JP" altLang="ja-JP" b="1"/>
              <a:t>aim to make agentic logs easier to understand through visualization</a:t>
            </a:r>
            <a:r>
              <a:rPr lang="ja-JP" altLang="ja-JP"/>
              <a:t>. </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3</a:t>
            </a:fld>
            <a:endParaRPr kumimoji="1" lang="ja-JP" altLang="en-US"/>
          </a:p>
        </p:txBody>
      </p:sp>
    </p:spTree>
    <p:extLst>
      <p:ext uri="{BB962C8B-B14F-4D97-AF65-F5344CB8AC3E}">
        <p14:creationId xmlns:p14="http://schemas.microsoft.com/office/powerpoint/2010/main" val="2196792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kern="1200">
                <a:solidFill>
                  <a:schemeClr val="tx1"/>
                </a:solidFill>
                <a:effectLst/>
                <a:latin typeface="+mn-lt"/>
                <a:ea typeface="+mn-ea"/>
                <a:cs typeface="+mn-cs"/>
              </a:rPr>
              <a:t>For this purpose, we developed </a:t>
            </a:r>
            <a:r>
              <a:rPr kumimoji="1" lang="ja-JP" altLang="ja-JP" sz="1200" b="1" kern="1200">
                <a:solidFill>
                  <a:schemeClr val="tx1"/>
                </a:solidFill>
                <a:effectLst/>
                <a:latin typeface="+mn-lt"/>
                <a:ea typeface="+mn-ea"/>
                <a:cs typeface="+mn-cs"/>
              </a:rPr>
              <a:t>**Agent ATO**</a:t>
            </a:r>
            <a:r>
              <a:rPr kumimoji="1" lang="ja-JP" altLang="ja-JP" sz="1200" b="0" kern="1200">
                <a:solidFill>
                  <a:schemeClr val="tx1"/>
                </a:solidFill>
                <a:effectLst/>
                <a:latin typeface="+mn-lt"/>
                <a:ea typeface="+mn-ea"/>
                <a:cs typeface="+mn-cs"/>
              </a:rPr>
              <a:t>. </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It visualizes agentic logs over time, focusing on </a:t>
            </a:r>
            <a:r>
              <a:rPr kumimoji="1" lang="ja-JP" altLang="ja-JP" sz="1200" b="1" kern="1200">
                <a:solidFill>
                  <a:schemeClr val="tx1"/>
                </a:solidFill>
                <a:effectLst/>
                <a:latin typeface="+mn-lt"/>
                <a:ea typeface="+mn-ea"/>
                <a:cs typeface="+mn-cs"/>
              </a:rPr>
              <a:t>**agent actions and token usage**</a:t>
            </a:r>
            <a:r>
              <a:rPr kumimoji="1" lang="ja-JP" altLang="ja-JP" sz="1200" b="0" kern="1200">
                <a:solidFill>
                  <a:schemeClr val="tx1"/>
                </a:solidFill>
                <a:effectLst/>
                <a:latin typeface="+mn-lt"/>
                <a:ea typeface="+mn-ea"/>
                <a:cs typeface="+mn-cs"/>
              </a:rPr>
              <a:t>.</a:t>
            </a:r>
          </a:p>
          <a:p>
            <a:endParaRPr kumimoji="1" lang="ja-JP" altLang="en-US"/>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4</a:t>
            </a:fld>
            <a:endParaRPr kumimoji="1" lang="ja-JP" altLang="en-US"/>
          </a:p>
        </p:txBody>
      </p:sp>
    </p:spTree>
    <p:extLst>
      <p:ext uri="{BB962C8B-B14F-4D97-AF65-F5344CB8AC3E}">
        <p14:creationId xmlns:p14="http://schemas.microsoft.com/office/powerpoint/2010/main" val="1326755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84399-35F4-2A3E-1BC7-7B90CE94A0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D50669A-88BD-CC2F-737D-6A30C143B4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D756387-4F81-1A07-ADAA-E314FEE01A2C}"/>
              </a:ext>
            </a:extLst>
          </p:cNvPr>
          <p:cNvSpPr>
            <a:spLocks noGrp="1"/>
          </p:cNvSpPr>
          <p:nvPr>
            <p:ph type="body" idx="1"/>
          </p:nvPr>
        </p:nvSpPr>
        <p:spPr/>
        <p:txBody>
          <a:bodyPr/>
          <a:lstStyle/>
          <a:p>
            <a:r>
              <a:rPr kumimoji="1" lang="ja-JP" altLang="ja-JP" sz="1200" b="0" kern="1200">
                <a:solidFill>
                  <a:schemeClr val="tx1"/>
                </a:solidFill>
                <a:effectLst/>
                <a:latin typeface="+mn-lt"/>
                <a:ea typeface="+mn-ea"/>
                <a:cs typeface="+mn-cs"/>
              </a:rPr>
              <a:t>Each </a:t>
            </a:r>
            <a:r>
              <a:rPr kumimoji="1" lang="ja-JP" altLang="ja-JP" sz="1200" b="1" kern="1200">
                <a:solidFill>
                  <a:schemeClr val="tx1"/>
                </a:solidFill>
                <a:effectLst/>
                <a:latin typeface="+mn-lt"/>
                <a:ea typeface="+mn-ea"/>
                <a:cs typeface="+mn-cs"/>
              </a:rPr>
              <a:t>**square on the timeline**</a:t>
            </a:r>
            <a:r>
              <a:rPr kumimoji="1" lang="ja-JP" altLang="ja-JP" sz="1200" b="0" kern="1200">
                <a:solidFill>
                  <a:schemeClr val="tx1"/>
                </a:solidFill>
                <a:effectLst/>
                <a:latin typeface="+mn-lt"/>
                <a:ea typeface="+mn-ea"/>
                <a:cs typeface="+mn-cs"/>
              </a:rPr>
              <a:t> corresponds to one action in the raw log </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shown on the right. </a:t>
            </a:r>
            <a:endParaRPr kumimoji="1" lang="en-US" altLang="ja-JP"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a:t>The numbers show how the actions in the raw log correspond to our visualization. </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a:t>For example, </a:t>
            </a:r>
            <a:r>
              <a:rPr lang="ja-JP" altLang="ja-JP" b="1"/>
              <a:t>number 1</a:t>
            </a:r>
            <a:r>
              <a:rPr lang="ja-JP" altLang="ja-JP"/>
              <a:t> on the right is a </a:t>
            </a:r>
            <a:r>
              <a:rPr lang="ja-JP" altLang="ja-JP" b="1"/>
              <a:t>Read action</a:t>
            </a:r>
            <a:r>
              <a:rPr lang="ja-JP" altLang="ja-JP"/>
              <a:t>, and </a:t>
            </a:r>
            <a:r>
              <a:rPr lang="ja-JP" altLang="ja-JP" b="1"/>
              <a:t>number 1</a:t>
            </a:r>
            <a:r>
              <a:rPr lang="ja-JP" altLang="ja-JP"/>
              <a:t> on the left points to the corresponding vertical column in our tool. In the same way, numbers 2 and 3 correspond to </a:t>
            </a:r>
            <a:r>
              <a:rPr lang="en-US" altLang="ja-JP" dirty="0"/>
              <a:t>these </a:t>
            </a:r>
            <a:r>
              <a:rPr lang="ja-JP" altLang="ja-JP" b="1"/>
              <a:t>Search</a:t>
            </a:r>
            <a:r>
              <a:rPr lang="ja-JP" altLang="ja-JP"/>
              <a:t> actions.</a:t>
            </a:r>
          </a:p>
          <a:p>
            <a:endParaRPr kumimoji="1" lang="ja-JP" altLang="ja-JP" sz="1200" b="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4D465EEE-1BF4-B564-3951-33E956A23A41}"/>
              </a:ext>
            </a:extLst>
          </p:cNvPr>
          <p:cNvSpPr>
            <a:spLocks noGrp="1"/>
          </p:cNvSpPr>
          <p:nvPr>
            <p:ph type="sldNum" sz="quarter" idx="5"/>
          </p:nvPr>
        </p:nvSpPr>
        <p:spPr/>
        <p:txBody>
          <a:bodyPr/>
          <a:lstStyle/>
          <a:p>
            <a:fld id="{8FD5D5C2-FE97-E14C-9ABE-A7AF0DA46EB9}" type="slidenum">
              <a:rPr kumimoji="1" lang="ja-JP" altLang="en-US" smtClean="0"/>
              <a:t>5</a:t>
            </a:fld>
            <a:endParaRPr kumimoji="1" lang="ja-JP" altLang="en-US"/>
          </a:p>
        </p:txBody>
      </p:sp>
    </p:spTree>
    <p:extLst>
      <p:ext uri="{BB962C8B-B14F-4D97-AF65-F5344CB8AC3E}">
        <p14:creationId xmlns:p14="http://schemas.microsoft.com/office/powerpoint/2010/main" val="3321162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29B66-4404-7074-055C-D367B94F756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8819B8-A9DA-BBC7-2712-2E4B88220F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634004-66B2-B7B4-6B6B-A07B2864A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kern="1200">
                <a:solidFill>
                  <a:schemeClr val="tx1"/>
                </a:solidFill>
                <a:effectLst/>
                <a:latin typeface="+mn-lt"/>
                <a:ea typeface="+mn-ea"/>
                <a:cs typeface="+mn-cs"/>
              </a:rPr>
              <a:t>The first timeline shows all actions in order. They are colored by type: </a:t>
            </a:r>
            <a:r>
              <a:rPr kumimoji="1" lang="ja-JP" altLang="ja-JP" sz="1200" b="1" kern="1200">
                <a:solidFill>
                  <a:schemeClr val="tx1"/>
                </a:solidFill>
                <a:effectLst/>
                <a:latin typeface="+mn-lt"/>
                <a:ea typeface="+mn-ea"/>
                <a:cs typeface="+mn-cs"/>
              </a:rPr>
              <a:t>**discovery, reading, writing, and execution**</a:t>
            </a:r>
            <a:r>
              <a:rPr kumimoji="1" lang="ja-JP" altLang="ja-JP" sz="1200" b="0" kern="1200">
                <a:solidFill>
                  <a:schemeClr val="tx1"/>
                </a:solidFill>
                <a:effectLst/>
                <a:latin typeface="+mn-lt"/>
                <a:ea typeface="+mn-ea"/>
                <a:cs typeface="+mn-cs"/>
              </a:rPr>
              <a:t>.</a:t>
            </a:r>
          </a:p>
          <a:p>
            <a:endParaRPr kumimoji="1" lang="ja-JP" altLang="ja-JP" sz="1200" b="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B35E58E9-760D-6389-15F2-D1B387BCFE1F}"/>
              </a:ext>
            </a:extLst>
          </p:cNvPr>
          <p:cNvSpPr>
            <a:spLocks noGrp="1"/>
          </p:cNvSpPr>
          <p:nvPr>
            <p:ph type="sldNum" sz="quarter" idx="5"/>
          </p:nvPr>
        </p:nvSpPr>
        <p:spPr/>
        <p:txBody>
          <a:bodyPr/>
          <a:lstStyle/>
          <a:p>
            <a:fld id="{8FD5D5C2-FE97-E14C-9ABE-A7AF0DA46EB9}" type="slidenum">
              <a:rPr kumimoji="1" lang="ja-JP" altLang="en-US" smtClean="0"/>
              <a:t>6</a:t>
            </a:fld>
            <a:endParaRPr kumimoji="1" lang="ja-JP" altLang="en-US"/>
          </a:p>
        </p:txBody>
      </p:sp>
    </p:spTree>
    <p:extLst>
      <p:ext uri="{BB962C8B-B14F-4D97-AF65-F5344CB8AC3E}">
        <p14:creationId xmlns:p14="http://schemas.microsoft.com/office/powerpoint/2010/main" val="3918175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913FF-78F3-BE2A-7C72-4A320AEB8E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1A01C8-8CB4-C0F0-EEBF-859E23816C2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10F5C4A-A0B7-A62C-3D1B-7FA87089A156}"/>
              </a:ext>
            </a:extLst>
          </p:cNvPr>
          <p:cNvSpPr>
            <a:spLocks noGrp="1"/>
          </p:cNvSpPr>
          <p:nvPr>
            <p:ph type="body" idx="1"/>
          </p:nvPr>
        </p:nvSpPr>
        <p:spPr/>
        <p:txBody>
          <a:bodyPr/>
          <a:lstStyle/>
          <a:p>
            <a:r>
              <a:rPr kumimoji="1" lang="ja-JP" altLang="ja-JP" sz="1200" b="0" kern="1200">
                <a:solidFill>
                  <a:schemeClr val="tx1"/>
                </a:solidFill>
                <a:effectLst/>
                <a:latin typeface="+mn-lt"/>
                <a:ea typeface="+mn-ea"/>
                <a:cs typeface="+mn-cs"/>
              </a:rPr>
              <a:t>The filtered timelines separate actions by </a:t>
            </a:r>
            <a:r>
              <a:rPr kumimoji="1" lang="en-US" altLang="ja-JP" sz="1200" b="0" kern="1200" dirty="0">
                <a:solidFill>
                  <a:schemeClr val="tx1"/>
                </a:solidFill>
                <a:effectLst/>
                <a:latin typeface="+mn-lt"/>
                <a:ea typeface="+mn-ea"/>
                <a:cs typeface="+mn-cs"/>
              </a:rPr>
              <a:t>these </a:t>
            </a:r>
            <a:r>
              <a:rPr kumimoji="1" lang="ja-JP" altLang="ja-JP" sz="1200" b="0" kern="1200">
                <a:solidFill>
                  <a:schemeClr val="tx1"/>
                </a:solidFill>
                <a:effectLst/>
                <a:latin typeface="+mn-lt"/>
                <a:ea typeface="+mn-ea"/>
                <a:cs typeface="+mn-cs"/>
              </a:rPr>
              <a:t>type. </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This makes it easier to focus on a specific kind of action while keeping its place</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 in the overall sequence.</a:t>
            </a:r>
          </a:p>
        </p:txBody>
      </p:sp>
      <p:sp>
        <p:nvSpPr>
          <p:cNvPr id="4" name="スライド番号プレースホルダー 3">
            <a:extLst>
              <a:ext uri="{FF2B5EF4-FFF2-40B4-BE49-F238E27FC236}">
                <a16:creationId xmlns:a16="http://schemas.microsoft.com/office/drawing/2014/main" id="{537F77B8-29DF-D9B2-F3F1-ACB8536FE29C}"/>
              </a:ext>
            </a:extLst>
          </p:cNvPr>
          <p:cNvSpPr>
            <a:spLocks noGrp="1"/>
          </p:cNvSpPr>
          <p:nvPr>
            <p:ph type="sldNum" sz="quarter" idx="5"/>
          </p:nvPr>
        </p:nvSpPr>
        <p:spPr/>
        <p:txBody>
          <a:bodyPr/>
          <a:lstStyle/>
          <a:p>
            <a:fld id="{8FD5D5C2-FE97-E14C-9ABE-A7AF0DA46EB9}" type="slidenum">
              <a:rPr kumimoji="1" lang="ja-JP" altLang="en-US" smtClean="0"/>
              <a:t>7</a:t>
            </a:fld>
            <a:endParaRPr kumimoji="1" lang="ja-JP" altLang="en-US"/>
          </a:p>
        </p:txBody>
      </p:sp>
    </p:spTree>
    <p:extLst>
      <p:ext uri="{BB962C8B-B14F-4D97-AF65-F5344CB8AC3E}">
        <p14:creationId xmlns:p14="http://schemas.microsoft.com/office/powerpoint/2010/main" val="1927755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14A28-73B5-F4E4-87BF-D3F3F6B701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724A196-1CF8-6358-9BA5-AE9C51873E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C19F70-7D73-3771-7843-021045D038F2}"/>
              </a:ext>
            </a:extLst>
          </p:cNvPr>
          <p:cNvSpPr>
            <a:spLocks noGrp="1"/>
          </p:cNvSpPr>
          <p:nvPr>
            <p:ph type="body" idx="1"/>
          </p:nvPr>
        </p:nvSpPr>
        <p:spPr/>
        <p:txBody>
          <a:bodyPr/>
          <a:lstStyle/>
          <a:p>
            <a:r>
              <a:rPr kumimoji="1" lang="ja-JP" altLang="ja-JP" sz="1200" b="0" kern="1200">
                <a:solidFill>
                  <a:schemeClr val="tx1"/>
                </a:solidFill>
                <a:effectLst/>
                <a:latin typeface="+mn-lt"/>
                <a:ea typeface="+mn-ea"/>
                <a:cs typeface="+mn-cs"/>
              </a:rPr>
              <a:t>The token usage graph shows how many tokens each action consumed. </a:t>
            </a:r>
            <a:endParaRPr kumimoji="1" lang="en-US" altLang="ja-JP" sz="1200" b="0" kern="1200" dirty="0">
              <a:solidFill>
                <a:schemeClr val="tx1"/>
              </a:solidFill>
              <a:effectLst/>
              <a:latin typeface="+mn-lt"/>
              <a:ea typeface="+mn-ea"/>
              <a:cs typeface="+mn-cs"/>
            </a:endParaRPr>
          </a:p>
          <a:p>
            <a:r>
              <a:rPr kumimoji="1" lang="ja-JP" altLang="ja-JP" sz="1200" b="1" kern="1200">
                <a:solidFill>
                  <a:schemeClr val="tx1"/>
                </a:solidFill>
                <a:effectLst/>
                <a:latin typeface="+mn-lt"/>
                <a:ea typeface="+mn-ea"/>
                <a:cs typeface="+mn-cs"/>
              </a:rPr>
              <a:t>**The token usage for each action is shown directly above its square on the timeline.**</a:t>
            </a:r>
            <a:endParaRPr kumimoji="1" lang="ja-JP" altLang="ja-JP" sz="1200" b="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AF515163-E63D-B466-C8C1-D3CA49794532}"/>
              </a:ext>
            </a:extLst>
          </p:cNvPr>
          <p:cNvSpPr>
            <a:spLocks noGrp="1"/>
          </p:cNvSpPr>
          <p:nvPr>
            <p:ph type="sldNum" sz="quarter" idx="5"/>
          </p:nvPr>
        </p:nvSpPr>
        <p:spPr/>
        <p:txBody>
          <a:bodyPr/>
          <a:lstStyle/>
          <a:p>
            <a:fld id="{8FD5D5C2-FE97-E14C-9ABE-A7AF0DA46EB9}" type="slidenum">
              <a:rPr kumimoji="1" lang="ja-JP" altLang="en-US" smtClean="0"/>
              <a:t>8</a:t>
            </a:fld>
            <a:endParaRPr kumimoji="1" lang="ja-JP" altLang="en-US"/>
          </a:p>
        </p:txBody>
      </p:sp>
    </p:spTree>
    <p:extLst>
      <p:ext uri="{BB962C8B-B14F-4D97-AF65-F5344CB8AC3E}">
        <p14:creationId xmlns:p14="http://schemas.microsoft.com/office/powerpoint/2010/main" val="1876111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4C1AE-533F-B5E8-BCD6-B73034D1D00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38827B-7523-C065-D49B-BB94AE4D795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468E202-0F00-A308-2F98-6E63BD915A10}"/>
              </a:ext>
            </a:extLst>
          </p:cNvPr>
          <p:cNvSpPr>
            <a:spLocks noGrp="1"/>
          </p:cNvSpPr>
          <p:nvPr>
            <p:ph type="body" idx="1"/>
          </p:nvPr>
        </p:nvSpPr>
        <p:spPr/>
        <p:txBody>
          <a:bodyPr/>
          <a:lstStyle/>
          <a:p>
            <a:r>
              <a:rPr kumimoji="1" lang="ja-JP" altLang="ja-JP" sz="1200" b="0" kern="1200">
                <a:solidFill>
                  <a:schemeClr val="tx1"/>
                </a:solidFill>
                <a:effectLst/>
                <a:latin typeface="+mn-lt"/>
                <a:ea typeface="+mn-ea"/>
                <a:cs typeface="+mn-cs"/>
              </a:rPr>
              <a:t>Let me show </a:t>
            </a:r>
            <a:r>
              <a:rPr kumimoji="1" lang="ja-JP" altLang="ja-JP" sz="1200" b="1" kern="1200">
                <a:solidFill>
                  <a:schemeClr val="tx1"/>
                </a:solidFill>
                <a:effectLst/>
                <a:latin typeface="+mn-lt"/>
                <a:ea typeface="+mn-ea"/>
                <a:cs typeface="+mn-cs"/>
              </a:rPr>
              <a:t>**some possible scenarios for using these visualizations**</a:t>
            </a:r>
            <a:r>
              <a:rPr kumimoji="1" lang="ja-JP" altLang="ja-JP" sz="1200" b="0" kern="1200">
                <a:solidFill>
                  <a:schemeClr val="tx1"/>
                </a:solidFill>
                <a:effectLst/>
                <a:latin typeface="+mn-lt"/>
                <a:ea typeface="+mn-ea"/>
                <a:cs typeface="+mn-cs"/>
              </a:rPr>
              <a:t>.</a:t>
            </a:r>
          </a:p>
          <a:p>
            <a:br>
              <a:rPr kumimoji="1" lang="ja-JP" altLang="ja-JP" sz="1200" b="0" kern="1200">
                <a:solidFill>
                  <a:schemeClr val="tx1"/>
                </a:solidFill>
                <a:effectLst/>
                <a:latin typeface="+mn-lt"/>
                <a:ea typeface="+mn-ea"/>
                <a:cs typeface="+mn-cs"/>
              </a:rPr>
            </a:br>
            <a:r>
              <a:rPr kumimoji="1" lang="ja-JP" altLang="ja-JP" sz="1200" b="0" kern="1200">
                <a:solidFill>
                  <a:schemeClr val="tx1"/>
                </a:solidFill>
                <a:effectLst/>
                <a:latin typeface="+mn-lt"/>
                <a:ea typeface="+mn-ea"/>
                <a:cs typeface="+mn-cs"/>
              </a:rPr>
              <a:t>First, here is a scenario for the actions timeline. In this example, we can see file-discovery actions even after the main editing work is finished. </a:t>
            </a:r>
            <a:endParaRPr kumimoji="1" lang="en-US" altLang="ja-JP" sz="1200" b="0" kern="1200" dirty="0">
              <a:solidFill>
                <a:schemeClr val="tx1"/>
              </a:solidFill>
              <a:effectLst/>
              <a:latin typeface="+mn-lt"/>
              <a:ea typeface="+mn-ea"/>
              <a:cs typeface="+mn-cs"/>
            </a:endParaRPr>
          </a:p>
          <a:p>
            <a:r>
              <a:rPr kumimoji="1" lang="ja-JP" altLang="ja-JP" sz="1200" b="0" kern="1200">
                <a:solidFill>
                  <a:schemeClr val="tx1"/>
                </a:solidFill>
                <a:effectLst/>
                <a:latin typeface="+mn-lt"/>
                <a:ea typeface="+mn-ea"/>
                <a:cs typeface="+mn-cs"/>
              </a:rPr>
              <a:t>A developer can notice this unusual pattern and then investigate </a:t>
            </a:r>
            <a:r>
              <a:rPr kumimoji="1" lang="ja-JP" altLang="ja-JP" sz="1200" b="1" kern="1200">
                <a:solidFill>
                  <a:schemeClr val="tx1"/>
                </a:solidFill>
                <a:effectLst/>
                <a:latin typeface="+mn-lt"/>
                <a:ea typeface="+mn-ea"/>
                <a:cs typeface="+mn-cs"/>
              </a:rPr>
              <a:t>**why the agent started searching again**</a:t>
            </a:r>
            <a:r>
              <a:rPr kumimoji="1" lang="ja-JP" altLang="ja-JP" sz="1200" b="0" kern="1200">
                <a:solidFill>
                  <a:schemeClr val="tx1"/>
                </a:solidFill>
                <a:effectLst/>
                <a:latin typeface="+mn-lt"/>
                <a:ea typeface="+mn-ea"/>
                <a:cs typeface="+mn-cs"/>
              </a:rPr>
              <a:t>.</a:t>
            </a:r>
          </a:p>
          <a:p>
            <a:endParaRPr kumimoji="1" lang="ja-JP" altLang="en-US"/>
          </a:p>
        </p:txBody>
      </p:sp>
      <p:sp>
        <p:nvSpPr>
          <p:cNvPr id="4" name="スライド番号プレースホルダー 3">
            <a:extLst>
              <a:ext uri="{FF2B5EF4-FFF2-40B4-BE49-F238E27FC236}">
                <a16:creationId xmlns:a16="http://schemas.microsoft.com/office/drawing/2014/main" id="{9A1EB6A0-A8A3-8516-45EB-3B5D8BA96CBA}"/>
              </a:ext>
            </a:extLst>
          </p:cNvPr>
          <p:cNvSpPr>
            <a:spLocks noGrp="1"/>
          </p:cNvSpPr>
          <p:nvPr>
            <p:ph type="sldNum" sz="quarter" idx="5"/>
          </p:nvPr>
        </p:nvSpPr>
        <p:spPr/>
        <p:txBody>
          <a:bodyPr/>
          <a:lstStyle/>
          <a:p>
            <a:fld id="{8FD5D5C2-FE97-E14C-9ABE-A7AF0DA46EB9}" type="slidenum">
              <a:rPr kumimoji="1" lang="ja-JP" altLang="en-US" smtClean="0"/>
              <a:t>9</a:t>
            </a:fld>
            <a:endParaRPr kumimoji="1" lang="ja-JP" altLang="en-US"/>
          </a:p>
        </p:txBody>
      </p:sp>
    </p:spTree>
    <p:extLst>
      <p:ext uri="{BB962C8B-B14F-4D97-AF65-F5344CB8AC3E}">
        <p14:creationId xmlns:p14="http://schemas.microsoft.com/office/powerpoint/2010/main" val="2990895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5DB70-7B3E-BD8A-4543-E8537E65FA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7E99BFD-A0D8-3070-CCDF-1093B1129B7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498283-0843-A76C-EA32-2B1239EA93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kern="1200">
                <a:solidFill>
                  <a:schemeClr val="tx1"/>
                </a:solidFill>
                <a:effectLst/>
                <a:latin typeface="+mn-lt"/>
                <a:ea typeface="+mn-ea"/>
                <a:cs typeface="+mn-cs"/>
              </a:rPr>
              <a:t>Another scenario is to use the token usage graph. Large spikes let us </a:t>
            </a:r>
            <a:r>
              <a:rPr kumimoji="1" lang="ja-JP" altLang="ja-JP" sz="1200" b="1" kern="1200">
                <a:solidFill>
                  <a:schemeClr val="tx1"/>
                </a:solidFill>
                <a:effectLst/>
                <a:latin typeface="+mn-lt"/>
                <a:ea typeface="+mn-ea"/>
                <a:cs typeface="+mn-cs"/>
              </a:rPr>
              <a:t>**quickly access the parts where many tokens were consumed**</a:t>
            </a:r>
            <a:r>
              <a:rPr kumimoji="1" lang="ja-JP" altLang="ja-JP" sz="1200" b="0" kern="1200">
                <a:solidFill>
                  <a:schemeClr val="tx1"/>
                </a:solidFill>
                <a:effectLst/>
                <a:latin typeface="+mn-lt"/>
                <a:ea typeface="+mn-ea"/>
                <a:cs typeface="+mn-cs"/>
              </a:rPr>
              <a:t>. We can then inspect the corresponding actions and investigate why they used so many tokens.</a:t>
            </a:r>
          </a:p>
          <a:p>
            <a:endParaRPr kumimoji="1" lang="ja-JP" altLang="en-US"/>
          </a:p>
        </p:txBody>
      </p:sp>
      <p:sp>
        <p:nvSpPr>
          <p:cNvPr id="4" name="スライド番号プレースホルダー 3">
            <a:extLst>
              <a:ext uri="{FF2B5EF4-FFF2-40B4-BE49-F238E27FC236}">
                <a16:creationId xmlns:a16="http://schemas.microsoft.com/office/drawing/2014/main" id="{EC54A18C-7636-769A-B4D1-FFC22E4EEAD2}"/>
              </a:ext>
            </a:extLst>
          </p:cNvPr>
          <p:cNvSpPr>
            <a:spLocks noGrp="1"/>
          </p:cNvSpPr>
          <p:nvPr>
            <p:ph type="sldNum" sz="quarter" idx="5"/>
          </p:nvPr>
        </p:nvSpPr>
        <p:spPr/>
        <p:txBody>
          <a:bodyPr/>
          <a:lstStyle/>
          <a:p>
            <a:fld id="{8FD5D5C2-FE97-E14C-9ABE-A7AF0DA46EB9}" type="slidenum">
              <a:rPr kumimoji="1" lang="ja-JP" altLang="en-US" smtClean="0"/>
              <a:t>10</a:t>
            </a:fld>
            <a:endParaRPr kumimoji="1" lang="ja-JP" altLang="en-US"/>
          </a:p>
        </p:txBody>
      </p:sp>
    </p:spTree>
    <p:extLst>
      <p:ext uri="{BB962C8B-B14F-4D97-AF65-F5344CB8AC3E}">
        <p14:creationId xmlns:p14="http://schemas.microsoft.com/office/powerpoint/2010/main" val="3050542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b="1"/>
              <a:t>Next, I’ll show our case study.</a:t>
            </a:r>
            <a:r>
              <a:rPr lang="ja-JP" altLang="ja-JP"/>
              <a:t> We applied Agent ATO to two real software projects, Immich and Metabase. For each bug, we ran the agent ten times and manually inspected the results.</a:t>
            </a:r>
          </a:p>
          <a:p>
            <a:endParaRPr kumimoji="1" lang="ja-JP" altLang="en-US"/>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11</a:t>
            </a:fld>
            <a:endParaRPr kumimoji="1" lang="ja-JP" altLang="en-US"/>
          </a:p>
        </p:txBody>
      </p:sp>
    </p:spTree>
    <p:extLst>
      <p:ext uri="{BB962C8B-B14F-4D97-AF65-F5344CB8AC3E}">
        <p14:creationId xmlns:p14="http://schemas.microsoft.com/office/powerpoint/2010/main" val="2410166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AA92D-7357-039D-C4C9-F63D39DD52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64FA143-F739-BC36-7226-5BE258464AC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8F95F24-2477-A6A9-B778-9427451BB6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a:t>Before the observations, let me</a:t>
            </a:r>
            <a:r>
              <a:rPr lang="en-US" altLang="ja-JP" dirty="0"/>
              <a:t> </a:t>
            </a:r>
            <a:r>
              <a:rPr lang="ja-JP" altLang="ja-JP"/>
              <a:t>explain a typical bug-fixing process</a:t>
            </a:r>
            <a:r>
              <a:rPr lang="en-US" altLang="ja-JP" dirty="0"/>
              <a:t>.</a:t>
            </a:r>
          </a:p>
          <a:p>
            <a:r>
              <a:rPr lang="ja-JP" altLang="ja-JP" b="1"/>
              <a:t>Bug fixing can be mainly divided into three steps</a:t>
            </a:r>
            <a:r>
              <a:rPr lang="en-US" altLang="ja-JP" b="1" dirty="0"/>
              <a:t>,</a:t>
            </a:r>
            <a:br>
              <a:rPr lang="ja-JP" altLang="ja-JP"/>
            </a:br>
            <a:r>
              <a:rPr lang="ja-JP" altLang="ja-JP"/>
              <a:t>First, the agent </a:t>
            </a:r>
            <a:r>
              <a:rPr lang="ja-JP" altLang="ja-JP" b="1"/>
              <a:t>localizes the bug</a:t>
            </a:r>
            <a:r>
              <a:rPr lang="ja-JP" altLang="ja-JP"/>
              <a:t>.</a:t>
            </a:r>
            <a:br>
              <a:rPr lang="ja-JP" altLang="ja-JP"/>
            </a:br>
            <a:r>
              <a:rPr lang="ja-JP" altLang="ja-JP"/>
              <a:t>Second, it </a:t>
            </a:r>
            <a:r>
              <a:rPr lang="ja-JP" altLang="ja-JP" b="1"/>
              <a:t>edits the code</a:t>
            </a:r>
            <a:r>
              <a:rPr lang="ja-JP" altLang="ja-JP"/>
              <a:t>.</a:t>
            </a:r>
            <a:br>
              <a:rPr lang="ja-JP" altLang="ja-JP"/>
            </a:br>
            <a:r>
              <a:rPr lang="ja-JP" altLang="ja-JP"/>
              <a:t>Finally, it </a:t>
            </a:r>
            <a:r>
              <a:rPr lang="ja-JP" altLang="ja-JP" b="1"/>
              <a:t>verifies the modification</a:t>
            </a:r>
            <a:r>
              <a:rPr lang="ja-JP" altLang="ja-JP"/>
              <a:t>, for example by running tests.</a:t>
            </a:r>
          </a:p>
          <a:p>
            <a:r>
              <a:rPr lang="ja-JP" altLang="ja-JP"/>
              <a:t>During </a:t>
            </a:r>
            <a:r>
              <a:rPr lang="ja-JP" altLang="ja-JP" b="1"/>
              <a:t>Step 2, editing the code</a:t>
            </a:r>
            <a:r>
              <a:rPr lang="ja-JP" altLang="ja-JP"/>
              <a:t>, we usually see many </a:t>
            </a:r>
            <a:r>
              <a:rPr lang="ja-JP" altLang="ja-JP" b="1"/>
              <a:t>green, red, and yellow squares</a:t>
            </a:r>
            <a:r>
              <a:rPr lang="ja-JP" altLang="ja-JP"/>
              <a:t>, while </a:t>
            </a:r>
            <a:r>
              <a:rPr lang="ja-JP" altLang="ja-JP" b="1"/>
              <a:t>blue squares are rarely seen</a:t>
            </a:r>
            <a:r>
              <a:rPr lang="ja-JP" altLang="ja-JP"/>
              <a:t>.</a:t>
            </a:r>
            <a:br>
              <a:rPr lang="ja-JP" altLang="ja-JP"/>
            </a:br>
            <a:r>
              <a:rPr lang="ja-JP" altLang="ja-JP"/>
              <a:t>This pattern will be useful for understanding the next observation.</a:t>
            </a:r>
          </a:p>
          <a:p>
            <a:endParaRPr kumimoji="1" lang="ja-JP" altLang="en-US"/>
          </a:p>
        </p:txBody>
      </p:sp>
      <p:sp>
        <p:nvSpPr>
          <p:cNvPr id="4" name="スライド番号プレースホルダー 3">
            <a:extLst>
              <a:ext uri="{FF2B5EF4-FFF2-40B4-BE49-F238E27FC236}">
                <a16:creationId xmlns:a16="http://schemas.microsoft.com/office/drawing/2014/main" id="{A15DEB4E-87BF-6D49-EEB5-9A7253B8746B}"/>
              </a:ext>
            </a:extLst>
          </p:cNvPr>
          <p:cNvSpPr>
            <a:spLocks noGrp="1"/>
          </p:cNvSpPr>
          <p:nvPr>
            <p:ph type="sldNum" sz="quarter" idx="5"/>
          </p:nvPr>
        </p:nvSpPr>
        <p:spPr/>
        <p:txBody>
          <a:bodyPr/>
          <a:lstStyle/>
          <a:p>
            <a:fld id="{8FD5D5C2-FE97-E14C-9ABE-A7AF0DA46EB9}" type="slidenum">
              <a:rPr kumimoji="1" lang="ja-JP" altLang="en-US" smtClean="0"/>
              <a:t>12</a:t>
            </a:fld>
            <a:endParaRPr kumimoji="1" lang="ja-JP" altLang="en-US"/>
          </a:p>
        </p:txBody>
      </p:sp>
    </p:spTree>
    <p:extLst>
      <p:ext uri="{BB962C8B-B14F-4D97-AF65-F5344CB8AC3E}">
        <p14:creationId xmlns:p14="http://schemas.microsoft.com/office/powerpoint/2010/main" val="3430580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8ED64-7A84-B1DB-254E-4A27002033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780010-6ADB-6788-C1FC-A12FC0D563B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F70AA9C-4326-389B-F645-F40187C319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b="1"/>
              <a:t>Now, look at this editing step.</a:t>
            </a:r>
            <a:r>
              <a:rPr lang="ja-JP" altLang="ja-JP"/>
              <a:t> Unlike the typical pattern, we see several blue discovery actions between the first and second edits. By inspecting them, we found that the agent was searching for how to validate its modification. This suggests that providing the validation method in advance may shorten the task.</a:t>
            </a:r>
          </a:p>
          <a:p>
            <a:endParaRPr kumimoji="1" lang="ja-JP" altLang="en-US"/>
          </a:p>
        </p:txBody>
      </p:sp>
      <p:sp>
        <p:nvSpPr>
          <p:cNvPr id="4" name="スライド番号プレースホルダー 3">
            <a:extLst>
              <a:ext uri="{FF2B5EF4-FFF2-40B4-BE49-F238E27FC236}">
                <a16:creationId xmlns:a16="http://schemas.microsoft.com/office/drawing/2014/main" id="{F07A2926-0570-189C-0584-8FF152AF0450}"/>
              </a:ext>
            </a:extLst>
          </p:cNvPr>
          <p:cNvSpPr>
            <a:spLocks noGrp="1"/>
          </p:cNvSpPr>
          <p:nvPr>
            <p:ph type="sldNum" sz="quarter" idx="5"/>
          </p:nvPr>
        </p:nvSpPr>
        <p:spPr/>
        <p:txBody>
          <a:bodyPr/>
          <a:lstStyle/>
          <a:p>
            <a:fld id="{8FD5D5C2-FE97-E14C-9ABE-A7AF0DA46EB9}" type="slidenum">
              <a:rPr kumimoji="1" lang="ja-JP" altLang="en-US" smtClean="0"/>
              <a:t>13</a:t>
            </a:fld>
            <a:endParaRPr kumimoji="1" lang="ja-JP" altLang="en-US"/>
          </a:p>
        </p:txBody>
      </p:sp>
    </p:spTree>
    <p:extLst>
      <p:ext uri="{BB962C8B-B14F-4D97-AF65-F5344CB8AC3E}">
        <p14:creationId xmlns:p14="http://schemas.microsoft.com/office/powerpoint/2010/main" val="4053508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324BA-2C3F-DA0A-3739-19D5CCDF3C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1DF803E-350D-5E07-214B-6666BDDDEDC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3AF07B-BF1B-A97C-1E5D-97E1EC89C8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b="1"/>
              <a:t>The second observation compares two executions of the same task.</a:t>
            </a:r>
            <a:r>
              <a:rPr lang="ja-JP" altLang="ja-JP"/>
              <a:t> The first repeatedly validates after editing, while the second does not. If validation after every edit is required, the second execution may not satisfy that requirement. This difference is easy to see in the visualization.</a:t>
            </a:r>
          </a:p>
          <a:p>
            <a:endParaRPr kumimoji="1" lang="ja-JP" altLang="ja-JP" sz="1200" b="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FD7C8203-8360-454E-CB73-F16B9497AD99}"/>
              </a:ext>
            </a:extLst>
          </p:cNvPr>
          <p:cNvSpPr>
            <a:spLocks noGrp="1"/>
          </p:cNvSpPr>
          <p:nvPr>
            <p:ph type="sldNum" sz="quarter" idx="5"/>
          </p:nvPr>
        </p:nvSpPr>
        <p:spPr/>
        <p:txBody>
          <a:bodyPr/>
          <a:lstStyle/>
          <a:p>
            <a:fld id="{8FD5D5C2-FE97-E14C-9ABE-A7AF0DA46EB9}" type="slidenum">
              <a:rPr kumimoji="1" lang="ja-JP" altLang="en-US" smtClean="0"/>
              <a:t>14</a:t>
            </a:fld>
            <a:endParaRPr kumimoji="1" lang="ja-JP" altLang="en-US"/>
          </a:p>
        </p:txBody>
      </p:sp>
    </p:spTree>
    <p:extLst>
      <p:ext uri="{BB962C8B-B14F-4D97-AF65-F5344CB8AC3E}">
        <p14:creationId xmlns:p14="http://schemas.microsoft.com/office/powerpoint/2010/main" val="95134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C8C7F-4ABD-C668-FC16-7C0AD99B2F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A39C1E4-A472-FFC0-2FE4-D1F60535A29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0EAB73-FF71-D27C-35E1-B3A829BBD1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a:t>For future work, we plan to further improve Agent ATO.</a:t>
            </a:r>
            <a:br>
              <a:rPr lang="ja-JP" altLang="ja-JP"/>
            </a:br>
            <a:r>
              <a:rPr lang="ja-JP" altLang="ja-JP"/>
              <a:t>First, we will add </a:t>
            </a:r>
            <a:r>
              <a:rPr lang="ja-JP" altLang="ja-JP" b="1"/>
              <a:t>more detailed filter timelines</a:t>
            </a:r>
            <a:r>
              <a:rPr lang="ja-JP" altLang="ja-JP"/>
              <a:t>, as shown here.</a:t>
            </a:r>
            <a:br>
              <a:rPr lang="ja-JP" altLang="ja-JP"/>
            </a:br>
            <a:r>
              <a:rPr lang="ja-JP" altLang="ja-JP"/>
              <a:t>We also plan to propose </a:t>
            </a:r>
            <a:r>
              <a:rPr lang="ja-JP" altLang="ja-JP" b="1"/>
              <a:t>quantitative metrics</a:t>
            </a:r>
            <a:r>
              <a:rPr lang="ja-JP" altLang="ja-JP"/>
              <a:t> based on these visualized actions.</a:t>
            </a:r>
            <a:br>
              <a:rPr lang="ja-JP" altLang="ja-JP"/>
            </a:br>
            <a:r>
              <a:rPr lang="ja-JP" altLang="ja-JP"/>
              <a:t>Beyond improving the tool itself, we will expand our empirical study and investigate software engineering tasks beyond bug fixing.</a:t>
            </a:r>
          </a:p>
          <a:p>
            <a:endParaRPr kumimoji="1" lang="en-US" altLang="ja-JP" dirty="0"/>
          </a:p>
        </p:txBody>
      </p:sp>
      <p:sp>
        <p:nvSpPr>
          <p:cNvPr id="4" name="スライド番号プレースホルダー 3">
            <a:extLst>
              <a:ext uri="{FF2B5EF4-FFF2-40B4-BE49-F238E27FC236}">
                <a16:creationId xmlns:a16="http://schemas.microsoft.com/office/drawing/2014/main" id="{AE572C5C-162F-BD67-81E9-F31CF06F7148}"/>
              </a:ext>
            </a:extLst>
          </p:cNvPr>
          <p:cNvSpPr>
            <a:spLocks noGrp="1"/>
          </p:cNvSpPr>
          <p:nvPr>
            <p:ph type="sldNum" sz="quarter" idx="5"/>
          </p:nvPr>
        </p:nvSpPr>
        <p:spPr/>
        <p:txBody>
          <a:bodyPr/>
          <a:lstStyle/>
          <a:p>
            <a:fld id="{8FD5D5C2-FE97-E14C-9ABE-A7AF0DA46EB9}" type="slidenum">
              <a:rPr kumimoji="1" lang="ja-JP" altLang="en-US" smtClean="0"/>
              <a:t>15</a:t>
            </a:fld>
            <a:endParaRPr kumimoji="1" lang="ja-JP" altLang="en-US"/>
          </a:p>
        </p:txBody>
      </p:sp>
    </p:spTree>
    <p:extLst>
      <p:ext uri="{BB962C8B-B14F-4D97-AF65-F5344CB8AC3E}">
        <p14:creationId xmlns:p14="http://schemas.microsoft.com/office/powerpoint/2010/main" val="1280760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kern="1200">
                <a:solidFill>
                  <a:schemeClr val="tx1"/>
                </a:solidFill>
                <a:effectLst/>
                <a:latin typeface="+mn-lt"/>
                <a:ea typeface="+mn-ea"/>
                <a:cs typeface="+mn-cs"/>
              </a:rPr>
              <a:t>That concludes my presentation. Thank you for your attention.</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16</a:t>
            </a:fld>
            <a:endParaRPr kumimoji="1" lang="ja-JP" altLang="en-US"/>
          </a:p>
        </p:txBody>
      </p:sp>
    </p:spTree>
    <p:extLst>
      <p:ext uri="{BB962C8B-B14F-4D97-AF65-F5344CB8AC3E}">
        <p14:creationId xmlns:p14="http://schemas.microsoft.com/office/powerpoint/2010/main" val="4140558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まず，背景として</a:t>
            </a:r>
            <a:r>
              <a:rPr kumimoji="1" lang="en-US" altLang="ja-JP" dirty="0"/>
              <a:t>AI</a:t>
            </a:r>
            <a:r>
              <a:rPr kumimoji="1" lang="ja-JP" altLang="en-US"/>
              <a:t>コーディングエージェントについて説明します．</a:t>
            </a:r>
            <a:endParaRPr kumimoji="1" lang="en-US" altLang="ja-JP" dirty="0"/>
          </a:p>
          <a:p>
            <a:r>
              <a:rPr kumimoji="1" lang="en-US" altLang="ja-JP" dirty="0"/>
              <a:t>(</a:t>
            </a:r>
            <a:r>
              <a:rPr kumimoji="1" lang="ja-JP" altLang="en-US"/>
              <a:t>よむ，このあと図をなぞっていく</a:t>
            </a:r>
            <a:r>
              <a:rPr kumimoji="1" lang="en-US" altLang="ja-JP" dirty="0"/>
              <a:t>)</a:t>
            </a:r>
          </a:p>
          <a:p>
            <a:r>
              <a:rPr kumimoji="1" lang="en-US" altLang="ja-JP" dirty="0"/>
              <a:t>(</a:t>
            </a:r>
            <a:r>
              <a:rPr kumimoji="1" lang="ja-JP" altLang="en-US"/>
              <a:t>このあと，登場人物と大まかな流れのまとめ</a:t>
            </a:r>
            <a:r>
              <a:rPr kumimoji="1" lang="en-US" altLang="ja-JP" dirty="0"/>
              <a:t>)</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18</a:t>
            </a:fld>
            <a:endParaRPr kumimoji="1" lang="ja-JP" altLang="en-US"/>
          </a:p>
        </p:txBody>
      </p:sp>
    </p:spTree>
    <p:extLst>
      <p:ext uri="{BB962C8B-B14F-4D97-AF65-F5344CB8AC3E}">
        <p14:creationId xmlns:p14="http://schemas.microsoft.com/office/powerpoint/2010/main" val="2693856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インタラクションとトラジェクトリという用語を導入します．</a:t>
            </a:r>
            <a:endParaRPr kumimoji="1" lang="en-US" altLang="ja-JP" dirty="0"/>
          </a:p>
          <a:p>
            <a:endParaRPr kumimoji="1" lang="en-US" altLang="ja-JP" dirty="0"/>
          </a:p>
          <a:p>
            <a:r>
              <a:rPr kumimoji="1" lang="ja-JP" altLang="en-US"/>
              <a:t>さきほどの反復的に繰り返す「</a:t>
            </a:r>
            <a:r>
              <a:rPr kumimoji="1" lang="en-US" altLang="ja-JP" dirty="0"/>
              <a:t>LLM</a:t>
            </a:r>
            <a:r>
              <a:rPr kumimoji="1" lang="ja-JP" altLang="en-US"/>
              <a:t>による推論」と「ツールを用いたコンピュータの操作」の１組をインタラクションと呼びます．推論をして操作する，の順番です．</a:t>
            </a:r>
            <a:endParaRPr kumimoji="1" lang="en-US" altLang="ja-JP" dirty="0"/>
          </a:p>
          <a:p>
            <a:endParaRPr kumimoji="1" lang="en-US" altLang="ja-JP" dirty="0"/>
          </a:p>
          <a:p>
            <a:r>
              <a:rPr kumimoji="1" lang="ja-JP" altLang="en-US"/>
              <a:t>ですから，タスクを遂行するフローというのは，下の図の通り，ユーザの指示の後，１つ以上のインタラクションが続く，という構造になります．</a:t>
            </a:r>
            <a:endParaRPr kumimoji="1" lang="en-US" altLang="ja-JP" dirty="0"/>
          </a:p>
          <a:p>
            <a:endParaRPr kumimoji="1" lang="en-US" altLang="ja-JP" dirty="0"/>
          </a:p>
          <a:p>
            <a:r>
              <a:rPr kumimoji="1" lang="ja-JP" altLang="en-US"/>
              <a:t>これをトラジェクトリと呼びます．</a:t>
            </a:r>
            <a:endParaRPr kumimoji="1" lang="en-US" altLang="ja-JP" dirty="0"/>
          </a:p>
          <a:p>
            <a:r>
              <a:rPr kumimoji="1" lang="ja-JP" altLang="en-US"/>
              <a:t>トラジェクトリは時系列に沿ったユーザの指示と，インタラクションの列です．</a:t>
            </a:r>
            <a:endParaRPr kumimoji="1" lang="en-US" altLang="ja-JP" dirty="0"/>
          </a:p>
          <a:p>
            <a:r>
              <a:rPr kumimoji="1" lang="ja-JP" altLang="en-US"/>
              <a:t>トラジェクトリを理解することはエージェントの行動を理解することに等しく，エージェントの目的を理解するために重要です．</a:t>
            </a:r>
            <a:endParaRPr kumimoji="1" lang="en-US" altLang="ja-JP" dirty="0"/>
          </a:p>
          <a:p>
            <a:endParaRPr kumimoji="1" lang="en-US" altLang="ja-JP" dirty="0"/>
          </a:p>
          <a:p>
            <a:r>
              <a:rPr kumimoji="1" lang="en-US" altLang="ja-JP" dirty="0"/>
              <a:t>(</a:t>
            </a:r>
            <a:r>
              <a:rPr kumimoji="1" lang="ja-JP" altLang="en-US"/>
              <a:t>目的の理解は，人間が考える目的と一致しているか？アラインするためにも重要．</a:t>
            </a:r>
            <a:r>
              <a:rPr kumimoji="1" lang="en-US" altLang="ja-JP" dirty="0"/>
              <a:t>)</a:t>
            </a:r>
          </a:p>
          <a:p>
            <a:endParaRPr kumimoji="1" lang="en-US" altLang="ja-JP" dirty="0"/>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19</a:t>
            </a:fld>
            <a:endParaRPr kumimoji="1" lang="ja-JP" altLang="en-US"/>
          </a:p>
        </p:txBody>
      </p:sp>
    </p:spTree>
    <p:extLst>
      <p:ext uri="{BB962C8B-B14F-4D97-AF65-F5344CB8AC3E}">
        <p14:creationId xmlns:p14="http://schemas.microsoft.com/office/powerpoint/2010/main" val="733852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普段，トラジェクトリは</a:t>
            </a:r>
            <a:r>
              <a:rPr kumimoji="1" lang="en-US" altLang="ja-JP" dirty="0"/>
              <a:t>AI</a:t>
            </a:r>
            <a:r>
              <a:rPr kumimoji="1" lang="ja-JP" altLang="en-US"/>
              <a:t>エージェントの</a:t>
            </a:r>
            <a:r>
              <a:rPr kumimoji="1" lang="en-US" altLang="ja-JP" dirty="0"/>
              <a:t>CUI</a:t>
            </a:r>
            <a:r>
              <a:rPr kumimoji="1" lang="ja-JP" altLang="en-US"/>
              <a:t>から確認できます．</a:t>
            </a:r>
            <a:endParaRPr kumimoji="1" lang="en-US" altLang="ja-JP" dirty="0"/>
          </a:p>
          <a:p>
            <a:r>
              <a:rPr kumimoji="1" lang="en-US" altLang="ja-JP" dirty="0"/>
              <a:t>CUI</a:t>
            </a:r>
            <a:r>
              <a:rPr kumimoji="1" lang="ja-JP" altLang="en-US"/>
              <a:t>の出力には，ユーザの入力，</a:t>
            </a:r>
            <a:r>
              <a:rPr kumimoji="1" lang="en-US" altLang="ja-JP" dirty="0"/>
              <a:t>LLM</a:t>
            </a:r>
            <a:r>
              <a:rPr kumimoji="1" lang="ja-JP" altLang="en-US"/>
              <a:t>による推論，ツールを使ったコンピュータの操作が時系列順に含まれています．これはトラジェクトリを観測するために使用できます．</a:t>
            </a:r>
            <a:endParaRPr kumimoji="1" lang="en-US" altLang="ja-JP" dirty="0"/>
          </a:p>
          <a:p>
            <a:r>
              <a:rPr kumimoji="1" lang="ja-JP" altLang="en-US"/>
              <a:t>ちょっと拡大してみてみます．左上に４つの丸があるのですが，</a:t>
            </a:r>
            <a:r>
              <a:rPr kumimoji="1" lang="en-US" altLang="ja-JP" dirty="0"/>
              <a:t>(</a:t>
            </a:r>
            <a:r>
              <a:rPr kumimoji="1" lang="ja-JP" altLang="en-US"/>
              <a:t>めくりながら</a:t>
            </a:r>
            <a:r>
              <a:rPr kumimoji="1" lang="en-US" altLang="ja-JP" dirty="0"/>
              <a:t>)</a:t>
            </a:r>
            <a:r>
              <a:rPr kumimoji="1" lang="ja-JP" altLang="en-US"/>
              <a:t>これを拡大すると</a:t>
            </a:r>
            <a:endParaRPr kumimoji="1" lang="en-US" altLang="ja-JP" dirty="0"/>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20</a:t>
            </a:fld>
            <a:endParaRPr kumimoji="1" lang="ja-JP" altLang="en-US"/>
          </a:p>
        </p:txBody>
      </p:sp>
    </p:spTree>
    <p:extLst>
      <p:ext uri="{BB962C8B-B14F-4D97-AF65-F5344CB8AC3E}">
        <p14:creationId xmlns:p14="http://schemas.microsoft.com/office/powerpoint/2010/main" val="397650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5A945-C452-3F0A-5EF2-E88C33A2FF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A21CDC-DDFC-4734-0765-2AD1A11B804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8099C1-7A8F-D1AD-57DC-52D0B24CBFFD}"/>
              </a:ext>
            </a:extLst>
          </p:cNvPr>
          <p:cNvSpPr>
            <a:spLocks noGrp="1"/>
          </p:cNvSpPr>
          <p:nvPr>
            <p:ph type="body" idx="1"/>
          </p:nvPr>
        </p:nvSpPr>
        <p:spPr/>
        <p:txBody>
          <a:bodyPr/>
          <a:lstStyle/>
          <a:p>
            <a:r>
              <a:rPr kumimoji="1" lang="en-US" altLang="ja-JP" dirty="0" err="1"/>
              <a:t>Read,Read,Search,Search</a:t>
            </a:r>
            <a:r>
              <a:rPr kumimoji="1" lang="ja-JP" altLang="en-US"/>
              <a:t>となっていて，これは</a:t>
            </a:r>
            <a:r>
              <a:rPr kumimoji="1" lang="en-US" altLang="ja-JP" dirty="0"/>
              <a:t>4</a:t>
            </a:r>
            <a:r>
              <a:rPr kumimoji="1" lang="ja-JP" altLang="en-US"/>
              <a:t>つのツール実行です．ただ，ここには，トラジェクトリの先頭にあるはずのユーザの指示が見つかりません．</a:t>
            </a:r>
            <a:endParaRPr kumimoji="1" lang="en-US" altLang="ja-JP" dirty="0"/>
          </a:p>
        </p:txBody>
      </p:sp>
      <p:sp>
        <p:nvSpPr>
          <p:cNvPr id="4" name="スライド番号プレースホルダー 3">
            <a:extLst>
              <a:ext uri="{FF2B5EF4-FFF2-40B4-BE49-F238E27FC236}">
                <a16:creationId xmlns:a16="http://schemas.microsoft.com/office/drawing/2014/main" id="{230D8003-6EC6-1FFE-D11D-B76E086E5131}"/>
              </a:ext>
            </a:extLst>
          </p:cNvPr>
          <p:cNvSpPr>
            <a:spLocks noGrp="1"/>
          </p:cNvSpPr>
          <p:nvPr>
            <p:ph type="sldNum" sz="quarter" idx="5"/>
          </p:nvPr>
        </p:nvSpPr>
        <p:spPr/>
        <p:txBody>
          <a:bodyPr/>
          <a:lstStyle/>
          <a:p>
            <a:fld id="{8FD5D5C2-FE97-E14C-9ABE-A7AF0DA46EB9}" type="slidenum">
              <a:rPr kumimoji="1" lang="ja-JP" altLang="en-US" smtClean="0"/>
              <a:t>21</a:t>
            </a:fld>
            <a:endParaRPr kumimoji="1" lang="ja-JP" altLang="en-US"/>
          </a:p>
        </p:txBody>
      </p:sp>
    </p:spTree>
    <p:extLst>
      <p:ext uri="{BB962C8B-B14F-4D97-AF65-F5344CB8AC3E}">
        <p14:creationId xmlns:p14="http://schemas.microsoft.com/office/powerpoint/2010/main" val="3249071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なぜないかと言いますと，これは長大なトラジェクトリの一部だけを見ているためです．</a:t>
            </a:r>
            <a:endParaRPr kumimoji="1" lang="en-US" altLang="ja-JP" dirty="0"/>
          </a:p>
          <a:p>
            <a:r>
              <a:rPr kumimoji="1" lang="ja-JP" altLang="en-US"/>
              <a:t>実際の</a:t>
            </a:r>
            <a:r>
              <a:rPr kumimoji="1" lang="en-US" altLang="ja-JP" dirty="0"/>
              <a:t>CUI</a:t>
            </a:r>
            <a:r>
              <a:rPr kumimoji="1" lang="ja-JP" altLang="en-US"/>
              <a:t>はたとえばこのように，スクローラがすごく小さくなってしまうくらい，出力，即ちトラジェクトリが長大になってしまう場合があります．</a:t>
            </a:r>
            <a:endParaRPr kumimoji="1" lang="en-US" altLang="ja-JP" dirty="0"/>
          </a:p>
          <a:p>
            <a:r>
              <a:rPr kumimoji="1" lang="ja-JP" altLang="en-US"/>
              <a:t>この長いトラジェクトリを俯瞰するために，要所要所を</a:t>
            </a:r>
            <a:r>
              <a:rPr kumimoji="1" lang="en-US" altLang="ja-JP" dirty="0"/>
              <a:t>(</a:t>
            </a:r>
            <a:r>
              <a:rPr kumimoji="1" lang="ja-JP" altLang="en-US"/>
              <a:t>スクローラをつまんで行ったり来たりして</a:t>
            </a:r>
            <a:r>
              <a:rPr kumimoji="1" lang="en-US" altLang="ja-JP" dirty="0"/>
              <a:t>)</a:t>
            </a:r>
            <a:r>
              <a:rPr kumimoji="1" lang="ja-JP" altLang="en-US"/>
              <a:t>移動しながら見返すのは難しいです．</a:t>
            </a:r>
            <a:endParaRPr kumimoji="1" lang="en-US" altLang="ja-JP" dirty="0"/>
          </a:p>
          <a:p>
            <a:r>
              <a:rPr kumimoji="1" lang="ja-JP" altLang="en-US"/>
              <a:t>これが，エージェントがいつ，どんな目的でどんなコマンドを実行したか理解するのを難しくしています．</a:t>
            </a:r>
            <a:endParaRPr kumimoji="1" lang="en-US" altLang="ja-JP" dirty="0"/>
          </a:p>
          <a:p>
            <a:endParaRPr kumimoji="1" lang="en-US" altLang="ja-JP" dirty="0"/>
          </a:p>
          <a:p>
            <a:r>
              <a:rPr kumimoji="1" lang="ja-JP" altLang="en-US"/>
              <a:t>この問題をふまえ，本研究の目的に　</a:t>
            </a:r>
            <a:r>
              <a:rPr kumimoji="1" lang="en-US" altLang="ja-JP" dirty="0"/>
              <a:t>〜</a:t>
            </a:r>
            <a:r>
              <a:rPr kumimoji="1" lang="ja-JP" altLang="en-US"/>
              <a:t>をすえました</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22</a:t>
            </a:fld>
            <a:endParaRPr kumimoji="1" lang="ja-JP" altLang="en-US"/>
          </a:p>
        </p:txBody>
      </p:sp>
    </p:spTree>
    <p:extLst>
      <p:ext uri="{BB962C8B-B14F-4D97-AF65-F5344CB8AC3E}">
        <p14:creationId xmlns:p14="http://schemas.microsoft.com/office/powerpoint/2010/main" val="1538234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D38DC-BC5C-E6E7-7C47-8B215D805F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9A6BA7F-0704-EF2F-73C6-60D29CF7B2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3EF42A3-AEC6-B66C-FEC9-EA0519474B20}"/>
              </a:ext>
            </a:extLst>
          </p:cNvPr>
          <p:cNvSpPr>
            <a:spLocks noGrp="1"/>
          </p:cNvSpPr>
          <p:nvPr>
            <p:ph type="body" idx="1"/>
          </p:nvPr>
        </p:nvSpPr>
        <p:spPr/>
        <p:txBody>
          <a:bodyPr/>
          <a:lstStyle/>
          <a:p>
            <a:r>
              <a:rPr kumimoji="1" lang="ja-JP" altLang="en-US"/>
              <a:t>基本的に，ということで一部，違った色のインタラクションが紛れ込んでいますが，これは複数のフィルタタイムラインに表示されるインタラクションです．</a:t>
            </a:r>
            <a:endParaRPr kumimoji="1" lang="en-US" altLang="ja-JP" dirty="0"/>
          </a:p>
          <a:p>
            <a:r>
              <a:rPr kumimoji="1" lang="ja-JP" altLang="en-US"/>
              <a:t>いま，この赤い部分を拡大しています．青いフィルタは「ファイル探索」インタラクション，緑のフィルタは「ファイル読み込み」インタラクションのみをそれぞれ表示するのですが，探索と読み込みの両方の側面を持つインタラクションもあります．</a:t>
            </a:r>
            <a:endParaRPr kumimoji="1" lang="en-US" altLang="ja-JP" dirty="0"/>
          </a:p>
          <a:p>
            <a:r>
              <a:rPr kumimoji="1" lang="ja-JP" altLang="en-US"/>
              <a:t>本研究では，そういった場合に，インタラクションの色をそれぞれの色を加法混色した色で表示しました．たとえば</a:t>
            </a:r>
            <a:r>
              <a:rPr kumimoji="1" lang="en-US" altLang="ja-JP" dirty="0"/>
              <a:t>11</a:t>
            </a:r>
            <a:r>
              <a:rPr kumimoji="1" lang="ja-JP" altLang="en-US"/>
              <a:t>番目のインタラクションは，これは青と緑なので，水色で表示されています．</a:t>
            </a:r>
            <a:endParaRPr kumimoji="1" lang="en-US" altLang="ja-JP" dirty="0"/>
          </a:p>
          <a:p>
            <a:endParaRPr kumimoji="1" lang="en-US" altLang="ja-JP" dirty="0"/>
          </a:p>
          <a:p>
            <a:endParaRPr kumimoji="1" lang="en-US" altLang="ja-JP" dirty="0"/>
          </a:p>
          <a:p>
            <a:r>
              <a:rPr kumimoji="1" lang="en-US" altLang="ja-JP" dirty="0"/>
              <a:t>&lt;</a:t>
            </a:r>
            <a:r>
              <a:rPr kumimoji="1" lang="ja-JP" altLang="en-US"/>
              <a:t>参考：両方の側面を持つインタラクションの例</a:t>
            </a:r>
            <a:r>
              <a:rPr kumimoji="1" lang="en-US" altLang="ja-JP" dirty="0"/>
              <a:t>&gt;</a:t>
            </a:r>
          </a:p>
          <a:p>
            <a:endParaRPr kumimoji="1" lang="en-US" altLang="ja-JP" dirty="0"/>
          </a:p>
          <a:p>
            <a:r>
              <a:rPr kumimoji="1" lang="en-US" altLang="ja-JP" dirty="0"/>
              <a:t>grep -R -n -C &lt;</a:t>
            </a:r>
            <a:r>
              <a:rPr kumimoji="1" lang="ja-JP" altLang="en-US"/>
              <a:t>数字</a:t>
            </a:r>
            <a:r>
              <a:rPr kumimoji="1" lang="en-US" altLang="ja-JP" dirty="0"/>
              <a:t>&gt; &lt;</a:t>
            </a:r>
            <a:r>
              <a:rPr kumimoji="1" lang="ja-JP" altLang="en-US"/>
              <a:t>対象文字列</a:t>
            </a:r>
            <a:r>
              <a:rPr kumimoji="1" lang="en-US" altLang="ja-JP" dirty="0"/>
              <a:t>&gt; &lt;</a:t>
            </a:r>
            <a:r>
              <a:rPr kumimoji="1" lang="ja-JP" altLang="en-US"/>
              <a:t>ディレクトリパス</a:t>
            </a:r>
            <a:r>
              <a:rPr kumimoji="1" lang="en-US" altLang="ja-JP" dirty="0"/>
              <a:t>&gt;</a:t>
            </a:r>
          </a:p>
          <a:p>
            <a:endParaRPr kumimoji="1" lang="en-US" altLang="ja-JP" dirty="0"/>
          </a:p>
          <a:p>
            <a:r>
              <a:rPr kumimoji="1" lang="en-US" altLang="ja-JP" dirty="0"/>
              <a:t>-R </a:t>
            </a:r>
            <a:r>
              <a:rPr kumimoji="1" lang="ja-JP" altLang="en-US"/>
              <a:t>サブディレクトリも再帰的に探索</a:t>
            </a:r>
            <a:endParaRPr kumimoji="1" lang="en-US" altLang="ja-JP" dirty="0"/>
          </a:p>
          <a:p>
            <a:r>
              <a:rPr kumimoji="1" lang="en-US" altLang="ja-JP" dirty="0"/>
              <a:t>-n </a:t>
            </a:r>
            <a:r>
              <a:rPr kumimoji="1" lang="ja-JP" altLang="en-US"/>
              <a:t>行番号を表示</a:t>
            </a:r>
            <a:endParaRPr kumimoji="1" lang="en-US" altLang="ja-JP" dirty="0"/>
          </a:p>
          <a:p>
            <a:r>
              <a:rPr kumimoji="1" lang="en-US" altLang="ja-JP" dirty="0"/>
              <a:t>-C &lt;</a:t>
            </a:r>
            <a:r>
              <a:rPr kumimoji="1" lang="ja-JP" altLang="en-US"/>
              <a:t>数字</a:t>
            </a:r>
            <a:r>
              <a:rPr kumimoji="1" lang="en-US" altLang="ja-JP" dirty="0"/>
              <a:t>&gt; </a:t>
            </a:r>
            <a:r>
              <a:rPr kumimoji="1" lang="ja-JP" altLang="en-US"/>
              <a:t>前後</a:t>
            </a:r>
            <a:r>
              <a:rPr kumimoji="1" lang="en-US" altLang="ja-JP" dirty="0"/>
              <a:t>5</a:t>
            </a:r>
            <a:r>
              <a:rPr kumimoji="1" lang="ja-JP" altLang="en-US"/>
              <a:t>行も表示</a:t>
            </a:r>
            <a:r>
              <a:rPr kumimoji="1" lang="en-US" altLang="ja-JP" dirty="0"/>
              <a:t>(-A, -B</a:t>
            </a:r>
            <a:r>
              <a:rPr kumimoji="1" lang="ja-JP" altLang="en-US"/>
              <a:t>も類似していて，これはそれぞれ後ろだけ，前だけ</a:t>
            </a:r>
            <a:r>
              <a:rPr kumimoji="1" lang="en-US" altLang="ja-JP" dirty="0"/>
              <a:t>)</a:t>
            </a:r>
          </a:p>
          <a:p>
            <a:endParaRPr kumimoji="1" lang="en-US" altLang="ja-JP" dirty="0"/>
          </a:p>
          <a:p>
            <a:endParaRPr kumimoji="1" lang="ja-JP" altLang="en-US"/>
          </a:p>
        </p:txBody>
      </p:sp>
      <p:sp>
        <p:nvSpPr>
          <p:cNvPr id="4" name="スライド番号プレースホルダー 3">
            <a:extLst>
              <a:ext uri="{FF2B5EF4-FFF2-40B4-BE49-F238E27FC236}">
                <a16:creationId xmlns:a16="http://schemas.microsoft.com/office/drawing/2014/main" id="{37148F8C-6833-FE31-5D0C-C1D269CFB572}"/>
              </a:ext>
            </a:extLst>
          </p:cNvPr>
          <p:cNvSpPr>
            <a:spLocks noGrp="1"/>
          </p:cNvSpPr>
          <p:nvPr>
            <p:ph type="sldNum" sz="quarter" idx="5"/>
          </p:nvPr>
        </p:nvSpPr>
        <p:spPr/>
        <p:txBody>
          <a:bodyPr/>
          <a:lstStyle/>
          <a:p>
            <a:fld id="{8FD5D5C2-FE97-E14C-9ABE-A7AF0DA46EB9}" type="slidenum">
              <a:rPr kumimoji="1" lang="ja-JP" altLang="en-US" smtClean="0"/>
              <a:t>23</a:t>
            </a:fld>
            <a:endParaRPr kumimoji="1" lang="ja-JP" altLang="en-US"/>
          </a:p>
        </p:txBody>
      </p:sp>
    </p:spTree>
    <p:extLst>
      <p:ext uri="{BB962C8B-B14F-4D97-AF65-F5344CB8AC3E}">
        <p14:creationId xmlns:p14="http://schemas.microsoft.com/office/powerpoint/2010/main" val="3890514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そうすると，このインタラクションに目が行くんじゃないかと思います．</a:t>
            </a:r>
            <a:endParaRPr kumimoji="1" lang="en-US" altLang="ja-JP" dirty="0"/>
          </a:p>
          <a:p>
            <a:r>
              <a:rPr kumimoji="1" lang="ja-JP" altLang="en-US"/>
              <a:t>このインタラクションですが，他と比べて</a:t>
            </a:r>
            <a:r>
              <a:rPr kumimoji="1" lang="en-US" altLang="ja-JP" dirty="0"/>
              <a:t>LLM</a:t>
            </a:r>
            <a:r>
              <a:rPr kumimoji="1" lang="ja-JP" altLang="en-US"/>
              <a:t>出力のために非常に多量のトークンを消費しています．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24</a:t>
            </a:fld>
            <a:endParaRPr kumimoji="1" lang="ja-JP" altLang="en-US"/>
          </a:p>
        </p:txBody>
      </p:sp>
    </p:spTree>
    <p:extLst>
      <p:ext uri="{BB962C8B-B14F-4D97-AF65-F5344CB8AC3E}">
        <p14:creationId xmlns:p14="http://schemas.microsoft.com/office/powerpoint/2010/main" val="38264123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ここではこのインタラクションに目が行くのではないかと思います．こちらは先ほどと違って青いグラフになっています．青はツールの出力を</a:t>
            </a:r>
            <a:r>
              <a:rPr kumimoji="1" lang="en-US" altLang="ja-JP" dirty="0"/>
              <a:t>LLM</a:t>
            </a:r>
            <a:r>
              <a:rPr kumimoji="1" lang="ja-JP" altLang="en-US"/>
              <a:t>に渡すために使用するトークン量を表します．</a:t>
            </a:r>
            <a:endParaRPr kumimoji="1" lang="en-US" altLang="ja-JP" dirty="0"/>
          </a:p>
          <a:p>
            <a:r>
              <a:rPr kumimoji="1" lang="ja-JP" altLang="en-US"/>
              <a:t>トークン数が多いので，これは即ち読んだファイルのサイズが大きいということがわかります．</a:t>
            </a:r>
            <a:endParaRPr kumimoji="1" lang="en-US" altLang="ja-JP" dirty="0"/>
          </a:p>
          <a:p>
            <a:endParaRPr kumimoji="1" lang="en-US" altLang="ja-JP" dirty="0"/>
          </a:p>
          <a:p>
            <a:r>
              <a:rPr kumimoji="1" lang="ja-JP" altLang="en-US"/>
              <a:t>このツールを用いると，単にトークンの消費が激しい，というだけでなく，消費が激しい理由を明らかにでき，改善のために有用な情報を容易に得られます．</a:t>
            </a:r>
            <a:endParaRPr kumimoji="1" lang="en-US" altLang="ja-JP" dirty="0"/>
          </a:p>
          <a:p>
            <a:endParaRPr kumimoji="1" lang="en-US" altLang="ja-JP" dirty="0"/>
          </a:p>
          <a:p>
            <a:r>
              <a:rPr kumimoji="1" lang="ja-JP" altLang="en-US"/>
              <a:t>今ご紹介した観察をまとめます．</a:t>
            </a:r>
            <a:endParaRPr kumimoji="1" lang="en-US" altLang="ja-JP" dirty="0"/>
          </a:p>
          <a:p>
            <a:endParaRPr kumimoji="1" lang="en-US" altLang="ja-JP" dirty="0"/>
          </a:p>
          <a:p>
            <a:r>
              <a:rPr kumimoji="1" lang="en-US" altLang="ja-JP" dirty="0"/>
              <a:t>(</a:t>
            </a:r>
            <a:r>
              <a:rPr kumimoji="1" lang="ja-JP" altLang="en-US"/>
              <a:t>これは言わなくても？</a:t>
            </a:r>
            <a:r>
              <a:rPr kumimoji="1" lang="en-US" altLang="ja-JP" dirty="0"/>
              <a:t>)</a:t>
            </a:r>
          </a:p>
          <a:p>
            <a:r>
              <a:rPr kumimoji="1" lang="ja-JP" altLang="en-US"/>
              <a:t>こういったものを見つけると，例えば神クラスのような巨大なクラス，ドキュメントならいろいろな情報が詰め込まれた長すぎるドキュメントができてしまっていたりしないか？といったリファクタリングのきっかけが与えられます．</a:t>
            </a:r>
          </a:p>
        </p:txBody>
      </p:sp>
      <p:sp>
        <p:nvSpPr>
          <p:cNvPr id="4" name="スライド番号プレースホルダー 3"/>
          <p:cNvSpPr>
            <a:spLocks noGrp="1"/>
          </p:cNvSpPr>
          <p:nvPr>
            <p:ph type="sldNum" sz="quarter" idx="5"/>
          </p:nvPr>
        </p:nvSpPr>
        <p:spPr/>
        <p:txBody>
          <a:bodyPr/>
          <a:lstStyle/>
          <a:p>
            <a:fld id="{8FD5D5C2-FE97-E14C-9ABE-A7AF0DA46EB9}" type="slidenum">
              <a:rPr kumimoji="1" lang="ja-JP" altLang="en-US" smtClean="0"/>
              <a:t>25</a:t>
            </a:fld>
            <a:endParaRPr kumimoji="1" lang="ja-JP" altLang="en-US"/>
          </a:p>
        </p:txBody>
      </p:sp>
    </p:spTree>
    <p:extLst>
      <p:ext uri="{BB962C8B-B14F-4D97-AF65-F5344CB8AC3E}">
        <p14:creationId xmlns:p14="http://schemas.microsoft.com/office/powerpoint/2010/main" val="1903715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8CC1D60-8C10-F54F-9744-27FADB8B0425}"/>
              </a:ext>
            </a:extLst>
          </p:cNvPr>
          <p:cNvSpPr/>
          <p:nvPr/>
        </p:nvSpPr>
        <p:spPr>
          <a:xfrm>
            <a:off x="-18000" y="-18000"/>
            <a:ext cx="9180000" cy="3834000"/>
          </a:xfrm>
          <a:prstGeom prst="rect">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pc="120" baseline="0" dirty="0">
              <a:solidFill>
                <a:schemeClr val="bg1"/>
              </a:solidFill>
              <a:latin typeface="Segoe UI" panose="020B0502040204020203" pitchFamily="34" charset="0"/>
              <a:ea typeface="+mn-ea"/>
              <a:cs typeface="Segoe UI" panose="020B0502040204020203" pitchFamily="34" charset="0"/>
            </a:endParaRPr>
          </a:p>
        </p:txBody>
      </p:sp>
      <p:sp>
        <p:nvSpPr>
          <p:cNvPr id="2" name="タイトル 1">
            <a:extLst>
              <a:ext uri="{FF2B5EF4-FFF2-40B4-BE49-F238E27FC236}">
                <a16:creationId xmlns:a16="http://schemas.microsoft.com/office/drawing/2014/main" id="{7F2A6178-EC09-7A47-93D5-683FC0911D87}"/>
              </a:ext>
            </a:extLst>
          </p:cNvPr>
          <p:cNvSpPr>
            <a:spLocks noGrp="1"/>
          </p:cNvSpPr>
          <p:nvPr>
            <p:ph type="ctrTitle"/>
          </p:nvPr>
        </p:nvSpPr>
        <p:spPr>
          <a:xfrm>
            <a:off x="396000" y="396000"/>
            <a:ext cx="8352000" cy="3024000"/>
          </a:xfrm>
        </p:spPr>
        <p:txBody>
          <a:bodyPr lIns="72000" tIns="72000" rIns="72000" bIns="72000" anchor="b"/>
          <a:lstStyle>
            <a:lvl1pPr algn="l">
              <a:defRPr sz="3200" baseline="0">
                <a:solidFill>
                  <a:schemeClr val="bg1"/>
                </a:solidFill>
                <a:latin typeface="Segoe UI" panose="020B0502040204020203" pitchFamily="34" charset="0"/>
                <a:cs typeface="Segoe UI" panose="020B0502040204020203" pitchFamily="34" charset="0"/>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FF7058C-A42B-6345-913F-3B9602CBB0D8}"/>
              </a:ext>
            </a:extLst>
          </p:cNvPr>
          <p:cNvSpPr>
            <a:spLocks noGrp="1"/>
          </p:cNvSpPr>
          <p:nvPr>
            <p:ph type="subTitle" idx="1"/>
          </p:nvPr>
        </p:nvSpPr>
        <p:spPr>
          <a:xfrm>
            <a:off x="396000" y="4229999"/>
            <a:ext cx="8352000" cy="1800000"/>
          </a:xfrm>
        </p:spPr>
        <p:txBody>
          <a:bodyPr lIns="72000" tIns="72000" rIns="72000" bIns="72000"/>
          <a:lstStyle>
            <a:lvl1pPr marL="0" indent="0" algn="l">
              <a:spcBef>
                <a:spcPts val="800"/>
              </a:spcBef>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endParaRPr kumimoji="1" lang="en-US" altLang="ja-JP" dirty="0"/>
          </a:p>
        </p:txBody>
      </p:sp>
      <p:sp>
        <p:nvSpPr>
          <p:cNvPr id="8" name="正方形/長方形 7">
            <a:extLst>
              <a:ext uri="{FF2B5EF4-FFF2-40B4-BE49-F238E27FC236}">
                <a16:creationId xmlns:a16="http://schemas.microsoft.com/office/drawing/2014/main" id="{F6F9618A-4F09-8440-B7F9-166C8C215B50}"/>
              </a:ext>
            </a:extLst>
          </p:cNvPr>
          <p:cNvSpPr/>
          <p:nvPr/>
        </p:nvSpPr>
        <p:spPr>
          <a:xfrm>
            <a:off x="702000" y="6309626"/>
            <a:ext cx="8496000" cy="566374"/>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l">
              <a:lnSpc>
                <a:spcPct val="100000"/>
              </a:lnSpc>
              <a:spcBef>
                <a:spcPts val="600"/>
              </a:spcBef>
              <a:spcAft>
                <a:spcPts val="100"/>
              </a:spcAft>
            </a:pPr>
            <a:r>
              <a:rPr kumimoji="1" lang="en-US" altLang="ja-JP" sz="1350" spc="0" baseline="0" dirty="0">
                <a:solidFill>
                  <a:schemeClr val="bg1"/>
                </a:solidFill>
                <a:latin typeface="Segoe UI" panose="020B0502040204020203" pitchFamily="34" charset="0"/>
                <a:ea typeface="+mn-ea"/>
                <a:cs typeface="Segoe UI" panose="020B0502040204020203" pitchFamily="34" charset="0"/>
              </a:rPr>
              <a:t>Software Engineering Laboratory, Department of Computer Science, Graduate School of Information Science</a:t>
            </a:r>
            <a:br>
              <a:rPr kumimoji="1" lang="en-US" altLang="ja-JP" sz="1350" spc="0" baseline="0" dirty="0">
                <a:solidFill>
                  <a:schemeClr val="bg1"/>
                </a:solidFill>
                <a:latin typeface="Segoe UI" panose="020B0502040204020203" pitchFamily="34" charset="0"/>
                <a:ea typeface="+mn-ea"/>
                <a:cs typeface="Segoe UI" panose="020B0502040204020203" pitchFamily="34" charset="0"/>
              </a:rPr>
            </a:br>
            <a:r>
              <a:rPr kumimoji="1" lang="en-US" altLang="ja-JP" sz="1350" spc="0" baseline="0" dirty="0">
                <a:solidFill>
                  <a:schemeClr val="bg1"/>
                </a:solidFill>
                <a:latin typeface="Segoe UI" panose="020B0502040204020203" pitchFamily="34" charset="0"/>
                <a:ea typeface="+mn-ea"/>
                <a:cs typeface="Segoe UI" panose="020B0502040204020203" pitchFamily="34" charset="0"/>
              </a:rPr>
              <a:t>and Technology, The</a:t>
            </a:r>
            <a:r>
              <a:rPr kumimoji="1" lang="ja-JP" altLang="en-US" sz="1350" spc="0" baseline="0" dirty="0">
                <a:solidFill>
                  <a:schemeClr val="bg1"/>
                </a:solidFill>
                <a:latin typeface="Segoe UI" panose="020B0502040204020203" pitchFamily="34" charset="0"/>
                <a:ea typeface="+mn-ea"/>
                <a:cs typeface="Segoe UI" panose="020B0502040204020203" pitchFamily="34" charset="0"/>
              </a:rPr>
              <a:t> </a:t>
            </a:r>
            <a:r>
              <a:rPr kumimoji="1" lang="en-US" altLang="ja-JP" sz="1350" spc="0" baseline="0" dirty="0">
                <a:solidFill>
                  <a:schemeClr val="bg1"/>
                </a:solidFill>
                <a:latin typeface="Segoe UI" panose="020B0502040204020203" pitchFamily="34" charset="0"/>
                <a:ea typeface="+mn-ea"/>
                <a:cs typeface="Segoe UI" panose="020B0502040204020203" pitchFamily="34" charset="0"/>
              </a:rPr>
              <a:t>University</a:t>
            </a:r>
            <a:r>
              <a:rPr kumimoji="1" lang="ja-JP" altLang="en-US" sz="1350" spc="0" baseline="0" dirty="0">
                <a:solidFill>
                  <a:schemeClr val="bg1"/>
                </a:solidFill>
                <a:latin typeface="Segoe UI" panose="020B0502040204020203" pitchFamily="34" charset="0"/>
                <a:ea typeface="+mn-ea"/>
                <a:cs typeface="Segoe UI" panose="020B0502040204020203" pitchFamily="34" charset="0"/>
              </a:rPr>
              <a:t> </a:t>
            </a:r>
            <a:r>
              <a:rPr kumimoji="1" lang="en-US" altLang="ja-JP" sz="1350" spc="0" baseline="0" dirty="0">
                <a:solidFill>
                  <a:schemeClr val="bg1"/>
                </a:solidFill>
                <a:latin typeface="Segoe UI" panose="020B0502040204020203" pitchFamily="34" charset="0"/>
                <a:ea typeface="+mn-ea"/>
                <a:cs typeface="Segoe UI" panose="020B0502040204020203" pitchFamily="34" charset="0"/>
              </a:rPr>
              <a:t>of</a:t>
            </a:r>
            <a:r>
              <a:rPr kumimoji="1" lang="ja-JP" altLang="en-US" sz="1350" spc="0" baseline="0" dirty="0">
                <a:solidFill>
                  <a:schemeClr val="bg1"/>
                </a:solidFill>
                <a:latin typeface="Segoe UI" panose="020B0502040204020203" pitchFamily="34" charset="0"/>
                <a:ea typeface="+mn-ea"/>
                <a:cs typeface="Segoe UI" panose="020B0502040204020203" pitchFamily="34" charset="0"/>
              </a:rPr>
              <a:t> </a:t>
            </a:r>
            <a:r>
              <a:rPr kumimoji="1" lang="en-US" altLang="ja-JP" sz="1350" spc="0" baseline="0" dirty="0">
                <a:solidFill>
                  <a:schemeClr val="bg1"/>
                </a:solidFill>
                <a:latin typeface="Segoe UI" panose="020B0502040204020203" pitchFamily="34" charset="0"/>
                <a:ea typeface="+mn-ea"/>
                <a:cs typeface="Segoe UI" panose="020B0502040204020203" pitchFamily="34" charset="0"/>
              </a:rPr>
              <a:t>Osaka. - https://sel.ist.osaka-u.ac.jp/</a:t>
            </a:r>
            <a:endParaRPr kumimoji="1" lang="ja-JP" altLang="en-US" sz="1350" spc="0" baseline="0" dirty="0">
              <a:solidFill>
                <a:schemeClr val="bg1"/>
              </a:solidFill>
              <a:latin typeface="Segoe UI" panose="020B0502040204020203" pitchFamily="34" charset="0"/>
              <a:ea typeface="+mn-ea"/>
              <a:cs typeface="Segoe UI" panose="020B0502040204020203" pitchFamily="34" charset="0"/>
            </a:endParaRPr>
          </a:p>
        </p:txBody>
      </p:sp>
      <p:grpSp>
        <p:nvGrpSpPr>
          <p:cNvPr id="6" name="グラフィックス 4">
            <a:extLst>
              <a:ext uri="{FF2B5EF4-FFF2-40B4-BE49-F238E27FC236}">
                <a16:creationId xmlns:a16="http://schemas.microsoft.com/office/drawing/2014/main" id="{3C1BCF52-A644-8F07-BDF3-B95E476C120A}"/>
              </a:ext>
            </a:extLst>
          </p:cNvPr>
          <p:cNvGrpSpPr>
            <a:grpSpLocks noChangeAspect="1"/>
          </p:cNvGrpSpPr>
          <p:nvPr/>
        </p:nvGrpSpPr>
        <p:grpSpPr>
          <a:xfrm>
            <a:off x="173344" y="6369591"/>
            <a:ext cx="445312" cy="446443"/>
            <a:chOff x="125091" y="6161694"/>
            <a:chExt cx="567879" cy="569322"/>
          </a:xfrm>
        </p:grpSpPr>
        <p:sp>
          <p:nvSpPr>
            <p:cNvPr id="9" name="フリーフォーム: 図形 8">
              <a:extLst>
                <a:ext uri="{FF2B5EF4-FFF2-40B4-BE49-F238E27FC236}">
                  <a16:creationId xmlns:a16="http://schemas.microsoft.com/office/drawing/2014/main" id="{C42F1B19-C8AC-290C-5935-C47287B65CAC}"/>
                </a:ext>
              </a:extLst>
            </p:cNvPr>
            <p:cNvSpPr/>
            <p:nvPr/>
          </p:nvSpPr>
          <p:spPr>
            <a:xfrm>
              <a:off x="125091" y="6161694"/>
              <a:ext cx="567879" cy="569322"/>
            </a:xfrm>
            <a:custGeom>
              <a:avLst/>
              <a:gdLst>
                <a:gd name="connsiteX0" fmla="*/ 33428 w 567879"/>
                <a:gd name="connsiteY0" fmla="*/ -303 h 569322"/>
                <a:gd name="connsiteX1" fmla="*/ 24 w 567879"/>
                <a:gd name="connsiteY1" fmla="*/ 33083 h 569322"/>
                <a:gd name="connsiteX2" fmla="*/ 24 w 567879"/>
                <a:gd name="connsiteY2" fmla="*/ 33083 h 569322"/>
                <a:gd name="connsiteX3" fmla="*/ 24 w 567879"/>
                <a:gd name="connsiteY3" fmla="*/ 535608 h 569322"/>
                <a:gd name="connsiteX4" fmla="*/ 33428 w 567879"/>
                <a:gd name="connsiteY4" fmla="*/ 569020 h 569322"/>
                <a:gd name="connsiteX5" fmla="*/ 33428 w 567879"/>
                <a:gd name="connsiteY5" fmla="*/ 569020 h 569322"/>
                <a:gd name="connsiteX6" fmla="*/ 534527 w 567879"/>
                <a:gd name="connsiteY6" fmla="*/ 569020 h 569322"/>
                <a:gd name="connsiteX7" fmla="*/ 567904 w 567879"/>
                <a:gd name="connsiteY7" fmla="*/ 535608 h 569322"/>
                <a:gd name="connsiteX8" fmla="*/ 567904 w 567879"/>
                <a:gd name="connsiteY8" fmla="*/ 535608 h 569322"/>
                <a:gd name="connsiteX9" fmla="*/ 567904 w 567879"/>
                <a:gd name="connsiteY9" fmla="*/ 33083 h 569322"/>
                <a:gd name="connsiteX10" fmla="*/ 534527 w 567879"/>
                <a:gd name="connsiteY10" fmla="*/ -303 h 569322"/>
                <a:gd name="connsiteX11" fmla="*/ 534527 w 567879"/>
                <a:gd name="connsiteY11" fmla="*/ -303 h 569322"/>
                <a:gd name="connsiteX12" fmla="*/ 33428 w 567879"/>
                <a:gd name="connsiteY12" fmla="*/ -303 h 56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7879" h="569322">
                  <a:moveTo>
                    <a:pt x="33428" y="-303"/>
                  </a:moveTo>
                  <a:cubicBezTo>
                    <a:pt x="15075" y="-303"/>
                    <a:pt x="24" y="14722"/>
                    <a:pt x="24" y="33083"/>
                  </a:cubicBezTo>
                  <a:lnTo>
                    <a:pt x="24" y="33083"/>
                  </a:lnTo>
                  <a:lnTo>
                    <a:pt x="24" y="535608"/>
                  </a:lnTo>
                  <a:cubicBezTo>
                    <a:pt x="24" y="553980"/>
                    <a:pt x="15075" y="569020"/>
                    <a:pt x="33428" y="569020"/>
                  </a:cubicBezTo>
                  <a:lnTo>
                    <a:pt x="33428" y="569020"/>
                  </a:lnTo>
                  <a:lnTo>
                    <a:pt x="534527" y="569020"/>
                  </a:lnTo>
                  <a:cubicBezTo>
                    <a:pt x="552882" y="569020"/>
                    <a:pt x="567904" y="553980"/>
                    <a:pt x="567904" y="535608"/>
                  </a:cubicBezTo>
                  <a:lnTo>
                    <a:pt x="567904" y="535608"/>
                  </a:lnTo>
                  <a:lnTo>
                    <a:pt x="567904" y="33083"/>
                  </a:lnTo>
                  <a:cubicBezTo>
                    <a:pt x="567904" y="14722"/>
                    <a:pt x="552882" y="-303"/>
                    <a:pt x="534527" y="-303"/>
                  </a:cubicBezTo>
                  <a:lnTo>
                    <a:pt x="534527" y="-303"/>
                  </a:lnTo>
                  <a:lnTo>
                    <a:pt x="33428" y="-303"/>
                  </a:lnTo>
                  <a:close/>
                </a:path>
              </a:pathLst>
            </a:custGeom>
            <a:gradFill>
              <a:gsLst>
                <a:gs pos="0">
                  <a:srgbClr val="208BC1"/>
                </a:gs>
                <a:gs pos="50000">
                  <a:srgbClr val="286AAF">
                    <a:alpha val="97647"/>
                  </a:srgbClr>
                </a:gs>
                <a:gs pos="100000">
                  <a:srgbClr val="314A9E">
                    <a:alpha val="95294"/>
                  </a:srgbClr>
                </a:gs>
              </a:gsLst>
              <a:lin ang="6791777" scaled="1"/>
            </a:gradFill>
            <a:ln w="2898" cap="flat">
              <a:noFill/>
              <a:prstDash val="solid"/>
              <a:miter/>
            </a:ln>
          </p:spPr>
          <p:txBody>
            <a:bodyPr rtlCol="0" anchor="ctr"/>
            <a:lstStyle/>
            <a:p>
              <a:endParaRPr lang="ja-JP" altLang="en-US"/>
            </a:p>
          </p:txBody>
        </p:sp>
        <p:grpSp>
          <p:nvGrpSpPr>
            <p:cNvPr id="11" name="グラフィックス 4">
              <a:extLst>
                <a:ext uri="{FF2B5EF4-FFF2-40B4-BE49-F238E27FC236}">
                  <a16:creationId xmlns:a16="http://schemas.microsoft.com/office/drawing/2014/main" id="{57364A74-599C-F90E-7DB3-2BA2B1E68645}"/>
                </a:ext>
              </a:extLst>
            </p:cNvPr>
            <p:cNvGrpSpPr/>
            <p:nvPr/>
          </p:nvGrpSpPr>
          <p:grpSpPr>
            <a:xfrm>
              <a:off x="180304" y="6202778"/>
              <a:ext cx="451746" cy="490004"/>
              <a:chOff x="180304" y="6202778"/>
              <a:chExt cx="451746" cy="490004"/>
            </a:xfrm>
            <a:solidFill>
              <a:srgbClr val="FFFFFF"/>
            </a:solidFill>
          </p:grpSpPr>
          <p:sp>
            <p:nvSpPr>
              <p:cNvPr id="12" name="フリーフォーム: 図形 11">
                <a:extLst>
                  <a:ext uri="{FF2B5EF4-FFF2-40B4-BE49-F238E27FC236}">
                    <a16:creationId xmlns:a16="http://schemas.microsoft.com/office/drawing/2014/main" id="{FBEB5F79-347F-42BD-55CB-42D945D1BC07}"/>
                  </a:ext>
                </a:extLst>
              </p:cNvPr>
              <p:cNvSpPr/>
              <p:nvPr/>
            </p:nvSpPr>
            <p:spPr>
              <a:xfrm>
                <a:off x="180304" y="6379929"/>
                <a:ext cx="114843" cy="18845"/>
              </a:xfrm>
              <a:custGeom>
                <a:avLst/>
                <a:gdLst>
                  <a:gd name="connsiteX0" fmla="*/ 115170 w 114843"/>
                  <a:gd name="connsiteY0" fmla="*/ 9763 h 18845"/>
                  <a:gd name="connsiteX1" fmla="*/ 105151 w 114843"/>
                  <a:gd name="connsiteY1" fmla="*/ 19193 h 18845"/>
                  <a:gd name="connsiteX2" fmla="*/ 10352 w 114843"/>
                  <a:gd name="connsiteY2" fmla="*/ 19193 h 18845"/>
                  <a:gd name="connsiteX3" fmla="*/ 327 w 114843"/>
                  <a:gd name="connsiteY3" fmla="*/ 9763 h 18845"/>
                  <a:gd name="connsiteX4" fmla="*/ 10352 w 114843"/>
                  <a:gd name="connsiteY4" fmla="*/ 347 h 18845"/>
                  <a:gd name="connsiteX5" fmla="*/ 105151 w 114843"/>
                  <a:gd name="connsiteY5" fmla="*/ 347 h 18845"/>
                  <a:gd name="connsiteX6" fmla="*/ 115170 w 114843"/>
                  <a:gd name="connsiteY6" fmla="*/ 9763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5">
                    <a:moveTo>
                      <a:pt x="115170" y="9763"/>
                    </a:moveTo>
                    <a:cubicBezTo>
                      <a:pt x="115170" y="14943"/>
                      <a:pt x="110670" y="19193"/>
                      <a:pt x="105151" y="19193"/>
                    </a:cubicBezTo>
                    <a:lnTo>
                      <a:pt x="10352" y="19193"/>
                    </a:lnTo>
                    <a:cubicBezTo>
                      <a:pt x="4841" y="19193"/>
                      <a:pt x="327" y="14946"/>
                      <a:pt x="327" y="9763"/>
                    </a:cubicBezTo>
                    <a:cubicBezTo>
                      <a:pt x="327" y="4580"/>
                      <a:pt x="4839" y="347"/>
                      <a:pt x="10352" y="347"/>
                    </a:cubicBezTo>
                    <a:lnTo>
                      <a:pt x="105151" y="347"/>
                    </a:lnTo>
                    <a:cubicBezTo>
                      <a:pt x="110673" y="347"/>
                      <a:pt x="115170" y="4583"/>
                      <a:pt x="115170" y="9763"/>
                    </a:cubicBezTo>
                  </a:path>
                </a:pathLst>
              </a:custGeom>
              <a:solidFill>
                <a:srgbClr val="FFFFFF"/>
              </a:solidFill>
              <a:ln w="2898" cap="flat">
                <a:noFill/>
                <a:prstDash val="solid"/>
                <a:miter/>
              </a:ln>
            </p:spPr>
            <p:txBody>
              <a:bodyPr rtlCol="0" anchor="ctr"/>
              <a:lstStyle/>
              <a:p>
                <a:endParaRPr lang="ja-JP" altLang="en-US"/>
              </a:p>
            </p:txBody>
          </p:sp>
          <p:sp>
            <p:nvSpPr>
              <p:cNvPr id="13" name="フリーフォーム: 図形 12">
                <a:extLst>
                  <a:ext uri="{FF2B5EF4-FFF2-40B4-BE49-F238E27FC236}">
                    <a16:creationId xmlns:a16="http://schemas.microsoft.com/office/drawing/2014/main" id="{62D0B54E-1B61-AFCA-CD18-BD85CC87FEC0}"/>
                  </a:ext>
                </a:extLst>
              </p:cNvPr>
              <p:cNvSpPr/>
              <p:nvPr/>
            </p:nvSpPr>
            <p:spPr>
              <a:xfrm>
                <a:off x="180304" y="6438377"/>
                <a:ext cx="114843" cy="18845"/>
              </a:xfrm>
              <a:custGeom>
                <a:avLst/>
                <a:gdLst>
                  <a:gd name="connsiteX0" fmla="*/ 115170 w 114843"/>
                  <a:gd name="connsiteY0" fmla="*/ 9719 h 18845"/>
                  <a:gd name="connsiteX1" fmla="*/ 105151 w 114843"/>
                  <a:gd name="connsiteY1" fmla="*/ 19144 h 18845"/>
                  <a:gd name="connsiteX2" fmla="*/ 10352 w 114843"/>
                  <a:gd name="connsiteY2" fmla="*/ 19144 h 18845"/>
                  <a:gd name="connsiteX3" fmla="*/ 327 w 114843"/>
                  <a:gd name="connsiteY3" fmla="*/ 9719 h 18845"/>
                  <a:gd name="connsiteX4" fmla="*/ 10352 w 114843"/>
                  <a:gd name="connsiteY4" fmla="*/ 298 h 18845"/>
                  <a:gd name="connsiteX5" fmla="*/ 105151 w 114843"/>
                  <a:gd name="connsiteY5" fmla="*/ 298 h 18845"/>
                  <a:gd name="connsiteX6" fmla="*/ 115170 w 114843"/>
                  <a:gd name="connsiteY6" fmla="*/ 9719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5">
                    <a:moveTo>
                      <a:pt x="115170" y="9719"/>
                    </a:moveTo>
                    <a:cubicBezTo>
                      <a:pt x="115170" y="14905"/>
                      <a:pt x="110670" y="19144"/>
                      <a:pt x="105151" y="19144"/>
                    </a:cubicBezTo>
                    <a:lnTo>
                      <a:pt x="10352" y="19144"/>
                    </a:lnTo>
                    <a:cubicBezTo>
                      <a:pt x="4841" y="19144"/>
                      <a:pt x="327" y="14905"/>
                      <a:pt x="327" y="9719"/>
                    </a:cubicBezTo>
                    <a:cubicBezTo>
                      <a:pt x="327" y="4542"/>
                      <a:pt x="4839" y="298"/>
                      <a:pt x="10352" y="298"/>
                    </a:cubicBezTo>
                    <a:lnTo>
                      <a:pt x="105151" y="298"/>
                    </a:lnTo>
                    <a:cubicBezTo>
                      <a:pt x="110673" y="301"/>
                      <a:pt x="115170" y="4545"/>
                      <a:pt x="115170" y="9719"/>
                    </a:cubicBezTo>
                  </a:path>
                </a:pathLst>
              </a:custGeom>
              <a:solidFill>
                <a:srgbClr val="FFFFFF"/>
              </a:solidFill>
              <a:ln w="2898" cap="flat">
                <a:noFill/>
                <a:prstDash val="solid"/>
                <a:miter/>
              </a:ln>
            </p:spPr>
            <p:txBody>
              <a:bodyPr rtlCol="0" anchor="ctr"/>
              <a:lstStyle/>
              <a:p>
                <a:endParaRPr lang="ja-JP" altLang="en-US"/>
              </a:p>
            </p:txBody>
          </p:sp>
          <p:sp>
            <p:nvSpPr>
              <p:cNvPr id="14" name="フリーフォーム: 図形 13">
                <a:extLst>
                  <a:ext uri="{FF2B5EF4-FFF2-40B4-BE49-F238E27FC236}">
                    <a16:creationId xmlns:a16="http://schemas.microsoft.com/office/drawing/2014/main" id="{1C8CFC7F-B1C9-F3A8-9146-64C8A29B1F4A}"/>
                  </a:ext>
                </a:extLst>
              </p:cNvPr>
              <p:cNvSpPr/>
              <p:nvPr/>
            </p:nvSpPr>
            <p:spPr>
              <a:xfrm>
                <a:off x="180304" y="6497458"/>
                <a:ext cx="114843" cy="18848"/>
              </a:xfrm>
              <a:custGeom>
                <a:avLst/>
                <a:gdLst>
                  <a:gd name="connsiteX0" fmla="*/ 115170 w 114843"/>
                  <a:gd name="connsiteY0" fmla="*/ 9689 h 18848"/>
                  <a:gd name="connsiteX1" fmla="*/ 105151 w 114843"/>
                  <a:gd name="connsiteY1" fmla="*/ 19096 h 18848"/>
                  <a:gd name="connsiteX2" fmla="*/ 10352 w 114843"/>
                  <a:gd name="connsiteY2" fmla="*/ 19096 h 18848"/>
                  <a:gd name="connsiteX3" fmla="*/ 327 w 114843"/>
                  <a:gd name="connsiteY3" fmla="*/ 9689 h 18848"/>
                  <a:gd name="connsiteX4" fmla="*/ 10352 w 114843"/>
                  <a:gd name="connsiteY4" fmla="*/ 247 h 18848"/>
                  <a:gd name="connsiteX5" fmla="*/ 105151 w 114843"/>
                  <a:gd name="connsiteY5" fmla="*/ 247 h 18848"/>
                  <a:gd name="connsiteX6" fmla="*/ 115170 w 114843"/>
                  <a:gd name="connsiteY6" fmla="*/ 9689 h 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8">
                    <a:moveTo>
                      <a:pt x="115170" y="9689"/>
                    </a:moveTo>
                    <a:cubicBezTo>
                      <a:pt x="115170" y="14878"/>
                      <a:pt x="110670" y="19096"/>
                      <a:pt x="105151" y="19096"/>
                    </a:cubicBezTo>
                    <a:lnTo>
                      <a:pt x="10352" y="19096"/>
                    </a:lnTo>
                    <a:cubicBezTo>
                      <a:pt x="4841" y="19096"/>
                      <a:pt x="327" y="14878"/>
                      <a:pt x="327" y="9689"/>
                    </a:cubicBezTo>
                    <a:cubicBezTo>
                      <a:pt x="327" y="4501"/>
                      <a:pt x="4839" y="247"/>
                      <a:pt x="10352" y="247"/>
                    </a:cubicBezTo>
                    <a:lnTo>
                      <a:pt x="105151" y="247"/>
                    </a:lnTo>
                    <a:cubicBezTo>
                      <a:pt x="110673" y="247"/>
                      <a:pt x="115170" y="4501"/>
                      <a:pt x="115170" y="9689"/>
                    </a:cubicBezTo>
                  </a:path>
                </a:pathLst>
              </a:custGeom>
              <a:solidFill>
                <a:srgbClr val="FFFFFF"/>
              </a:solidFill>
              <a:ln w="2898" cap="flat">
                <a:noFill/>
                <a:prstDash val="solid"/>
                <a:miter/>
              </a:ln>
            </p:spPr>
            <p:txBody>
              <a:bodyPr rtlCol="0" anchor="ctr"/>
              <a:lstStyle/>
              <a:p>
                <a:endParaRPr lang="ja-JP" altLang="en-US"/>
              </a:p>
            </p:txBody>
          </p:sp>
          <p:sp>
            <p:nvSpPr>
              <p:cNvPr id="15" name="フリーフォーム: 図形 14">
                <a:extLst>
                  <a:ext uri="{FF2B5EF4-FFF2-40B4-BE49-F238E27FC236}">
                    <a16:creationId xmlns:a16="http://schemas.microsoft.com/office/drawing/2014/main" id="{971C17AD-6512-A84D-239E-675DDDDA9EC8}"/>
                  </a:ext>
                </a:extLst>
              </p:cNvPr>
              <p:cNvSpPr/>
              <p:nvPr/>
            </p:nvSpPr>
            <p:spPr>
              <a:xfrm>
                <a:off x="180304" y="6379928"/>
                <a:ext cx="18845" cy="77296"/>
              </a:xfrm>
              <a:custGeom>
                <a:avLst/>
                <a:gdLst>
                  <a:gd name="connsiteX0" fmla="*/ 9659 w 18845"/>
                  <a:gd name="connsiteY0" fmla="*/ 77587 h 77296"/>
                  <a:gd name="connsiteX1" fmla="*/ 237 w 18845"/>
                  <a:gd name="connsiteY1" fmla="*/ 67561 h 77296"/>
                  <a:gd name="connsiteX2" fmla="*/ 237 w 18845"/>
                  <a:gd name="connsiteY2" fmla="*/ 10306 h 77296"/>
                  <a:gd name="connsiteX3" fmla="*/ 9659 w 18845"/>
                  <a:gd name="connsiteY3" fmla="*/ 290 h 77296"/>
                  <a:gd name="connsiteX4" fmla="*/ 19083 w 18845"/>
                  <a:gd name="connsiteY4" fmla="*/ 10306 h 77296"/>
                  <a:gd name="connsiteX5" fmla="*/ 19083 w 18845"/>
                  <a:gd name="connsiteY5" fmla="*/ 67561 h 77296"/>
                  <a:gd name="connsiteX6" fmla="*/ 9659 w 18845"/>
                  <a:gd name="connsiteY6" fmla="*/ 77587 h 77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5" h="77296">
                    <a:moveTo>
                      <a:pt x="9659" y="77587"/>
                    </a:moveTo>
                    <a:cubicBezTo>
                      <a:pt x="4482" y="77587"/>
                      <a:pt x="237" y="73075"/>
                      <a:pt x="237" y="67561"/>
                    </a:cubicBezTo>
                    <a:lnTo>
                      <a:pt x="237" y="10306"/>
                    </a:lnTo>
                    <a:cubicBezTo>
                      <a:pt x="237" y="4799"/>
                      <a:pt x="4482" y="290"/>
                      <a:pt x="9659" y="290"/>
                    </a:cubicBezTo>
                    <a:cubicBezTo>
                      <a:pt x="14835" y="290"/>
                      <a:pt x="19083" y="4799"/>
                      <a:pt x="19083" y="10306"/>
                    </a:cubicBezTo>
                    <a:lnTo>
                      <a:pt x="19083" y="67561"/>
                    </a:lnTo>
                    <a:cubicBezTo>
                      <a:pt x="19083" y="73072"/>
                      <a:pt x="14833" y="77587"/>
                      <a:pt x="9659" y="77587"/>
                    </a:cubicBezTo>
                  </a:path>
                </a:pathLst>
              </a:custGeom>
              <a:solidFill>
                <a:srgbClr val="FFFFFF"/>
              </a:solidFill>
              <a:ln w="2898" cap="flat">
                <a:noFill/>
                <a:prstDash val="solid"/>
                <a:miter/>
              </a:ln>
            </p:spPr>
            <p:txBody>
              <a:bodyPr rtlCol="0" anchor="ctr"/>
              <a:lstStyle/>
              <a:p>
                <a:endParaRPr lang="ja-JP" altLang="en-US"/>
              </a:p>
            </p:txBody>
          </p:sp>
          <p:sp>
            <p:nvSpPr>
              <p:cNvPr id="16" name="フリーフォーム: 図形 15">
                <a:extLst>
                  <a:ext uri="{FF2B5EF4-FFF2-40B4-BE49-F238E27FC236}">
                    <a16:creationId xmlns:a16="http://schemas.microsoft.com/office/drawing/2014/main" id="{6E45E59D-5C5F-29DB-A50A-081693D9699E}"/>
                  </a:ext>
                </a:extLst>
              </p:cNvPr>
              <p:cNvSpPr/>
              <p:nvPr/>
            </p:nvSpPr>
            <p:spPr>
              <a:xfrm>
                <a:off x="180304" y="6439027"/>
                <a:ext cx="18845" cy="77279"/>
              </a:xfrm>
              <a:custGeom>
                <a:avLst/>
                <a:gdLst>
                  <a:gd name="connsiteX0" fmla="*/ 9659 w 18845"/>
                  <a:gd name="connsiteY0" fmla="*/ 77519 h 77279"/>
                  <a:gd name="connsiteX1" fmla="*/ 237 w 18845"/>
                  <a:gd name="connsiteY1" fmla="*/ 67517 h 77279"/>
                  <a:gd name="connsiteX2" fmla="*/ 237 w 18845"/>
                  <a:gd name="connsiteY2" fmla="*/ 10256 h 77279"/>
                  <a:gd name="connsiteX3" fmla="*/ 9659 w 18845"/>
                  <a:gd name="connsiteY3" fmla="*/ 239 h 77279"/>
                  <a:gd name="connsiteX4" fmla="*/ 19083 w 18845"/>
                  <a:gd name="connsiteY4" fmla="*/ 10256 h 77279"/>
                  <a:gd name="connsiteX5" fmla="*/ 19083 w 18845"/>
                  <a:gd name="connsiteY5" fmla="*/ 67514 h 77279"/>
                  <a:gd name="connsiteX6" fmla="*/ 9659 w 18845"/>
                  <a:gd name="connsiteY6" fmla="*/ 77519 h 7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5" h="77279">
                    <a:moveTo>
                      <a:pt x="9659" y="77519"/>
                    </a:moveTo>
                    <a:cubicBezTo>
                      <a:pt x="4482" y="77519"/>
                      <a:pt x="237" y="73027"/>
                      <a:pt x="237" y="67517"/>
                    </a:cubicBezTo>
                    <a:lnTo>
                      <a:pt x="237" y="10256"/>
                    </a:lnTo>
                    <a:cubicBezTo>
                      <a:pt x="237" y="4746"/>
                      <a:pt x="4482" y="239"/>
                      <a:pt x="9659" y="239"/>
                    </a:cubicBezTo>
                    <a:cubicBezTo>
                      <a:pt x="14835" y="239"/>
                      <a:pt x="19083" y="4743"/>
                      <a:pt x="19083" y="10256"/>
                    </a:cubicBezTo>
                    <a:lnTo>
                      <a:pt x="19083" y="67514"/>
                    </a:lnTo>
                    <a:cubicBezTo>
                      <a:pt x="19083" y="73027"/>
                      <a:pt x="14833" y="77519"/>
                      <a:pt x="9659" y="77519"/>
                    </a:cubicBezTo>
                  </a:path>
                </a:pathLst>
              </a:custGeom>
              <a:solidFill>
                <a:srgbClr val="FFFFFF"/>
              </a:solidFill>
              <a:ln w="2898" cap="flat">
                <a:noFill/>
                <a:prstDash val="solid"/>
                <a:miter/>
              </a:ln>
            </p:spPr>
            <p:txBody>
              <a:bodyPr rtlCol="0" anchor="ctr"/>
              <a:lstStyle/>
              <a:p>
                <a:endParaRPr lang="ja-JP" altLang="en-US"/>
              </a:p>
            </p:txBody>
          </p:sp>
          <p:sp>
            <p:nvSpPr>
              <p:cNvPr id="17" name="フリーフォーム: 図形 16">
                <a:extLst>
                  <a:ext uri="{FF2B5EF4-FFF2-40B4-BE49-F238E27FC236}">
                    <a16:creationId xmlns:a16="http://schemas.microsoft.com/office/drawing/2014/main" id="{E90EB8C0-0E7C-1B1E-854A-BF753E09D8D3}"/>
                  </a:ext>
                </a:extLst>
              </p:cNvPr>
              <p:cNvSpPr/>
              <p:nvPr/>
            </p:nvSpPr>
            <p:spPr>
              <a:xfrm>
                <a:off x="180304" y="6222003"/>
                <a:ext cx="114843" cy="18845"/>
              </a:xfrm>
              <a:custGeom>
                <a:avLst/>
                <a:gdLst>
                  <a:gd name="connsiteX0" fmla="*/ 115170 w 114843"/>
                  <a:gd name="connsiteY0" fmla="*/ 9906 h 18845"/>
                  <a:gd name="connsiteX1" fmla="*/ 105151 w 114843"/>
                  <a:gd name="connsiteY1" fmla="*/ 19327 h 18845"/>
                  <a:gd name="connsiteX2" fmla="*/ 10352 w 114843"/>
                  <a:gd name="connsiteY2" fmla="*/ 19327 h 18845"/>
                  <a:gd name="connsiteX3" fmla="*/ 327 w 114843"/>
                  <a:gd name="connsiteY3" fmla="*/ 9906 h 18845"/>
                  <a:gd name="connsiteX4" fmla="*/ 10352 w 114843"/>
                  <a:gd name="connsiteY4" fmla="*/ 481 h 18845"/>
                  <a:gd name="connsiteX5" fmla="*/ 105151 w 114843"/>
                  <a:gd name="connsiteY5" fmla="*/ 481 h 18845"/>
                  <a:gd name="connsiteX6" fmla="*/ 115170 w 114843"/>
                  <a:gd name="connsiteY6" fmla="*/ 9906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5">
                    <a:moveTo>
                      <a:pt x="115170" y="9906"/>
                    </a:moveTo>
                    <a:cubicBezTo>
                      <a:pt x="115170" y="15085"/>
                      <a:pt x="110670" y="19327"/>
                      <a:pt x="105151" y="19327"/>
                    </a:cubicBezTo>
                    <a:lnTo>
                      <a:pt x="10352" y="19327"/>
                    </a:lnTo>
                    <a:cubicBezTo>
                      <a:pt x="4841" y="19327"/>
                      <a:pt x="327" y="15088"/>
                      <a:pt x="327" y="9906"/>
                    </a:cubicBezTo>
                    <a:cubicBezTo>
                      <a:pt x="327" y="4717"/>
                      <a:pt x="4839" y="481"/>
                      <a:pt x="10352" y="481"/>
                    </a:cubicBezTo>
                    <a:lnTo>
                      <a:pt x="105151" y="481"/>
                    </a:lnTo>
                    <a:cubicBezTo>
                      <a:pt x="110673" y="481"/>
                      <a:pt x="115170" y="4717"/>
                      <a:pt x="115170" y="9906"/>
                    </a:cubicBezTo>
                  </a:path>
                </a:pathLst>
              </a:custGeom>
              <a:solidFill>
                <a:srgbClr val="FFFFFF"/>
              </a:solidFill>
              <a:ln w="2898" cap="flat">
                <a:noFill/>
                <a:prstDash val="solid"/>
                <a:miter/>
              </a:ln>
            </p:spPr>
            <p:txBody>
              <a:bodyPr rtlCol="0" anchor="ctr"/>
              <a:lstStyle/>
              <a:p>
                <a:endParaRPr lang="ja-JP" altLang="en-US"/>
              </a:p>
            </p:txBody>
          </p:sp>
          <p:sp>
            <p:nvSpPr>
              <p:cNvPr id="18" name="フリーフォーム: 図形 17">
                <a:extLst>
                  <a:ext uri="{FF2B5EF4-FFF2-40B4-BE49-F238E27FC236}">
                    <a16:creationId xmlns:a16="http://schemas.microsoft.com/office/drawing/2014/main" id="{6B370827-B6B0-F586-CBF7-8050E3EA849E}"/>
                  </a:ext>
                </a:extLst>
              </p:cNvPr>
              <p:cNvSpPr/>
              <p:nvPr/>
            </p:nvSpPr>
            <p:spPr>
              <a:xfrm>
                <a:off x="180304" y="6280781"/>
                <a:ext cx="114843" cy="18840"/>
              </a:xfrm>
              <a:custGeom>
                <a:avLst/>
                <a:gdLst>
                  <a:gd name="connsiteX0" fmla="*/ 115170 w 114843"/>
                  <a:gd name="connsiteY0" fmla="*/ 9856 h 18840"/>
                  <a:gd name="connsiteX1" fmla="*/ 105151 w 114843"/>
                  <a:gd name="connsiteY1" fmla="*/ 19272 h 18840"/>
                  <a:gd name="connsiteX2" fmla="*/ 10352 w 114843"/>
                  <a:gd name="connsiteY2" fmla="*/ 19272 h 18840"/>
                  <a:gd name="connsiteX3" fmla="*/ 327 w 114843"/>
                  <a:gd name="connsiteY3" fmla="*/ 9856 h 18840"/>
                  <a:gd name="connsiteX4" fmla="*/ 10352 w 114843"/>
                  <a:gd name="connsiteY4" fmla="*/ 431 h 18840"/>
                  <a:gd name="connsiteX5" fmla="*/ 105151 w 114843"/>
                  <a:gd name="connsiteY5" fmla="*/ 431 h 18840"/>
                  <a:gd name="connsiteX6" fmla="*/ 115170 w 114843"/>
                  <a:gd name="connsiteY6" fmla="*/ 9856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0">
                    <a:moveTo>
                      <a:pt x="115170" y="9856"/>
                    </a:moveTo>
                    <a:cubicBezTo>
                      <a:pt x="115170" y="15027"/>
                      <a:pt x="110670" y="19272"/>
                      <a:pt x="105151" y="19272"/>
                    </a:cubicBezTo>
                    <a:lnTo>
                      <a:pt x="10352" y="19272"/>
                    </a:lnTo>
                    <a:cubicBezTo>
                      <a:pt x="4841" y="19272"/>
                      <a:pt x="327" y="15027"/>
                      <a:pt x="327" y="9856"/>
                    </a:cubicBezTo>
                    <a:cubicBezTo>
                      <a:pt x="327" y="4662"/>
                      <a:pt x="4839" y="431"/>
                      <a:pt x="10352" y="431"/>
                    </a:cubicBezTo>
                    <a:lnTo>
                      <a:pt x="105151" y="431"/>
                    </a:lnTo>
                    <a:cubicBezTo>
                      <a:pt x="110673" y="431"/>
                      <a:pt x="115170" y="4662"/>
                      <a:pt x="115170" y="9856"/>
                    </a:cubicBezTo>
                  </a:path>
                </a:pathLst>
              </a:custGeom>
              <a:solidFill>
                <a:srgbClr val="FFFFFF"/>
              </a:solidFill>
              <a:ln w="2898" cap="flat">
                <a:noFill/>
                <a:prstDash val="solid"/>
                <a:miter/>
              </a:ln>
            </p:spPr>
            <p:txBody>
              <a:bodyPr rtlCol="0" anchor="ctr"/>
              <a:lstStyle/>
              <a:p>
                <a:endParaRPr lang="ja-JP" altLang="en-US"/>
              </a:p>
            </p:txBody>
          </p:sp>
          <p:sp>
            <p:nvSpPr>
              <p:cNvPr id="19" name="フリーフォーム: 図形 18">
                <a:extLst>
                  <a:ext uri="{FF2B5EF4-FFF2-40B4-BE49-F238E27FC236}">
                    <a16:creationId xmlns:a16="http://schemas.microsoft.com/office/drawing/2014/main" id="{D174E952-EEB2-1BDD-CB08-6E05DAE58375}"/>
                  </a:ext>
                </a:extLst>
              </p:cNvPr>
              <p:cNvSpPr/>
              <p:nvPr/>
            </p:nvSpPr>
            <p:spPr>
              <a:xfrm>
                <a:off x="180304" y="6339547"/>
                <a:ext cx="114843" cy="18842"/>
              </a:xfrm>
              <a:custGeom>
                <a:avLst/>
                <a:gdLst>
                  <a:gd name="connsiteX0" fmla="*/ 115170 w 114843"/>
                  <a:gd name="connsiteY0" fmla="*/ 9803 h 18842"/>
                  <a:gd name="connsiteX1" fmla="*/ 105151 w 114843"/>
                  <a:gd name="connsiteY1" fmla="*/ 19225 h 18842"/>
                  <a:gd name="connsiteX2" fmla="*/ 10352 w 114843"/>
                  <a:gd name="connsiteY2" fmla="*/ 19225 h 18842"/>
                  <a:gd name="connsiteX3" fmla="*/ 327 w 114843"/>
                  <a:gd name="connsiteY3" fmla="*/ 9803 h 18842"/>
                  <a:gd name="connsiteX4" fmla="*/ 10352 w 114843"/>
                  <a:gd name="connsiteY4" fmla="*/ 382 h 18842"/>
                  <a:gd name="connsiteX5" fmla="*/ 105151 w 114843"/>
                  <a:gd name="connsiteY5" fmla="*/ 382 h 18842"/>
                  <a:gd name="connsiteX6" fmla="*/ 115170 w 114843"/>
                  <a:gd name="connsiteY6" fmla="*/ 9803 h 1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3" h="18842">
                    <a:moveTo>
                      <a:pt x="115170" y="9803"/>
                    </a:moveTo>
                    <a:cubicBezTo>
                      <a:pt x="115170" y="14980"/>
                      <a:pt x="110670" y="19225"/>
                      <a:pt x="105151" y="19225"/>
                    </a:cubicBezTo>
                    <a:lnTo>
                      <a:pt x="10352" y="19225"/>
                    </a:lnTo>
                    <a:cubicBezTo>
                      <a:pt x="4841" y="19225"/>
                      <a:pt x="327" y="14980"/>
                      <a:pt x="327" y="9803"/>
                    </a:cubicBezTo>
                    <a:cubicBezTo>
                      <a:pt x="327" y="4623"/>
                      <a:pt x="4839" y="382"/>
                      <a:pt x="10352" y="382"/>
                    </a:cubicBezTo>
                    <a:lnTo>
                      <a:pt x="105151" y="382"/>
                    </a:lnTo>
                    <a:cubicBezTo>
                      <a:pt x="110673" y="382"/>
                      <a:pt x="115170" y="4623"/>
                      <a:pt x="115170" y="9803"/>
                    </a:cubicBezTo>
                  </a:path>
                </a:pathLst>
              </a:custGeom>
              <a:solidFill>
                <a:srgbClr val="FFFFFF"/>
              </a:solidFill>
              <a:ln w="2898" cap="flat">
                <a:noFill/>
                <a:prstDash val="solid"/>
                <a:miter/>
              </a:ln>
            </p:spPr>
            <p:txBody>
              <a:bodyPr rtlCol="0" anchor="ctr"/>
              <a:lstStyle/>
              <a:p>
                <a:endParaRPr lang="ja-JP" altLang="en-US"/>
              </a:p>
            </p:txBody>
          </p:sp>
          <p:sp>
            <p:nvSpPr>
              <p:cNvPr id="20" name="フリーフォーム: 図形 19">
                <a:extLst>
                  <a:ext uri="{FF2B5EF4-FFF2-40B4-BE49-F238E27FC236}">
                    <a16:creationId xmlns:a16="http://schemas.microsoft.com/office/drawing/2014/main" id="{FD6B6DF0-FFB5-4FC1-F0B3-FCD6E2C1A44B}"/>
                  </a:ext>
                </a:extLst>
              </p:cNvPr>
              <p:cNvSpPr/>
              <p:nvPr/>
            </p:nvSpPr>
            <p:spPr>
              <a:xfrm>
                <a:off x="180304" y="6222004"/>
                <a:ext cx="18845" cy="77616"/>
              </a:xfrm>
              <a:custGeom>
                <a:avLst/>
                <a:gdLst>
                  <a:gd name="connsiteX0" fmla="*/ 9659 w 18845"/>
                  <a:gd name="connsiteY0" fmla="*/ 78040 h 77616"/>
                  <a:gd name="connsiteX1" fmla="*/ 237 w 18845"/>
                  <a:gd name="connsiteY1" fmla="*/ 68020 h 77616"/>
                  <a:gd name="connsiteX2" fmla="*/ 237 w 18845"/>
                  <a:gd name="connsiteY2" fmla="*/ 10443 h 77616"/>
                  <a:gd name="connsiteX3" fmla="*/ 9659 w 18845"/>
                  <a:gd name="connsiteY3" fmla="*/ 423 h 77616"/>
                  <a:gd name="connsiteX4" fmla="*/ 19083 w 18845"/>
                  <a:gd name="connsiteY4" fmla="*/ 10443 h 77616"/>
                  <a:gd name="connsiteX5" fmla="*/ 19083 w 18845"/>
                  <a:gd name="connsiteY5" fmla="*/ 68020 h 77616"/>
                  <a:gd name="connsiteX6" fmla="*/ 9659 w 18845"/>
                  <a:gd name="connsiteY6" fmla="*/ 78040 h 7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5" h="77616">
                    <a:moveTo>
                      <a:pt x="9659" y="78040"/>
                    </a:moveTo>
                    <a:cubicBezTo>
                      <a:pt x="4482" y="78040"/>
                      <a:pt x="237" y="73537"/>
                      <a:pt x="237" y="68020"/>
                    </a:cubicBezTo>
                    <a:lnTo>
                      <a:pt x="237" y="10443"/>
                    </a:lnTo>
                    <a:cubicBezTo>
                      <a:pt x="237" y="4932"/>
                      <a:pt x="4482" y="423"/>
                      <a:pt x="9659" y="423"/>
                    </a:cubicBezTo>
                    <a:cubicBezTo>
                      <a:pt x="14835" y="423"/>
                      <a:pt x="19083" y="4932"/>
                      <a:pt x="19083" y="10443"/>
                    </a:cubicBezTo>
                    <a:lnTo>
                      <a:pt x="19083" y="68020"/>
                    </a:lnTo>
                    <a:cubicBezTo>
                      <a:pt x="19083" y="73537"/>
                      <a:pt x="14833" y="78040"/>
                      <a:pt x="9659" y="78040"/>
                    </a:cubicBezTo>
                  </a:path>
                </a:pathLst>
              </a:custGeom>
              <a:solidFill>
                <a:srgbClr val="FFFFFF"/>
              </a:solidFill>
              <a:ln w="2898" cap="flat">
                <a:noFill/>
                <a:prstDash val="solid"/>
                <a:miter/>
              </a:ln>
            </p:spPr>
            <p:txBody>
              <a:bodyPr rtlCol="0" anchor="ctr"/>
              <a:lstStyle/>
              <a:p>
                <a:endParaRPr lang="ja-JP" altLang="en-US"/>
              </a:p>
            </p:txBody>
          </p:sp>
          <p:sp>
            <p:nvSpPr>
              <p:cNvPr id="21" name="フリーフォーム: 図形 20">
                <a:extLst>
                  <a:ext uri="{FF2B5EF4-FFF2-40B4-BE49-F238E27FC236}">
                    <a16:creationId xmlns:a16="http://schemas.microsoft.com/office/drawing/2014/main" id="{8769BF83-3BC7-A992-1C7A-299A6ECBFF9A}"/>
                  </a:ext>
                </a:extLst>
              </p:cNvPr>
              <p:cNvSpPr/>
              <p:nvPr/>
            </p:nvSpPr>
            <p:spPr>
              <a:xfrm>
                <a:off x="276316" y="6280776"/>
                <a:ext cx="18834" cy="77610"/>
              </a:xfrm>
              <a:custGeom>
                <a:avLst/>
                <a:gdLst>
                  <a:gd name="connsiteX0" fmla="*/ 9731 w 18834"/>
                  <a:gd name="connsiteY0" fmla="*/ 77984 h 77610"/>
                  <a:gd name="connsiteX1" fmla="*/ 319 w 18834"/>
                  <a:gd name="connsiteY1" fmla="*/ 67967 h 77610"/>
                  <a:gd name="connsiteX2" fmla="*/ 319 w 18834"/>
                  <a:gd name="connsiteY2" fmla="*/ 10384 h 77610"/>
                  <a:gd name="connsiteX3" fmla="*/ 9731 w 18834"/>
                  <a:gd name="connsiteY3" fmla="*/ 374 h 77610"/>
                  <a:gd name="connsiteX4" fmla="*/ 19153 w 18834"/>
                  <a:gd name="connsiteY4" fmla="*/ 10384 h 77610"/>
                  <a:gd name="connsiteX5" fmla="*/ 19153 w 18834"/>
                  <a:gd name="connsiteY5" fmla="*/ 67967 h 77610"/>
                  <a:gd name="connsiteX6" fmla="*/ 9731 w 18834"/>
                  <a:gd name="connsiteY6" fmla="*/ 77984 h 77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4" h="77610">
                    <a:moveTo>
                      <a:pt x="9731" y="77984"/>
                    </a:moveTo>
                    <a:cubicBezTo>
                      <a:pt x="4555" y="77984"/>
                      <a:pt x="319" y="73484"/>
                      <a:pt x="319" y="67967"/>
                    </a:cubicBezTo>
                    <a:lnTo>
                      <a:pt x="319" y="10384"/>
                    </a:lnTo>
                    <a:cubicBezTo>
                      <a:pt x="319" y="4880"/>
                      <a:pt x="4555" y="374"/>
                      <a:pt x="9731" y="374"/>
                    </a:cubicBezTo>
                    <a:cubicBezTo>
                      <a:pt x="14908" y="374"/>
                      <a:pt x="19153" y="4883"/>
                      <a:pt x="19153" y="10384"/>
                    </a:cubicBezTo>
                    <a:lnTo>
                      <a:pt x="19153" y="67967"/>
                    </a:lnTo>
                    <a:cubicBezTo>
                      <a:pt x="19150" y="73487"/>
                      <a:pt x="14905" y="77984"/>
                      <a:pt x="9731" y="77984"/>
                    </a:cubicBezTo>
                  </a:path>
                </a:pathLst>
              </a:custGeom>
              <a:solidFill>
                <a:srgbClr val="FFFFFF"/>
              </a:solidFill>
              <a:ln w="2898" cap="flat">
                <a:noFill/>
                <a:prstDash val="solid"/>
                <a:miter/>
              </a:ln>
            </p:spPr>
            <p:txBody>
              <a:bodyPr rtlCol="0" anchor="ctr"/>
              <a:lstStyle/>
              <a:p>
                <a:endParaRPr lang="ja-JP" altLang="en-US"/>
              </a:p>
            </p:txBody>
          </p:sp>
          <p:sp>
            <p:nvSpPr>
              <p:cNvPr id="22" name="フリーフォーム: 図形 21">
                <a:extLst>
                  <a:ext uri="{FF2B5EF4-FFF2-40B4-BE49-F238E27FC236}">
                    <a16:creationId xmlns:a16="http://schemas.microsoft.com/office/drawing/2014/main" id="{152AE0ED-AF0B-2087-A52E-3768613113B4}"/>
                  </a:ext>
                </a:extLst>
              </p:cNvPr>
              <p:cNvSpPr/>
              <p:nvPr/>
            </p:nvSpPr>
            <p:spPr>
              <a:xfrm>
                <a:off x="180304" y="6202778"/>
                <a:ext cx="18845" cy="37741"/>
              </a:xfrm>
              <a:custGeom>
                <a:avLst/>
                <a:gdLst>
                  <a:gd name="connsiteX0" fmla="*/ 9659 w 18845"/>
                  <a:gd name="connsiteY0" fmla="*/ 38215 h 37741"/>
                  <a:gd name="connsiteX1" fmla="*/ 237 w 18845"/>
                  <a:gd name="connsiteY1" fmla="*/ 28195 h 37741"/>
                  <a:gd name="connsiteX2" fmla="*/ 237 w 18845"/>
                  <a:gd name="connsiteY2" fmla="*/ 10484 h 37741"/>
                  <a:gd name="connsiteX3" fmla="*/ 9659 w 18845"/>
                  <a:gd name="connsiteY3" fmla="*/ 474 h 37741"/>
                  <a:gd name="connsiteX4" fmla="*/ 19083 w 18845"/>
                  <a:gd name="connsiteY4" fmla="*/ 10484 h 37741"/>
                  <a:gd name="connsiteX5" fmla="*/ 19083 w 18845"/>
                  <a:gd name="connsiteY5" fmla="*/ 28195 h 37741"/>
                  <a:gd name="connsiteX6" fmla="*/ 9659 w 18845"/>
                  <a:gd name="connsiteY6" fmla="*/ 38215 h 3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5" h="37741">
                    <a:moveTo>
                      <a:pt x="9659" y="38215"/>
                    </a:moveTo>
                    <a:cubicBezTo>
                      <a:pt x="4482" y="38215"/>
                      <a:pt x="237" y="33715"/>
                      <a:pt x="237" y="28195"/>
                    </a:cubicBezTo>
                    <a:lnTo>
                      <a:pt x="237" y="10484"/>
                    </a:lnTo>
                    <a:cubicBezTo>
                      <a:pt x="237" y="4980"/>
                      <a:pt x="4482" y="474"/>
                      <a:pt x="9659" y="474"/>
                    </a:cubicBezTo>
                    <a:cubicBezTo>
                      <a:pt x="14835" y="474"/>
                      <a:pt x="19083" y="4983"/>
                      <a:pt x="19083" y="10484"/>
                    </a:cubicBezTo>
                    <a:lnTo>
                      <a:pt x="19083" y="28195"/>
                    </a:lnTo>
                    <a:cubicBezTo>
                      <a:pt x="19083" y="33717"/>
                      <a:pt x="14833" y="38215"/>
                      <a:pt x="9659" y="38215"/>
                    </a:cubicBezTo>
                  </a:path>
                </a:pathLst>
              </a:custGeom>
              <a:solidFill>
                <a:srgbClr val="FFFFFF"/>
              </a:solidFill>
              <a:ln w="2898" cap="flat">
                <a:noFill/>
                <a:prstDash val="solid"/>
                <a:miter/>
              </a:ln>
            </p:spPr>
            <p:txBody>
              <a:bodyPr rtlCol="0" anchor="ctr"/>
              <a:lstStyle/>
              <a:p>
                <a:endParaRPr lang="ja-JP" altLang="en-US"/>
              </a:p>
            </p:txBody>
          </p:sp>
          <p:sp>
            <p:nvSpPr>
              <p:cNvPr id="23" name="フリーフォーム: 図形 22">
                <a:extLst>
                  <a:ext uri="{FF2B5EF4-FFF2-40B4-BE49-F238E27FC236}">
                    <a16:creationId xmlns:a16="http://schemas.microsoft.com/office/drawing/2014/main" id="{58E044B7-456E-B820-E7B6-6AE5C2927202}"/>
                  </a:ext>
                </a:extLst>
              </p:cNvPr>
              <p:cNvSpPr/>
              <p:nvPr/>
            </p:nvSpPr>
            <p:spPr>
              <a:xfrm>
                <a:off x="276316" y="6261899"/>
                <a:ext cx="18834" cy="37755"/>
              </a:xfrm>
              <a:custGeom>
                <a:avLst/>
                <a:gdLst>
                  <a:gd name="connsiteX0" fmla="*/ 9731 w 18834"/>
                  <a:gd name="connsiteY0" fmla="*/ 38179 h 37755"/>
                  <a:gd name="connsiteX1" fmla="*/ 319 w 18834"/>
                  <a:gd name="connsiteY1" fmla="*/ 28154 h 37755"/>
                  <a:gd name="connsiteX2" fmla="*/ 319 w 18834"/>
                  <a:gd name="connsiteY2" fmla="*/ 10440 h 37755"/>
                  <a:gd name="connsiteX3" fmla="*/ 9731 w 18834"/>
                  <a:gd name="connsiteY3" fmla="*/ 423 h 37755"/>
                  <a:gd name="connsiteX4" fmla="*/ 19153 w 18834"/>
                  <a:gd name="connsiteY4" fmla="*/ 10440 h 37755"/>
                  <a:gd name="connsiteX5" fmla="*/ 19153 w 18834"/>
                  <a:gd name="connsiteY5" fmla="*/ 28154 h 37755"/>
                  <a:gd name="connsiteX6" fmla="*/ 9731 w 18834"/>
                  <a:gd name="connsiteY6" fmla="*/ 38179 h 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4" h="37755">
                    <a:moveTo>
                      <a:pt x="9731" y="38179"/>
                    </a:moveTo>
                    <a:cubicBezTo>
                      <a:pt x="4555" y="38179"/>
                      <a:pt x="319" y="33661"/>
                      <a:pt x="319" y="28154"/>
                    </a:cubicBezTo>
                    <a:lnTo>
                      <a:pt x="319" y="10440"/>
                    </a:lnTo>
                    <a:cubicBezTo>
                      <a:pt x="319" y="4929"/>
                      <a:pt x="4555" y="423"/>
                      <a:pt x="9731" y="423"/>
                    </a:cubicBezTo>
                    <a:cubicBezTo>
                      <a:pt x="14908" y="423"/>
                      <a:pt x="19153" y="4927"/>
                      <a:pt x="19153" y="10440"/>
                    </a:cubicBezTo>
                    <a:lnTo>
                      <a:pt x="19153" y="28154"/>
                    </a:lnTo>
                    <a:cubicBezTo>
                      <a:pt x="19150" y="33661"/>
                      <a:pt x="14905" y="38179"/>
                      <a:pt x="9731" y="38179"/>
                    </a:cubicBezTo>
                  </a:path>
                </a:pathLst>
              </a:custGeom>
              <a:solidFill>
                <a:srgbClr val="FFFFFF"/>
              </a:solidFill>
              <a:ln w="2898" cap="flat">
                <a:noFill/>
                <a:prstDash val="solid"/>
                <a:miter/>
              </a:ln>
            </p:spPr>
            <p:txBody>
              <a:bodyPr rtlCol="0" anchor="ctr"/>
              <a:lstStyle/>
              <a:p>
                <a:endParaRPr lang="ja-JP" altLang="en-US"/>
              </a:p>
            </p:txBody>
          </p:sp>
          <p:sp>
            <p:nvSpPr>
              <p:cNvPr id="24" name="フリーフォーム: 図形 23">
                <a:extLst>
                  <a:ext uri="{FF2B5EF4-FFF2-40B4-BE49-F238E27FC236}">
                    <a16:creationId xmlns:a16="http://schemas.microsoft.com/office/drawing/2014/main" id="{D15291D4-9440-5C37-3F50-B29F34AA78DD}"/>
                  </a:ext>
                </a:extLst>
              </p:cNvPr>
              <p:cNvSpPr/>
              <p:nvPr/>
            </p:nvSpPr>
            <p:spPr>
              <a:xfrm>
                <a:off x="180304" y="6537861"/>
                <a:ext cx="18845" cy="136386"/>
              </a:xfrm>
              <a:custGeom>
                <a:avLst/>
                <a:gdLst>
                  <a:gd name="connsiteX0" fmla="*/ 9659 w 18845"/>
                  <a:gd name="connsiteY0" fmla="*/ 136492 h 136386"/>
                  <a:gd name="connsiteX1" fmla="*/ 237 w 18845"/>
                  <a:gd name="connsiteY1" fmla="*/ 126464 h 136386"/>
                  <a:gd name="connsiteX2" fmla="*/ 237 w 18845"/>
                  <a:gd name="connsiteY2" fmla="*/ 10116 h 136386"/>
                  <a:gd name="connsiteX3" fmla="*/ 9659 w 18845"/>
                  <a:gd name="connsiteY3" fmla="*/ 105 h 136386"/>
                  <a:gd name="connsiteX4" fmla="*/ 19083 w 18845"/>
                  <a:gd name="connsiteY4" fmla="*/ 10116 h 136386"/>
                  <a:gd name="connsiteX5" fmla="*/ 19083 w 18845"/>
                  <a:gd name="connsiteY5" fmla="*/ 126461 h 136386"/>
                  <a:gd name="connsiteX6" fmla="*/ 9659 w 18845"/>
                  <a:gd name="connsiteY6" fmla="*/ 136492 h 13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5" h="136386">
                    <a:moveTo>
                      <a:pt x="9659" y="136492"/>
                    </a:moveTo>
                    <a:cubicBezTo>
                      <a:pt x="4482" y="136492"/>
                      <a:pt x="237" y="131983"/>
                      <a:pt x="237" y="126464"/>
                    </a:cubicBezTo>
                    <a:lnTo>
                      <a:pt x="237" y="10116"/>
                    </a:lnTo>
                    <a:cubicBezTo>
                      <a:pt x="237" y="4611"/>
                      <a:pt x="4482" y="105"/>
                      <a:pt x="9659" y="105"/>
                    </a:cubicBezTo>
                    <a:cubicBezTo>
                      <a:pt x="14835" y="105"/>
                      <a:pt x="19083" y="4614"/>
                      <a:pt x="19083" y="10116"/>
                    </a:cubicBezTo>
                    <a:lnTo>
                      <a:pt x="19083" y="126461"/>
                    </a:lnTo>
                    <a:cubicBezTo>
                      <a:pt x="19083" y="131983"/>
                      <a:pt x="14833" y="136492"/>
                      <a:pt x="9659" y="136492"/>
                    </a:cubicBezTo>
                  </a:path>
                </a:pathLst>
              </a:custGeom>
              <a:solidFill>
                <a:srgbClr val="FFFFFF"/>
              </a:solidFill>
              <a:ln w="2898" cap="flat">
                <a:noFill/>
                <a:prstDash val="solid"/>
                <a:miter/>
              </a:ln>
            </p:spPr>
            <p:txBody>
              <a:bodyPr rtlCol="0" anchor="ctr"/>
              <a:lstStyle/>
              <a:p>
                <a:endParaRPr lang="ja-JP" altLang="en-US"/>
              </a:p>
            </p:txBody>
          </p:sp>
          <p:sp>
            <p:nvSpPr>
              <p:cNvPr id="25" name="フリーフォーム: 図形 24">
                <a:extLst>
                  <a:ext uri="{FF2B5EF4-FFF2-40B4-BE49-F238E27FC236}">
                    <a16:creationId xmlns:a16="http://schemas.microsoft.com/office/drawing/2014/main" id="{CE85C598-47E9-8E3C-8A66-099844392E5D}"/>
                  </a:ext>
                </a:extLst>
              </p:cNvPr>
              <p:cNvSpPr/>
              <p:nvPr/>
            </p:nvSpPr>
            <p:spPr>
              <a:xfrm>
                <a:off x="180305" y="6655398"/>
                <a:ext cx="320531" cy="18848"/>
              </a:xfrm>
              <a:custGeom>
                <a:avLst/>
                <a:gdLst>
                  <a:gd name="connsiteX0" fmla="*/ 321032 w 320531"/>
                  <a:gd name="connsiteY0" fmla="*/ 9547 h 18848"/>
                  <a:gd name="connsiteX1" fmla="*/ 311030 w 320531"/>
                  <a:gd name="connsiteY1" fmla="*/ 18962 h 18848"/>
                  <a:gd name="connsiteX2" fmla="*/ 10527 w 320531"/>
                  <a:gd name="connsiteY2" fmla="*/ 18962 h 18848"/>
                  <a:gd name="connsiteX3" fmla="*/ 501 w 320531"/>
                  <a:gd name="connsiteY3" fmla="*/ 9547 h 18848"/>
                  <a:gd name="connsiteX4" fmla="*/ 10527 w 320531"/>
                  <a:gd name="connsiteY4" fmla="*/ 113 h 18848"/>
                  <a:gd name="connsiteX5" fmla="*/ 311030 w 320531"/>
                  <a:gd name="connsiteY5" fmla="*/ 113 h 18848"/>
                  <a:gd name="connsiteX6" fmla="*/ 321032 w 320531"/>
                  <a:gd name="connsiteY6" fmla="*/ 9547 h 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531" h="18848">
                    <a:moveTo>
                      <a:pt x="321032" y="9547"/>
                    </a:moveTo>
                    <a:cubicBezTo>
                      <a:pt x="321032" y="14709"/>
                      <a:pt x="316541" y="18962"/>
                      <a:pt x="311030" y="18962"/>
                    </a:cubicBezTo>
                    <a:lnTo>
                      <a:pt x="10527" y="18962"/>
                    </a:lnTo>
                    <a:cubicBezTo>
                      <a:pt x="5016" y="18962"/>
                      <a:pt x="501" y="14709"/>
                      <a:pt x="501" y="9547"/>
                    </a:cubicBezTo>
                    <a:cubicBezTo>
                      <a:pt x="501" y="4358"/>
                      <a:pt x="5013" y="113"/>
                      <a:pt x="10527" y="113"/>
                    </a:cubicBezTo>
                    <a:lnTo>
                      <a:pt x="311030" y="113"/>
                    </a:lnTo>
                    <a:cubicBezTo>
                      <a:pt x="316541" y="113"/>
                      <a:pt x="321032" y="4355"/>
                      <a:pt x="321032" y="9547"/>
                    </a:cubicBezTo>
                  </a:path>
                </a:pathLst>
              </a:custGeom>
              <a:solidFill>
                <a:srgbClr val="FFFFFF"/>
              </a:solidFill>
              <a:ln w="2898" cap="flat">
                <a:noFill/>
                <a:prstDash val="solid"/>
                <a:miter/>
              </a:ln>
            </p:spPr>
            <p:txBody>
              <a:bodyPr rtlCol="0" anchor="ctr"/>
              <a:lstStyle/>
              <a:p>
                <a:endParaRPr lang="ja-JP" altLang="en-US"/>
              </a:p>
            </p:txBody>
          </p:sp>
          <p:sp>
            <p:nvSpPr>
              <p:cNvPr id="26" name="フリーフォーム: 図形 25">
                <a:extLst>
                  <a:ext uri="{FF2B5EF4-FFF2-40B4-BE49-F238E27FC236}">
                    <a16:creationId xmlns:a16="http://schemas.microsoft.com/office/drawing/2014/main" id="{FC9B8FA4-F68E-6A9E-822A-ACDCBC47AA83}"/>
                  </a:ext>
                </a:extLst>
              </p:cNvPr>
              <p:cNvSpPr/>
              <p:nvPr/>
            </p:nvSpPr>
            <p:spPr>
              <a:xfrm>
                <a:off x="311036" y="6261899"/>
                <a:ext cx="18837" cy="37755"/>
              </a:xfrm>
              <a:custGeom>
                <a:avLst/>
                <a:gdLst>
                  <a:gd name="connsiteX0" fmla="*/ 9778 w 18837"/>
                  <a:gd name="connsiteY0" fmla="*/ 38179 h 37755"/>
                  <a:gd name="connsiteX1" fmla="*/ 348 w 18837"/>
                  <a:gd name="connsiteY1" fmla="*/ 28154 h 37755"/>
                  <a:gd name="connsiteX2" fmla="*/ 348 w 18837"/>
                  <a:gd name="connsiteY2" fmla="*/ 10440 h 37755"/>
                  <a:gd name="connsiteX3" fmla="*/ 9778 w 18837"/>
                  <a:gd name="connsiteY3" fmla="*/ 423 h 37755"/>
                  <a:gd name="connsiteX4" fmla="*/ 19185 w 18837"/>
                  <a:gd name="connsiteY4" fmla="*/ 10440 h 37755"/>
                  <a:gd name="connsiteX5" fmla="*/ 19185 w 18837"/>
                  <a:gd name="connsiteY5" fmla="*/ 28154 h 37755"/>
                  <a:gd name="connsiteX6" fmla="*/ 9778 w 18837"/>
                  <a:gd name="connsiteY6" fmla="*/ 38179 h 3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7" h="37755">
                    <a:moveTo>
                      <a:pt x="9778" y="38179"/>
                    </a:moveTo>
                    <a:cubicBezTo>
                      <a:pt x="4590" y="38179"/>
                      <a:pt x="348" y="33661"/>
                      <a:pt x="348" y="28154"/>
                    </a:cubicBezTo>
                    <a:lnTo>
                      <a:pt x="348" y="10440"/>
                    </a:lnTo>
                    <a:cubicBezTo>
                      <a:pt x="348" y="4929"/>
                      <a:pt x="4587" y="423"/>
                      <a:pt x="9778" y="423"/>
                    </a:cubicBezTo>
                    <a:cubicBezTo>
                      <a:pt x="14949" y="423"/>
                      <a:pt x="19185" y="4927"/>
                      <a:pt x="19185" y="10440"/>
                    </a:cubicBezTo>
                    <a:lnTo>
                      <a:pt x="19185" y="28154"/>
                    </a:lnTo>
                    <a:cubicBezTo>
                      <a:pt x="19185" y="33661"/>
                      <a:pt x="14949" y="38179"/>
                      <a:pt x="9778" y="38179"/>
                    </a:cubicBezTo>
                  </a:path>
                </a:pathLst>
              </a:custGeom>
              <a:solidFill>
                <a:srgbClr val="FFFFFF"/>
              </a:solidFill>
              <a:ln w="2898" cap="flat">
                <a:noFill/>
                <a:prstDash val="solid"/>
                <a:miter/>
              </a:ln>
            </p:spPr>
            <p:txBody>
              <a:bodyPr rtlCol="0" anchor="ctr"/>
              <a:lstStyle/>
              <a:p>
                <a:endParaRPr lang="ja-JP" altLang="en-US"/>
              </a:p>
            </p:txBody>
          </p:sp>
          <p:sp>
            <p:nvSpPr>
              <p:cNvPr id="27" name="フリーフォーム: 図形 26">
                <a:extLst>
                  <a:ext uri="{FF2B5EF4-FFF2-40B4-BE49-F238E27FC236}">
                    <a16:creationId xmlns:a16="http://schemas.microsoft.com/office/drawing/2014/main" id="{8544859C-7A6F-F291-5972-578D0F551B5C}"/>
                  </a:ext>
                </a:extLst>
              </p:cNvPr>
              <p:cNvSpPr/>
              <p:nvPr/>
            </p:nvSpPr>
            <p:spPr>
              <a:xfrm>
                <a:off x="311036" y="6280777"/>
                <a:ext cx="18837" cy="48623"/>
              </a:xfrm>
              <a:custGeom>
                <a:avLst/>
                <a:gdLst>
                  <a:gd name="connsiteX0" fmla="*/ 9778 w 18837"/>
                  <a:gd name="connsiteY0" fmla="*/ 49021 h 48623"/>
                  <a:gd name="connsiteX1" fmla="*/ 348 w 18837"/>
                  <a:gd name="connsiteY1" fmla="*/ 39005 h 48623"/>
                  <a:gd name="connsiteX2" fmla="*/ 348 w 18837"/>
                  <a:gd name="connsiteY2" fmla="*/ 10415 h 48623"/>
                  <a:gd name="connsiteX3" fmla="*/ 9778 w 18837"/>
                  <a:gd name="connsiteY3" fmla="*/ 398 h 48623"/>
                  <a:gd name="connsiteX4" fmla="*/ 19185 w 18837"/>
                  <a:gd name="connsiteY4" fmla="*/ 10415 h 48623"/>
                  <a:gd name="connsiteX5" fmla="*/ 19185 w 18837"/>
                  <a:gd name="connsiteY5" fmla="*/ 39005 h 48623"/>
                  <a:gd name="connsiteX6" fmla="*/ 9778 w 18837"/>
                  <a:gd name="connsiteY6" fmla="*/ 49021 h 4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7" h="48623">
                    <a:moveTo>
                      <a:pt x="9778" y="49021"/>
                    </a:moveTo>
                    <a:cubicBezTo>
                      <a:pt x="4590" y="49021"/>
                      <a:pt x="348" y="44518"/>
                      <a:pt x="348" y="39005"/>
                    </a:cubicBezTo>
                    <a:lnTo>
                      <a:pt x="348" y="10415"/>
                    </a:lnTo>
                    <a:cubicBezTo>
                      <a:pt x="348" y="4907"/>
                      <a:pt x="4587" y="398"/>
                      <a:pt x="9778" y="398"/>
                    </a:cubicBezTo>
                    <a:cubicBezTo>
                      <a:pt x="14949" y="398"/>
                      <a:pt x="19185" y="4907"/>
                      <a:pt x="19185" y="10415"/>
                    </a:cubicBezTo>
                    <a:lnTo>
                      <a:pt x="19185" y="39005"/>
                    </a:lnTo>
                    <a:cubicBezTo>
                      <a:pt x="19185" y="44518"/>
                      <a:pt x="14949" y="49021"/>
                      <a:pt x="9778" y="49021"/>
                    </a:cubicBezTo>
                  </a:path>
                </a:pathLst>
              </a:custGeom>
              <a:solidFill>
                <a:srgbClr val="FFFFFF"/>
              </a:solidFill>
              <a:ln w="2898" cap="flat">
                <a:noFill/>
                <a:prstDash val="solid"/>
                <a:miter/>
              </a:ln>
            </p:spPr>
            <p:txBody>
              <a:bodyPr rtlCol="0" anchor="ctr"/>
              <a:lstStyle/>
              <a:p>
                <a:endParaRPr lang="ja-JP" altLang="en-US"/>
              </a:p>
            </p:txBody>
          </p:sp>
          <p:sp>
            <p:nvSpPr>
              <p:cNvPr id="28" name="フリーフォーム: 図形 27">
                <a:extLst>
                  <a:ext uri="{FF2B5EF4-FFF2-40B4-BE49-F238E27FC236}">
                    <a16:creationId xmlns:a16="http://schemas.microsoft.com/office/drawing/2014/main" id="{1E2FA127-4D9A-F35E-6386-8668F732B276}"/>
                  </a:ext>
                </a:extLst>
              </p:cNvPr>
              <p:cNvSpPr/>
              <p:nvPr/>
            </p:nvSpPr>
            <p:spPr>
              <a:xfrm>
                <a:off x="311036" y="6280781"/>
                <a:ext cx="123495" cy="18840"/>
              </a:xfrm>
              <a:custGeom>
                <a:avLst/>
                <a:gdLst>
                  <a:gd name="connsiteX0" fmla="*/ 123941 w 123495"/>
                  <a:gd name="connsiteY0" fmla="*/ 9856 h 18840"/>
                  <a:gd name="connsiteX1" fmla="*/ 113912 w 123495"/>
                  <a:gd name="connsiteY1" fmla="*/ 19272 h 18840"/>
                  <a:gd name="connsiteX2" fmla="*/ 10470 w 123495"/>
                  <a:gd name="connsiteY2" fmla="*/ 19272 h 18840"/>
                  <a:gd name="connsiteX3" fmla="*/ 445 w 123495"/>
                  <a:gd name="connsiteY3" fmla="*/ 9856 h 18840"/>
                  <a:gd name="connsiteX4" fmla="*/ 10470 w 123495"/>
                  <a:gd name="connsiteY4" fmla="*/ 431 h 18840"/>
                  <a:gd name="connsiteX5" fmla="*/ 113912 w 123495"/>
                  <a:gd name="connsiteY5" fmla="*/ 431 h 18840"/>
                  <a:gd name="connsiteX6" fmla="*/ 123941 w 123495"/>
                  <a:gd name="connsiteY6" fmla="*/ 9856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495" h="18840">
                    <a:moveTo>
                      <a:pt x="123941" y="9856"/>
                    </a:moveTo>
                    <a:cubicBezTo>
                      <a:pt x="123941" y="15027"/>
                      <a:pt x="119406" y="19272"/>
                      <a:pt x="113912" y="19272"/>
                    </a:cubicBezTo>
                    <a:lnTo>
                      <a:pt x="10470" y="19272"/>
                    </a:lnTo>
                    <a:cubicBezTo>
                      <a:pt x="4951" y="19272"/>
                      <a:pt x="445" y="15027"/>
                      <a:pt x="445" y="9856"/>
                    </a:cubicBezTo>
                    <a:cubicBezTo>
                      <a:pt x="445" y="4662"/>
                      <a:pt x="4948" y="431"/>
                      <a:pt x="10470" y="431"/>
                    </a:cubicBezTo>
                    <a:lnTo>
                      <a:pt x="113912" y="431"/>
                    </a:lnTo>
                    <a:cubicBezTo>
                      <a:pt x="119408" y="431"/>
                      <a:pt x="123941" y="4662"/>
                      <a:pt x="123941" y="9856"/>
                    </a:cubicBezTo>
                  </a:path>
                </a:pathLst>
              </a:custGeom>
              <a:solidFill>
                <a:srgbClr val="FFFFFF"/>
              </a:solidFill>
              <a:ln w="2898" cap="flat">
                <a:noFill/>
                <a:prstDash val="solid"/>
                <a:miter/>
              </a:ln>
            </p:spPr>
            <p:txBody>
              <a:bodyPr rtlCol="0" anchor="ctr"/>
              <a:lstStyle/>
              <a:p>
                <a:endParaRPr lang="ja-JP" altLang="en-US"/>
              </a:p>
            </p:txBody>
          </p:sp>
          <p:sp>
            <p:nvSpPr>
              <p:cNvPr id="29" name="フリーフォーム: 図形 28">
                <a:extLst>
                  <a:ext uri="{FF2B5EF4-FFF2-40B4-BE49-F238E27FC236}">
                    <a16:creationId xmlns:a16="http://schemas.microsoft.com/office/drawing/2014/main" id="{566AF522-467E-4242-EAFC-953DBC227486}"/>
                  </a:ext>
                </a:extLst>
              </p:cNvPr>
              <p:cNvSpPr/>
              <p:nvPr/>
            </p:nvSpPr>
            <p:spPr>
              <a:xfrm>
                <a:off x="378597" y="6280906"/>
                <a:ext cx="18834" cy="117671"/>
              </a:xfrm>
              <a:custGeom>
                <a:avLst/>
                <a:gdLst>
                  <a:gd name="connsiteX0" fmla="*/ 9827 w 18834"/>
                  <a:gd name="connsiteY0" fmla="*/ 118011 h 117671"/>
                  <a:gd name="connsiteX1" fmla="*/ 406 w 18834"/>
                  <a:gd name="connsiteY1" fmla="*/ 107994 h 117671"/>
                  <a:gd name="connsiteX2" fmla="*/ 406 w 18834"/>
                  <a:gd name="connsiteY2" fmla="*/ 10359 h 117671"/>
                  <a:gd name="connsiteX3" fmla="*/ 9827 w 18834"/>
                  <a:gd name="connsiteY3" fmla="*/ 339 h 117671"/>
                  <a:gd name="connsiteX4" fmla="*/ 19240 w 18834"/>
                  <a:gd name="connsiteY4" fmla="*/ 10359 h 117671"/>
                  <a:gd name="connsiteX5" fmla="*/ 19240 w 18834"/>
                  <a:gd name="connsiteY5" fmla="*/ 107994 h 117671"/>
                  <a:gd name="connsiteX6" fmla="*/ 9827 w 18834"/>
                  <a:gd name="connsiteY6" fmla="*/ 118011 h 11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4" h="117671">
                    <a:moveTo>
                      <a:pt x="9827" y="118011"/>
                    </a:moveTo>
                    <a:cubicBezTo>
                      <a:pt x="4647" y="118011"/>
                      <a:pt x="406" y="113502"/>
                      <a:pt x="406" y="107994"/>
                    </a:cubicBezTo>
                    <a:lnTo>
                      <a:pt x="406" y="10359"/>
                    </a:lnTo>
                    <a:cubicBezTo>
                      <a:pt x="406" y="4848"/>
                      <a:pt x="4644" y="339"/>
                      <a:pt x="9827" y="339"/>
                    </a:cubicBezTo>
                    <a:cubicBezTo>
                      <a:pt x="15004" y="339"/>
                      <a:pt x="19240" y="4848"/>
                      <a:pt x="19240" y="10359"/>
                    </a:cubicBezTo>
                    <a:lnTo>
                      <a:pt x="19240" y="107994"/>
                    </a:lnTo>
                    <a:cubicBezTo>
                      <a:pt x="19237" y="113505"/>
                      <a:pt x="15001" y="118011"/>
                      <a:pt x="9827" y="118011"/>
                    </a:cubicBezTo>
                  </a:path>
                </a:pathLst>
              </a:custGeom>
              <a:solidFill>
                <a:srgbClr val="FFFFFF"/>
              </a:solidFill>
              <a:ln w="2898" cap="flat">
                <a:noFill/>
                <a:prstDash val="solid"/>
                <a:miter/>
              </a:ln>
            </p:spPr>
            <p:txBody>
              <a:bodyPr rtlCol="0" anchor="ctr"/>
              <a:lstStyle/>
              <a:p>
                <a:endParaRPr lang="ja-JP" altLang="en-US"/>
              </a:p>
            </p:txBody>
          </p:sp>
          <p:sp>
            <p:nvSpPr>
              <p:cNvPr id="30" name="フリーフォーム: 図形 29">
                <a:extLst>
                  <a:ext uri="{FF2B5EF4-FFF2-40B4-BE49-F238E27FC236}">
                    <a16:creationId xmlns:a16="http://schemas.microsoft.com/office/drawing/2014/main" id="{B368C650-3D41-218D-182B-FD2F36E1D389}"/>
                  </a:ext>
                </a:extLst>
              </p:cNvPr>
              <p:cNvSpPr/>
              <p:nvPr/>
            </p:nvSpPr>
            <p:spPr>
              <a:xfrm>
                <a:off x="415787" y="6361080"/>
                <a:ext cx="37482" cy="18848"/>
              </a:xfrm>
              <a:custGeom>
                <a:avLst/>
                <a:gdLst>
                  <a:gd name="connsiteX0" fmla="*/ 37944 w 37482"/>
                  <a:gd name="connsiteY0" fmla="*/ 9788 h 18848"/>
                  <a:gd name="connsiteX1" fmla="*/ 27924 w 37482"/>
                  <a:gd name="connsiteY1" fmla="*/ 19212 h 18848"/>
                  <a:gd name="connsiteX2" fmla="*/ 10486 w 37482"/>
                  <a:gd name="connsiteY2" fmla="*/ 19212 h 18848"/>
                  <a:gd name="connsiteX3" fmla="*/ 461 w 37482"/>
                  <a:gd name="connsiteY3" fmla="*/ 9788 h 18848"/>
                  <a:gd name="connsiteX4" fmla="*/ 10486 w 37482"/>
                  <a:gd name="connsiteY4" fmla="*/ 363 h 18848"/>
                  <a:gd name="connsiteX5" fmla="*/ 27924 w 37482"/>
                  <a:gd name="connsiteY5" fmla="*/ 363 h 18848"/>
                  <a:gd name="connsiteX6" fmla="*/ 37944 w 37482"/>
                  <a:gd name="connsiteY6" fmla="*/ 9788 h 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82" h="18848">
                    <a:moveTo>
                      <a:pt x="37944" y="9788"/>
                    </a:moveTo>
                    <a:cubicBezTo>
                      <a:pt x="37944" y="14967"/>
                      <a:pt x="33435" y="19212"/>
                      <a:pt x="27924" y="19212"/>
                    </a:cubicBezTo>
                    <a:lnTo>
                      <a:pt x="10486" y="19212"/>
                    </a:lnTo>
                    <a:cubicBezTo>
                      <a:pt x="4976" y="19212"/>
                      <a:pt x="461" y="14967"/>
                      <a:pt x="461" y="9788"/>
                    </a:cubicBezTo>
                    <a:cubicBezTo>
                      <a:pt x="461" y="4611"/>
                      <a:pt x="4973" y="363"/>
                      <a:pt x="10486" y="363"/>
                    </a:cubicBezTo>
                    <a:lnTo>
                      <a:pt x="27924" y="363"/>
                    </a:lnTo>
                    <a:cubicBezTo>
                      <a:pt x="33438" y="363"/>
                      <a:pt x="37944" y="4611"/>
                      <a:pt x="37944" y="9788"/>
                    </a:cubicBezTo>
                  </a:path>
                </a:pathLst>
              </a:custGeom>
              <a:solidFill>
                <a:srgbClr val="FFFFFF"/>
              </a:solidFill>
              <a:ln w="2898" cap="flat">
                <a:noFill/>
                <a:prstDash val="solid"/>
                <a:miter/>
              </a:ln>
            </p:spPr>
            <p:txBody>
              <a:bodyPr rtlCol="0" anchor="ctr"/>
              <a:lstStyle/>
              <a:p>
                <a:endParaRPr lang="ja-JP" altLang="en-US"/>
              </a:p>
            </p:txBody>
          </p:sp>
          <p:sp>
            <p:nvSpPr>
              <p:cNvPr id="31" name="フリーフォーム: 図形 30">
                <a:extLst>
                  <a:ext uri="{FF2B5EF4-FFF2-40B4-BE49-F238E27FC236}">
                    <a16:creationId xmlns:a16="http://schemas.microsoft.com/office/drawing/2014/main" id="{C5B0BA95-7A93-0819-17C2-B208F59A52DF}"/>
                  </a:ext>
                </a:extLst>
              </p:cNvPr>
              <p:cNvSpPr/>
              <p:nvPr/>
            </p:nvSpPr>
            <p:spPr>
              <a:xfrm>
                <a:off x="482464" y="6339546"/>
                <a:ext cx="18857" cy="118237"/>
              </a:xfrm>
              <a:custGeom>
                <a:avLst/>
                <a:gdLst>
                  <a:gd name="connsiteX0" fmla="*/ 9935 w 18857"/>
                  <a:gd name="connsiteY0" fmla="*/ 118527 h 118237"/>
                  <a:gd name="connsiteX1" fmla="*/ 494 w 18857"/>
                  <a:gd name="connsiteY1" fmla="*/ 108501 h 118237"/>
                  <a:gd name="connsiteX2" fmla="*/ 494 w 18857"/>
                  <a:gd name="connsiteY2" fmla="*/ 10309 h 118237"/>
                  <a:gd name="connsiteX3" fmla="*/ 9935 w 18857"/>
                  <a:gd name="connsiteY3" fmla="*/ 289 h 118237"/>
                  <a:gd name="connsiteX4" fmla="*/ 19351 w 18857"/>
                  <a:gd name="connsiteY4" fmla="*/ 10309 h 118237"/>
                  <a:gd name="connsiteX5" fmla="*/ 19351 w 18857"/>
                  <a:gd name="connsiteY5" fmla="*/ 108501 h 118237"/>
                  <a:gd name="connsiteX6" fmla="*/ 9935 w 18857"/>
                  <a:gd name="connsiteY6" fmla="*/ 118527 h 11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57" h="118237">
                    <a:moveTo>
                      <a:pt x="9935" y="118527"/>
                    </a:moveTo>
                    <a:cubicBezTo>
                      <a:pt x="4730" y="118527"/>
                      <a:pt x="494" y="114009"/>
                      <a:pt x="494" y="108501"/>
                    </a:cubicBezTo>
                    <a:lnTo>
                      <a:pt x="494" y="10309"/>
                    </a:lnTo>
                    <a:cubicBezTo>
                      <a:pt x="494" y="4798"/>
                      <a:pt x="4730" y="289"/>
                      <a:pt x="9935" y="289"/>
                    </a:cubicBezTo>
                    <a:cubicBezTo>
                      <a:pt x="15106" y="289"/>
                      <a:pt x="19351" y="4798"/>
                      <a:pt x="19351" y="10309"/>
                    </a:cubicBezTo>
                    <a:lnTo>
                      <a:pt x="19351" y="108501"/>
                    </a:lnTo>
                    <a:cubicBezTo>
                      <a:pt x="19351" y="114012"/>
                      <a:pt x="15106" y="118527"/>
                      <a:pt x="9935" y="118527"/>
                    </a:cubicBezTo>
                  </a:path>
                </a:pathLst>
              </a:custGeom>
              <a:solidFill>
                <a:srgbClr val="FFFFFF"/>
              </a:solidFill>
              <a:ln w="2898" cap="flat">
                <a:noFill/>
                <a:prstDash val="solid"/>
                <a:miter/>
              </a:ln>
            </p:spPr>
            <p:txBody>
              <a:bodyPr rtlCol="0" anchor="ctr"/>
              <a:lstStyle/>
              <a:p>
                <a:endParaRPr lang="ja-JP" altLang="en-US"/>
              </a:p>
            </p:txBody>
          </p:sp>
          <p:sp>
            <p:nvSpPr>
              <p:cNvPr id="32" name="フリーフォーム: 図形 31">
                <a:extLst>
                  <a:ext uri="{FF2B5EF4-FFF2-40B4-BE49-F238E27FC236}">
                    <a16:creationId xmlns:a16="http://schemas.microsoft.com/office/drawing/2014/main" id="{24067FD9-6B97-E82A-CF48-A047B6E5C87E}"/>
                  </a:ext>
                </a:extLst>
              </p:cNvPr>
              <p:cNvSpPr/>
              <p:nvPr/>
            </p:nvSpPr>
            <p:spPr>
              <a:xfrm>
                <a:off x="415787" y="6438377"/>
                <a:ext cx="85048" cy="18845"/>
              </a:xfrm>
              <a:custGeom>
                <a:avLst/>
                <a:gdLst>
                  <a:gd name="connsiteX0" fmla="*/ 85550 w 85048"/>
                  <a:gd name="connsiteY0" fmla="*/ 9719 h 18845"/>
                  <a:gd name="connsiteX1" fmla="*/ 75548 w 85048"/>
                  <a:gd name="connsiteY1" fmla="*/ 19144 h 18845"/>
                  <a:gd name="connsiteX2" fmla="*/ 10527 w 85048"/>
                  <a:gd name="connsiteY2" fmla="*/ 19144 h 18845"/>
                  <a:gd name="connsiteX3" fmla="*/ 501 w 85048"/>
                  <a:gd name="connsiteY3" fmla="*/ 9719 h 18845"/>
                  <a:gd name="connsiteX4" fmla="*/ 10527 w 85048"/>
                  <a:gd name="connsiteY4" fmla="*/ 298 h 18845"/>
                  <a:gd name="connsiteX5" fmla="*/ 75548 w 85048"/>
                  <a:gd name="connsiteY5" fmla="*/ 298 h 18845"/>
                  <a:gd name="connsiteX6" fmla="*/ 85550 w 85048"/>
                  <a:gd name="connsiteY6" fmla="*/ 9719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48" h="18845">
                    <a:moveTo>
                      <a:pt x="85550" y="9719"/>
                    </a:moveTo>
                    <a:cubicBezTo>
                      <a:pt x="85550" y="14905"/>
                      <a:pt x="81059" y="19144"/>
                      <a:pt x="75548" y="19144"/>
                    </a:cubicBezTo>
                    <a:lnTo>
                      <a:pt x="10527" y="19144"/>
                    </a:lnTo>
                    <a:cubicBezTo>
                      <a:pt x="5016" y="19144"/>
                      <a:pt x="501" y="14905"/>
                      <a:pt x="501" y="9719"/>
                    </a:cubicBezTo>
                    <a:cubicBezTo>
                      <a:pt x="501" y="4542"/>
                      <a:pt x="5013" y="298"/>
                      <a:pt x="10527" y="298"/>
                    </a:cubicBezTo>
                    <a:lnTo>
                      <a:pt x="75548" y="298"/>
                    </a:lnTo>
                    <a:cubicBezTo>
                      <a:pt x="81059" y="301"/>
                      <a:pt x="85550" y="4545"/>
                      <a:pt x="85550" y="9719"/>
                    </a:cubicBezTo>
                  </a:path>
                </a:pathLst>
              </a:custGeom>
              <a:solidFill>
                <a:srgbClr val="FFFFFF"/>
              </a:solidFill>
              <a:ln w="2898" cap="flat">
                <a:noFill/>
                <a:prstDash val="solid"/>
                <a:miter/>
              </a:ln>
            </p:spPr>
            <p:txBody>
              <a:bodyPr rtlCol="0" anchor="ctr"/>
              <a:lstStyle/>
              <a:p>
                <a:endParaRPr lang="ja-JP" altLang="en-US"/>
              </a:p>
            </p:txBody>
          </p:sp>
          <p:sp>
            <p:nvSpPr>
              <p:cNvPr id="33" name="フリーフォーム: 図形 32">
                <a:extLst>
                  <a:ext uri="{FF2B5EF4-FFF2-40B4-BE49-F238E27FC236}">
                    <a16:creationId xmlns:a16="http://schemas.microsoft.com/office/drawing/2014/main" id="{4DF16DC5-9968-A995-7CB3-85DBD9A67E72}"/>
                  </a:ext>
                </a:extLst>
              </p:cNvPr>
              <p:cNvSpPr/>
              <p:nvPr/>
            </p:nvSpPr>
            <p:spPr>
              <a:xfrm>
                <a:off x="517201" y="6497134"/>
                <a:ext cx="114846" cy="18857"/>
              </a:xfrm>
              <a:custGeom>
                <a:avLst/>
                <a:gdLst>
                  <a:gd name="connsiteX0" fmla="*/ 515 w 114846"/>
                  <a:gd name="connsiteY0" fmla="*/ 9690 h 18857"/>
                  <a:gd name="connsiteX1" fmla="*/ 10517 w 114846"/>
                  <a:gd name="connsiteY1" fmla="*/ 248 h 18857"/>
                  <a:gd name="connsiteX2" fmla="*/ 105325 w 114846"/>
                  <a:gd name="connsiteY2" fmla="*/ 248 h 18857"/>
                  <a:gd name="connsiteX3" fmla="*/ 115362 w 114846"/>
                  <a:gd name="connsiteY3" fmla="*/ 9690 h 18857"/>
                  <a:gd name="connsiteX4" fmla="*/ 105325 w 114846"/>
                  <a:gd name="connsiteY4" fmla="*/ 19105 h 18857"/>
                  <a:gd name="connsiteX5" fmla="*/ 10517 w 114846"/>
                  <a:gd name="connsiteY5" fmla="*/ 19105 h 18857"/>
                  <a:gd name="connsiteX6" fmla="*/ 515 w 114846"/>
                  <a:gd name="connsiteY6" fmla="*/ 9690 h 1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57">
                    <a:moveTo>
                      <a:pt x="515" y="9690"/>
                    </a:moveTo>
                    <a:cubicBezTo>
                      <a:pt x="515" y="4501"/>
                      <a:pt x="5007" y="248"/>
                      <a:pt x="10517" y="248"/>
                    </a:cubicBezTo>
                    <a:lnTo>
                      <a:pt x="105325" y="248"/>
                    </a:lnTo>
                    <a:cubicBezTo>
                      <a:pt x="110835" y="248"/>
                      <a:pt x="115362" y="4501"/>
                      <a:pt x="115362" y="9690"/>
                    </a:cubicBezTo>
                    <a:cubicBezTo>
                      <a:pt x="115362" y="14878"/>
                      <a:pt x="110835" y="19105"/>
                      <a:pt x="105325" y="19105"/>
                    </a:cubicBezTo>
                    <a:lnTo>
                      <a:pt x="10517" y="19105"/>
                    </a:lnTo>
                    <a:cubicBezTo>
                      <a:pt x="5007" y="19105"/>
                      <a:pt x="515" y="14878"/>
                      <a:pt x="515" y="9690"/>
                    </a:cubicBezTo>
                  </a:path>
                </a:pathLst>
              </a:custGeom>
              <a:solidFill>
                <a:srgbClr val="FFFFFF"/>
              </a:solidFill>
              <a:ln w="2898" cap="flat">
                <a:noFill/>
                <a:prstDash val="solid"/>
                <a:miter/>
              </a:ln>
            </p:spPr>
            <p:txBody>
              <a:bodyPr rtlCol="0" anchor="ctr"/>
              <a:lstStyle/>
              <a:p>
                <a:endParaRPr lang="ja-JP" altLang="en-US"/>
              </a:p>
            </p:txBody>
          </p:sp>
          <p:sp>
            <p:nvSpPr>
              <p:cNvPr id="34" name="フリーフォーム: 図形 33">
                <a:extLst>
                  <a:ext uri="{FF2B5EF4-FFF2-40B4-BE49-F238E27FC236}">
                    <a16:creationId xmlns:a16="http://schemas.microsoft.com/office/drawing/2014/main" id="{E29CEB3F-D143-E71F-B03D-C5FB18C8D51F}"/>
                  </a:ext>
                </a:extLst>
              </p:cNvPr>
              <p:cNvSpPr/>
              <p:nvPr/>
            </p:nvSpPr>
            <p:spPr>
              <a:xfrm>
                <a:off x="517201" y="6438377"/>
                <a:ext cx="114846" cy="18845"/>
              </a:xfrm>
              <a:custGeom>
                <a:avLst/>
                <a:gdLst>
                  <a:gd name="connsiteX0" fmla="*/ 515 w 114846"/>
                  <a:gd name="connsiteY0" fmla="*/ 9719 h 18845"/>
                  <a:gd name="connsiteX1" fmla="*/ 10517 w 114846"/>
                  <a:gd name="connsiteY1" fmla="*/ 298 h 18845"/>
                  <a:gd name="connsiteX2" fmla="*/ 105325 w 114846"/>
                  <a:gd name="connsiteY2" fmla="*/ 298 h 18845"/>
                  <a:gd name="connsiteX3" fmla="*/ 115362 w 114846"/>
                  <a:gd name="connsiteY3" fmla="*/ 9719 h 18845"/>
                  <a:gd name="connsiteX4" fmla="*/ 105325 w 114846"/>
                  <a:gd name="connsiteY4" fmla="*/ 19144 h 18845"/>
                  <a:gd name="connsiteX5" fmla="*/ 10517 w 114846"/>
                  <a:gd name="connsiteY5" fmla="*/ 19144 h 18845"/>
                  <a:gd name="connsiteX6" fmla="*/ 515 w 114846"/>
                  <a:gd name="connsiteY6" fmla="*/ 9719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45">
                    <a:moveTo>
                      <a:pt x="515" y="9719"/>
                    </a:moveTo>
                    <a:cubicBezTo>
                      <a:pt x="515" y="4542"/>
                      <a:pt x="5007" y="298"/>
                      <a:pt x="10517" y="298"/>
                    </a:cubicBezTo>
                    <a:lnTo>
                      <a:pt x="105325" y="298"/>
                    </a:lnTo>
                    <a:cubicBezTo>
                      <a:pt x="110835" y="298"/>
                      <a:pt x="115362" y="4542"/>
                      <a:pt x="115362" y="9719"/>
                    </a:cubicBezTo>
                    <a:cubicBezTo>
                      <a:pt x="115362" y="14905"/>
                      <a:pt x="110835" y="19144"/>
                      <a:pt x="105325" y="19144"/>
                    </a:cubicBezTo>
                    <a:lnTo>
                      <a:pt x="10517" y="19144"/>
                    </a:lnTo>
                    <a:cubicBezTo>
                      <a:pt x="5007" y="19146"/>
                      <a:pt x="515" y="14905"/>
                      <a:pt x="515" y="9719"/>
                    </a:cubicBezTo>
                  </a:path>
                </a:pathLst>
              </a:custGeom>
              <a:solidFill>
                <a:srgbClr val="FFFFFF"/>
              </a:solidFill>
              <a:ln w="2898" cap="flat">
                <a:noFill/>
                <a:prstDash val="solid"/>
                <a:miter/>
              </a:ln>
            </p:spPr>
            <p:txBody>
              <a:bodyPr rtlCol="0" anchor="ctr"/>
              <a:lstStyle/>
              <a:p>
                <a:endParaRPr lang="ja-JP" altLang="en-US"/>
              </a:p>
            </p:txBody>
          </p:sp>
          <p:sp>
            <p:nvSpPr>
              <p:cNvPr id="35" name="フリーフォーム: 図形 34">
                <a:extLst>
                  <a:ext uri="{FF2B5EF4-FFF2-40B4-BE49-F238E27FC236}">
                    <a16:creationId xmlns:a16="http://schemas.microsoft.com/office/drawing/2014/main" id="{58A37D52-86D5-9476-42D2-8631C8883336}"/>
                  </a:ext>
                </a:extLst>
              </p:cNvPr>
              <p:cNvSpPr/>
              <p:nvPr/>
            </p:nvSpPr>
            <p:spPr>
              <a:xfrm>
                <a:off x="517201" y="6379599"/>
                <a:ext cx="114846" cy="18854"/>
              </a:xfrm>
              <a:custGeom>
                <a:avLst/>
                <a:gdLst>
                  <a:gd name="connsiteX0" fmla="*/ 515 w 114846"/>
                  <a:gd name="connsiteY0" fmla="*/ 9772 h 18854"/>
                  <a:gd name="connsiteX1" fmla="*/ 10517 w 114846"/>
                  <a:gd name="connsiteY1" fmla="*/ 348 h 18854"/>
                  <a:gd name="connsiteX2" fmla="*/ 105325 w 114846"/>
                  <a:gd name="connsiteY2" fmla="*/ 348 h 18854"/>
                  <a:gd name="connsiteX3" fmla="*/ 115362 w 114846"/>
                  <a:gd name="connsiteY3" fmla="*/ 9772 h 18854"/>
                  <a:gd name="connsiteX4" fmla="*/ 105325 w 114846"/>
                  <a:gd name="connsiteY4" fmla="*/ 19202 h 18854"/>
                  <a:gd name="connsiteX5" fmla="*/ 10517 w 114846"/>
                  <a:gd name="connsiteY5" fmla="*/ 19202 h 18854"/>
                  <a:gd name="connsiteX6" fmla="*/ 515 w 114846"/>
                  <a:gd name="connsiteY6" fmla="*/ 9772 h 1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54">
                    <a:moveTo>
                      <a:pt x="515" y="9772"/>
                    </a:moveTo>
                    <a:cubicBezTo>
                      <a:pt x="515" y="4595"/>
                      <a:pt x="5007" y="348"/>
                      <a:pt x="10517" y="348"/>
                    </a:cubicBezTo>
                    <a:lnTo>
                      <a:pt x="105325" y="348"/>
                    </a:lnTo>
                    <a:cubicBezTo>
                      <a:pt x="110835" y="348"/>
                      <a:pt x="115362" y="4595"/>
                      <a:pt x="115362" y="9772"/>
                    </a:cubicBezTo>
                    <a:cubicBezTo>
                      <a:pt x="115362" y="14957"/>
                      <a:pt x="110835" y="19202"/>
                      <a:pt x="105325" y="19202"/>
                    </a:cubicBezTo>
                    <a:lnTo>
                      <a:pt x="10517" y="19202"/>
                    </a:lnTo>
                    <a:cubicBezTo>
                      <a:pt x="5007" y="19199"/>
                      <a:pt x="515" y="14954"/>
                      <a:pt x="515" y="9772"/>
                    </a:cubicBezTo>
                  </a:path>
                </a:pathLst>
              </a:custGeom>
              <a:solidFill>
                <a:srgbClr val="FFFFFF"/>
              </a:solidFill>
              <a:ln w="2898" cap="flat">
                <a:noFill/>
                <a:prstDash val="solid"/>
                <a:miter/>
              </a:ln>
            </p:spPr>
            <p:txBody>
              <a:bodyPr rtlCol="0" anchor="ctr"/>
              <a:lstStyle/>
              <a:p>
                <a:endParaRPr lang="ja-JP" altLang="en-US"/>
              </a:p>
            </p:txBody>
          </p:sp>
          <p:sp>
            <p:nvSpPr>
              <p:cNvPr id="36" name="フリーフォーム: 図形 35">
                <a:extLst>
                  <a:ext uri="{FF2B5EF4-FFF2-40B4-BE49-F238E27FC236}">
                    <a16:creationId xmlns:a16="http://schemas.microsoft.com/office/drawing/2014/main" id="{D35BEFFE-9C3C-28B8-74AE-64595E2A6B9D}"/>
                  </a:ext>
                </a:extLst>
              </p:cNvPr>
              <p:cNvSpPr/>
              <p:nvPr/>
            </p:nvSpPr>
            <p:spPr>
              <a:xfrm>
                <a:off x="613202" y="6438380"/>
                <a:ext cx="18848" cy="77613"/>
              </a:xfrm>
              <a:custGeom>
                <a:avLst/>
                <a:gdLst>
                  <a:gd name="connsiteX0" fmla="*/ 10029 w 18848"/>
                  <a:gd name="connsiteY0" fmla="*/ 306 h 77613"/>
                  <a:gd name="connsiteX1" fmla="*/ 19454 w 18848"/>
                  <a:gd name="connsiteY1" fmla="*/ 10317 h 77613"/>
                  <a:gd name="connsiteX2" fmla="*/ 19454 w 18848"/>
                  <a:gd name="connsiteY2" fmla="*/ 67899 h 77613"/>
                  <a:gd name="connsiteX3" fmla="*/ 10029 w 18848"/>
                  <a:gd name="connsiteY3" fmla="*/ 77919 h 77613"/>
                  <a:gd name="connsiteX4" fmla="*/ 605 w 18848"/>
                  <a:gd name="connsiteY4" fmla="*/ 67899 h 77613"/>
                  <a:gd name="connsiteX5" fmla="*/ 605 w 18848"/>
                  <a:gd name="connsiteY5" fmla="*/ 10317 h 77613"/>
                  <a:gd name="connsiteX6" fmla="*/ 10029 w 18848"/>
                  <a:gd name="connsiteY6" fmla="*/ 306 h 7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77613">
                    <a:moveTo>
                      <a:pt x="10029" y="306"/>
                    </a:moveTo>
                    <a:cubicBezTo>
                      <a:pt x="15217" y="306"/>
                      <a:pt x="19454" y="4806"/>
                      <a:pt x="19454" y="10317"/>
                    </a:cubicBezTo>
                    <a:lnTo>
                      <a:pt x="19454" y="67899"/>
                    </a:lnTo>
                    <a:cubicBezTo>
                      <a:pt x="19454" y="73404"/>
                      <a:pt x="15217" y="77919"/>
                      <a:pt x="10029" y="77919"/>
                    </a:cubicBezTo>
                    <a:cubicBezTo>
                      <a:pt x="4841" y="77919"/>
                      <a:pt x="605" y="73401"/>
                      <a:pt x="605" y="67899"/>
                    </a:cubicBezTo>
                    <a:lnTo>
                      <a:pt x="605" y="10317"/>
                    </a:lnTo>
                    <a:cubicBezTo>
                      <a:pt x="605" y="4806"/>
                      <a:pt x="4841" y="306"/>
                      <a:pt x="10029" y="306"/>
                    </a:cubicBezTo>
                  </a:path>
                </a:pathLst>
              </a:custGeom>
              <a:solidFill>
                <a:srgbClr val="FFFFFF"/>
              </a:solidFill>
              <a:ln w="2898" cap="flat">
                <a:noFill/>
                <a:prstDash val="solid"/>
                <a:miter/>
              </a:ln>
            </p:spPr>
            <p:txBody>
              <a:bodyPr rtlCol="0" anchor="ctr"/>
              <a:lstStyle/>
              <a:p>
                <a:endParaRPr lang="ja-JP" altLang="en-US"/>
              </a:p>
            </p:txBody>
          </p:sp>
          <p:sp>
            <p:nvSpPr>
              <p:cNvPr id="37" name="フリーフォーム: 図形 36">
                <a:extLst>
                  <a:ext uri="{FF2B5EF4-FFF2-40B4-BE49-F238E27FC236}">
                    <a16:creationId xmlns:a16="http://schemas.microsoft.com/office/drawing/2014/main" id="{11E4E019-4F29-411F-7E9F-0603D233A564}"/>
                  </a:ext>
                </a:extLst>
              </p:cNvPr>
              <p:cNvSpPr/>
              <p:nvPr/>
            </p:nvSpPr>
            <p:spPr>
              <a:xfrm>
                <a:off x="613202" y="6379763"/>
                <a:ext cx="18848" cy="77622"/>
              </a:xfrm>
              <a:custGeom>
                <a:avLst/>
                <a:gdLst>
                  <a:gd name="connsiteX0" fmla="*/ 10029 w 18848"/>
                  <a:gd name="connsiteY0" fmla="*/ 355 h 77622"/>
                  <a:gd name="connsiteX1" fmla="*/ 19454 w 18848"/>
                  <a:gd name="connsiteY1" fmla="*/ 10372 h 77622"/>
                  <a:gd name="connsiteX2" fmla="*/ 19454 w 18848"/>
                  <a:gd name="connsiteY2" fmla="*/ 67958 h 77622"/>
                  <a:gd name="connsiteX3" fmla="*/ 10029 w 18848"/>
                  <a:gd name="connsiteY3" fmla="*/ 77978 h 77622"/>
                  <a:gd name="connsiteX4" fmla="*/ 605 w 18848"/>
                  <a:gd name="connsiteY4" fmla="*/ 67958 h 77622"/>
                  <a:gd name="connsiteX5" fmla="*/ 605 w 18848"/>
                  <a:gd name="connsiteY5" fmla="*/ 10372 h 77622"/>
                  <a:gd name="connsiteX6" fmla="*/ 10029 w 18848"/>
                  <a:gd name="connsiteY6" fmla="*/ 355 h 77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77622">
                    <a:moveTo>
                      <a:pt x="10029" y="355"/>
                    </a:moveTo>
                    <a:cubicBezTo>
                      <a:pt x="15217" y="355"/>
                      <a:pt x="19454" y="4867"/>
                      <a:pt x="19454" y="10372"/>
                    </a:cubicBezTo>
                    <a:lnTo>
                      <a:pt x="19454" y="67958"/>
                    </a:lnTo>
                    <a:cubicBezTo>
                      <a:pt x="19454" y="73469"/>
                      <a:pt x="15217" y="77978"/>
                      <a:pt x="10029" y="77978"/>
                    </a:cubicBezTo>
                    <a:cubicBezTo>
                      <a:pt x="4841" y="77978"/>
                      <a:pt x="605" y="73469"/>
                      <a:pt x="605" y="67958"/>
                    </a:cubicBezTo>
                    <a:lnTo>
                      <a:pt x="605" y="10372"/>
                    </a:lnTo>
                    <a:cubicBezTo>
                      <a:pt x="605" y="4870"/>
                      <a:pt x="4841" y="355"/>
                      <a:pt x="10029" y="355"/>
                    </a:cubicBezTo>
                  </a:path>
                </a:pathLst>
              </a:custGeom>
              <a:solidFill>
                <a:srgbClr val="FFFFFF"/>
              </a:solidFill>
              <a:ln w="2898" cap="flat">
                <a:noFill/>
                <a:prstDash val="solid"/>
                <a:miter/>
              </a:ln>
            </p:spPr>
            <p:txBody>
              <a:bodyPr rtlCol="0" anchor="ctr"/>
              <a:lstStyle/>
              <a:p>
                <a:endParaRPr lang="ja-JP" altLang="en-US"/>
              </a:p>
            </p:txBody>
          </p:sp>
          <p:sp>
            <p:nvSpPr>
              <p:cNvPr id="38" name="フリーフォーム: 図形 37">
                <a:extLst>
                  <a:ext uri="{FF2B5EF4-FFF2-40B4-BE49-F238E27FC236}">
                    <a16:creationId xmlns:a16="http://schemas.microsoft.com/office/drawing/2014/main" id="{4C48189A-0CA4-C702-4934-91832FC765EB}"/>
                  </a:ext>
                </a:extLst>
              </p:cNvPr>
              <p:cNvSpPr/>
              <p:nvPr/>
            </p:nvSpPr>
            <p:spPr>
              <a:xfrm>
                <a:off x="613202" y="6221679"/>
                <a:ext cx="18848" cy="136395"/>
              </a:xfrm>
              <a:custGeom>
                <a:avLst/>
                <a:gdLst>
                  <a:gd name="connsiteX0" fmla="*/ 10029 w 18848"/>
                  <a:gd name="connsiteY0" fmla="*/ 490 h 136395"/>
                  <a:gd name="connsiteX1" fmla="*/ 19454 w 18848"/>
                  <a:gd name="connsiteY1" fmla="*/ 10501 h 136395"/>
                  <a:gd name="connsiteX2" fmla="*/ 19454 w 18848"/>
                  <a:gd name="connsiteY2" fmla="*/ 126851 h 136395"/>
                  <a:gd name="connsiteX3" fmla="*/ 10029 w 18848"/>
                  <a:gd name="connsiteY3" fmla="*/ 136885 h 136395"/>
                  <a:gd name="connsiteX4" fmla="*/ 605 w 18848"/>
                  <a:gd name="connsiteY4" fmla="*/ 126851 h 136395"/>
                  <a:gd name="connsiteX5" fmla="*/ 605 w 18848"/>
                  <a:gd name="connsiteY5" fmla="*/ 10501 h 136395"/>
                  <a:gd name="connsiteX6" fmla="*/ 10029 w 18848"/>
                  <a:gd name="connsiteY6" fmla="*/ 490 h 13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136395">
                    <a:moveTo>
                      <a:pt x="10029" y="490"/>
                    </a:moveTo>
                    <a:cubicBezTo>
                      <a:pt x="15217" y="490"/>
                      <a:pt x="19454" y="4993"/>
                      <a:pt x="19454" y="10501"/>
                    </a:cubicBezTo>
                    <a:lnTo>
                      <a:pt x="19454" y="126851"/>
                    </a:lnTo>
                    <a:cubicBezTo>
                      <a:pt x="19454" y="132362"/>
                      <a:pt x="15217" y="136885"/>
                      <a:pt x="10029" y="136885"/>
                    </a:cubicBezTo>
                    <a:cubicBezTo>
                      <a:pt x="4841" y="136885"/>
                      <a:pt x="605" y="132365"/>
                      <a:pt x="605" y="126851"/>
                    </a:cubicBezTo>
                    <a:lnTo>
                      <a:pt x="605" y="10501"/>
                    </a:lnTo>
                    <a:cubicBezTo>
                      <a:pt x="605" y="4993"/>
                      <a:pt x="4841" y="490"/>
                      <a:pt x="10029" y="490"/>
                    </a:cubicBezTo>
                  </a:path>
                </a:pathLst>
              </a:custGeom>
              <a:solidFill>
                <a:srgbClr val="FFFFFF"/>
              </a:solidFill>
              <a:ln w="2898" cap="flat">
                <a:noFill/>
                <a:prstDash val="solid"/>
                <a:miter/>
              </a:ln>
            </p:spPr>
            <p:txBody>
              <a:bodyPr rtlCol="0" anchor="ctr"/>
              <a:lstStyle/>
              <a:p>
                <a:endParaRPr lang="ja-JP" altLang="en-US"/>
              </a:p>
            </p:txBody>
          </p:sp>
          <p:sp>
            <p:nvSpPr>
              <p:cNvPr id="39" name="フリーフォーム: 図形 38">
                <a:extLst>
                  <a:ext uri="{FF2B5EF4-FFF2-40B4-BE49-F238E27FC236}">
                    <a16:creationId xmlns:a16="http://schemas.microsoft.com/office/drawing/2014/main" id="{61D09146-E057-4D99-36AB-A1468033282E}"/>
                  </a:ext>
                </a:extLst>
              </p:cNvPr>
              <p:cNvSpPr/>
              <p:nvPr/>
            </p:nvSpPr>
            <p:spPr>
              <a:xfrm>
                <a:off x="310343" y="6221679"/>
                <a:ext cx="321707" cy="18843"/>
              </a:xfrm>
              <a:custGeom>
                <a:avLst/>
                <a:gdLst>
                  <a:gd name="connsiteX0" fmla="*/ 340 w 321707"/>
                  <a:gd name="connsiteY0" fmla="*/ 9912 h 18843"/>
                  <a:gd name="connsiteX1" fmla="*/ 10356 w 321707"/>
                  <a:gd name="connsiteY1" fmla="*/ 482 h 18843"/>
                  <a:gd name="connsiteX2" fmla="*/ 312010 w 321707"/>
                  <a:gd name="connsiteY2" fmla="*/ 482 h 18843"/>
                  <a:gd name="connsiteX3" fmla="*/ 322047 w 321707"/>
                  <a:gd name="connsiteY3" fmla="*/ 9912 h 18843"/>
                  <a:gd name="connsiteX4" fmla="*/ 312010 w 321707"/>
                  <a:gd name="connsiteY4" fmla="*/ 19325 h 18843"/>
                  <a:gd name="connsiteX5" fmla="*/ 10356 w 321707"/>
                  <a:gd name="connsiteY5" fmla="*/ 19325 h 18843"/>
                  <a:gd name="connsiteX6" fmla="*/ 340 w 321707"/>
                  <a:gd name="connsiteY6" fmla="*/ 9912 h 1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707" h="18843">
                    <a:moveTo>
                      <a:pt x="340" y="9912"/>
                    </a:moveTo>
                    <a:cubicBezTo>
                      <a:pt x="340" y="4715"/>
                      <a:pt x="4849" y="482"/>
                      <a:pt x="10356" y="482"/>
                    </a:cubicBezTo>
                    <a:lnTo>
                      <a:pt x="312010" y="482"/>
                    </a:lnTo>
                    <a:cubicBezTo>
                      <a:pt x="317520" y="482"/>
                      <a:pt x="322047" y="4715"/>
                      <a:pt x="322047" y="9912"/>
                    </a:cubicBezTo>
                    <a:cubicBezTo>
                      <a:pt x="322047" y="15083"/>
                      <a:pt x="317520" y="19325"/>
                      <a:pt x="312010" y="19325"/>
                    </a:cubicBezTo>
                    <a:lnTo>
                      <a:pt x="10356" y="19325"/>
                    </a:lnTo>
                    <a:cubicBezTo>
                      <a:pt x="4849" y="19322"/>
                      <a:pt x="340" y="15083"/>
                      <a:pt x="340" y="9912"/>
                    </a:cubicBezTo>
                  </a:path>
                </a:pathLst>
              </a:custGeom>
              <a:solidFill>
                <a:srgbClr val="FFFFFF"/>
              </a:solidFill>
              <a:ln w="2898" cap="flat">
                <a:noFill/>
                <a:prstDash val="solid"/>
                <a:miter/>
              </a:ln>
            </p:spPr>
            <p:txBody>
              <a:bodyPr rtlCol="0" anchor="ctr"/>
              <a:lstStyle/>
              <a:p>
                <a:endParaRPr lang="ja-JP" altLang="en-US"/>
              </a:p>
            </p:txBody>
          </p:sp>
          <p:sp>
            <p:nvSpPr>
              <p:cNvPr id="40" name="フリーフォーム: 図形 39">
                <a:extLst>
                  <a:ext uri="{FF2B5EF4-FFF2-40B4-BE49-F238E27FC236}">
                    <a16:creationId xmlns:a16="http://schemas.microsoft.com/office/drawing/2014/main" id="{D7F54D3B-8C9E-FC56-CDE5-5DFEAB060EA5}"/>
                  </a:ext>
                </a:extLst>
              </p:cNvPr>
              <p:cNvSpPr/>
              <p:nvPr/>
            </p:nvSpPr>
            <p:spPr>
              <a:xfrm>
                <a:off x="354252" y="6528104"/>
                <a:ext cx="37479" cy="18840"/>
              </a:xfrm>
              <a:custGeom>
                <a:avLst/>
                <a:gdLst>
                  <a:gd name="connsiteX0" fmla="*/ 377 w 37479"/>
                  <a:gd name="connsiteY0" fmla="*/ 9646 h 18840"/>
                  <a:gd name="connsiteX1" fmla="*/ 10388 w 37479"/>
                  <a:gd name="connsiteY1" fmla="*/ 221 h 18840"/>
                  <a:gd name="connsiteX2" fmla="*/ 27837 w 37479"/>
                  <a:gd name="connsiteY2" fmla="*/ 221 h 18840"/>
                  <a:gd name="connsiteX3" fmla="*/ 37857 w 37479"/>
                  <a:gd name="connsiteY3" fmla="*/ 9646 h 18840"/>
                  <a:gd name="connsiteX4" fmla="*/ 27837 w 37479"/>
                  <a:gd name="connsiteY4" fmla="*/ 19062 h 18840"/>
                  <a:gd name="connsiteX5" fmla="*/ 10388 w 37479"/>
                  <a:gd name="connsiteY5" fmla="*/ 19062 h 18840"/>
                  <a:gd name="connsiteX6" fmla="*/ 377 w 37479"/>
                  <a:gd name="connsiteY6" fmla="*/ 9646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79" h="18840">
                    <a:moveTo>
                      <a:pt x="377" y="9646"/>
                    </a:moveTo>
                    <a:cubicBezTo>
                      <a:pt x="377" y="4466"/>
                      <a:pt x="4880" y="221"/>
                      <a:pt x="10388" y="221"/>
                    </a:cubicBezTo>
                    <a:lnTo>
                      <a:pt x="27837" y="221"/>
                    </a:lnTo>
                    <a:cubicBezTo>
                      <a:pt x="33325" y="221"/>
                      <a:pt x="37857" y="4466"/>
                      <a:pt x="37857" y="9646"/>
                    </a:cubicBezTo>
                    <a:cubicBezTo>
                      <a:pt x="37857" y="14834"/>
                      <a:pt x="33322" y="19062"/>
                      <a:pt x="27837" y="19062"/>
                    </a:cubicBezTo>
                    <a:lnTo>
                      <a:pt x="10388" y="19062"/>
                    </a:lnTo>
                    <a:cubicBezTo>
                      <a:pt x="4880" y="19064"/>
                      <a:pt x="377" y="14837"/>
                      <a:pt x="377" y="9646"/>
                    </a:cubicBezTo>
                  </a:path>
                </a:pathLst>
              </a:custGeom>
              <a:solidFill>
                <a:srgbClr val="FFFFFF"/>
              </a:solidFill>
              <a:ln w="2898" cap="flat">
                <a:noFill/>
                <a:prstDash val="solid"/>
                <a:miter/>
              </a:ln>
            </p:spPr>
            <p:txBody>
              <a:bodyPr rtlCol="0" anchor="ctr"/>
              <a:lstStyle/>
              <a:p>
                <a:endParaRPr lang="ja-JP" altLang="en-US"/>
              </a:p>
            </p:txBody>
          </p:sp>
          <p:sp>
            <p:nvSpPr>
              <p:cNvPr id="41" name="フリーフォーム: 図形 40">
                <a:extLst>
                  <a:ext uri="{FF2B5EF4-FFF2-40B4-BE49-F238E27FC236}">
                    <a16:creationId xmlns:a16="http://schemas.microsoft.com/office/drawing/2014/main" id="{F22D18CA-D340-236B-4CD4-70568BA99F5D}"/>
                  </a:ext>
                </a:extLst>
              </p:cNvPr>
              <p:cNvSpPr/>
              <p:nvPr/>
            </p:nvSpPr>
            <p:spPr>
              <a:xfrm>
                <a:off x="311036" y="6438380"/>
                <a:ext cx="18837" cy="117999"/>
              </a:xfrm>
              <a:custGeom>
                <a:avLst/>
                <a:gdLst>
                  <a:gd name="connsiteX0" fmla="*/ 9778 w 18837"/>
                  <a:gd name="connsiteY0" fmla="*/ 306 h 117999"/>
                  <a:gd name="connsiteX1" fmla="*/ 19185 w 18837"/>
                  <a:gd name="connsiteY1" fmla="*/ 10322 h 117999"/>
                  <a:gd name="connsiteX2" fmla="*/ 19185 w 18837"/>
                  <a:gd name="connsiteY2" fmla="*/ 108277 h 117999"/>
                  <a:gd name="connsiteX3" fmla="*/ 9778 w 18837"/>
                  <a:gd name="connsiteY3" fmla="*/ 118305 h 117999"/>
                  <a:gd name="connsiteX4" fmla="*/ 348 w 18837"/>
                  <a:gd name="connsiteY4" fmla="*/ 108277 h 117999"/>
                  <a:gd name="connsiteX5" fmla="*/ 348 w 18837"/>
                  <a:gd name="connsiteY5" fmla="*/ 10322 h 117999"/>
                  <a:gd name="connsiteX6" fmla="*/ 9778 w 18837"/>
                  <a:gd name="connsiteY6" fmla="*/ 306 h 11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7" h="117999">
                    <a:moveTo>
                      <a:pt x="9778" y="306"/>
                    </a:moveTo>
                    <a:cubicBezTo>
                      <a:pt x="14949" y="306"/>
                      <a:pt x="19185" y="4815"/>
                      <a:pt x="19185" y="10322"/>
                    </a:cubicBezTo>
                    <a:lnTo>
                      <a:pt x="19185" y="108277"/>
                    </a:lnTo>
                    <a:cubicBezTo>
                      <a:pt x="19185" y="113796"/>
                      <a:pt x="14949" y="118305"/>
                      <a:pt x="9778" y="118305"/>
                    </a:cubicBezTo>
                    <a:cubicBezTo>
                      <a:pt x="4590" y="118305"/>
                      <a:pt x="348" y="113796"/>
                      <a:pt x="348" y="108277"/>
                    </a:cubicBezTo>
                    <a:lnTo>
                      <a:pt x="348" y="10322"/>
                    </a:lnTo>
                    <a:cubicBezTo>
                      <a:pt x="348" y="4812"/>
                      <a:pt x="4590" y="306"/>
                      <a:pt x="9778" y="306"/>
                    </a:cubicBezTo>
                  </a:path>
                </a:pathLst>
              </a:custGeom>
              <a:solidFill>
                <a:srgbClr val="FFFFFF"/>
              </a:solidFill>
              <a:ln w="2898" cap="flat">
                <a:noFill/>
                <a:prstDash val="solid"/>
                <a:miter/>
              </a:ln>
            </p:spPr>
            <p:txBody>
              <a:bodyPr rtlCol="0" anchor="ctr"/>
              <a:lstStyle/>
              <a:p>
                <a:endParaRPr lang="ja-JP" altLang="en-US"/>
              </a:p>
            </p:txBody>
          </p:sp>
          <p:sp>
            <p:nvSpPr>
              <p:cNvPr id="42" name="フリーフォーム: 図形 41">
                <a:extLst>
                  <a:ext uri="{FF2B5EF4-FFF2-40B4-BE49-F238E27FC236}">
                    <a16:creationId xmlns:a16="http://schemas.microsoft.com/office/drawing/2014/main" id="{B5B41703-5032-46C2-8D76-54733F3AAC46}"/>
                  </a:ext>
                </a:extLst>
              </p:cNvPr>
              <p:cNvSpPr/>
              <p:nvPr/>
            </p:nvSpPr>
            <p:spPr>
              <a:xfrm>
                <a:off x="311036" y="6438380"/>
                <a:ext cx="86393" cy="18845"/>
              </a:xfrm>
              <a:custGeom>
                <a:avLst/>
                <a:gdLst>
                  <a:gd name="connsiteX0" fmla="*/ 340 w 86393"/>
                  <a:gd name="connsiteY0" fmla="*/ 9722 h 18845"/>
                  <a:gd name="connsiteX1" fmla="*/ 10366 w 86393"/>
                  <a:gd name="connsiteY1" fmla="*/ 298 h 18845"/>
                  <a:gd name="connsiteX2" fmla="*/ 76717 w 86393"/>
                  <a:gd name="connsiteY2" fmla="*/ 298 h 18845"/>
                  <a:gd name="connsiteX3" fmla="*/ 86733 w 86393"/>
                  <a:gd name="connsiteY3" fmla="*/ 9722 h 18845"/>
                  <a:gd name="connsiteX4" fmla="*/ 76717 w 86393"/>
                  <a:gd name="connsiteY4" fmla="*/ 19144 h 18845"/>
                  <a:gd name="connsiteX5" fmla="*/ 10366 w 86393"/>
                  <a:gd name="connsiteY5" fmla="*/ 19144 h 18845"/>
                  <a:gd name="connsiteX6" fmla="*/ 340 w 86393"/>
                  <a:gd name="connsiteY6" fmla="*/ 9722 h 1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393" h="18845">
                    <a:moveTo>
                      <a:pt x="340" y="9722"/>
                    </a:moveTo>
                    <a:cubicBezTo>
                      <a:pt x="340" y="4542"/>
                      <a:pt x="4843" y="298"/>
                      <a:pt x="10366" y="298"/>
                    </a:cubicBezTo>
                    <a:lnTo>
                      <a:pt x="76717" y="298"/>
                    </a:lnTo>
                    <a:cubicBezTo>
                      <a:pt x="82233" y="298"/>
                      <a:pt x="86733" y="4542"/>
                      <a:pt x="86733" y="9722"/>
                    </a:cubicBezTo>
                    <a:cubicBezTo>
                      <a:pt x="86733" y="14902"/>
                      <a:pt x="82233" y="19144"/>
                      <a:pt x="76717" y="19144"/>
                    </a:cubicBezTo>
                    <a:lnTo>
                      <a:pt x="10366" y="19144"/>
                    </a:lnTo>
                    <a:cubicBezTo>
                      <a:pt x="4846" y="19141"/>
                      <a:pt x="340" y="14902"/>
                      <a:pt x="340" y="9722"/>
                    </a:cubicBezTo>
                  </a:path>
                </a:pathLst>
              </a:custGeom>
              <a:solidFill>
                <a:srgbClr val="FFFFFF"/>
              </a:solidFill>
              <a:ln w="2898" cap="flat">
                <a:noFill/>
                <a:prstDash val="solid"/>
                <a:miter/>
              </a:ln>
            </p:spPr>
            <p:txBody>
              <a:bodyPr rtlCol="0" anchor="ctr"/>
              <a:lstStyle/>
              <a:p>
                <a:endParaRPr lang="ja-JP" altLang="en-US"/>
              </a:p>
            </p:txBody>
          </p:sp>
          <p:sp>
            <p:nvSpPr>
              <p:cNvPr id="43" name="フリーフォーム: 図形 42">
                <a:extLst>
                  <a:ext uri="{FF2B5EF4-FFF2-40B4-BE49-F238E27FC236}">
                    <a16:creationId xmlns:a16="http://schemas.microsoft.com/office/drawing/2014/main" id="{D316DFB9-D31D-AE6C-2684-447498324AF9}"/>
                  </a:ext>
                </a:extLst>
              </p:cNvPr>
              <p:cNvSpPr/>
              <p:nvPr/>
            </p:nvSpPr>
            <p:spPr>
              <a:xfrm>
                <a:off x="613202" y="6655041"/>
                <a:ext cx="18848" cy="37741"/>
              </a:xfrm>
              <a:custGeom>
                <a:avLst/>
                <a:gdLst>
                  <a:gd name="connsiteX0" fmla="*/ 10029 w 18848"/>
                  <a:gd name="connsiteY0" fmla="*/ 37831 h 37741"/>
                  <a:gd name="connsiteX1" fmla="*/ 605 w 18848"/>
                  <a:gd name="connsiteY1" fmla="*/ 27820 h 37741"/>
                  <a:gd name="connsiteX2" fmla="*/ 605 w 18848"/>
                  <a:gd name="connsiteY2" fmla="*/ 10118 h 37741"/>
                  <a:gd name="connsiteX3" fmla="*/ 10029 w 18848"/>
                  <a:gd name="connsiteY3" fmla="*/ 90 h 37741"/>
                  <a:gd name="connsiteX4" fmla="*/ 19454 w 18848"/>
                  <a:gd name="connsiteY4" fmla="*/ 10118 h 37741"/>
                  <a:gd name="connsiteX5" fmla="*/ 19454 w 18848"/>
                  <a:gd name="connsiteY5" fmla="*/ 27820 h 37741"/>
                  <a:gd name="connsiteX6" fmla="*/ 10029 w 18848"/>
                  <a:gd name="connsiteY6" fmla="*/ 37831 h 3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37741">
                    <a:moveTo>
                      <a:pt x="10029" y="37831"/>
                    </a:moveTo>
                    <a:cubicBezTo>
                      <a:pt x="4841" y="37831"/>
                      <a:pt x="605" y="33331"/>
                      <a:pt x="605" y="27820"/>
                    </a:cubicBezTo>
                    <a:lnTo>
                      <a:pt x="605" y="10118"/>
                    </a:lnTo>
                    <a:cubicBezTo>
                      <a:pt x="605" y="4613"/>
                      <a:pt x="4841" y="90"/>
                      <a:pt x="10029" y="90"/>
                    </a:cubicBezTo>
                    <a:cubicBezTo>
                      <a:pt x="15217" y="90"/>
                      <a:pt x="19454" y="4616"/>
                      <a:pt x="19454" y="10118"/>
                    </a:cubicBezTo>
                    <a:lnTo>
                      <a:pt x="19454" y="27820"/>
                    </a:lnTo>
                    <a:cubicBezTo>
                      <a:pt x="19454" y="33331"/>
                      <a:pt x="15217" y="37831"/>
                      <a:pt x="10029" y="37831"/>
                    </a:cubicBezTo>
                  </a:path>
                </a:pathLst>
              </a:custGeom>
              <a:solidFill>
                <a:srgbClr val="FFFFFF"/>
              </a:solidFill>
              <a:ln w="2898" cap="flat">
                <a:noFill/>
                <a:prstDash val="solid"/>
                <a:miter/>
              </a:ln>
            </p:spPr>
            <p:txBody>
              <a:bodyPr rtlCol="0" anchor="ctr"/>
              <a:lstStyle/>
              <a:p>
                <a:endParaRPr lang="ja-JP" altLang="en-US"/>
              </a:p>
            </p:txBody>
          </p:sp>
          <p:sp>
            <p:nvSpPr>
              <p:cNvPr id="44" name="フリーフォーム: 図形 43">
                <a:extLst>
                  <a:ext uri="{FF2B5EF4-FFF2-40B4-BE49-F238E27FC236}">
                    <a16:creationId xmlns:a16="http://schemas.microsoft.com/office/drawing/2014/main" id="{5255DB4D-DD09-9348-652A-EE974F1AC7E8}"/>
                  </a:ext>
                </a:extLst>
              </p:cNvPr>
              <p:cNvSpPr/>
              <p:nvPr/>
            </p:nvSpPr>
            <p:spPr>
              <a:xfrm>
                <a:off x="517201" y="6655065"/>
                <a:ext cx="114846" cy="18840"/>
              </a:xfrm>
              <a:custGeom>
                <a:avLst/>
                <a:gdLst>
                  <a:gd name="connsiteX0" fmla="*/ 515 w 114846"/>
                  <a:gd name="connsiteY0" fmla="*/ 9529 h 18840"/>
                  <a:gd name="connsiteX1" fmla="*/ 10517 w 114846"/>
                  <a:gd name="connsiteY1" fmla="*/ 114 h 18840"/>
                  <a:gd name="connsiteX2" fmla="*/ 105325 w 114846"/>
                  <a:gd name="connsiteY2" fmla="*/ 114 h 18840"/>
                  <a:gd name="connsiteX3" fmla="*/ 115362 w 114846"/>
                  <a:gd name="connsiteY3" fmla="*/ 9529 h 18840"/>
                  <a:gd name="connsiteX4" fmla="*/ 105325 w 114846"/>
                  <a:gd name="connsiteY4" fmla="*/ 18954 h 18840"/>
                  <a:gd name="connsiteX5" fmla="*/ 10517 w 114846"/>
                  <a:gd name="connsiteY5" fmla="*/ 18954 h 18840"/>
                  <a:gd name="connsiteX6" fmla="*/ 515 w 114846"/>
                  <a:gd name="connsiteY6" fmla="*/ 9529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40">
                    <a:moveTo>
                      <a:pt x="515" y="9529"/>
                    </a:moveTo>
                    <a:cubicBezTo>
                      <a:pt x="515" y="4367"/>
                      <a:pt x="5007" y="114"/>
                      <a:pt x="10517" y="114"/>
                    </a:cubicBezTo>
                    <a:lnTo>
                      <a:pt x="105325" y="114"/>
                    </a:lnTo>
                    <a:cubicBezTo>
                      <a:pt x="110835" y="114"/>
                      <a:pt x="115362" y="4367"/>
                      <a:pt x="115362" y="9529"/>
                    </a:cubicBezTo>
                    <a:cubicBezTo>
                      <a:pt x="115362" y="14726"/>
                      <a:pt x="110835" y="18954"/>
                      <a:pt x="105325" y="18954"/>
                    </a:cubicBezTo>
                    <a:lnTo>
                      <a:pt x="10517" y="18954"/>
                    </a:lnTo>
                    <a:cubicBezTo>
                      <a:pt x="5007" y="18954"/>
                      <a:pt x="515" y="14726"/>
                      <a:pt x="515" y="9529"/>
                    </a:cubicBezTo>
                  </a:path>
                </a:pathLst>
              </a:custGeom>
              <a:solidFill>
                <a:srgbClr val="FFFFFF"/>
              </a:solidFill>
              <a:ln w="2898" cap="flat">
                <a:noFill/>
                <a:prstDash val="solid"/>
                <a:miter/>
              </a:ln>
            </p:spPr>
            <p:txBody>
              <a:bodyPr rtlCol="0" anchor="ctr"/>
              <a:lstStyle/>
              <a:p>
                <a:endParaRPr lang="ja-JP" altLang="en-US"/>
              </a:p>
            </p:txBody>
          </p:sp>
          <p:sp>
            <p:nvSpPr>
              <p:cNvPr id="45" name="フリーフォーム: 図形 44">
                <a:extLst>
                  <a:ext uri="{FF2B5EF4-FFF2-40B4-BE49-F238E27FC236}">
                    <a16:creationId xmlns:a16="http://schemas.microsoft.com/office/drawing/2014/main" id="{3CEAAB63-BDFB-37BF-6386-E4CE13134387}"/>
                  </a:ext>
                </a:extLst>
              </p:cNvPr>
              <p:cNvSpPr/>
              <p:nvPr/>
            </p:nvSpPr>
            <p:spPr>
              <a:xfrm>
                <a:off x="517201" y="6596297"/>
                <a:ext cx="114846" cy="18840"/>
              </a:xfrm>
              <a:custGeom>
                <a:avLst/>
                <a:gdLst>
                  <a:gd name="connsiteX0" fmla="*/ 515 w 114846"/>
                  <a:gd name="connsiteY0" fmla="*/ 9588 h 18840"/>
                  <a:gd name="connsiteX1" fmla="*/ 10517 w 114846"/>
                  <a:gd name="connsiteY1" fmla="*/ 164 h 18840"/>
                  <a:gd name="connsiteX2" fmla="*/ 105325 w 114846"/>
                  <a:gd name="connsiteY2" fmla="*/ 164 h 18840"/>
                  <a:gd name="connsiteX3" fmla="*/ 115362 w 114846"/>
                  <a:gd name="connsiteY3" fmla="*/ 9588 h 18840"/>
                  <a:gd name="connsiteX4" fmla="*/ 105325 w 114846"/>
                  <a:gd name="connsiteY4" fmla="*/ 19004 h 18840"/>
                  <a:gd name="connsiteX5" fmla="*/ 10517 w 114846"/>
                  <a:gd name="connsiteY5" fmla="*/ 19004 h 18840"/>
                  <a:gd name="connsiteX6" fmla="*/ 515 w 114846"/>
                  <a:gd name="connsiteY6" fmla="*/ 9588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40">
                    <a:moveTo>
                      <a:pt x="515" y="9588"/>
                    </a:moveTo>
                    <a:cubicBezTo>
                      <a:pt x="515" y="4408"/>
                      <a:pt x="5007" y="164"/>
                      <a:pt x="10517" y="164"/>
                    </a:cubicBezTo>
                    <a:lnTo>
                      <a:pt x="105325" y="164"/>
                    </a:lnTo>
                    <a:cubicBezTo>
                      <a:pt x="110835" y="164"/>
                      <a:pt x="115362" y="4408"/>
                      <a:pt x="115362" y="9588"/>
                    </a:cubicBezTo>
                    <a:cubicBezTo>
                      <a:pt x="115362" y="14776"/>
                      <a:pt x="110835" y="19004"/>
                      <a:pt x="105325" y="19004"/>
                    </a:cubicBezTo>
                    <a:lnTo>
                      <a:pt x="10517" y="19004"/>
                    </a:lnTo>
                    <a:cubicBezTo>
                      <a:pt x="5007" y="19007"/>
                      <a:pt x="515" y="14779"/>
                      <a:pt x="515" y="9588"/>
                    </a:cubicBezTo>
                  </a:path>
                </a:pathLst>
              </a:custGeom>
              <a:solidFill>
                <a:srgbClr val="FFFFFF"/>
              </a:solidFill>
              <a:ln w="2898" cap="flat">
                <a:noFill/>
                <a:prstDash val="solid"/>
                <a:miter/>
              </a:ln>
            </p:spPr>
            <p:txBody>
              <a:bodyPr rtlCol="0" anchor="ctr"/>
              <a:lstStyle/>
              <a:p>
                <a:endParaRPr lang="ja-JP" altLang="en-US"/>
              </a:p>
            </p:txBody>
          </p:sp>
          <p:sp>
            <p:nvSpPr>
              <p:cNvPr id="46" name="フリーフォーム: 図形 45">
                <a:extLst>
                  <a:ext uri="{FF2B5EF4-FFF2-40B4-BE49-F238E27FC236}">
                    <a16:creationId xmlns:a16="http://schemas.microsoft.com/office/drawing/2014/main" id="{A4B96D0C-8454-18EA-14CE-C8B572CB8927}"/>
                  </a:ext>
                </a:extLst>
              </p:cNvPr>
              <p:cNvSpPr/>
              <p:nvPr/>
            </p:nvSpPr>
            <p:spPr>
              <a:xfrm>
                <a:off x="517201" y="6537531"/>
                <a:ext cx="114846" cy="18848"/>
              </a:xfrm>
              <a:custGeom>
                <a:avLst/>
                <a:gdLst>
                  <a:gd name="connsiteX0" fmla="*/ 515 w 114846"/>
                  <a:gd name="connsiteY0" fmla="*/ 9629 h 18848"/>
                  <a:gd name="connsiteX1" fmla="*/ 10517 w 114846"/>
                  <a:gd name="connsiteY1" fmla="*/ 213 h 18848"/>
                  <a:gd name="connsiteX2" fmla="*/ 105325 w 114846"/>
                  <a:gd name="connsiteY2" fmla="*/ 213 h 18848"/>
                  <a:gd name="connsiteX3" fmla="*/ 115362 w 114846"/>
                  <a:gd name="connsiteY3" fmla="*/ 9629 h 18848"/>
                  <a:gd name="connsiteX4" fmla="*/ 105325 w 114846"/>
                  <a:gd name="connsiteY4" fmla="*/ 19062 h 18848"/>
                  <a:gd name="connsiteX5" fmla="*/ 10517 w 114846"/>
                  <a:gd name="connsiteY5" fmla="*/ 19062 h 18848"/>
                  <a:gd name="connsiteX6" fmla="*/ 515 w 114846"/>
                  <a:gd name="connsiteY6" fmla="*/ 9629 h 1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46" h="18848">
                    <a:moveTo>
                      <a:pt x="515" y="9629"/>
                    </a:moveTo>
                    <a:cubicBezTo>
                      <a:pt x="515" y="4458"/>
                      <a:pt x="5007" y="213"/>
                      <a:pt x="10517" y="213"/>
                    </a:cubicBezTo>
                    <a:lnTo>
                      <a:pt x="105325" y="213"/>
                    </a:lnTo>
                    <a:cubicBezTo>
                      <a:pt x="110835" y="213"/>
                      <a:pt x="115362" y="4458"/>
                      <a:pt x="115362" y="9629"/>
                    </a:cubicBezTo>
                    <a:cubicBezTo>
                      <a:pt x="115362" y="14809"/>
                      <a:pt x="110835" y="19062"/>
                      <a:pt x="105325" y="19062"/>
                    </a:cubicBezTo>
                    <a:lnTo>
                      <a:pt x="10517" y="19062"/>
                    </a:lnTo>
                    <a:cubicBezTo>
                      <a:pt x="5007" y="19062"/>
                      <a:pt x="515" y="14809"/>
                      <a:pt x="515" y="9629"/>
                    </a:cubicBezTo>
                  </a:path>
                </a:pathLst>
              </a:custGeom>
              <a:solidFill>
                <a:srgbClr val="FFFFFF"/>
              </a:solidFill>
              <a:ln w="2898" cap="flat">
                <a:noFill/>
                <a:prstDash val="solid"/>
                <a:miter/>
              </a:ln>
            </p:spPr>
            <p:txBody>
              <a:bodyPr rtlCol="0" anchor="ctr"/>
              <a:lstStyle/>
              <a:p>
                <a:endParaRPr lang="ja-JP" altLang="en-US"/>
              </a:p>
            </p:txBody>
          </p:sp>
          <p:sp>
            <p:nvSpPr>
              <p:cNvPr id="47" name="フリーフォーム: 図形 46">
                <a:extLst>
                  <a:ext uri="{FF2B5EF4-FFF2-40B4-BE49-F238E27FC236}">
                    <a16:creationId xmlns:a16="http://schemas.microsoft.com/office/drawing/2014/main" id="{48897C9C-DAB0-6853-FB84-D4B0CC5FF636}"/>
                  </a:ext>
                </a:extLst>
              </p:cNvPr>
              <p:cNvSpPr/>
              <p:nvPr/>
            </p:nvSpPr>
            <p:spPr>
              <a:xfrm>
                <a:off x="613202" y="6596297"/>
                <a:ext cx="18848" cy="77642"/>
              </a:xfrm>
              <a:custGeom>
                <a:avLst/>
                <a:gdLst>
                  <a:gd name="connsiteX0" fmla="*/ 10029 w 18848"/>
                  <a:gd name="connsiteY0" fmla="*/ 172 h 77642"/>
                  <a:gd name="connsiteX1" fmla="*/ 19454 w 18848"/>
                  <a:gd name="connsiteY1" fmla="*/ 10191 h 77642"/>
                  <a:gd name="connsiteX2" fmla="*/ 19454 w 18848"/>
                  <a:gd name="connsiteY2" fmla="*/ 67794 h 77642"/>
                  <a:gd name="connsiteX3" fmla="*/ 10029 w 18848"/>
                  <a:gd name="connsiteY3" fmla="*/ 77814 h 77642"/>
                  <a:gd name="connsiteX4" fmla="*/ 605 w 18848"/>
                  <a:gd name="connsiteY4" fmla="*/ 67794 h 77642"/>
                  <a:gd name="connsiteX5" fmla="*/ 605 w 18848"/>
                  <a:gd name="connsiteY5" fmla="*/ 10191 h 77642"/>
                  <a:gd name="connsiteX6" fmla="*/ 10029 w 18848"/>
                  <a:gd name="connsiteY6" fmla="*/ 172 h 77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77642">
                    <a:moveTo>
                      <a:pt x="10029" y="172"/>
                    </a:moveTo>
                    <a:cubicBezTo>
                      <a:pt x="15217" y="172"/>
                      <a:pt x="19454" y="4681"/>
                      <a:pt x="19454" y="10191"/>
                    </a:cubicBezTo>
                    <a:lnTo>
                      <a:pt x="19454" y="67794"/>
                    </a:lnTo>
                    <a:cubicBezTo>
                      <a:pt x="19454" y="73282"/>
                      <a:pt x="15217" y="77814"/>
                      <a:pt x="10029" y="77814"/>
                    </a:cubicBezTo>
                    <a:cubicBezTo>
                      <a:pt x="4841" y="77814"/>
                      <a:pt x="605" y="73279"/>
                      <a:pt x="605" y="67794"/>
                    </a:cubicBezTo>
                    <a:lnTo>
                      <a:pt x="605" y="10191"/>
                    </a:lnTo>
                    <a:cubicBezTo>
                      <a:pt x="605" y="4681"/>
                      <a:pt x="4841" y="172"/>
                      <a:pt x="10029" y="172"/>
                    </a:cubicBezTo>
                  </a:path>
                </a:pathLst>
              </a:custGeom>
              <a:solidFill>
                <a:srgbClr val="FFFFFF"/>
              </a:solidFill>
              <a:ln w="2898" cap="flat">
                <a:noFill/>
                <a:prstDash val="solid"/>
                <a:miter/>
              </a:ln>
            </p:spPr>
            <p:txBody>
              <a:bodyPr rtlCol="0" anchor="ctr"/>
              <a:lstStyle/>
              <a:p>
                <a:endParaRPr lang="ja-JP" altLang="en-US"/>
              </a:p>
            </p:txBody>
          </p:sp>
          <p:sp>
            <p:nvSpPr>
              <p:cNvPr id="48" name="フリーフォーム: 図形 47">
                <a:extLst>
                  <a:ext uri="{FF2B5EF4-FFF2-40B4-BE49-F238E27FC236}">
                    <a16:creationId xmlns:a16="http://schemas.microsoft.com/office/drawing/2014/main" id="{29F50A27-2FDB-F414-8D00-3C0B0477D0D5}"/>
                  </a:ext>
                </a:extLst>
              </p:cNvPr>
              <p:cNvSpPr/>
              <p:nvPr/>
            </p:nvSpPr>
            <p:spPr>
              <a:xfrm>
                <a:off x="517201" y="6537528"/>
                <a:ext cx="18848" cy="77607"/>
              </a:xfrm>
              <a:custGeom>
                <a:avLst/>
                <a:gdLst>
                  <a:gd name="connsiteX0" fmla="*/ 9948 w 18848"/>
                  <a:gd name="connsiteY0" fmla="*/ 221 h 77607"/>
                  <a:gd name="connsiteX1" fmla="*/ 19372 w 18848"/>
                  <a:gd name="connsiteY1" fmla="*/ 10232 h 77607"/>
                  <a:gd name="connsiteX2" fmla="*/ 19372 w 18848"/>
                  <a:gd name="connsiteY2" fmla="*/ 67827 h 77607"/>
                  <a:gd name="connsiteX3" fmla="*/ 9948 w 18848"/>
                  <a:gd name="connsiteY3" fmla="*/ 77829 h 77607"/>
                  <a:gd name="connsiteX4" fmla="*/ 523 w 18848"/>
                  <a:gd name="connsiteY4" fmla="*/ 67827 h 77607"/>
                  <a:gd name="connsiteX5" fmla="*/ 523 w 18848"/>
                  <a:gd name="connsiteY5" fmla="*/ 10232 h 77607"/>
                  <a:gd name="connsiteX6" fmla="*/ 9948 w 18848"/>
                  <a:gd name="connsiteY6" fmla="*/ 221 h 77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77607">
                    <a:moveTo>
                      <a:pt x="9948" y="221"/>
                    </a:moveTo>
                    <a:cubicBezTo>
                      <a:pt x="15136" y="221"/>
                      <a:pt x="19372" y="4722"/>
                      <a:pt x="19372" y="10232"/>
                    </a:cubicBezTo>
                    <a:lnTo>
                      <a:pt x="19372" y="67827"/>
                    </a:lnTo>
                    <a:cubicBezTo>
                      <a:pt x="19372" y="73332"/>
                      <a:pt x="15136" y="77829"/>
                      <a:pt x="9948" y="77829"/>
                    </a:cubicBezTo>
                    <a:cubicBezTo>
                      <a:pt x="4742" y="77829"/>
                      <a:pt x="523" y="73329"/>
                      <a:pt x="523" y="67827"/>
                    </a:cubicBezTo>
                    <a:lnTo>
                      <a:pt x="523" y="10232"/>
                    </a:lnTo>
                    <a:cubicBezTo>
                      <a:pt x="523" y="4722"/>
                      <a:pt x="4742" y="221"/>
                      <a:pt x="9948" y="221"/>
                    </a:cubicBezTo>
                  </a:path>
                </a:pathLst>
              </a:custGeom>
              <a:solidFill>
                <a:srgbClr val="FFFFFF"/>
              </a:solidFill>
              <a:ln w="2898" cap="flat">
                <a:noFill/>
                <a:prstDash val="solid"/>
                <a:miter/>
              </a:ln>
            </p:spPr>
            <p:txBody>
              <a:bodyPr rtlCol="0" anchor="ctr"/>
              <a:lstStyle/>
              <a:p>
                <a:endParaRPr lang="ja-JP" altLang="en-US"/>
              </a:p>
            </p:txBody>
          </p:sp>
          <p:sp>
            <p:nvSpPr>
              <p:cNvPr id="49" name="フリーフォーム: 図形 48">
                <a:extLst>
                  <a:ext uri="{FF2B5EF4-FFF2-40B4-BE49-F238E27FC236}">
                    <a16:creationId xmlns:a16="http://schemas.microsoft.com/office/drawing/2014/main" id="{FF334EC2-0DA6-7A52-A2C1-A451066F7161}"/>
                  </a:ext>
                </a:extLst>
              </p:cNvPr>
              <p:cNvSpPr/>
              <p:nvPr/>
            </p:nvSpPr>
            <p:spPr>
              <a:xfrm>
                <a:off x="517201" y="6596594"/>
                <a:ext cx="18848" cy="37749"/>
              </a:xfrm>
              <a:custGeom>
                <a:avLst/>
                <a:gdLst>
                  <a:gd name="connsiteX0" fmla="*/ 9948 w 18848"/>
                  <a:gd name="connsiteY0" fmla="*/ 37889 h 37749"/>
                  <a:gd name="connsiteX1" fmla="*/ 523 w 18848"/>
                  <a:gd name="connsiteY1" fmla="*/ 27878 h 37749"/>
                  <a:gd name="connsiteX2" fmla="*/ 523 w 18848"/>
                  <a:gd name="connsiteY2" fmla="*/ 10168 h 37749"/>
                  <a:gd name="connsiteX3" fmla="*/ 9948 w 18848"/>
                  <a:gd name="connsiteY3" fmla="*/ 139 h 37749"/>
                  <a:gd name="connsiteX4" fmla="*/ 19372 w 18848"/>
                  <a:gd name="connsiteY4" fmla="*/ 10168 h 37749"/>
                  <a:gd name="connsiteX5" fmla="*/ 19372 w 18848"/>
                  <a:gd name="connsiteY5" fmla="*/ 27878 h 37749"/>
                  <a:gd name="connsiteX6" fmla="*/ 9948 w 18848"/>
                  <a:gd name="connsiteY6" fmla="*/ 37889 h 3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48" h="37749">
                    <a:moveTo>
                      <a:pt x="9948" y="37889"/>
                    </a:moveTo>
                    <a:cubicBezTo>
                      <a:pt x="4742" y="37889"/>
                      <a:pt x="523" y="33389"/>
                      <a:pt x="523" y="27878"/>
                    </a:cubicBezTo>
                    <a:lnTo>
                      <a:pt x="523" y="10168"/>
                    </a:lnTo>
                    <a:cubicBezTo>
                      <a:pt x="523" y="4648"/>
                      <a:pt x="4742" y="139"/>
                      <a:pt x="9948" y="139"/>
                    </a:cubicBezTo>
                    <a:cubicBezTo>
                      <a:pt x="15136" y="139"/>
                      <a:pt x="19372" y="4648"/>
                      <a:pt x="19372" y="10168"/>
                    </a:cubicBezTo>
                    <a:lnTo>
                      <a:pt x="19372" y="27878"/>
                    </a:lnTo>
                    <a:cubicBezTo>
                      <a:pt x="19372" y="33392"/>
                      <a:pt x="15136" y="37889"/>
                      <a:pt x="9948" y="37889"/>
                    </a:cubicBezTo>
                  </a:path>
                </a:pathLst>
              </a:custGeom>
              <a:solidFill>
                <a:srgbClr val="FFFFFF"/>
              </a:solidFill>
              <a:ln w="2898" cap="flat">
                <a:noFill/>
                <a:prstDash val="solid"/>
                <a:miter/>
              </a:ln>
            </p:spPr>
            <p:txBody>
              <a:bodyPr rtlCol="0" anchor="ctr"/>
              <a:lstStyle/>
              <a:p>
                <a:endParaRPr lang="ja-JP" altLang="en-US"/>
              </a:p>
            </p:txBody>
          </p:sp>
          <p:sp>
            <p:nvSpPr>
              <p:cNvPr id="50" name="フリーフォーム: 図形 49">
                <a:extLst>
                  <a:ext uri="{FF2B5EF4-FFF2-40B4-BE49-F238E27FC236}">
                    <a16:creationId xmlns:a16="http://schemas.microsoft.com/office/drawing/2014/main" id="{CCFF4E11-5A61-61CE-C97B-A683433E1DBA}"/>
                  </a:ext>
                </a:extLst>
              </p:cNvPr>
              <p:cNvSpPr/>
              <p:nvPr/>
            </p:nvSpPr>
            <p:spPr>
              <a:xfrm>
                <a:off x="482464" y="6566850"/>
                <a:ext cx="18857" cy="48611"/>
              </a:xfrm>
              <a:custGeom>
                <a:avLst/>
                <a:gdLst>
                  <a:gd name="connsiteX0" fmla="*/ 9935 w 18857"/>
                  <a:gd name="connsiteY0" fmla="*/ 197 h 48611"/>
                  <a:gd name="connsiteX1" fmla="*/ 19351 w 18857"/>
                  <a:gd name="connsiteY1" fmla="*/ 10216 h 48611"/>
                  <a:gd name="connsiteX2" fmla="*/ 19351 w 18857"/>
                  <a:gd name="connsiteY2" fmla="*/ 38797 h 48611"/>
                  <a:gd name="connsiteX3" fmla="*/ 9935 w 18857"/>
                  <a:gd name="connsiteY3" fmla="*/ 48808 h 48611"/>
                  <a:gd name="connsiteX4" fmla="*/ 494 w 18857"/>
                  <a:gd name="connsiteY4" fmla="*/ 38797 h 48611"/>
                  <a:gd name="connsiteX5" fmla="*/ 494 w 18857"/>
                  <a:gd name="connsiteY5" fmla="*/ 10216 h 48611"/>
                  <a:gd name="connsiteX6" fmla="*/ 9935 w 18857"/>
                  <a:gd name="connsiteY6" fmla="*/ 197 h 4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57" h="48611">
                    <a:moveTo>
                      <a:pt x="9935" y="197"/>
                    </a:moveTo>
                    <a:cubicBezTo>
                      <a:pt x="15106" y="197"/>
                      <a:pt x="19351" y="4706"/>
                      <a:pt x="19351" y="10216"/>
                    </a:cubicBezTo>
                    <a:lnTo>
                      <a:pt x="19351" y="38797"/>
                    </a:lnTo>
                    <a:cubicBezTo>
                      <a:pt x="19351" y="44308"/>
                      <a:pt x="15106" y="48808"/>
                      <a:pt x="9935" y="48808"/>
                    </a:cubicBezTo>
                    <a:cubicBezTo>
                      <a:pt x="4730" y="48808"/>
                      <a:pt x="494" y="44308"/>
                      <a:pt x="494" y="38797"/>
                    </a:cubicBezTo>
                    <a:lnTo>
                      <a:pt x="494" y="10216"/>
                    </a:lnTo>
                    <a:cubicBezTo>
                      <a:pt x="494" y="4703"/>
                      <a:pt x="4730" y="197"/>
                      <a:pt x="9935" y="197"/>
                    </a:cubicBezTo>
                  </a:path>
                </a:pathLst>
              </a:custGeom>
              <a:solidFill>
                <a:srgbClr val="FFFFFF"/>
              </a:solidFill>
              <a:ln w="2898" cap="flat">
                <a:noFill/>
                <a:prstDash val="solid"/>
                <a:miter/>
              </a:ln>
            </p:spPr>
            <p:txBody>
              <a:bodyPr rtlCol="0" anchor="ctr"/>
              <a:lstStyle/>
              <a:p>
                <a:endParaRPr lang="ja-JP" altLang="en-US"/>
              </a:p>
            </p:txBody>
          </p:sp>
          <p:sp>
            <p:nvSpPr>
              <p:cNvPr id="51" name="フリーフォーム: 図形 50">
                <a:extLst>
                  <a:ext uri="{FF2B5EF4-FFF2-40B4-BE49-F238E27FC236}">
                    <a16:creationId xmlns:a16="http://schemas.microsoft.com/office/drawing/2014/main" id="{FB1DDC7F-865D-75A9-906F-A1C0B78B7BD3}"/>
                  </a:ext>
                </a:extLst>
              </p:cNvPr>
              <p:cNvSpPr/>
              <p:nvPr/>
            </p:nvSpPr>
            <p:spPr>
              <a:xfrm>
                <a:off x="372985" y="6596621"/>
                <a:ext cx="128335" cy="18840"/>
              </a:xfrm>
              <a:custGeom>
                <a:avLst/>
                <a:gdLst>
                  <a:gd name="connsiteX0" fmla="*/ 393 w 128335"/>
                  <a:gd name="connsiteY0" fmla="*/ 9588 h 18840"/>
                  <a:gd name="connsiteX1" fmla="*/ 10418 w 128335"/>
                  <a:gd name="connsiteY1" fmla="*/ 163 h 18840"/>
                  <a:gd name="connsiteX2" fmla="*/ 118717 w 128335"/>
                  <a:gd name="connsiteY2" fmla="*/ 163 h 18840"/>
                  <a:gd name="connsiteX3" fmla="*/ 128728 w 128335"/>
                  <a:gd name="connsiteY3" fmla="*/ 9588 h 18840"/>
                  <a:gd name="connsiteX4" fmla="*/ 118717 w 128335"/>
                  <a:gd name="connsiteY4" fmla="*/ 19003 h 18840"/>
                  <a:gd name="connsiteX5" fmla="*/ 10418 w 128335"/>
                  <a:gd name="connsiteY5" fmla="*/ 19003 h 18840"/>
                  <a:gd name="connsiteX6" fmla="*/ 393 w 128335"/>
                  <a:gd name="connsiteY6" fmla="*/ 9588 h 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335" h="18840">
                    <a:moveTo>
                      <a:pt x="393" y="9588"/>
                    </a:moveTo>
                    <a:cubicBezTo>
                      <a:pt x="393" y="4408"/>
                      <a:pt x="4902" y="163"/>
                      <a:pt x="10418" y="163"/>
                    </a:cubicBezTo>
                    <a:lnTo>
                      <a:pt x="118717" y="163"/>
                    </a:lnTo>
                    <a:cubicBezTo>
                      <a:pt x="124228" y="163"/>
                      <a:pt x="128728" y="4408"/>
                      <a:pt x="128728" y="9588"/>
                    </a:cubicBezTo>
                    <a:cubicBezTo>
                      <a:pt x="128728" y="14776"/>
                      <a:pt x="124228" y="19003"/>
                      <a:pt x="118717" y="19003"/>
                    </a:cubicBezTo>
                    <a:lnTo>
                      <a:pt x="10418" y="19003"/>
                    </a:lnTo>
                    <a:cubicBezTo>
                      <a:pt x="4902" y="19003"/>
                      <a:pt x="393" y="14776"/>
                      <a:pt x="393" y="9588"/>
                    </a:cubicBezTo>
                  </a:path>
                </a:pathLst>
              </a:custGeom>
              <a:solidFill>
                <a:srgbClr val="FFFFFF"/>
              </a:solidFill>
              <a:ln w="2898" cap="flat">
                <a:noFill/>
                <a:prstDash val="solid"/>
                <a:miter/>
              </a:ln>
            </p:spPr>
            <p:txBody>
              <a:bodyPr rtlCol="0" anchor="ctr"/>
              <a:lstStyle/>
              <a:p>
                <a:endParaRPr lang="ja-JP" altLang="en-US"/>
              </a:p>
            </p:txBody>
          </p:sp>
          <p:sp>
            <p:nvSpPr>
              <p:cNvPr id="52" name="フリーフォーム: 図形 51">
                <a:extLst>
                  <a:ext uri="{FF2B5EF4-FFF2-40B4-BE49-F238E27FC236}">
                    <a16:creationId xmlns:a16="http://schemas.microsoft.com/office/drawing/2014/main" id="{9A0604BF-EFBF-17E7-D552-3C9D686A2801}"/>
                  </a:ext>
                </a:extLst>
              </p:cNvPr>
              <p:cNvSpPr/>
              <p:nvPr/>
            </p:nvSpPr>
            <p:spPr>
              <a:xfrm>
                <a:off x="415786" y="6487098"/>
                <a:ext cx="18837" cy="128387"/>
              </a:xfrm>
              <a:custGeom>
                <a:avLst/>
                <a:gdLst>
                  <a:gd name="connsiteX0" fmla="*/ 9859 w 18837"/>
                  <a:gd name="connsiteY0" fmla="*/ 264 h 128387"/>
                  <a:gd name="connsiteX1" fmla="*/ 19274 w 18837"/>
                  <a:gd name="connsiteY1" fmla="*/ 10284 h 128387"/>
                  <a:gd name="connsiteX2" fmla="*/ 19274 w 18837"/>
                  <a:gd name="connsiteY2" fmla="*/ 118633 h 128387"/>
                  <a:gd name="connsiteX3" fmla="*/ 9859 w 18837"/>
                  <a:gd name="connsiteY3" fmla="*/ 128652 h 128387"/>
                  <a:gd name="connsiteX4" fmla="*/ 437 w 18837"/>
                  <a:gd name="connsiteY4" fmla="*/ 118633 h 128387"/>
                  <a:gd name="connsiteX5" fmla="*/ 437 w 18837"/>
                  <a:gd name="connsiteY5" fmla="*/ 10284 h 128387"/>
                  <a:gd name="connsiteX6" fmla="*/ 9859 w 18837"/>
                  <a:gd name="connsiteY6" fmla="*/ 264 h 12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7" h="128387">
                    <a:moveTo>
                      <a:pt x="9859" y="264"/>
                    </a:moveTo>
                    <a:cubicBezTo>
                      <a:pt x="15030" y="264"/>
                      <a:pt x="19274" y="4773"/>
                      <a:pt x="19274" y="10284"/>
                    </a:cubicBezTo>
                    <a:lnTo>
                      <a:pt x="19274" y="118633"/>
                    </a:lnTo>
                    <a:cubicBezTo>
                      <a:pt x="19274" y="124129"/>
                      <a:pt x="15030" y="128652"/>
                      <a:pt x="9859" y="128652"/>
                    </a:cubicBezTo>
                    <a:cubicBezTo>
                      <a:pt x="4679" y="128652"/>
                      <a:pt x="437" y="124126"/>
                      <a:pt x="437" y="118633"/>
                    </a:cubicBezTo>
                    <a:lnTo>
                      <a:pt x="437" y="10284"/>
                    </a:lnTo>
                    <a:cubicBezTo>
                      <a:pt x="440" y="4773"/>
                      <a:pt x="4679" y="264"/>
                      <a:pt x="9859" y="264"/>
                    </a:cubicBezTo>
                  </a:path>
                </a:pathLst>
              </a:custGeom>
              <a:solidFill>
                <a:srgbClr val="FFFFFF"/>
              </a:solidFill>
              <a:ln w="2898" cap="flat">
                <a:noFill/>
                <a:prstDash val="solid"/>
                <a:miter/>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61CA65F7-4E36-128E-AF34-BE60727F599E}"/>
                  </a:ext>
                </a:extLst>
              </p:cNvPr>
              <p:cNvSpPr/>
              <p:nvPr/>
            </p:nvSpPr>
            <p:spPr>
              <a:xfrm>
                <a:off x="482464" y="6596264"/>
                <a:ext cx="18857" cy="37758"/>
              </a:xfrm>
              <a:custGeom>
                <a:avLst/>
                <a:gdLst>
                  <a:gd name="connsiteX0" fmla="*/ 9935 w 18857"/>
                  <a:gd name="connsiteY0" fmla="*/ 37898 h 37758"/>
                  <a:gd name="connsiteX1" fmla="*/ 494 w 18857"/>
                  <a:gd name="connsiteY1" fmla="*/ 27879 h 37758"/>
                  <a:gd name="connsiteX2" fmla="*/ 494 w 18857"/>
                  <a:gd name="connsiteY2" fmla="*/ 10168 h 37758"/>
                  <a:gd name="connsiteX3" fmla="*/ 9935 w 18857"/>
                  <a:gd name="connsiteY3" fmla="*/ 140 h 37758"/>
                  <a:gd name="connsiteX4" fmla="*/ 19351 w 18857"/>
                  <a:gd name="connsiteY4" fmla="*/ 10168 h 37758"/>
                  <a:gd name="connsiteX5" fmla="*/ 19351 w 18857"/>
                  <a:gd name="connsiteY5" fmla="*/ 27879 h 37758"/>
                  <a:gd name="connsiteX6" fmla="*/ 9935 w 18857"/>
                  <a:gd name="connsiteY6" fmla="*/ 37898 h 3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57" h="37758">
                    <a:moveTo>
                      <a:pt x="9935" y="37898"/>
                    </a:moveTo>
                    <a:cubicBezTo>
                      <a:pt x="4730" y="37898"/>
                      <a:pt x="494" y="33389"/>
                      <a:pt x="494" y="27879"/>
                    </a:cubicBezTo>
                    <a:lnTo>
                      <a:pt x="494" y="10168"/>
                    </a:lnTo>
                    <a:cubicBezTo>
                      <a:pt x="494" y="4657"/>
                      <a:pt x="4730" y="140"/>
                      <a:pt x="9935" y="140"/>
                    </a:cubicBezTo>
                    <a:cubicBezTo>
                      <a:pt x="15106" y="140"/>
                      <a:pt x="19351" y="4657"/>
                      <a:pt x="19351" y="10168"/>
                    </a:cubicBezTo>
                    <a:lnTo>
                      <a:pt x="19351" y="27879"/>
                    </a:lnTo>
                    <a:cubicBezTo>
                      <a:pt x="19351" y="33389"/>
                      <a:pt x="15106" y="37898"/>
                      <a:pt x="9935" y="37898"/>
                    </a:cubicBezTo>
                  </a:path>
                </a:pathLst>
              </a:custGeom>
              <a:solidFill>
                <a:srgbClr val="FFFFFF"/>
              </a:solidFill>
              <a:ln w="2898" cap="flat">
                <a:noFill/>
                <a:prstDash val="solid"/>
                <a:miter/>
              </a:ln>
            </p:spPr>
            <p:txBody>
              <a:bodyPr rtlCol="0" anchor="ctr"/>
              <a:lstStyle/>
              <a:p>
                <a:endParaRPr lang="ja-JP" altLang="en-US"/>
              </a:p>
            </p:txBody>
          </p:sp>
        </p:grpSp>
      </p:grpSp>
    </p:spTree>
    <p:extLst>
      <p:ext uri="{BB962C8B-B14F-4D97-AF65-F5344CB8AC3E}">
        <p14:creationId xmlns:p14="http://schemas.microsoft.com/office/powerpoint/2010/main" val="325314188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E5C80453-4EFD-4940-A451-9E602AAF2583}"/>
              </a:ext>
            </a:extLst>
          </p:cNvPr>
          <p:cNvSpPr/>
          <p:nvPr/>
        </p:nvSpPr>
        <p:spPr>
          <a:xfrm>
            <a:off x="-18000" y="-18000"/>
            <a:ext cx="9180000" cy="1350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pc="120" baseline="0" dirty="0">
              <a:solidFill>
                <a:schemeClr val="bg1"/>
              </a:solidFill>
              <a:latin typeface="Segoe UI" panose="020B0502040204020203" pitchFamily="34" charset="0"/>
              <a:ea typeface="+mn-ea"/>
              <a:cs typeface="Segoe UI" panose="020B0502040204020203" pitchFamily="34" charset="0"/>
            </a:endParaRPr>
          </a:p>
        </p:txBody>
      </p:sp>
      <p:sp>
        <p:nvSpPr>
          <p:cNvPr id="2" name="タイトル 1">
            <a:extLst>
              <a:ext uri="{FF2B5EF4-FFF2-40B4-BE49-F238E27FC236}">
                <a16:creationId xmlns:a16="http://schemas.microsoft.com/office/drawing/2014/main" id="{F5DC03F9-51EA-6345-AA47-AE285D4747DC}"/>
              </a:ext>
            </a:extLst>
          </p:cNvPr>
          <p:cNvSpPr>
            <a:spLocks noGrp="1"/>
          </p:cNvSpPr>
          <p:nvPr>
            <p:ph type="title"/>
          </p:nvPr>
        </p:nvSpPr>
        <p:spPr/>
        <p:txBody>
          <a:bodyPr/>
          <a:lstStyle>
            <a:lvl1pPr>
              <a:defRPr baseline="0">
                <a:solidFill>
                  <a:schemeClr val="bg1"/>
                </a:solidFill>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FBD7A5E-3F82-5840-B831-AF6309B11114}"/>
              </a:ext>
            </a:extLst>
          </p:cNvPr>
          <p:cNvSpPr>
            <a:spLocks noGrp="1"/>
          </p:cNvSpPr>
          <p:nvPr>
            <p:ph idx="1"/>
          </p:nvPr>
        </p:nvSpPr>
        <p:spPr/>
        <p:txBody>
          <a:bodyPr/>
          <a:lstStyle>
            <a:lvl1pPr>
              <a:defRPr baseline="0"/>
            </a:lvl1pPr>
            <a:lvl2pPr marL="360000" indent="0">
              <a:defRPr baseline="0"/>
            </a:lvl2pPr>
            <a:lvl3pPr marL="720000" indent="0">
              <a:defRPr baseline="0"/>
            </a:lvl3pPr>
            <a:lvl4pPr marL="1008000" indent="0">
              <a:defRPr baseline="0"/>
            </a:lvl4pPr>
            <a:lvl5pPr marL="1260000" indent="0">
              <a:defRPr baseline="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236BE2F4-A3FC-6F4A-96E3-50D23E2D2329}"/>
              </a:ext>
            </a:extLst>
          </p:cNvPr>
          <p:cNvSpPr>
            <a:spLocks noGrp="1"/>
          </p:cNvSpPr>
          <p:nvPr>
            <p:ph type="sldNum" sz="quarter" idx="12"/>
          </p:nvPr>
        </p:nvSpPr>
        <p:spPr/>
        <p:txBody>
          <a:bodyPr/>
          <a:lstStyle>
            <a:lvl1pPr>
              <a:defRPr baseline="0"/>
            </a:lvl1pPr>
          </a:lstStyle>
          <a:p>
            <a:fld id="{B16735D3-C9E7-F649-AF37-A9D08763696D}" type="slidenum">
              <a:rPr lang="ja-JP" altLang="en-US" smtClean="0"/>
              <a:pPr/>
              <a:t>‹#›</a:t>
            </a:fld>
            <a:endParaRPr lang="ja-JP" altLang="en-US"/>
          </a:p>
        </p:txBody>
      </p:sp>
    </p:spTree>
    <p:extLst>
      <p:ext uri="{BB962C8B-B14F-4D97-AF65-F5344CB8AC3E}">
        <p14:creationId xmlns:p14="http://schemas.microsoft.com/office/powerpoint/2010/main" val="315378364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enumerate)">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E5C80453-4EFD-4940-A451-9E602AAF2583}"/>
              </a:ext>
            </a:extLst>
          </p:cNvPr>
          <p:cNvSpPr/>
          <p:nvPr/>
        </p:nvSpPr>
        <p:spPr>
          <a:xfrm>
            <a:off x="-18000" y="-18000"/>
            <a:ext cx="9180000" cy="1350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pc="120" baseline="0" dirty="0">
              <a:solidFill>
                <a:schemeClr val="bg1"/>
              </a:solidFill>
              <a:latin typeface="Segoe UI" panose="020B0502040204020203" pitchFamily="34" charset="0"/>
              <a:ea typeface="+mn-ea"/>
              <a:cs typeface="Segoe UI" panose="020B0502040204020203" pitchFamily="34" charset="0"/>
            </a:endParaRPr>
          </a:p>
        </p:txBody>
      </p:sp>
      <p:sp>
        <p:nvSpPr>
          <p:cNvPr id="2" name="タイトル 1">
            <a:extLst>
              <a:ext uri="{FF2B5EF4-FFF2-40B4-BE49-F238E27FC236}">
                <a16:creationId xmlns:a16="http://schemas.microsoft.com/office/drawing/2014/main" id="{F5DC03F9-51EA-6345-AA47-AE285D4747DC}"/>
              </a:ext>
            </a:extLst>
          </p:cNvPr>
          <p:cNvSpPr>
            <a:spLocks noGrp="1"/>
          </p:cNvSpPr>
          <p:nvPr>
            <p:ph type="title"/>
          </p:nvPr>
        </p:nvSpPr>
        <p:spPr/>
        <p:txBody>
          <a:bodyPr/>
          <a:lstStyle>
            <a:lvl1pPr>
              <a:defRPr baseline="0">
                <a:solidFill>
                  <a:schemeClr val="bg1"/>
                </a:solidFill>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FBD7A5E-3F82-5840-B831-AF6309B11114}"/>
              </a:ext>
            </a:extLst>
          </p:cNvPr>
          <p:cNvSpPr>
            <a:spLocks noGrp="1"/>
          </p:cNvSpPr>
          <p:nvPr>
            <p:ph idx="1"/>
          </p:nvPr>
        </p:nvSpPr>
        <p:spPr/>
        <p:txBody>
          <a:bodyPr/>
          <a:lstStyle>
            <a:lvl1pPr marL="396000" indent="-396000">
              <a:buClr>
                <a:schemeClr val="tx1"/>
              </a:buClr>
              <a:buSzPct val="100000"/>
              <a:buFont typeface="+mj-lt"/>
              <a:buAutoNum type="arabicPeriod"/>
              <a:defRPr baseline="0"/>
            </a:lvl1pPr>
            <a:lvl2pPr marL="770400" indent="-360000">
              <a:buClr>
                <a:schemeClr val="tx1"/>
              </a:buClr>
              <a:buSzPct val="100000"/>
              <a:buFont typeface="+mj-lt"/>
              <a:buAutoNum type="arabicPeriod"/>
              <a:defRPr baseline="0"/>
            </a:lvl2pPr>
            <a:lvl3pPr marL="1116000" indent="-342000">
              <a:buClr>
                <a:schemeClr val="tx1"/>
              </a:buClr>
              <a:buSzPct val="100000"/>
              <a:buFont typeface="+mj-lt"/>
              <a:buAutoNum type="arabicPeriod"/>
              <a:defRPr baseline="0"/>
            </a:lvl3pPr>
            <a:lvl4pPr marL="1425600" indent="-306900">
              <a:buClr>
                <a:schemeClr val="tx1"/>
              </a:buClr>
              <a:buSzPct val="100000"/>
              <a:buFont typeface="+mj-lt"/>
              <a:buAutoNum type="arabicPeriod"/>
              <a:defRPr baseline="0"/>
            </a:lvl4pPr>
            <a:lvl5pPr marL="1620000" indent="-234000">
              <a:buClr>
                <a:schemeClr val="tx1"/>
              </a:buClr>
              <a:buSzPct val="100000"/>
              <a:buFont typeface="+mj-lt"/>
              <a:buAutoNum type="arabicPeriod"/>
              <a:defRPr baseline="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236BE2F4-A3FC-6F4A-96E3-50D23E2D2329}"/>
              </a:ext>
            </a:extLst>
          </p:cNvPr>
          <p:cNvSpPr>
            <a:spLocks noGrp="1"/>
          </p:cNvSpPr>
          <p:nvPr>
            <p:ph type="sldNum" sz="quarter" idx="12"/>
          </p:nvPr>
        </p:nvSpPr>
        <p:spPr/>
        <p:txBody>
          <a:bodyPr/>
          <a:lstStyle>
            <a:lvl1pPr>
              <a:defRPr baseline="0"/>
            </a:lvl1pPr>
          </a:lstStyle>
          <a:p>
            <a:fld id="{B16735D3-C9E7-F649-AF37-A9D08763696D}" type="slidenum">
              <a:rPr lang="ja-JP" altLang="en-US" smtClean="0"/>
              <a:pPr/>
              <a:t>‹#›</a:t>
            </a:fld>
            <a:endParaRPr lang="ja-JP" altLang="en-US"/>
          </a:p>
        </p:txBody>
      </p:sp>
    </p:spTree>
    <p:extLst>
      <p:ext uri="{BB962C8B-B14F-4D97-AF65-F5344CB8AC3E}">
        <p14:creationId xmlns:p14="http://schemas.microsoft.com/office/powerpoint/2010/main" val="1123477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C1B4CE64-2C95-5345-8A9C-CDEBCA6A75EE}"/>
              </a:ext>
            </a:extLst>
          </p:cNvPr>
          <p:cNvSpPr/>
          <p:nvPr/>
        </p:nvSpPr>
        <p:spPr>
          <a:xfrm>
            <a:off x="-18000" y="-18000"/>
            <a:ext cx="9180000" cy="135000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pc="120" baseline="0" dirty="0">
              <a:solidFill>
                <a:schemeClr val="tx1"/>
              </a:solidFill>
              <a:latin typeface="Segoe UI" panose="020B0502040204020203" pitchFamily="34" charset="0"/>
              <a:ea typeface="+mn-ea"/>
              <a:cs typeface="Segoe UI" panose="020B0502040204020203" pitchFamily="34" charset="0"/>
            </a:endParaRPr>
          </a:p>
        </p:txBody>
      </p:sp>
      <p:sp>
        <p:nvSpPr>
          <p:cNvPr id="2" name="タイトル 1">
            <a:extLst>
              <a:ext uri="{FF2B5EF4-FFF2-40B4-BE49-F238E27FC236}">
                <a16:creationId xmlns:a16="http://schemas.microsoft.com/office/drawing/2014/main" id="{D07058A9-CF00-834B-AEB7-58F43DF73322}"/>
              </a:ext>
            </a:extLst>
          </p:cNvPr>
          <p:cNvSpPr>
            <a:spLocks noGrp="1"/>
          </p:cNvSpPr>
          <p:nvPr>
            <p:ph type="title"/>
          </p:nvPr>
        </p:nvSpPr>
        <p:spPr/>
        <p:txBody>
          <a:bodyPr/>
          <a:lstStyle>
            <a:lvl1pPr>
              <a:defRPr baseline="0">
                <a:solidFill>
                  <a:schemeClr val="bg1"/>
                </a:solidFill>
              </a:defRPr>
            </a:lvl1pPr>
          </a:lstStyle>
          <a:p>
            <a:r>
              <a:rPr kumimoji="1" lang="ja-JP" altLang="en-US"/>
              <a:t>マスター タイトルの書式設定</a:t>
            </a:r>
          </a:p>
        </p:txBody>
      </p:sp>
      <p:sp>
        <p:nvSpPr>
          <p:cNvPr id="5" name="スライド番号プレースホルダー 4">
            <a:extLst>
              <a:ext uri="{FF2B5EF4-FFF2-40B4-BE49-F238E27FC236}">
                <a16:creationId xmlns:a16="http://schemas.microsoft.com/office/drawing/2014/main" id="{C9C43D2A-587B-014C-BE92-3DE1C1A1E396}"/>
              </a:ext>
            </a:extLst>
          </p:cNvPr>
          <p:cNvSpPr>
            <a:spLocks noGrp="1"/>
          </p:cNvSpPr>
          <p:nvPr>
            <p:ph type="sldNum" sz="quarter" idx="12"/>
          </p:nvPr>
        </p:nvSpPr>
        <p:spPr/>
        <p:txBody>
          <a:bodyPr/>
          <a:lstStyle>
            <a:lvl1pPr>
              <a:defRPr baseline="0"/>
            </a:lvl1pPr>
          </a:lstStyle>
          <a:p>
            <a:fld id="{B16735D3-C9E7-F649-AF37-A9D08763696D}" type="slidenum">
              <a:rPr lang="ja-JP" altLang="en-US" smtClean="0"/>
              <a:pPr/>
              <a:t>‹#›</a:t>
            </a:fld>
            <a:endParaRPr lang="ja-JP" altLang="en-US"/>
          </a:p>
        </p:txBody>
      </p:sp>
    </p:spTree>
    <p:extLst>
      <p:ext uri="{BB962C8B-B14F-4D97-AF65-F5344CB8AC3E}">
        <p14:creationId xmlns:p14="http://schemas.microsoft.com/office/powerpoint/2010/main" val="3258370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B82BC98-42A1-2246-8A71-B27B2A8493AC}"/>
              </a:ext>
            </a:extLst>
          </p:cNvPr>
          <p:cNvSpPr>
            <a:spLocks noGrp="1"/>
          </p:cNvSpPr>
          <p:nvPr>
            <p:ph type="sldNum" sz="quarter" idx="12"/>
          </p:nvPr>
        </p:nvSpPr>
        <p:spPr/>
        <p:txBody>
          <a:bodyPr/>
          <a:lstStyle/>
          <a:p>
            <a:fld id="{B16735D3-C9E7-F649-AF37-A9D08763696D}" type="slidenum">
              <a:rPr kumimoji="1" lang="ja-JP" altLang="en-US" smtClean="0"/>
              <a:t>‹#›</a:t>
            </a:fld>
            <a:endParaRPr kumimoji="1" lang="ja-JP" altLang="en-US"/>
          </a:p>
        </p:txBody>
      </p:sp>
    </p:spTree>
    <p:extLst>
      <p:ext uri="{BB962C8B-B14F-4D97-AF65-F5344CB8AC3E}">
        <p14:creationId xmlns:p14="http://schemas.microsoft.com/office/powerpoint/2010/main" val="272444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Pr>
        <a:solidFill>
          <a:schemeClr val="accent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6B1F05-84DC-B54E-B42B-3844479302E9}"/>
              </a:ext>
            </a:extLst>
          </p:cNvPr>
          <p:cNvSpPr>
            <a:spLocks noGrp="1"/>
          </p:cNvSpPr>
          <p:nvPr>
            <p:ph type="title"/>
          </p:nvPr>
        </p:nvSpPr>
        <p:spPr>
          <a:xfrm>
            <a:off x="396000" y="395999"/>
            <a:ext cx="8352000" cy="3816000"/>
          </a:xfrm>
        </p:spPr>
        <p:txBody>
          <a:bodyPr anchor="b"/>
          <a:lstStyle>
            <a:lvl1pPr>
              <a:defRPr sz="3200" baseline="0">
                <a:ln>
                  <a:noFill/>
                </a:ln>
                <a:solidFill>
                  <a:schemeClr val="bg1"/>
                </a:solidFill>
              </a:defRPr>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70E8620-14A2-A849-A25C-8EDEBC53C9CF}"/>
              </a:ext>
            </a:extLst>
          </p:cNvPr>
          <p:cNvSpPr>
            <a:spLocks noGrp="1"/>
          </p:cNvSpPr>
          <p:nvPr>
            <p:ph type="body" idx="1"/>
          </p:nvPr>
        </p:nvSpPr>
        <p:spPr>
          <a:xfrm>
            <a:off x="396000" y="4625999"/>
            <a:ext cx="8352000" cy="1835999"/>
          </a:xfrm>
        </p:spPr>
        <p:txBody>
          <a:bodyPr lIns="72000"/>
          <a:lstStyle>
            <a:lvl1pPr marL="0" indent="0">
              <a:spcBef>
                <a:spcPts val="1000"/>
              </a:spcBef>
              <a:buNone/>
              <a:defRPr sz="2000" baseline="0">
                <a:ln>
                  <a:noFill/>
                </a:ln>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6" name="スライド番号プレースホルダー 5">
            <a:extLst>
              <a:ext uri="{FF2B5EF4-FFF2-40B4-BE49-F238E27FC236}">
                <a16:creationId xmlns:a16="http://schemas.microsoft.com/office/drawing/2014/main" id="{2D9DA668-149E-A14F-BB4A-CD2B7F597988}"/>
              </a:ext>
            </a:extLst>
          </p:cNvPr>
          <p:cNvSpPr>
            <a:spLocks noGrp="1"/>
          </p:cNvSpPr>
          <p:nvPr>
            <p:ph type="sldNum" sz="quarter" idx="12"/>
          </p:nvPr>
        </p:nvSpPr>
        <p:spPr/>
        <p:txBody>
          <a:bodyPr/>
          <a:lstStyle>
            <a:lvl1pPr>
              <a:defRPr baseline="0">
                <a:ln>
                  <a:noFill/>
                </a:ln>
                <a:solidFill>
                  <a:schemeClr val="bg1"/>
                </a:solidFill>
              </a:defRPr>
            </a:lvl1pPr>
          </a:lstStyle>
          <a:p>
            <a:fld id="{B16735D3-C9E7-F649-AF37-A9D08763696D}" type="slidenum">
              <a:rPr lang="ja-JP" altLang="en-US" smtClean="0"/>
              <a:pPr/>
              <a:t>‹#›</a:t>
            </a:fld>
            <a:endParaRPr lang="ja-JP" altLang="en-US"/>
          </a:p>
        </p:txBody>
      </p:sp>
    </p:spTree>
    <p:extLst>
      <p:ext uri="{BB962C8B-B14F-4D97-AF65-F5344CB8AC3E}">
        <p14:creationId xmlns:p14="http://schemas.microsoft.com/office/powerpoint/2010/main" val="17790085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173EFC5-CCEE-A64B-9495-2AB0AD758F79}"/>
              </a:ext>
            </a:extLst>
          </p:cNvPr>
          <p:cNvSpPr>
            <a:spLocks noGrp="1"/>
          </p:cNvSpPr>
          <p:nvPr>
            <p:ph type="title"/>
          </p:nvPr>
        </p:nvSpPr>
        <p:spPr>
          <a:xfrm>
            <a:off x="396000" y="396001"/>
            <a:ext cx="8352000" cy="540000"/>
          </a:xfrm>
          <a:prstGeom prst="rect">
            <a:avLst/>
          </a:prstGeom>
          <a:noFill/>
          <a:ln>
            <a:noFill/>
          </a:ln>
        </p:spPr>
        <p:txBody>
          <a:bodyPr vert="horz" wrap="none" lIns="72000" tIns="72000" rIns="72000" bIns="54000" rtlCol="0" anchor="t">
            <a:no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C89C6E-2198-554A-922A-ABBF317A0AA9}"/>
              </a:ext>
            </a:extLst>
          </p:cNvPr>
          <p:cNvSpPr>
            <a:spLocks noGrp="1"/>
          </p:cNvSpPr>
          <p:nvPr>
            <p:ph type="body" idx="1"/>
          </p:nvPr>
        </p:nvSpPr>
        <p:spPr>
          <a:xfrm>
            <a:off x="396000" y="1728000"/>
            <a:ext cx="8352000" cy="4734000"/>
          </a:xfrm>
          <a:prstGeom prst="rect">
            <a:avLst/>
          </a:prstGeom>
          <a:noFill/>
          <a:ln>
            <a:noFill/>
          </a:ln>
        </p:spPr>
        <p:txBody>
          <a:bodyPr vert="horz" wrap="none" lIns="54000" tIns="54000" rIns="54000" bIns="54000" rtlCol="0">
            <a:noAutofit/>
          </a:body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r>
              <a:rPr kumimoji="1" lang="ja-JP" altLang="en-US"/>
              <a:t>第 </a:t>
            </a:r>
            <a:r>
              <a:rPr kumimoji="1" lang="en-US" altLang="ja-JP" dirty="0"/>
              <a:t>3 </a:t>
            </a:r>
            <a:r>
              <a:rPr kumimoji="1" lang="ja-JP" altLang="en-US"/>
              <a:t>レベル</a:t>
            </a:r>
          </a:p>
          <a:p>
            <a:pPr lvl="3"/>
            <a:r>
              <a:rPr kumimoji="1" lang="ja-JP" altLang="en-US"/>
              <a:t>第 </a:t>
            </a:r>
            <a:r>
              <a:rPr kumimoji="1" lang="en-US" altLang="ja-JP" dirty="0"/>
              <a:t>4 </a:t>
            </a:r>
            <a:r>
              <a:rPr kumimoji="1" lang="ja-JP" altLang="en-US"/>
              <a:t>レベル</a:t>
            </a:r>
          </a:p>
          <a:p>
            <a:pPr lvl="4"/>
            <a:r>
              <a:rPr kumimoji="1" lang="ja-JP" altLang="en-US"/>
              <a:t>第 </a:t>
            </a:r>
            <a:r>
              <a:rPr kumimoji="1" lang="en-US" altLang="ja-JP" dirty="0"/>
              <a:t>5 </a:t>
            </a:r>
            <a:r>
              <a:rPr kumimoji="1" lang="ja-JP" altLang="en-US"/>
              <a:t>レベル</a:t>
            </a:r>
          </a:p>
        </p:txBody>
      </p:sp>
      <p:sp>
        <p:nvSpPr>
          <p:cNvPr id="6" name="スライド番号プレースホルダー 5">
            <a:extLst>
              <a:ext uri="{FF2B5EF4-FFF2-40B4-BE49-F238E27FC236}">
                <a16:creationId xmlns:a16="http://schemas.microsoft.com/office/drawing/2014/main" id="{858DA620-8294-E843-B477-D866D1EC288D}"/>
              </a:ext>
            </a:extLst>
          </p:cNvPr>
          <p:cNvSpPr>
            <a:spLocks noGrp="1"/>
          </p:cNvSpPr>
          <p:nvPr>
            <p:ph type="sldNum" sz="quarter" idx="4"/>
          </p:nvPr>
        </p:nvSpPr>
        <p:spPr>
          <a:xfrm>
            <a:off x="6690600" y="6498000"/>
            <a:ext cx="2057400" cy="360000"/>
          </a:xfrm>
          <a:prstGeom prst="rect">
            <a:avLst/>
          </a:prstGeom>
          <a:noFill/>
          <a:ln>
            <a:noFill/>
          </a:ln>
        </p:spPr>
        <p:txBody>
          <a:bodyPr vert="horz" wrap="none" lIns="54000" tIns="54000" rIns="54000" bIns="54000" rtlCol="0" anchor="ctr">
            <a:noAutofit/>
          </a:bodyPr>
          <a:lstStyle>
            <a:lvl1pPr algn="r">
              <a:lnSpc>
                <a:spcPct val="100000"/>
              </a:lnSpc>
              <a:defRPr sz="2000">
                <a:solidFill>
                  <a:schemeClr val="bg1">
                    <a:lumMod val="50000"/>
                  </a:schemeClr>
                </a:solidFill>
                <a:latin typeface="Segoe UI" panose="020B0502040204020203" pitchFamily="34" charset="0"/>
                <a:ea typeface="+mn-ea"/>
                <a:cs typeface="Segoe UI" panose="020B0502040204020203" pitchFamily="34" charset="0"/>
              </a:defRPr>
            </a:lvl1pPr>
          </a:lstStyle>
          <a:p>
            <a:fld id="{B16735D3-C9E7-F649-AF37-A9D08763696D}" type="slidenum">
              <a:rPr lang="ja-JP" altLang="en-US" smtClean="0"/>
              <a:pPr/>
              <a:t>‹#›</a:t>
            </a:fld>
            <a:endParaRPr lang="ja-JP" altLang="en-US"/>
          </a:p>
        </p:txBody>
      </p:sp>
    </p:spTree>
    <p:extLst>
      <p:ext uri="{BB962C8B-B14F-4D97-AF65-F5344CB8AC3E}">
        <p14:creationId xmlns:p14="http://schemas.microsoft.com/office/powerpoint/2010/main" val="208883291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hf hdr="0" ftr="0" dt="0"/>
  <p:txStyles>
    <p:titleStyle>
      <a:lvl1pPr algn="just" defTabSz="914400" rtl="0" eaLnBrk="1" latinLnBrk="0" hangingPunct="1">
        <a:lnSpc>
          <a:spcPct val="90000"/>
        </a:lnSpc>
        <a:spcBef>
          <a:spcPts val="1600"/>
        </a:spcBef>
        <a:spcAft>
          <a:spcPts val="0"/>
        </a:spcAft>
        <a:buNone/>
        <a:defRPr kumimoji="1" sz="3200" kern="1200" spc="110" baseline="0">
          <a:solidFill>
            <a:schemeClr val="tx1"/>
          </a:solidFill>
          <a:latin typeface="Segoe UI" panose="020B0502040204020203" pitchFamily="34" charset="0"/>
          <a:ea typeface="+mn-ea"/>
          <a:cs typeface="Segoe UI" panose="020B0502040204020203" pitchFamily="34" charset="0"/>
        </a:defRPr>
      </a:lvl1pPr>
    </p:titleStyle>
    <p:bodyStyle>
      <a:lvl1pPr marL="0" indent="0" algn="l" defTabSz="914400" rtl="0" eaLnBrk="1" latinLnBrk="0" hangingPunct="1">
        <a:lnSpc>
          <a:spcPct val="90000"/>
        </a:lnSpc>
        <a:spcBef>
          <a:spcPts val="1400"/>
        </a:spcBef>
        <a:spcAft>
          <a:spcPts val="0"/>
        </a:spcAft>
        <a:buClr>
          <a:schemeClr val="bg1"/>
        </a:buClr>
        <a:buSzPct val="25000"/>
        <a:buFont typeface="Arial" panose="020B0604020202020204" pitchFamily="34" charset="0"/>
        <a:buChar char="•"/>
        <a:defRPr kumimoji="1" sz="2800" kern="1200" spc="110" baseline="0">
          <a:solidFill>
            <a:schemeClr val="tx1"/>
          </a:solidFill>
          <a:latin typeface="Segoe UI" panose="020B0502040204020203" pitchFamily="34" charset="0"/>
          <a:ea typeface="+mn-ea"/>
          <a:cs typeface="Segoe UI" panose="020B0502040204020203" pitchFamily="34" charset="0"/>
        </a:defRPr>
      </a:lvl1pPr>
      <a:lvl2pPr marL="230400" indent="-228600" algn="l" defTabSz="914400" rtl="0" eaLnBrk="1" latinLnBrk="0" hangingPunct="1">
        <a:lnSpc>
          <a:spcPct val="90000"/>
        </a:lnSpc>
        <a:spcBef>
          <a:spcPts val="1200"/>
        </a:spcBef>
        <a:spcAft>
          <a:spcPts val="0"/>
        </a:spcAft>
        <a:buClr>
          <a:schemeClr val="bg1"/>
        </a:buClr>
        <a:buSzPct val="25000"/>
        <a:buFont typeface="Arial" panose="020B0604020202020204" pitchFamily="34" charset="0"/>
        <a:buChar char="•"/>
        <a:defRPr kumimoji="1" sz="2400" kern="1200" spc="110" baseline="0">
          <a:solidFill>
            <a:schemeClr val="tx1"/>
          </a:solidFill>
          <a:latin typeface="Segoe UI" panose="020B0502040204020203" pitchFamily="34" charset="0"/>
          <a:ea typeface="+mn-ea"/>
          <a:cs typeface="Segoe UI" panose="020B0502040204020203" pitchFamily="34" charset="0"/>
        </a:defRPr>
      </a:lvl2pPr>
      <a:lvl3pPr marL="684000" indent="-228600" algn="l" defTabSz="914400" rtl="0" eaLnBrk="1" latinLnBrk="0" hangingPunct="1">
        <a:lnSpc>
          <a:spcPct val="90000"/>
        </a:lnSpc>
        <a:spcBef>
          <a:spcPts val="1000"/>
        </a:spcBef>
        <a:spcAft>
          <a:spcPts val="0"/>
        </a:spcAft>
        <a:buClr>
          <a:schemeClr val="bg1"/>
        </a:buClr>
        <a:buSzPct val="25000"/>
        <a:buFont typeface="Arial" panose="020B0604020202020204" pitchFamily="34" charset="0"/>
        <a:buChar char="•"/>
        <a:defRPr kumimoji="1" sz="2000" kern="1200" spc="110" baseline="0">
          <a:solidFill>
            <a:schemeClr val="tx1"/>
          </a:solidFill>
          <a:latin typeface="Segoe UI" panose="020B0502040204020203" pitchFamily="34" charset="0"/>
          <a:ea typeface="+mn-ea"/>
          <a:cs typeface="Segoe UI" panose="020B0502040204020203" pitchFamily="34" charset="0"/>
        </a:defRPr>
      </a:lvl3pPr>
      <a:lvl4pPr marL="1144800" indent="-228600" algn="l" defTabSz="914400" rtl="0" eaLnBrk="1" latinLnBrk="0" hangingPunct="1">
        <a:lnSpc>
          <a:spcPct val="90000"/>
        </a:lnSpc>
        <a:spcBef>
          <a:spcPts val="900"/>
        </a:spcBef>
        <a:spcAft>
          <a:spcPts val="0"/>
        </a:spcAft>
        <a:buClr>
          <a:schemeClr val="bg1"/>
        </a:buClr>
        <a:buSzPct val="25000"/>
        <a:buFont typeface="Arial" panose="020B0604020202020204" pitchFamily="34" charset="0"/>
        <a:buChar char="•"/>
        <a:defRPr kumimoji="1" sz="1800" kern="1200" spc="110" baseline="0">
          <a:solidFill>
            <a:schemeClr val="tx1"/>
          </a:solidFill>
          <a:latin typeface="Segoe UI" panose="020B0502040204020203" pitchFamily="34" charset="0"/>
          <a:ea typeface="+mn-ea"/>
          <a:cs typeface="Segoe UI" panose="020B0502040204020203" pitchFamily="34" charset="0"/>
        </a:defRPr>
      </a:lvl4pPr>
      <a:lvl5pPr marL="1598400" indent="-228600" algn="l" defTabSz="914400" rtl="0" eaLnBrk="1" latinLnBrk="0" hangingPunct="1">
        <a:lnSpc>
          <a:spcPct val="90000"/>
        </a:lnSpc>
        <a:spcBef>
          <a:spcPts val="800"/>
        </a:spcBef>
        <a:spcAft>
          <a:spcPts val="0"/>
        </a:spcAft>
        <a:buClr>
          <a:schemeClr val="bg1"/>
        </a:buClr>
        <a:buSzPct val="25000"/>
        <a:buFont typeface="Arial" panose="020B0604020202020204" pitchFamily="34" charset="0"/>
        <a:buChar char="•"/>
        <a:defRPr kumimoji="1" sz="1600" kern="1200" spc="110" baseline="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17.svg"/><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767DA5-0D66-42D5-B56B-6A4F8C0E6C57}"/>
              </a:ext>
            </a:extLst>
          </p:cNvPr>
          <p:cNvSpPr>
            <a:spLocks noGrp="1"/>
          </p:cNvSpPr>
          <p:nvPr>
            <p:ph type="ctrTitle"/>
          </p:nvPr>
        </p:nvSpPr>
        <p:spPr/>
        <p:txBody>
          <a:bodyPr/>
          <a:lstStyle/>
          <a:p>
            <a:r>
              <a:rPr lang="en" altLang="ja-JP" sz="2000" dirty="0"/>
              <a:t>VISSOFT 2026 (NIER Track)</a:t>
            </a:r>
            <a:br>
              <a:rPr lang="en" altLang="ja-JP" dirty="0"/>
            </a:br>
            <a:r>
              <a:rPr lang="en" altLang="ja-JP" sz="3600" dirty="0"/>
              <a:t>A Time-Based Visualization for </a:t>
            </a:r>
            <a:br>
              <a:rPr lang="en" altLang="ja-JP" sz="3600" dirty="0"/>
            </a:br>
            <a:r>
              <a:rPr lang="en" altLang="ja-JP" sz="3600" dirty="0"/>
              <a:t>Agent-Based Codebase Interactions</a:t>
            </a:r>
            <a:endParaRPr kumimoji="1" lang="ja-JP" altLang="en-US" dirty="0"/>
          </a:p>
        </p:txBody>
      </p:sp>
      <p:sp>
        <p:nvSpPr>
          <p:cNvPr id="3" name="字幕 2">
            <a:extLst>
              <a:ext uri="{FF2B5EF4-FFF2-40B4-BE49-F238E27FC236}">
                <a16:creationId xmlns:a16="http://schemas.microsoft.com/office/drawing/2014/main" id="{BEC07461-0284-490D-A6EB-9D9DBDB23B14}"/>
              </a:ext>
            </a:extLst>
          </p:cNvPr>
          <p:cNvSpPr>
            <a:spLocks noGrp="1"/>
          </p:cNvSpPr>
          <p:nvPr>
            <p:ph type="subTitle" idx="1"/>
          </p:nvPr>
        </p:nvSpPr>
        <p:spPr/>
        <p:txBody>
          <a:bodyPr/>
          <a:lstStyle/>
          <a:p>
            <a:r>
              <a:rPr kumimoji="1" lang="en-US" altLang="ja-JP" sz="2000" u="sng" dirty="0"/>
              <a:t>Takuto Kawamoto</a:t>
            </a:r>
            <a:r>
              <a:rPr kumimoji="1" lang="en-US" altLang="ja-JP" sz="1050" u="sng" dirty="0"/>
              <a:t> </a:t>
            </a:r>
            <a:r>
              <a:rPr kumimoji="1" lang="en-US" altLang="ja-JP" sz="1400" dirty="0"/>
              <a:t>(</a:t>
            </a:r>
            <a:r>
              <a:rPr lang="en-US" altLang="ja-JP" sz="1400" dirty="0"/>
              <a:t>P</a:t>
            </a:r>
            <a:r>
              <a:rPr kumimoji="1" lang="en-US" altLang="ja-JP" sz="1400" dirty="0"/>
              <a:t>h.D., 1</a:t>
            </a:r>
            <a:r>
              <a:rPr kumimoji="1" lang="en-US" altLang="ja-JP" sz="1400" baseline="30000" dirty="0"/>
              <a:t>st</a:t>
            </a:r>
            <a:r>
              <a:rPr kumimoji="1" lang="en-US" altLang="ja-JP" sz="1400" dirty="0"/>
              <a:t> year)</a:t>
            </a:r>
            <a:r>
              <a:rPr kumimoji="1" lang="en-US" altLang="ja-JP" sz="2000" dirty="0"/>
              <a:t>, Yoshiki Higo, </a:t>
            </a:r>
            <a:r>
              <a:rPr kumimoji="1" lang="en-US" altLang="ja-JP" sz="2000" dirty="0" err="1"/>
              <a:t>Raula</a:t>
            </a:r>
            <a:r>
              <a:rPr kumimoji="1" lang="en-US" altLang="ja-JP" sz="2000" dirty="0"/>
              <a:t> </a:t>
            </a:r>
            <a:r>
              <a:rPr kumimoji="1" lang="en-US" altLang="ja-JP" sz="2000" dirty="0" err="1"/>
              <a:t>Gaikovina</a:t>
            </a:r>
            <a:r>
              <a:rPr kumimoji="1" lang="en-US" altLang="ja-JP" sz="2000" dirty="0"/>
              <a:t> Kula</a:t>
            </a:r>
          </a:p>
          <a:p>
            <a:r>
              <a:rPr lang="en-US" altLang="ja-JP" sz="1800" dirty="0"/>
              <a:t>Graduate School of Information Science and Technology</a:t>
            </a:r>
            <a:br>
              <a:rPr lang="en-US" altLang="ja-JP" sz="1800" dirty="0"/>
            </a:br>
            <a:r>
              <a:rPr lang="en-US" altLang="ja-JP" sz="1800" dirty="0"/>
              <a:t>The University of Osaka</a:t>
            </a:r>
          </a:p>
          <a:p>
            <a:endParaRPr lang="en-US" altLang="ja-JP" sz="1600" dirty="0"/>
          </a:p>
          <a:p>
            <a:r>
              <a:rPr lang="en" altLang="ja-JP" sz="1600" dirty="0"/>
              <a:t>Sept. 14</a:t>
            </a:r>
            <a:r>
              <a:rPr lang="en" altLang="ja-JP" sz="1600" baseline="30000" dirty="0"/>
              <a:t>th</a:t>
            </a:r>
            <a:r>
              <a:rPr lang="en" altLang="ja-JP" sz="1600" dirty="0"/>
              <a:t>, 2026. Benevento, Italy</a:t>
            </a:r>
            <a:endParaRPr kumimoji="1" lang="ja-JP" altLang="en-US" sz="1600" dirty="0"/>
          </a:p>
        </p:txBody>
      </p:sp>
      <p:pic>
        <p:nvPicPr>
          <p:cNvPr id="5" name="図 4">
            <a:extLst>
              <a:ext uri="{FF2B5EF4-FFF2-40B4-BE49-F238E27FC236}">
                <a16:creationId xmlns:a16="http://schemas.microsoft.com/office/drawing/2014/main" id="{4575DBDC-B3B1-6DC7-E359-EE3225730276}"/>
              </a:ext>
            </a:extLst>
          </p:cNvPr>
          <p:cNvPicPr>
            <a:picLocks noChangeAspect="1"/>
          </p:cNvPicPr>
          <p:nvPr/>
        </p:nvPicPr>
        <p:blipFill>
          <a:blip r:embed="rId3"/>
          <a:stretch>
            <a:fillRect/>
          </a:stretch>
        </p:blipFill>
        <p:spPr>
          <a:xfrm>
            <a:off x="5633940" y="-122869"/>
            <a:ext cx="1454632" cy="1547423"/>
          </a:xfrm>
          <a:prstGeom prst="rect">
            <a:avLst/>
          </a:prstGeom>
        </p:spPr>
      </p:pic>
      <p:pic>
        <p:nvPicPr>
          <p:cNvPr id="7" name="図 6">
            <a:extLst>
              <a:ext uri="{FF2B5EF4-FFF2-40B4-BE49-F238E27FC236}">
                <a16:creationId xmlns:a16="http://schemas.microsoft.com/office/drawing/2014/main" id="{70E1B325-1882-B18D-BFC9-0FEAA07777B0}"/>
              </a:ext>
            </a:extLst>
          </p:cNvPr>
          <p:cNvPicPr>
            <a:picLocks noChangeAspect="1"/>
          </p:cNvPicPr>
          <p:nvPr/>
        </p:nvPicPr>
        <p:blipFill>
          <a:blip r:embed="rId4"/>
          <a:stretch>
            <a:fillRect/>
          </a:stretch>
        </p:blipFill>
        <p:spPr>
          <a:xfrm>
            <a:off x="5776294" y="5136542"/>
            <a:ext cx="769289" cy="1025719"/>
          </a:xfrm>
          <a:prstGeom prst="rect">
            <a:avLst/>
          </a:prstGeom>
        </p:spPr>
      </p:pic>
      <p:pic>
        <p:nvPicPr>
          <p:cNvPr id="9" name="図 8">
            <a:extLst>
              <a:ext uri="{FF2B5EF4-FFF2-40B4-BE49-F238E27FC236}">
                <a16:creationId xmlns:a16="http://schemas.microsoft.com/office/drawing/2014/main" id="{08966E37-2D21-0A95-5CEF-C6FFF5785034}"/>
              </a:ext>
            </a:extLst>
          </p:cNvPr>
          <p:cNvPicPr>
            <a:picLocks noChangeAspect="1"/>
          </p:cNvPicPr>
          <p:nvPr/>
        </p:nvPicPr>
        <p:blipFill>
          <a:blip r:embed="rId5"/>
          <a:stretch>
            <a:fillRect/>
          </a:stretch>
        </p:blipFill>
        <p:spPr>
          <a:xfrm>
            <a:off x="6608974" y="5136542"/>
            <a:ext cx="782224" cy="1025719"/>
          </a:xfrm>
          <a:prstGeom prst="rect">
            <a:avLst/>
          </a:prstGeom>
        </p:spPr>
      </p:pic>
      <p:pic>
        <p:nvPicPr>
          <p:cNvPr id="10" name="図 9">
            <a:extLst>
              <a:ext uri="{FF2B5EF4-FFF2-40B4-BE49-F238E27FC236}">
                <a16:creationId xmlns:a16="http://schemas.microsoft.com/office/drawing/2014/main" id="{E579A058-40FB-02B8-0FBD-718E7996E0F4}"/>
              </a:ext>
            </a:extLst>
          </p:cNvPr>
          <p:cNvPicPr>
            <a:picLocks noChangeAspect="1"/>
          </p:cNvPicPr>
          <p:nvPr/>
        </p:nvPicPr>
        <p:blipFill>
          <a:blip r:embed="rId6"/>
          <a:srcRect l="30589" t="2643" r="33943" b="36613"/>
          <a:stretch>
            <a:fillRect/>
          </a:stretch>
        </p:blipFill>
        <p:spPr>
          <a:xfrm>
            <a:off x="7454590" y="5136541"/>
            <a:ext cx="831160" cy="1025719"/>
          </a:xfrm>
          <a:prstGeom prst="rect">
            <a:avLst/>
          </a:prstGeom>
        </p:spPr>
      </p:pic>
      <p:pic>
        <p:nvPicPr>
          <p:cNvPr id="12" name="図 11">
            <a:extLst>
              <a:ext uri="{FF2B5EF4-FFF2-40B4-BE49-F238E27FC236}">
                <a16:creationId xmlns:a16="http://schemas.microsoft.com/office/drawing/2014/main" id="{803CCC54-522E-C215-34AF-11070911A6BD}"/>
              </a:ext>
            </a:extLst>
          </p:cNvPr>
          <p:cNvPicPr>
            <a:picLocks noChangeAspect="1"/>
          </p:cNvPicPr>
          <p:nvPr/>
        </p:nvPicPr>
        <p:blipFill>
          <a:blip r:embed="rId7"/>
          <a:stretch>
            <a:fillRect/>
          </a:stretch>
        </p:blipFill>
        <p:spPr>
          <a:xfrm>
            <a:off x="3955934" y="136442"/>
            <a:ext cx="1820360" cy="1067108"/>
          </a:xfrm>
          <a:prstGeom prst="rect">
            <a:avLst/>
          </a:prstGeom>
        </p:spPr>
      </p:pic>
      <p:pic>
        <p:nvPicPr>
          <p:cNvPr id="14" name="カメラ 13">
            <a:extLst>
              <a:ext uri="{FF2B5EF4-FFF2-40B4-BE49-F238E27FC236}">
                <a16:creationId xmlns:a16="http://schemas.microsoft.com/office/drawing/2014/main" id="{E63BD5DB-6473-D44D-FD51-C039E0859729}"/>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8"/>
              </a:ext>
            </a:extLst>
          </a:blip>
          <a:srcRect l="8415" t="15859" r="10376" b="3915"/>
          <a:stretch>
            <a:fillRect/>
          </a:stretch>
        </p:blipFill>
        <p:spPr>
          <a:xfrm>
            <a:off x="7088572" y="274257"/>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13238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024966-6C64-1CC0-EB66-F51B1C6F2DFA}"/>
              </a:ext>
            </a:extLst>
          </p:cNvPr>
          <p:cNvSpPr>
            <a:spLocks noGrp="1"/>
          </p:cNvSpPr>
          <p:nvPr>
            <p:ph type="title"/>
          </p:nvPr>
        </p:nvSpPr>
        <p:spPr/>
        <p:txBody>
          <a:bodyPr/>
          <a:lstStyle/>
          <a:p>
            <a:r>
              <a:rPr kumimoji="1" lang="en-US" altLang="ja-JP" dirty="0"/>
              <a:t>Summary</a:t>
            </a:r>
            <a:endParaRPr kumimoji="1" lang="ja-JP" altLang="en-US"/>
          </a:p>
        </p:txBody>
      </p:sp>
      <p:sp>
        <p:nvSpPr>
          <p:cNvPr id="3" name="コンテンツ プレースホルダー 2">
            <a:extLst>
              <a:ext uri="{FF2B5EF4-FFF2-40B4-BE49-F238E27FC236}">
                <a16:creationId xmlns:a16="http://schemas.microsoft.com/office/drawing/2014/main" id="{FEA50293-E313-F9FF-177F-B3E7AE873268}"/>
              </a:ext>
            </a:extLst>
          </p:cNvPr>
          <p:cNvSpPr>
            <a:spLocks noGrp="1"/>
          </p:cNvSpPr>
          <p:nvPr>
            <p:ph idx="1"/>
          </p:nvPr>
        </p:nvSpPr>
        <p:spPr/>
        <p:txBody>
          <a:bodyPr/>
          <a:lstStyle/>
          <a:p>
            <a:pPr>
              <a:buNone/>
            </a:pPr>
            <a:r>
              <a:rPr kumimoji="1" lang="en-US" altLang="ja-JP" dirty="0"/>
              <a:t>1. Background </a:t>
            </a:r>
            <a:r>
              <a:rPr kumimoji="1" lang="en-US" altLang="ja-JP" sz="1800" dirty="0"/>
              <a:t>(1 min.)</a:t>
            </a:r>
            <a:endParaRPr kumimoji="1" lang="en-US" altLang="ja-JP" dirty="0"/>
          </a:p>
          <a:p>
            <a:pPr>
              <a:buNone/>
            </a:pPr>
            <a:r>
              <a:rPr kumimoji="1" lang="en-US" altLang="ja-JP" sz="2400" dirty="0"/>
              <a:t>    Skills, </a:t>
            </a:r>
            <a:r>
              <a:rPr kumimoji="1" lang="en-US" altLang="ja-JP" sz="2400" dirty="0" err="1"/>
              <a:t>AGENT.md</a:t>
            </a:r>
            <a:r>
              <a:rPr kumimoji="1" lang="en-US" altLang="ja-JP" sz="2400" dirty="0"/>
              <a:t> </a:t>
            </a:r>
            <a:r>
              <a:rPr lang="en-US" altLang="ja-JP" sz="2400" dirty="0"/>
              <a:t>for</a:t>
            </a:r>
            <a:r>
              <a:rPr kumimoji="1" lang="en-US" altLang="ja-JP" sz="2400" dirty="0"/>
              <a:t> specifying agent’s behavior</a:t>
            </a:r>
          </a:p>
          <a:p>
            <a:pPr>
              <a:buNone/>
            </a:pPr>
            <a:r>
              <a:rPr lang="en-US" altLang="ja-JP" dirty="0"/>
              <a:t>2. Motivation </a:t>
            </a:r>
            <a:r>
              <a:rPr lang="en-US" altLang="ja-JP" sz="1800" dirty="0"/>
              <a:t>(1 min.)</a:t>
            </a:r>
            <a:endParaRPr lang="en-US" altLang="ja-JP" dirty="0"/>
          </a:p>
          <a:p>
            <a:pPr>
              <a:buNone/>
            </a:pPr>
            <a:r>
              <a:rPr lang="en-US" altLang="ja-JP" dirty="0"/>
              <a:t>3. Proposed Tool </a:t>
            </a:r>
            <a:r>
              <a:rPr lang="en-US" altLang="ja-JP" sz="1800" dirty="0"/>
              <a:t>(2 min.)</a:t>
            </a:r>
            <a:endParaRPr lang="en-US" altLang="ja-JP" dirty="0"/>
          </a:p>
          <a:p>
            <a:pPr>
              <a:buNone/>
            </a:pPr>
            <a:r>
              <a:rPr lang="en-US" altLang="ja-JP" dirty="0"/>
              <a:t>4. Case Study </a:t>
            </a:r>
            <a:r>
              <a:rPr lang="en-US" altLang="ja-JP" sz="1800" dirty="0"/>
              <a:t>(2 min.)</a:t>
            </a:r>
            <a:endParaRPr lang="en-US" altLang="ja-JP" dirty="0"/>
          </a:p>
          <a:p>
            <a:pPr>
              <a:buNone/>
            </a:pPr>
            <a:r>
              <a:rPr lang="en-US" altLang="ja-JP" dirty="0"/>
              <a:t>5. Future Works </a:t>
            </a:r>
            <a:r>
              <a:rPr lang="en-US" altLang="ja-JP" sz="1800" dirty="0"/>
              <a:t>(1 min.)</a:t>
            </a:r>
            <a:endParaRPr lang="en-US" altLang="ja-JP" dirty="0"/>
          </a:p>
          <a:p>
            <a:endParaRPr kumimoji="1" lang="ja-JP" altLang="en-US"/>
          </a:p>
        </p:txBody>
      </p:sp>
      <p:sp>
        <p:nvSpPr>
          <p:cNvPr id="4" name="スライド番号プレースホルダー 3">
            <a:extLst>
              <a:ext uri="{FF2B5EF4-FFF2-40B4-BE49-F238E27FC236}">
                <a16:creationId xmlns:a16="http://schemas.microsoft.com/office/drawing/2014/main" id="{1E26084E-EBAE-41A1-ECC4-50A74C790F44}"/>
              </a:ext>
            </a:extLst>
          </p:cNvPr>
          <p:cNvSpPr>
            <a:spLocks noGrp="1"/>
          </p:cNvSpPr>
          <p:nvPr>
            <p:ph type="sldNum" sz="quarter" idx="12"/>
          </p:nvPr>
        </p:nvSpPr>
        <p:spPr/>
        <p:txBody>
          <a:bodyPr/>
          <a:lstStyle/>
          <a:p>
            <a:fld id="{B16735D3-C9E7-F649-AF37-A9D08763696D}" type="slidenum">
              <a:rPr lang="ja-JP" altLang="en-US" smtClean="0"/>
              <a:pPr/>
              <a:t>1</a:t>
            </a:fld>
            <a:endParaRPr lang="ja-JP" altLang="en-US"/>
          </a:p>
        </p:txBody>
      </p:sp>
      <p:pic>
        <p:nvPicPr>
          <p:cNvPr id="5" name="図 4">
            <a:extLst>
              <a:ext uri="{FF2B5EF4-FFF2-40B4-BE49-F238E27FC236}">
                <a16:creationId xmlns:a16="http://schemas.microsoft.com/office/drawing/2014/main" id="{6F9D7F05-80B8-43E6-C28D-BB817B9ED715}"/>
              </a:ext>
            </a:extLst>
          </p:cNvPr>
          <p:cNvPicPr>
            <a:picLocks noChangeAspect="1"/>
          </p:cNvPicPr>
          <p:nvPr/>
        </p:nvPicPr>
        <p:blipFill>
          <a:blip r:embed="rId3"/>
          <a:stretch>
            <a:fillRect/>
          </a:stretch>
        </p:blipFill>
        <p:spPr>
          <a:xfrm>
            <a:off x="6690600" y="4483638"/>
            <a:ext cx="1765300" cy="1765300"/>
          </a:xfrm>
          <a:prstGeom prst="rect">
            <a:avLst/>
          </a:prstGeom>
        </p:spPr>
      </p:pic>
      <p:pic>
        <p:nvPicPr>
          <p:cNvPr id="8" name="ビデオ 7">
            <a:extLst>
              <a:ext uri="{FF2B5EF4-FFF2-40B4-BE49-F238E27FC236}">
                <a16:creationId xmlns:a16="http://schemas.microsoft.com/office/drawing/2014/main" id="{EE5847CD-0B53-BC5A-2DF0-6DD7874CE0CB}"/>
              </a:ext>
            </a:extLst>
          </p:cNvPr>
          <p:cNvPicPr>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t="606" b="606"/>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2869154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雲 30">
            <a:extLst>
              <a:ext uri="{FF2B5EF4-FFF2-40B4-BE49-F238E27FC236}">
                <a16:creationId xmlns:a16="http://schemas.microsoft.com/office/drawing/2014/main" id="{0B557DCA-C474-6B27-F009-1F46488A387A}"/>
              </a:ext>
            </a:extLst>
          </p:cNvPr>
          <p:cNvSpPr/>
          <p:nvPr/>
        </p:nvSpPr>
        <p:spPr>
          <a:xfrm>
            <a:off x="533400" y="3149601"/>
            <a:ext cx="4585602" cy="3556000"/>
          </a:xfrm>
          <a:prstGeom prst="clou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32" name="正方形/長方形 31">
            <a:extLst>
              <a:ext uri="{FF2B5EF4-FFF2-40B4-BE49-F238E27FC236}">
                <a16:creationId xmlns:a16="http://schemas.microsoft.com/office/drawing/2014/main" id="{797BCF9D-796A-4592-9EDE-07AEF78E0C9E}"/>
              </a:ext>
            </a:extLst>
          </p:cNvPr>
          <p:cNvSpPr>
            <a:spLocks/>
          </p:cNvSpPr>
          <p:nvPr/>
        </p:nvSpPr>
        <p:spPr>
          <a:xfrm>
            <a:off x="1211059" y="4892959"/>
            <a:ext cx="3028055" cy="1376299"/>
          </a:xfrm>
          <a:prstGeom prst="rect">
            <a:avLst/>
          </a:prstGeom>
          <a:solidFill>
            <a:schemeClr val="bg1">
              <a:alpha val="84405"/>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 name="タイトル 1">
            <a:extLst>
              <a:ext uri="{FF2B5EF4-FFF2-40B4-BE49-F238E27FC236}">
                <a16:creationId xmlns:a16="http://schemas.microsoft.com/office/drawing/2014/main" id="{5B9AF19F-0969-B49D-95A8-39D3CB1E8469}"/>
              </a:ext>
            </a:extLst>
          </p:cNvPr>
          <p:cNvSpPr>
            <a:spLocks noGrp="1"/>
          </p:cNvSpPr>
          <p:nvPr>
            <p:ph type="title"/>
          </p:nvPr>
        </p:nvSpPr>
        <p:spPr/>
        <p:txBody>
          <a:bodyPr/>
          <a:lstStyle/>
          <a:p>
            <a:r>
              <a:rPr kumimoji="1" lang="en-US" altLang="ja-JP" dirty="0"/>
              <a:t>1. Background</a:t>
            </a:r>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B59E9083-8406-DB74-A92C-C56FC2D0C7DF}"/>
              </a:ext>
            </a:extLst>
          </p:cNvPr>
          <p:cNvSpPr>
            <a:spLocks noGrp="1"/>
          </p:cNvSpPr>
          <p:nvPr>
            <p:ph idx="1"/>
          </p:nvPr>
        </p:nvSpPr>
        <p:spPr>
          <a:xfrm>
            <a:off x="239420" y="1727999"/>
            <a:ext cx="8352000" cy="4734000"/>
          </a:xfrm>
        </p:spPr>
        <p:txBody>
          <a:bodyPr/>
          <a:lstStyle/>
          <a:p>
            <a:r>
              <a:rPr lang="ja-JP" altLang="ja-JP" sz="2300"/>
              <a:t>Various </a:t>
            </a:r>
            <a:r>
              <a:rPr lang="ja-JP" altLang="ja-JP" sz="2300" b="1"/>
              <a:t>agents</a:t>
            </a:r>
            <a:r>
              <a:rPr lang="ja-JP" altLang="ja-JP" sz="2300"/>
              <a:t> and </a:t>
            </a:r>
            <a:r>
              <a:rPr lang="ja-JP" altLang="ja-JP" sz="2300" b="1"/>
              <a:t>skills</a:t>
            </a:r>
            <a:r>
              <a:rPr lang="ja-JP" altLang="ja-JP" sz="2300"/>
              <a:t> are optimized for specific </a:t>
            </a:r>
            <a:r>
              <a:rPr lang="en-US" altLang="ja-JP" sz="2300" b="1" dirty="0"/>
              <a:t>SE </a:t>
            </a:r>
            <a:r>
              <a:rPr lang="ja-JP" altLang="ja-JP" sz="2300" b="1"/>
              <a:t>tasks</a:t>
            </a:r>
            <a:r>
              <a:rPr lang="ja-JP" altLang="ja-JP" sz="2300"/>
              <a:t>, </a:t>
            </a:r>
            <a:br>
              <a:rPr lang="en-US" altLang="ja-JP" sz="2300" dirty="0"/>
            </a:br>
            <a:r>
              <a:rPr lang="ja-JP" altLang="ja-JP" sz="2300"/>
              <a:t>but how to choose the best combination </a:t>
            </a:r>
            <a:br>
              <a:rPr lang="en-US" altLang="ja-JP" sz="2300" dirty="0"/>
            </a:br>
            <a:r>
              <a:rPr lang="ja-JP" altLang="ja-JP" sz="2300"/>
              <a:t>for most effective </a:t>
            </a:r>
            <a:r>
              <a:rPr lang="ja-JP" altLang="ja-JP" sz="2000"/>
              <a:t>(i.e., token cost, time, quality)​</a:t>
            </a:r>
            <a:r>
              <a:rPr lang="en-US" altLang="ja-JP" sz="2300" dirty="0"/>
              <a:t>?</a:t>
            </a:r>
            <a:endParaRPr lang="ja-JP" altLang="ja-JP" sz="2300"/>
          </a:p>
        </p:txBody>
      </p:sp>
      <p:sp>
        <p:nvSpPr>
          <p:cNvPr id="4" name="スライド番号プレースホルダー 3">
            <a:extLst>
              <a:ext uri="{FF2B5EF4-FFF2-40B4-BE49-F238E27FC236}">
                <a16:creationId xmlns:a16="http://schemas.microsoft.com/office/drawing/2014/main" id="{CE259929-CB77-539C-5DC0-06B2B354163B}"/>
              </a:ext>
            </a:extLst>
          </p:cNvPr>
          <p:cNvSpPr>
            <a:spLocks noGrp="1"/>
          </p:cNvSpPr>
          <p:nvPr>
            <p:ph type="sldNum" sz="quarter" idx="12"/>
          </p:nvPr>
        </p:nvSpPr>
        <p:spPr/>
        <p:txBody>
          <a:bodyPr/>
          <a:lstStyle/>
          <a:p>
            <a:fld id="{B16735D3-C9E7-F649-AF37-A9D08763696D}" type="slidenum">
              <a:rPr lang="ja-JP" altLang="en-US" smtClean="0"/>
              <a:pPr/>
              <a:t>2</a:t>
            </a:fld>
            <a:endParaRPr lang="ja-JP" altLang="en-US"/>
          </a:p>
        </p:txBody>
      </p:sp>
      <p:pic>
        <p:nvPicPr>
          <p:cNvPr id="6" name="グラフィックス 5" descr="卒業式用の角帽 単色塗りつぶし">
            <a:extLst>
              <a:ext uri="{FF2B5EF4-FFF2-40B4-BE49-F238E27FC236}">
                <a16:creationId xmlns:a16="http://schemas.microsoft.com/office/drawing/2014/main" id="{BEFA7ECC-0513-9338-E890-7DBED3556B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45952" y="3541429"/>
            <a:ext cx="914400" cy="914400"/>
          </a:xfrm>
          <a:prstGeom prst="rect">
            <a:avLst/>
          </a:prstGeom>
        </p:spPr>
      </p:pic>
      <p:sp>
        <p:nvSpPr>
          <p:cNvPr id="7" name="テキスト ボックス 6">
            <a:extLst>
              <a:ext uri="{FF2B5EF4-FFF2-40B4-BE49-F238E27FC236}">
                <a16:creationId xmlns:a16="http://schemas.microsoft.com/office/drawing/2014/main" id="{C2818FF2-6BAB-1B02-98E9-6D3CB12AEF0B}"/>
              </a:ext>
            </a:extLst>
          </p:cNvPr>
          <p:cNvSpPr txBox="1"/>
          <p:nvPr/>
        </p:nvSpPr>
        <p:spPr>
          <a:xfrm>
            <a:off x="1367187" y="4378539"/>
            <a:ext cx="2871927" cy="461665"/>
          </a:xfrm>
          <a:prstGeom prst="rect">
            <a:avLst/>
          </a:prstGeom>
          <a:noFill/>
        </p:spPr>
        <p:txBody>
          <a:bodyPr wrap="square" rtlCol="0">
            <a:spAutoFit/>
          </a:bodyPr>
          <a:lstStyle/>
          <a:p>
            <a:pPr algn="ctr"/>
            <a:r>
              <a:rPr kumimoji="1" lang="en-US" altLang="ja-JP" sz="2400" dirty="0"/>
              <a:t>Many kind of skills</a:t>
            </a:r>
            <a:endParaRPr kumimoji="1" lang="ja-JP" altLang="en-US" sz="2400"/>
          </a:p>
        </p:txBody>
      </p:sp>
      <p:pic>
        <p:nvPicPr>
          <p:cNvPr id="9" name="グラフィックス 8" descr="ロボット 単色塗りつぶし">
            <a:extLst>
              <a:ext uri="{FF2B5EF4-FFF2-40B4-BE49-F238E27FC236}">
                <a16:creationId xmlns:a16="http://schemas.microsoft.com/office/drawing/2014/main" id="{D1FE95D3-EDB5-88A7-7BF6-AC9C25029E5F}"/>
              </a:ext>
            </a:extLst>
          </p:cNvPr>
          <p:cNvPicPr>
            <a:picLocks noChangeAspect="1"/>
          </p:cNvPicPr>
          <p:nvPr/>
        </p:nvPicPr>
        <p:blipFill>
          <a:blip>
            <a:extLst>
              <a:ext uri="{96DAC541-7B7A-43D3-8B79-37D633B846F1}">
                <asvg:svgBlip xmlns:asvg="http://schemas.microsoft.com/office/drawing/2016/SVG/main" r:embed="rId4"/>
              </a:ext>
            </a:extLst>
          </a:blip>
          <a:srcRect l="33772" t="1606" r="32550" b="60234"/>
          <a:stretch>
            <a:fillRect/>
          </a:stretch>
        </p:blipFill>
        <p:spPr>
          <a:xfrm>
            <a:off x="1841261" y="4840204"/>
            <a:ext cx="807015" cy="914400"/>
          </a:xfrm>
          <a:prstGeom prst="rect">
            <a:avLst/>
          </a:prstGeom>
        </p:spPr>
      </p:pic>
      <p:sp>
        <p:nvSpPr>
          <p:cNvPr id="12" name="テキスト ボックス 11">
            <a:extLst>
              <a:ext uri="{FF2B5EF4-FFF2-40B4-BE49-F238E27FC236}">
                <a16:creationId xmlns:a16="http://schemas.microsoft.com/office/drawing/2014/main" id="{588087FC-E0E6-20E2-3A9C-6DF762C1E877}"/>
              </a:ext>
            </a:extLst>
          </p:cNvPr>
          <p:cNvSpPr txBox="1"/>
          <p:nvPr/>
        </p:nvSpPr>
        <p:spPr>
          <a:xfrm>
            <a:off x="1211059" y="5807593"/>
            <a:ext cx="3184185" cy="461665"/>
          </a:xfrm>
          <a:prstGeom prst="rect">
            <a:avLst/>
          </a:prstGeom>
          <a:noFill/>
        </p:spPr>
        <p:txBody>
          <a:bodyPr wrap="square" rtlCol="0">
            <a:spAutoFit/>
          </a:bodyPr>
          <a:lstStyle/>
          <a:p>
            <a:pPr algn="ctr"/>
            <a:r>
              <a:rPr kumimoji="1" lang="en-US" altLang="ja-JP" sz="2400" dirty="0"/>
              <a:t>Many kind</a:t>
            </a:r>
            <a:r>
              <a:rPr lang="en-US" altLang="ja-JP" sz="2400" dirty="0"/>
              <a:t> of a</a:t>
            </a:r>
            <a:r>
              <a:rPr kumimoji="1" lang="en-US" altLang="ja-JP" sz="2400" dirty="0"/>
              <a:t>gents</a:t>
            </a:r>
            <a:endParaRPr kumimoji="1" lang="ja-JP" altLang="en-US" sz="2400"/>
          </a:p>
        </p:txBody>
      </p:sp>
      <p:pic>
        <p:nvPicPr>
          <p:cNvPr id="13" name="グラフィックス 12" descr="卒業式用の角帽 単色塗りつぶし">
            <a:extLst>
              <a:ext uri="{FF2B5EF4-FFF2-40B4-BE49-F238E27FC236}">
                <a16:creationId xmlns:a16="http://schemas.microsoft.com/office/drawing/2014/main" id="{60D2CA41-F023-6014-65F4-1A540D4EA8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16411" y="3541429"/>
            <a:ext cx="914400" cy="914400"/>
          </a:xfrm>
          <a:prstGeom prst="rect">
            <a:avLst/>
          </a:prstGeom>
        </p:spPr>
      </p:pic>
      <p:pic>
        <p:nvPicPr>
          <p:cNvPr id="15" name="グラフィックス 14" descr="ロボット 単色塗りつぶし">
            <a:extLst>
              <a:ext uri="{FF2B5EF4-FFF2-40B4-BE49-F238E27FC236}">
                <a16:creationId xmlns:a16="http://schemas.microsoft.com/office/drawing/2014/main" id="{D1ACFC72-0DC7-E582-C715-3BD6FEA1FB94}"/>
              </a:ext>
            </a:extLst>
          </p:cNvPr>
          <p:cNvPicPr>
            <a:picLocks noChangeAspect="1"/>
          </p:cNvPicPr>
          <p:nvPr/>
        </p:nvPicPr>
        <p:blipFill>
          <a:blip>
            <a:extLst>
              <a:ext uri="{96DAC541-7B7A-43D3-8B79-37D633B846F1}">
                <asvg:svgBlip xmlns:asvg="http://schemas.microsoft.com/office/drawing/2016/SVG/main" r:embed="rId4"/>
              </a:ext>
            </a:extLst>
          </a:blip>
          <a:srcRect l="33772" t="1606" r="32550" b="60234"/>
          <a:stretch>
            <a:fillRect/>
          </a:stretch>
        </p:blipFill>
        <p:spPr>
          <a:xfrm>
            <a:off x="3023631" y="4840204"/>
            <a:ext cx="807015" cy="914400"/>
          </a:xfrm>
          <a:prstGeom prst="rect">
            <a:avLst/>
          </a:prstGeom>
        </p:spPr>
      </p:pic>
      <p:pic>
        <p:nvPicPr>
          <p:cNvPr id="17" name="グラフィックス 16" descr="卒業式用の角帽 単色塗りつぶし">
            <a:extLst>
              <a:ext uri="{FF2B5EF4-FFF2-40B4-BE49-F238E27FC236}">
                <a16:creationId xmlns:a16="http://schemas.microsoft.com/office/drawing/2014/main" id="{19B7DD2B-C246-ED6E-F422-1D8C308874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4186" y="3541429"/>
            <a:ext cx="914400" cy="914400"/>
          </a:xfrm>
          <a:prstGeom prst="rect">
            <a:avLst/>
          </a:prstGeom>
        </p:spPr>
      </p:pic>
      <p:pic>
        <p:nvPicPr>
          <p:cNvPr id="20" name="グラフィックス 19" descr="プログラマー男性 単色塗りつぶし">
            <a:extLst>
              <a:ext uri="{FF2B5EF4-FFF2-40B4-BE49-F238E27FC236}">
                <a16:creationId xmlns:a16="http://schemas.microsoft.com/office/drawing/2014/main" id="{5C3531A2-34EC-436B-CD2F-2D1FBAA83F3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7962" y="4478214"/>
            <a:ext cx="1682646" cy="1682646"/>
          </a:xfrm>
          <a:prstGeom prst="rect">
            <a:avLst/>
          </a:prstGeom>
        </p:spPr>
      </p:pic>
      <p:sp>
        <p:nvSpPr>
          <p:cNvPr id="21" name="テキスト ボックス 20">
            <a:extLst>
              <a:ext uri="{FF2B5EF4-FFF2-40B4-BE49-F238E27FC236}">
                <a16:creationId xmlns:a16="http://schemas.microsoft.com/office/drawing/2014/main" id="{6447B715-113B-6926-E80F-0D0827D73465}"/>
              </a:ext>
            </a:extLst>
          </p:cNvPr>
          <p:cNvSpPr txBox="1"/>
          <p:nvPr/>
        </p:nvSpPr>
        <p:spPr>
          <a:xfrm>
            <a:off x="5780585" y="6150733"/>
            <a:ext cx="2057400" cy="707886"/>
          </a:xfrm>
          <a:prstGeom prst="rect">
            <a:avLst/>
          </a:prstGeom>
          <a:noFill/>
        </p:spPr>
        <p:txBody>
          <a:bodyPr wrap="square" rtlCol="0">
            <a:spAutoFit/>
          </a:bodyPr>
          <a:lstStyle/>
          <a:p>
            <a:pPr algn="ctr"/>
            <a:r>
              <a:rPr kumimoji="1" lang="en-US" altLang="ja-JP" sz="2000" dirty="0"/>
              <a:t>Software Developer</a:t>
            </a:r>
            <a:endParaRPr kumimoji="1" lang="ja-JP" altLang="en-US" sz="2000"/>
          </a:p>
        </p:txBody>
      </p:sp>
      <p:sp>
        <p:nvSpPr>
          <p:cNvPr id="23" name="テキスト ボックス 22">
            <a:extLst>
              <a:ext uri="{FF2B5EF4-FFF2-40B4-BE49-F238E27FC236}">
                <a16:creationId xmlns:a16="http://schemas.microsoft.com/office/drawing/2014/main" id="{51468C45-A22F-5B87-5435-48F64C2AA7C4}"/>
              </a:ext>
            </a:extLst>
          </p:cNvPr>
          <p:cNvSpPr txBox="1"/>
          <p:nvPr/>
        </p:nvSpPr>
        <p:spPr>
          <a:xfrm>
            <a:off x="6899231" y="3919573"/>
            <a:ext cx="431800" cy="769441"/>
          </a:xfrm>
          <a:prstGeom prst="rect">
            <a:avLst/>
          </a:prstGeom>
          <a:noFill/>
        </p:spPr>
        <p:txBody>
          <a:bodyPr wrap="square" rtlCol="0">
            <a:spAutoFit/>
          </a:bodyPr>
          <a:lstStyle/>
          <a:p>
            <a:pPr algn="ctr"/>
            <a:r>
              <a:rPr lang="en-US" altLang="ja-JP" sz="4400" b="1" dirty="0"/>
              <a:t>?</a:t>
            </a:r>
            <a:endParaRPr kumimoji="1" lang="ja-JP" altLang="en-US" sz="4400" b="1"/>
          </a:p>
        </p:txBody>
      </p:sp>
      <p:sp>
        <p:nvSpPr>
          <p:cNvPr id="24" name="テキスト ボックス 23">
            <a:extLst>
              <a:ext uri="{FF2B5EF4-FFF2-40B4-BE49-F238E27FC236}">
                <a16:creationId xmlns:a16="http://schemas.microsoft.com/office/drawing/2014/main" id="{C5955EEC-6F2C-FCDC-D882-B363188D9728}"/>
              </a:ext>
            </a:extLst>
          </p:cNvPr>
          <p:cNvSpPr txBox="1"/>
          <p:nvPr/>
        </p:nvSpPr>
        <p:spPr>
          <a:xfrm rot="951339">
            <a:off x="7248994" y="4079168"/>
            <a:ext cx="431800" cy="769441"/>
          </a:xfrm>
          <a:prstGeom prst="rect">
            <a:avLst/>
          </a:prstGeom>
          <a:noFill/>
        </p:spPr>
        <p:txBody>
          <a:bodyPr wrap="square" rtlCol="0">
            <a:spAutoFit/>
          </a:bodyPr>
          <a:lstStyle/>
          <a:p>
            <a:pPr algn="ctr"/>
            <a:r>
              <a:rPr lang="en-US" altLang="ja-JP" sz="4400" b="1" dirty="0"/>
              <a:t>?</a:t>
            </a:r>
            <a:endParaRPr kumimoji="1" lang="ja-JP" altLang="en-US" sz="4400" b="1"/>
          </a:p>
        </p:txBody>
      </p:sp>
      <p:pic>
        <p:nvPicPr>
          <p:cNvPr id="26" name="グラフィックス 25">
            <a:extLst>
              <a:ext uri="{FF2B5EF4-FFF2-40B4-BE49-F238E27FC236}">
                <a16:creationId xmlns:a16="http://schemas.microsoft.com/office/drawing/2014/main" id="{CF827749-0C1B-0FBE-A54F-8C2B41730D6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24051" y="2848208"/>
            <a:ext cx="988300" cy="988300"/>
          </a:xfrm>
          <a:prstGeom prst="rect">
            <a:avLst/>
          </a:prstGeom>
        </p:spPr>
      </p:pic>
      <p:pic>
        <p:nvPicPr>
          <p:cNvPr id="30" name="グラフィックス 29">
            <a:extLst>
              <a:ext uri="{FF2B5EF4-FFF2-40B4-BE49-F238E27FC236}">
                <a16:creationId xmlns:a16="http://schemas.microsoft.com/office/drawing/2014/main" id="{90C0B437-8A5F-959B-40BA-D4F3C08E5AC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68352" y="2893932"/>
            <a:ext cx="823068" cy="823068"/>
          </a:xfrm>
          <a:prstGeom prst="rect">
            <a:avLst/>
          </a:prstGeom>
        </p:spPr>
      </p:pic>
      <p:sp>
        <p:nvSpPr>
          <p:cNvPr id="33" name="テキスト ボックス 32">
            <a:extLst>
              <a:ext uri="{FF2B5EF4-FFF2-40B4-BE49-F238E27FC236}">
                <a16:creationId xmlns:a16="http://schemas.microsoft.com/office/drawing/2014/main" id="{7E892347-1ADF-F341-7271-A3543BE72B35}"/>
              </a:ext>
            </a:extLst>
          </p:cNvPr>
          <p:cNvSpPr txBox="1"/>
          <p:nvPr/>
        </p:nvSpPr>
        <p:spPr>
          <a:xfrm rot="20810041">
            <a:off x="242060" y="3657963"/>
            <a:ext cx="833787" cy="523220"/>
          </a:xfrm>
          <a:prstGeom prst="rect">
            <a:avLst/>
          </a:prstGeom>
          <a:noFill/>
        </p:spPr>
        <p:txBody>
          <a:bodyPr wrap="square" rtlCol="0">
            <a:spAutoFit/>
          </a:bodyPr>
          <a:lstStyle/>
          <a:p>
            <a:pPr algn="ctr"/>
            <a:r>
              <a:rPr kumimoji="1" lang="en-US" altLang="ja-JP" sz="2800" b="1" dirty="0"/>
              <a:t>$</a:t>
            </a:r>
            <a:endParaRPr kumimoji="1" lang="ja-JP" altLang="en-US" sz="2800" b="1"/>
          </a:p>
        </p:txBody>
      </p:sp>
      <p:pic>
        <p:nvPicPr>
          <p:cNvPr id="35" name="グラフィックス 34" descr="時計 単色塗りつぶし">
            <a:extLst>
              <a:ext uri="{FF2B5EF4-FFF2-40B4-BE49-F238E27FC236}">
                <a16:creationId xmlns:a16="http://schemas.microsoft.com/office/drawing/2014/main" id="{9228FCB7-C142-1A1D-B04C-B922E54A40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69743">
            <a:off x="707875" y="3144179"/>
            <a:ext cx="569642" cy="569642"/>
          </a:xfrm>
          <a:prstGeom prst="rect">
            <a:avLst/>
          </a:prstGeom>
        </p:spPr>
      </p:pic>
      <p:sp>
        <p:nvSpPr>
          <p:cNvPr id="39" name="正方形/長方形 38">
            <a:extLst>
              <a:ext uri="{FF2B5EF4-FFF2-40B4-BE49-F238E27FC236}">
                <a16:creationId xmlns:a16="http://schemas.microsoft.com/office/drawing/2014/main" id="{21EFF1B2-BE6C-7BBF-0F76-C7EF6FCDCD02}"/>
              </a:ext>
            </a:extLst>
          </p:cNvPr>
          <p:cNvSpPr/>
          <p:nvPr/>
        </p:nvSpPr>
        <p:spPr>
          <a:xfrm>
            <a:off x="4572000" y="3756907"/>
            <a:ext cx="1208585" cy="932107"/>
          </a:xfrm>
          <a:prstGeom prst="rect">
            <a:avLst/>
          </a:prstGeom>
          <a:solidFill>
            <a:schemeClr val="bg1">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cxnSp>
        <p:nvCxnSpPr>
          <p:cNvPr id="37" name="直線矢印コネクタ 36">
            <a:extLst>
              <a:ext uri="{FF2B5EF4-FFF2-40B4-BE49-F238E27FC236}">
                <a16:creationId xmlns:a16="http://schemas.microsoft.com/office/drawing/2014/main" id="{978028EC-1A53-D0A3-0D6F-68C4960CCD42}"/>
              </a:ext>
            </a:extLst>
          </p:cNvPr>
          <p:cNvCxnSpPr>
            <a:cxnSpLocks/>
          </p:cNvCxnSpPr>
          <p:nvPr/>
        </p:nvCxnSpPr>
        <p:spPr>
          <a:xfrm>
            <a:off x="4444664" y="3962440"/>
            <a:ext cx="375365" cy="36189"/>
          </a:xfrm>
          <a:prstGeom prst="straightConnector1">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BAA9A342-3E4E-064E-C337-9338A6F45512}"/>
              </a:ext>
            </a:extLst>
          </p:cNvPr>
          <p:cNvSpPr txBox="1"/>
          <p:nvPr/>
        </p:nvSpPr>
        <p:spPr>
          <a:xfrm>
            <a:off x="4825743" y="3850152"/>
            <a:ext cx="1056664" cy="400110"/>
          </a:xfrm>
          <a:prstGeom prst="rect">
            <a:avLst/>
          </a:prstGeom>
          <a:noFill/>
        </p:spPr>
        <p:txBody>
          <a:bodyPr wrap="square" rtlCol="0">
            <a:spAutoFit/>
          </a:bodyPr>
          <a:lstStyle/>
          <a:p>
            <a:r>
              <a:rPr kumimoji="1" lang="en-US" altLang="ja-JP" sz="2000" b="1" dirty="0">
                <a:solidFill>
                  <a:schemeClr val="accent4"/>
                </a:solidFill>
              </a:rPr>
              <a:t>Adopt</a:t>
            </a:r>
            <a:endParaRPr kumimoji="1" lang="ja-JP" altLang="en-US" sz="2000" b="1">
              <a:solidFill>
                <a:schemeClr val="accent4"/>
              </a:solidFill>
            </a:endParaRPr>
          </a:p>
        </p:txBody>
      </p:sp>
      <p:cxnSp>
        <p:nvCxnSpPr>
          <p:cNvPr id="41" name="直線矢印コネクタ 40">
            <a:extLst>
              <a:ext uri="{FF2B5EF4-FFF2-40B4-BE49-F238E27FC236}">
                <a16:creationId xmlns:a16="http://schemas.microsoft.com/office/drawing/2014/main" id="{006AEB20-CA6E-9241-546C-67984C423134}"/>
              </a:ext>
            </a:extLst>
          </p:cNvPr>
          <p:cNvCxnSpPr/>
          <p:nvPr/>
        </p:nvCxnSpPr>
        <p:spPr>
          <a:xfrm>
            <a:off x="4395244" y="4222960"/>
            <a:ext cx="321722" cy="15557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8C177E90-642D-7F1A-5DC1-651EC0A7571B}"/>
              </a:ext>
            </a:extLst>
          </p:cNvPr>
          <p:cNvSpPr txBox="1"/>
          <p:nvPr/>
        </p:nvSpPr>
        <p:spPr>
          <a:xfrm>
            <a:off x="4681104" y="4244087"/>
            <a:ext cx="1068092" cy="400110"/>
          </a:xfrm>
          <a:prstGeom prst="rect">
            <a:avLst/>
          </a:prstGeom>
          <a:noFill/>
        </p:spPr>
        <p:txBody>
          <a:bodyPr wrap="square" rtlCol="0">
            <a:spAutoFit/>
          </a:bodyPr>
          <a:lstStyle/>
          <a:p>
            <a:r>
              <a:rPr kumimoji="1" lang="en-US" altLang="ja-JP" sz="2000" b="1" dirty="0">
                <a:solidFill>
                  <a:srgbClr val="FF0000"/>
                </a:solidFill>
              </a:rPr>
              <a:t>Reject</a:t>
            </a:r>
            <a:endParaRPr kumimoji="1" lang="ja-JP" altLang="en-US" sz="2000" b="1">
              <a:solidFill>
                <a:srgbClr val="FF0000"/>
              </a:solidFill>
            </a:endParaRPr>
          </a:p>
        </p:txBody>
      </p:sp>
      <p:pic>
        <p:nvPicPr>
          <p:cNvPr id="44" name="カメラ 43">
            <a:extLst>
              <a:ext uri="{FF2B5EF4-FFF2-40B4-BE49-F238E27FC236}">
                <a16:creationId xmlns:a16="http://schemas.microsoft.com/office/drawing/2014/main" id="{AB5B9582-A0FD-4507-0736-03E34D3CCEC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9"/>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3086536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689B04-B027-2C6D-9A2A-FDB7AAAB3F2F}"/>
              </a:ext>
            </a:extLst>
          </p:cNvPr>
          <p:cNvSpPr>
            <a:spLocks noGrp="1"/>
          </p:cNvSpPr>
          <p:nvPr>
            <p:ph type="title"/>
          </p:nvPr>
        </p:nvSpPr>
        <p:spPr/>
        <p:txBody>
          <a:bodyPr/>
          <a:lstStyle/>
          <a:p>
            <a:r>
              <a:rPr lang="en-US" altLang="ja-JP" dirty="0"/>
              <a:t>2. Motivation</a:t>
            </a:r>
            <a:endParaRPr kumimoji="1" lang="ja-JP" altLang="en-US"/>
          </a:p>
        </p:txBody>
      </p:sp>
      <p:sp>
        <p:nvSpPr>
          <p:cNvPr id="3" name="コンテンツ プレースホルダー 2">
            <a:extLst>
              <a:ext uri="{FF2B5EF4-FFF2-40B4-BE49-F238E27FC236}">
                <a16:creationId xmlns:a16="http://schemas.microsoft.com/office/drawing/2014/main" id="{B6A543EC-307D-D2D5-968A-8F947A339840}"/>
              </a:ext>
            </a:extLst>
          </p:cNvPr>
          <p:cNvSpPr>
            <a:spLocks noGrp="1"/>
          </p:cNvSpPr>
          <p:nvPr>
            <p:ph idx="1"/>
          </p:nvPr>
        </p:nvSpPr>
        <p:spPr>
          <a:xfrm>
            <a:off x="290490" y="1728000"/>
            <a:ext cx="8352000" cy="4734000"/>
          </a:xfrm>
        </p:spPr>
        <p:txBody>
          <a:bodyPr/>
          <a:lstStyle/>
          <a:p>
            <a:r>
              <a:rPr lang="ja-JP" altLang="ja-JP" sz="2200" b="1"/>
              <a:t>Agentic logs</a:t>
            </a:r>
            <a:r>
              <a:rPr lang="ja-JP" altLang="ja-JP" sz="2200"/>
              <a:t> can developers to evaluate the best combination, ​</a:t>
            </a:r>
            <a:br>
              <a:rPr lang="en-US" altLang="ja-JP" sz="2200" dirty="0"/>
            </a:br>
            <a:r>
              <a:rPr lang="ja-JP" altLang="ja-JP" sz="2200"/>
              <a:t>but raw logs are hard to </a:t>
            </a:r>
            <a:r>
              <a:rPr lang="en-US" altLang="ja-JP" sz="2200" dirty="0"/>
              <a:t>understand</a:t>
            </a:r>
            <a:r>
              <a:rPr lang="ja-JP" altLang="ja-JP" sz="2200"/>
              <a:t>.​</a:t>
            </a:r>
          </a:p>
        </p:txBody>
      </p:sp>
      <p:sp>
        <p:nvSpPr>
          <p:cNvPr id="4" name="スライド番号プレースホルダー 3">
            <a:extLst>
              <a:ext uri="{FF2B5EF4-FFF2-40B4-BE49-F238E27FC236}">
                <a16:creationId xmlns:a16="http://schemas.microsoft.com/office/drawing/2014/main" id="{088D86B7-D29D-D0DC-6EA7-2400FF0D0370}"/>
              </a:ext>
            </a:extLst>
          </p:cNvPr>
          <p:cNvSpPr>
            <a:spLocks noGrp="1"/>
          </p:cNvSpPr>
          <p:nvPr>
            <p:ph type="sldNum" sz="quarter" idx="12"/>
          </p:nvPr>
        </p:nvSpPr>
        <p:spPr/>
        <p:txBody>
          <a:bodyPr/>
          <a:lstStyle/>
          <a:p>
            <a:fld id="{B16735D3-C9E7-F649-AF37-A9D08763696D}" type="slidenum">
              <a:rPr lang="ja-JP" altLang="en-US" smtClean="0"/>
              <a:pPr/>
              <a:t>3</a:t>
            </a:fld>
            <a:endParaRPr lang="ja-JP" altLang="en-US"/>
          </a:p>
        </p:txBody>
      </p:sp>
      <p:sp>
        <p:nvSpPr>
          <p:cNvPr id="5" name="正方形/長方形 4">
            <a:extLst>
              <a:ext uri="{FF2B5EF4-FFF2-40B4-BE49-F238E27FC236}">
                <a16:creationId xmlns:a16="http://schemas.microsoft.com/office/drawing/2014/main" id="{C236DDBA-4CAA-3921-47F7-FA362199736E}"/>
              </a:ext>
            </a:extLst>
          </p:cNvPr>
          <p:cNvSpPr/>
          <p:nvPr/>
        </p:nvSpPr>
        <p:spPr>
          <a:xfrm>
            <a:off x="6174643" y="3376608"/>
            <a:ext cx="169910" cy="2784393"/>
          </a:xfrm>
          <a:prstGeom prst="rect">
            <a:avLst/>
          </a:prstGeom>
          <a:solidFill>
            <a:schemeClr val="bg1">
              <a:lumMod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6" name="図 5">
            <a:extLst>
              <a:ext uri="{FF2B5EF4-FFF2-40B4-BE49-F238E27FC236}">
                <a16:creationId xmlns:a16="http://schemas.microsoft.com/office/drawing/2014/main" id="{2D12DFA5-3460-DC01-07A3-3239AA5339A7}"/>
              </a:ext>
            </a:extLst>
          </p:cNvPr>
          <p:cNvPicPr>
            <a:picLocks noChangeAspect="1"/>
          </p:cNvPicPr>
          <p:nvPr/>
        </p:nvPicPr>
        <p:blipFill>
          <a:blip r:embed="rId3"/>
          <a:srcRect l="3136" t="10926" r="4896" b="7679"/>
          <a:stretch>
            <a:fillRect/>
          </a:stretch>
        </p:blipFill>
        <p:spPr>
          <a:xfrm>
            <a:off x="1025820" y="3309304"/>
            <a:ext cx="5110605" cy="2891031"/>
          </a:xfrm>
          <a:prstGeom prst="rect">
            <a:avLst/>
          </a:prstGeom>
        </p:spPr>
      </p:pic>
      <p:sp>
        <p:nvSpPr>
          <p:cNvPr id="7" name="テキスト ボックス 6">
            <a:extLst>
              <a:ext uri="{FF2B5EF4-FFF2-40B4-BE49-F238E27FC236}">
                <a16:creationId xmlns:a16="http://schemas.microsoft.com/office/drawing/2014/main" id="{C30D2A73-DE3B-D7A7-B8E7-ADA06827CB3C}"/>
              </a:ext>
            </a:extLst>
          </p:cNvPr>
          <p:cNvSpPr txBox="1"/>
          <p:nvPr/>
        </p:nvSpPr>
        <p:spPr>
          <a:xfrm>
            <a:off x="205740" y="6581001"/>
            <a:ext cx="5897880" cy="276999"/>
          </a:xfrm>
          <a:prstGeom prst="rect">
            <a:avLst/>
          </a:prstGeom>
          <a:noFill/>
        </p:spPr>
        <p:txBody>
          <a:bodyPr wrap="square" rtlCol="0">
            <a:spAutoFit/>
          </a:bodyPr>
          <a:lstStyle/>
          <a:p>
            <a:r>
              <a:rPr lang="en-US" altLang="ja-JP" sz="1200" dirty="0"/>
              <a:t>The image from https://</a:t>
            </a:r>
            <a:r>
              <a:rPr lang="en-US" altLang="ja-JP" sz="1200" dirty="0" err="1"/>
              <a:t>github.com</a:t>
            </a:r>
            <a:r>
              <a:rPr lang="en-US" altLang="ja-JP" sz="1200" dirty="0"/>
              <a:t>/</a:t>
            </a:r>
            <a:r>
              <a:rPr lang="en-US" altLang="ja-JP" sz="1200" dirty="0" err="1"/>
              <a:t>anthropics</a:t>
            </a:r>
            <a:r>
              <a:rPr lang="en-US" altLang="ja-JP" sz="1200" dirty="0"/>
              <a:t>/</a:t>
            </a:r>
            <a:r>
              <a:rPr lang="en-US" altLang="ja-JP" sz="1200" dirty="0" err="1"/>
              <a:t>claude</a:t>
            </a:r>
            <a:r>
              <a:rPr lang="en-US" altLang="ja-JP" sz="1200" dirty="0"/>
              <a:t>-code</a:t>
            </a:r>
            <a:endParaRPr kumimoji="1" lang="ja-JP" altLang="en-US" sz="1200"/>
          </a:p>
        </p:txBody>
      </p:sp>
      <p:sp>
        <p:nvSpPr>
          <p:cNvPr id="8" name="正方形/長方形 7">
            <a:extLst>
              <a:ext uri="{FF2B5EF4-FFF2-40B4-BE49-F238E27FC236}">
                <a16:creationId xmlns:a16="http://schemas.microsoft.com/office/drawing/2014/main" id="{A1359B0D-1FB5-EF59-6E42-A6A131A37DCE}"/>
              </a:ext>
            </a:extLst>
          </p:cNvPr>
          <p:cNvSpPr/>
          <p:nvPr/>
        </p:nvSpPr>
        <p:spPr>
          <a:xfrm>
            <a:off x="6174644" y="5913833"/>
            <a:ext cx="169910" cy="830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正方形/長方形 8">
            <a:extLst>
              <a:ext uri="{FF2B5EF4-FFF2-40B4-BE49-F238E27FC236}">
                <a16:creationId xmlns:a16="http://schemas.microsoft.com/office/drawing/2014/main" id="{815A070B-1B16-01B5-914B-5BFA5D90DDF3}"/>
              </a:ext>
            </a:extLst>
          </p:cNvPr>
          <p:cNvSpPr/>
          <p:nvPr/>
        </p:nvSpPr>
        <p:spPr>
          <a:xfrm>
            <a:off x="6174644" y="6032834"/>
            <a:ext cx="169911" cy="1675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endParaRPr kumimoji="1" lang="ja-JP" altLang="en-US" sz="1600" spc="110" baseline="0" dirty="0">
              <a:solidFill>
                <a:schemeClr val="tx1"/>
              </a:solidFill>
              <a:latin typeface="Segoe UI" panose="020B0502040204020203" pitchFamily="34" charset="0"/>
              <a:cs typeface="Segoe UI" panose="020B0502040204020203" pitchFamily="34" charset="0"/>
            </a:endParaRPr>
          </a:p>
        </p:txBody>
      </p:sp>
      <p:sp>
        <p:nvSpPr>
          <p:cNvPr id="10" name="テキスト ボックス 9">
            <a:extLst>
              <a:ext uri="{FF2B5EF4-FFF2-40B4-BE49-F238E27FC236}">
                <a16:creationId xmlns:a16="http://schemas.microsoft.com/office/drawing/2014/main" id="{8600F44E-1F17-7B88-5B8A-16C8C11648DD}"/>
              </a:ext>
            </a:extLst>
          </p:cNvPr>
          <p:cNvSpPr txBox="1"/>
          <p:nvPr/>
        </p:nvSpPr>
        <p:spPr>
          <a:xfrm>
            <a:off x="6067511" y="6001168"/>
            <a:ext cx="384175" cy="230832"/>
          </a:xfrm>
          <a:prstGeom prst="rect">
            <a:avLst/>
          </a:prstGeom>
          <a:noFill/>
        </p:spPr>
        <p:txBody>
          <a:bodyPr wrap="square" rtlCol="0" anchor="ctr">
            <a:spAutoFit/>
          </a:bodyPr>
          <a:lstStyle/>
          <a:p>
            <a:pPr algn="ctr"/>
            <a:r>
              <a:rPr kumimoji="1" lang="ja-JP" altLang="en-US" sz="900"/>
              <a:t>▼</a:t>
            </a:r>
            <a:endParaRPr kumimoji="1" lang="ja-JP" altLang="en-US"/>
          </a:p>
        </p:txBody>
      </p:sp>
      <p:sp>
        <p:nvSpPr>
          <p:cNvPr id="11" name="正方形/長方形 10">
            <a:extLst>
              <a:ext uri="{FF2B5EF4-FFF2-40B4-BE49-F238E27FC236}">
                <a16:creationId xmlns:a16="http://schemas.microsoft.com/office/drawing/2014/main" id="{8D4476F2-FDA1-06EB-06D0-265E4073D936}"/>
              </a:ext>
            </a:extLst>
          </p:cNvPr>
          <p:cNvSpPr/>
          <p:nvPr/>
        </p:nvSpPr>
        <p:spPr>
          <a:xfrm>
            <a:off x="6174643" y="3316002"/>
            <a:ext cx="169911" cy="1675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endParaRPr kumimoji="1" lang="ja-JP" altLang="en-US" sz="1600" spc="110" baseline="0" dirty="0">
              <a:solidFill>
                <a:schemeClr val="tx1"/>
              </a:solidFill>
              <a:latin typeface="Segoe UI" panose="020B0502040204020203" pitchFamily="34" charset="0"/>
              <a:cs typeface="Segoe UI" panose="020B0502040204020203" pitchFamily="34" charset="0"/>
            </a:endParaRPr>
          </a:p>
        </p:txBody>
      </p:sp>
      <p:sp>
        <p:nvSpPr>
          <p:cNvPr id="12" name="テキスト ボックス 11">
            <a:extLst>
              <a:ext uri="{FF2B5EF4-FFF2-40B4-BE49-F238E27FC236}">
                <a16:creationId xmlns:a16="http://schemas.microsoft.com/office/drawing/2014/main" id="{72CA1B36-3245-4434-E938-530B84427961}"/>
              </a:ext>
            </a:extLst>
          </p:cNvPr>
          <p:cNvSpPr txBox="1"/>
          <p:nvPr/>
        </p:nvSpPr>
        <p:spPr>
          <a:xfrm>
            <a:off x="6067510" y="3284336"/>
            <a:ext cx="384175" cy="230832"/>
          </a:xfrm>
          <a:prstGeom prst="rect">
            <a:avLst/>
          </a:prstGeom>
          <a:noFill/>
        </p:spPr>
        <p:txBody>
          <a:bodyPr wrap="square" rtlCol="0" anchor="ctr">
            <a:spAutoFit/>
          </a:bodyPr>
          <a:lstStyle/>
          <a:p>
            <a:pPr algn="ctr"/>
            <a:r>
              <a:rPr lang="ja-JP" altLang="en-US" sz="900"/>
              <a:t>▲</a:t>
            </a:r>
            <a:endParaRPr kumimoji="1" lang="ja-JP" altLang="en-US"/>
          </a:p>
        </p:txBody>
      </p:sp>
      <p:pic>
        <p:nvPicPr>
          <p:cNvPr id="13" name="グラフィックス 12" descr="プログラマー男性 単色塗りつぶし">
            <a:extLst>
              <a:ext uri="{FF2B5EF4-FFF2-40B4-BE49-F238E27FC236}">
                <a16:creationId xmlns:a16="http://schemas.microsoft.com/office/drawing/2014/main" id="{7D5D99D9-8973-D6AA-C831-FC4FF4FA82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24636" y="4241314"/>
            <a:ext cx="1682646" cy="1682646"/>
          </a:xfrm>
          <a:prstGeom prst="rect">
            <a:avLst/>
          </a:prstGeom>
        </p:spPr>
      </p:pic>
      <p:sp>
        <p:nvSpPr>
          <p:cNvPr id="14" name="テキスト ボックス 13">
            <a:extLst>
              <a:ext uri="{FF2B5EF4-FFF2-40B4-BE49-F238E27FC236}">
                <a16:creationId xmlns:a16="http://schemas.microsoft.com/office/drawing/2014/main" id="{33DD4F62-D121-5B20-555B-1171EE566D36}"/>
              </a:ext>
            </a:extLst>
          </p:cNvPr>
          <p:cNvSpPr txBox="1"/>
          <p:nvPr/>
        </p:nvSpPr>
        <p:spPr>
          <a:xfrm>
            <a:off x="6637259" y="5913833"/>
            <a:ext cx="2057400" cy="707886"/>
          </a:xfrm>
          <a:prstGeom prst="rect">
            <a:avLst/>
          </a:prstGeom>
          <a:noFill/>
        </p:spPr>
        <p:txBody>
          <a:bodyPr wrap="square" rtlCol="0">
            <a:spAutoFit/>
          </a:bodyPr>
          <a:lstStyle/>
          <a:p>
            <a:pPr algn="ctr"/>
            <a:r>
              <a:rPr kumimoji="1" lang="en-US" altLang="ja-JP" sz="2000" dirty="0"/>
              <a:t>Software Developer</a:t>
            </a:r>
            <a:endParaRPr kumimoji="1" lang="ja-JP" altLang="en-US" sz="2000"/>
          </a:p>
        </p:txBody>
      </p:sp>
      <p:sp>
        <p:nvSpPr>
          <p:cNvPr id="15" name="テキスト ボックス 14">
            <a:extLst>
              <a:ext uri="{FF2B5EF4-FFF2-40B4-BE49-F238E27FC236}">
                <a16:creationId xmlns:a16="http://schemas.microsoft.com/office/drawing/2014/main" id="{9AD8C6EA-D44C-E98F-7767-839F1BC490A9}"/>
              </a:ext>
            </a:extLst>
          </p:cNvPr>
          <p:cNvSpPr txBox="1"/>
          <p:nvPr/>
        </p:nvSpPr>
        <p:spPr>
          <a:xfrm>
            <a:off x="7755905" y="3682673"/>
            <a:ext cx="431800" cy="769441"/>
          </a:xfrm>
          <a:prstGeom prst="rect">
            <a:avLst/>
          </a:prstGeom>
          <a:noFill/>
        </p:spPr>
        <p:txBody>
          <a:bodyPr wrap="square" rtlCol="0">
            <a:spAutoFit/>
          </a:bodyPr>
          <a:lstStyle/>
          <a:p>
            <a:pPr algn="ctr"/>
            <a:r>
              <a:rPr lang="en-US" altLang="ja-JP" sz="4400" b="1" dirty="0"/>
              <a:t>?</a:t>
            </a:r>
            <a:endParaRPr kumimoji="1" lang="ja-JP" altLang="en-US" sz="4400" b="1"/>
          </a:p>
        </p:txBody>
      </p:sp>
      <p:sp>
        <p:nvSpPr>
          <p:cNvPr id="16" name="テキスト ボックス 15">
            <a:extLst>
              <a:ext uri="{FF2B5EF4-FFF2-40B4-BE49-F238E27FC236}">
                <a16:creationId xmlns:a16="http://schemas.microsoft.com/office/drawing/2014/main" id="{343A7399-2409-3A45-5E94-EF4B20FD288B}"/>
              </a:ext>
            </a:extLst>
          </p:cNvPr>
          <p:cNvSpPr txBox="1"/>
          <p:nvPr/>
        </p:nvSpPr>
        <p:spPr>
          <a:xfrm rot="951339">
            <a:off x="8105668" y="3842268"/>
            <a:ext cx="431800" cy="769441"/>
          </a:xfrm>
          <a:prstGeom prst="rect">
            <a:avLst/>
          </a:prstGeom>
          <a:noFill/>
        </p:spPr>
        <p:txBody>
          <a:bodyPr wrap="square" rtlCol="0">
            <a:spAutoFit/>
          </a:bodyPr>
          <a:lstStyle/>
          <a:p>
            <a:pPr algn="ctr"/>
            <a:r>
              <a:rPr lang="en-US" altLang="ja-JP" sz="4400" b="1" dirty="0"/>
              <a:t>?</a:t>
            </a:r>
            <a:endParaRPr kumimoji="1" lang="ja-JP" altLang="en-US" sz="4400" b="1"/>
          </a:p>
        </p:txBody>
      </p:sp>
      <p:sp>
        <p:nvSpPr>
          <p:cNvPr id="17" name="左中かっこ 16">
            <a:extLst>
              <a:ext uri="{FF2B5EF4-FFF2-40B4-BE49-F238E27FC236}">
                <a16:creationId xmlns:a16="http://schemas.microsoft.com/office/drawing/2014/main" id="{138FB787-BEA0-FC90-5504-37E3F5027D55}"/>
              </a:ext>
            </a:extLst>
          </p:cNvPr>
          <p:cNvSpPr/>
          <p:nvPr/>
        </p:nvSpPr>
        <p:spPr>
          <a:xfrm rot="10800000">
            <a:off x="4109691" y="4147670"/>
            <a:ext cx="97744" cy="716757"/>
          </a:xfrm>
          <a:prstGeom prst="lef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AA2099D-F288-7700-607A-8340C61E312C}"/>
              </a:ext>
            </a:extLst>
          </p:cNvPr>
          <p:cNvSpPr/>
          <p:nvPr/>
        </p:nvSpPr>
        <p:spPr>
          <a:xfrm>
            <a:off x="4269850" y="4337647"/>
            <a:ext cx="1962277" cy="557260"/>
          </a:xfrm>
          <a:prstGeom prst="rect">
            <a:avLst/>
          </a:prstGeom>
          <a:solidFill>
            <a:schemeClr val="bg1">
              <a:alpha val="13234"/>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8" name="テキスト ボックス 17">
            <a:extLst>
              <a:ext uri="{FF2B5EF4-FFF2-40B4-BE49-F238E27FC236}">
                <a16:creationId xmlns:a16="http://schemas.microsoft.com/office/drawing/2014/main" id="{9CF8E7CC-2378-ED93-9834-6247E9ED2B27}"/>
              </a:ext>
            </a:extLst>
          </p:cNvPr>
          <p:cNvSpPr txBox="1"/>
          <p:nvPr/>
        </p:nvSpPr>
        <p:spPr>
          <a:xfrm>
            <a:off x="4195358" y="4307167"/>
            <a:ext cx="2388560" cy="646331"/>
          </a:xfrm>
          <a:prstGeom prst="rect">
            <a:avLst/>
          </a:prstGeom>
          <a:noFill/>
        </p:spPr>
        <p:txBody>
          <a:bodyPr wrap="square" rtlCol="0">
            <a:spAutoFit/>
          </a:bodyPr>
          <a:lstStyle/>
          <a:p>
            <a:r>
              <a:rPr kumimoji="1" lang="en-US" altLang="ja-JP" b="1" dirty="0">
                <a:solidFill>
                  <a:srgbClr val="FF0000"/>
                </a:solidFill>
              </a:rPr>
              <a:t>How much tokens were consumed?</a:t>
            </a:r>
            <a:endParaRPr kumimoji="1" lang="ja-JP" altLang="en-US" b="1">
              <a:solidFill>
                <a:srgbClr val="FF0000"/>
              </a:solidFill>
            </a:endParaRPr>
          </a:p>
        </p:txBody>
      </p:sp>
      <p:cxnSp>
        <p:nvCxnSpPr>
          <p:cNvPr id="21" name="直線矢印コネクタ 20">
            <a:extLst>
              <a:ext uri="{FF2B5EF4-FFF2-40B4-BE49-F238E27FC236}">
                <a16:creationId xmlns:a16="http://schemas.microsoft.com/office/drawing/2014/main" id="{EE97B355-2D95-24F3-E475-7B7FB0F99798}"/>
              </a:ext>
            </a:extLst>
          </p:cNvPr>
          <p:cNvCxnSpPr/>
          <p:nvPr/>
        </p:nvCxnSpPr>
        <p:spPr>
          <a:xfrm>
            <a:off x="903249" y="3284336"/>
            <a:ext cx="0" cy="147048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9B95A113-AD9C-7E9E-4CCB-6D71CFE1796E}"/>
              </a:ext>
            </a:extLst>
          </p:cNvPr>
          <p:cNvSpPr txBox="1"/>
          <p:nvPr/>
        </p:nvSpPr>
        <p:spPr>
          <a:xfrm>
            <a:off x="396000" y="2936331"/>
            <a:ext cx="5110601" cy="646331"/>
          </a:xfrm>
          <a:prstGeom prst="rect">
            <a:avLst/>
          </a:prstGeom>
          <a:noFill/>
        </p:spPr>
        <p:txBody>
          <a:bodyPr wrap="square" rtlCol="0">
            <a:spAutoFit/>
          </a:bodyPr>
          <a:lstStyle/>
          <a:p>
            <a:r>
              <a:rPr lang="ja-JP" altLang="ja-JP" b="1">
                <a:solidFill>
                  <a:srgbClr val="FF0000"/>
                </a:solidFill>
              </a:rPr>
              <a:t>What kind of log patterns are appearing?</a:t>
            </a:r>
          </a:p>
          <a:p>
            <a:r>
              <a:rPr kumimoji="1" lang="en-US" altLang="ja-JP" b="1" dirty="0">
                <a:solidFill>
                  <a:srgbClr val="FF0000"/>
                </a:solidFill>
              </a:rPr>
              <a:t> </a:t>
            </a:r>
            <a:endParaRPr kumimoji="1" lang="ja-JP" altLang="en-US" b="1">
              <a:solidFill>
                <a:srgbClr val="FF0000"/>
              </a:solidFill>
            </a:endParaRPr>
          </a:p>
        </p:txBody>
      </p:sp>
      <p:pic>
        <p:nvPicPr>
          <p:cNvPr id="24" name="カメラ 23">
            <a:extLst>
              <a:ext uri="{FF2B5EF4-FFF2-40B4-BE49-F238E27FC236}">
                <a16:creationId xmlns:a16="http://schemas.microsoft.com/office/drawing/2014/main" id="{A4B5B4F4-3EB2-E3AA-D837-A5FCBE340E57}"/>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5"/>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1375173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81A89F-921E-A9EA-2FA6-0974A4F545B9}"/>
              </a:ext>
            </a:extLst>
          </p:cNvPr>
          <p:cNvSpPr>
            <a:spLocks noGrp="1"/>
          </p:cNvSpPr>
          <p:nvPr>
            <p:ph type="title"/>
          </p:nvPr>
        </p:nvSpPr>
        <p:spPr/>
        <p:txBody>
          <a:bodyPr/>
          <a:lstStyle/>
          <a:p>
            <a:r>
              <a:rPr lang="en-US" altLang="ja-JP" dirty="0"/>
              <a:t>3. Proposed</a:t>
            </a:r>
            <a:r>
              <a:rPr kumimoji="1" lang="en-US" altLang="ja-JP" dirty="0"/>
              <a:t> Tool: Agent ATO</a:t>
            </a:r>
            <a:endParaRPr kumimoji="1" lang="ja-JP" altLang="en-US"/>
          </a:p>
        </p:txBody>
      </p:sp>
      <p:sp>
        <p:nvSpPr>
          <p:cNvPr id="3" name="コンテンツ プレースホルダー 2">
            <a:extLst>
              <a:ext uri="{FF2B5EF4-FFF2-40B4-BE49-F238E27FC236}">
                <a16:creationId xmlns:a16="http://schemas.microsoft.com/office/drawing/2014/main" id="{4A2350BE-DAB2-6FFE-B7AE-D2113C78A646}"/>
              </a:ext>
            </a:extLst>
          </p:cNvPr>
          <p:cNvSpPr>
            <a:spLocks noGrp="1"/>
          </p:cNvSpPr>
          <p:nvPr>
            <p:ph idx="1"/>
          </p:nvPr>
        </p:nvSpPr>
        <p:spPr>
          <a:xfrm>
            <a:off x="396000" y="1692830"/>
            <a:ext cx="8352000" cy="4734000"/>
          </a:xfrm>
        </p:spPr>
        <p:txBody>
          <a:bodyPr/>
          <a:lstStyle/>
          <a:p>
            <a:r>
              <a:rPr lang="en-US" altLang="ja-JP" sz="2400" dirty="0"/>
              <a:t>Aims to visualize agentic logs over time: </a:t>
            </a:r>
            <a:br>
              <a:rPr lang="en-US" altLang="ja-JP" sz="2400" dirty="0"/>
            </a:br>
            <a:r>
              <a:rPr lang="en-US" altLang="ja-JP" sz="2400" dirty="0"/>
              <a:t>  </a:t>
            </a:r>
            <a:r>
              <a:rPr lang="en-US" altLang="ja-JP" sz="2400" b="1" dirty="0"/>
              <a:t>actions, token usage</a:t>
            </a:r>
            <a:r>
              <a:rPr lang="en-US" altLang="ja-JP" sz="2400" dirty="0"/>
              <a:t>.</a:t>
            </a:r>
            <a:endParaRPr lang="ja-JP" altLang="ja-JP" sz="2400" b="1"/>
          </a:p>
        </p:txBody>
      </p:sp>
      <p:sp>
        <p:nvSpPr>
          <p:cNvPr id="4" name="スライド番号プレースホルダー 3">
            <a:extLst>
              <a:ext uri="{FF2B5EF4-FFF2-40B4-BE49-F238E27FC236}">
                <a16:creationId xmlns:a16="http://schemas.microsoft.com/office/drawing/2014/main" id="{7A3FC304-2D34-30FF-DF38-01BF806D030D}"/>
              </a:ext>
            </a:extLst>
          </p:cNvPr>
          <p:cNvSpPr>
            <a:spLocks noGrp="1"/>
          </p:cNvSpPr>
          <p:nvPr>
            <p:ph type="sldNum" sz="quarter" idx="12"/>
          </p:nvPr>
        </p:nvSpPr>
        <p:spPr/>
        <p:txBody>
          <a:bodyPr/>
          <a:lstStyle/>
          <a:p>
            <a:fld id="{B16735D3-C9E7-F649-AF37-A9D08763696D}" type="slidenum">
              <a:rPr lang="ja-JP" altLang="en-US" smtClean="0"/>
              <a:pPr/>
              <a:t>4</a:t>
            </a:fld>
            <a:endParaRPr lang="ja-JP" altLang="en-US"/>
          </a:p>
        </p:txBody>
      </p:sp>
      <p:pic>
        <p:nvPicPr>
          <p:cNvPr id="5" name="図 4">
            <a:extLst>
              <a:ext uri="{FF2B5EF4-FFF2-40B4-BE49-F238E27FC236}">
                <a16:creationId xmlns:a16="http://schemas.microsoft.com/office/drawing/2014/main" id="{8D6A8BF5-8A2D-5B3C-C608-6AC8881326AD}"/>
              </a:ext>
            </a:extLst>
          </p:cNvPr>
          <p:cNvPicPr>
            <a:picLocks noChangeAspect="1"/>
          </p:cNvPicPr>
          <p:nvPr/>
        </p:nvPicPr>
        <p:blipFill>
          <a:blip r:embed="rId3"/>
          <a:stretch>
            <a:fillRect/>
          </a:stretch>
        </p:blipFill>
        <p:spPr>
          <a:xfrm>
            <a:off x="396000" y="2484507"/>
            <a:ext cx="8352000" cy="3821375"/>
          </a:xfrm>
          <a:prstGeom prst="rect">
            <a:avLst/>
          </a:prstGeom>
        </p:spPr>
      </p:pic>
      <p:pic>
        <p:nvPicPr>
          <p:cNvPr id="9" name="カメラ 8">
            <a:extLst>
              <a:ext uri="{FF2B5EF4-FFF2-40B4-BE49-F238E27FC236}">
                <a16:creationId xmlns:a16="http://schemas.microsoft.com/office/drawing/2014/main" id="{CCFFAC16-E08D-EA8E-C1C5-C5CE1384F48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2781713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FA200-1C52-FD0E-E20A-B65A1CFDA0D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6966823-8E40-F71A-970B-98BDE6A348CC}"/>
              </a:ext>
            </a:extLst>
          </p:cNvPr>
          <p:cNvSpPr>
            <a:spLocks noGrp="1"/>
          </p:cNvSpPr>
          <p:nvPr>
            <p:ph type="title"/>
          </p:nvPr>
        </p:nvSpPr>
        <p:spPr/>
        <p:txBody>
          <a:bodyPr/>
          <a:lstStyle/>
          <a:p>
            <a:r>
              <a:rPr lang="en-US" altLang="ja-JP" dirty="0"/>
              <a:t>3. Proposed</a:t>
            </a:r>
            <a:r>
              <a:rPr kumimoji="1" lang="en-US" altLang="ja-JP" dirty="0"/>
              <a:t> Tool: Agent ATO</a:t>
            </a:r>
            <a:endParaRPr kumimoji="1" lang="ja-JP" altLang="en-US"/>
          </a:p>
        </p:txBody>
      </p:sp>
      <p:sp>
        <p:nvSpPr>
          <p:cNvPr id="4" name="スライド番号プレースホルダー 3">
            <a:extLst>
              <a:ext uri="{FF2B5EF4-FFF2-40B4-BE49-F238E27FC236}">
                <a16:creationId xmlns:a16="http://schemas.microsoft.com/office/drawing/2014/main" id="{16A6BE14-1F15-D600-1308-10A657A64922}"/>
              </a:ext>
            </a:extLst>
          </p:cNvPr>
          <p:cNvSpPr>
            <a:spLocks noGrp="1"/>
          </p:cNvSpPr>
          <p:nvPr>
            <p:ph type="sldNum" sz="quarter" idx="12"/>
          </p:nvPr>
        </p:nvSpPr>
        <p:spPr/>
        <p:txBody>
          <a:bodyPr/>
          <a:lstStyle/>
          <a:p>
            <a:fld id="{B16735D3-C9E7-F649-AF37-A9D08763696D}" type="slidenum">
              <a:rPr lang="ja-JP" altLang="en-US" smtClean="0"/>
              <a:pPr/>
              <a:t>5</a:t>
            </a:fld>
            <a:endParaRPr lang="ja-JP" altLang="en-US"/>
          </a:p>
        </p:txBody>
      </p:sp>
      <p:pic>
        <p:nvPicPr>
          <p:cNvPr id="5" name="図 4">
            <a:extLst>
              <a:ext uri="{FF2B5EF4-FFF2-40B4-BE49-F238E27FC236}">
                <a16:creationId xmlns:a16="http://schemas.microsoft.com/office/drawing/2014/main" id="{6F9E612E-41F5-CEEB-0EBB-5B3B0296992B}"/>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7" name="正方形/長方形 6">
            <a:extLst>
              <a:ext uri="{FF2B5EF4-FFF2-40B4-BE49-F238E27FC236}">
                <a16:creationId xmlns:a16="http://schemas.microsoft.com/office/drawing/2014/main" id="{2097045B-FCEB-3367-F28E-30106EC87AED}"/>
              </a:ext>
            </a:extLst>
          </p:cNvPr>
          <p:cNvSpPr/>
          <p:nvPr/>
        </p:nvSpPr>
        <p:spPr>
          <a:xfrm>
            <a:off x="4686300" y="2324101"/>
            <a:ext cx="4203700" cy="4137900"/>
          </a:xfrm>
          <a:prstGeom prst="rect">
            <a:avLst/>
          </a:prstGeom>
          <a:solidFill>
            <a:schemeClr val="bg1">
              <a:alpha val="91995"/>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6" name="図 5">
            <a:extLst>
              <a:ext uri="{FF2B5EF4-FFF2-40B4-BE49-F238E27FC236}">
                <a16:creationId xmlns:a16="http://schemas.microsoft.com/office/drawing/2014/main" id="{6A75A2BB-FC10-4C5B-5D08-EA1965151FAA}"/>
              </a:ext>
            </a:extLst>
          </p:cNvPr>
          <p:cNvPicPr>
            <a:picLocks noChangeAspect="1"/>
          </p:cNvPicPr>
          <p:nvPr/>
        </p:nvPicPr>
        <p:blipFill>
          <a:blip r:embed="rId4"/>
          <a:srcRect l="3340" t="14489" r="50676" b="17487"/>
          <a:stretch>
            <a:fillRect/>
          </a:stretch>
        </p:blipFill>
        <p:spPr>
          <a:xfrm>
            <a:off x="5120486" y="2617775"/>
            <a:ext cx="3786296" cy="3580029"/>
          </a:xfrm>
          <a:prstGeom prst="rect">
            <a:avLst/>
          </a:prstGeom>
        </p:spPr>
      </p:pic>
      <p:sp>
        <p:nvSpPr>
          <p:cNvPr id="10" name="円/楕円 9">
            <a:extLst>
              <a:ext uri="{FF2B5EF4-FFF2-40B4-BE49-F238E27FC236}">
                <a16:creationId xmlns:a16="http://schemas.microsoft.com/office/drawing/2014/main" id="{BBB3F788-4ABF-D28B-1386-27B3DF5C5180}"/>
              </a:ext>
            </a:extLst>
          </p:cNvPr>
          <p:cNvSpPr/>
          <p:nvPr/>
        </p:nvSpPr>
        <p:spPr>
          <a:xfrm>
            <a:off x="4805764" y="3593450"/>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2</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11" name="円/楕円 10">
            <a:extLst>
              <a:ext uri="{FF2B5EF4-FFF2-40B4-BE49-F238E27FC236}">
                <a16:creationId xmlns:a16="http://schemas.microsoft.com/office/drawing/2014/main" id="{759A4672-84D4-8255-546B-E2AFED7841DD}"/>
              </a:ext>
            </a:extLst>
          </p:cNvPr>
          <p:cNvSpPr/>
          <p:nvPr/>
        </p:nvSpPr>
        <p:spPr>
          <a:xfrm>
            <a:off x="4810467" y="4233257"/>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3</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12" name="円/楕円 11">
            <a:extLst>
              <a:ext uri="{FF2B5EF4-FFF2-40B4-BE49-F238E27FC236}">
                <a16:creationId xmlns:a16="http://schemas.microsoft.com/office/drawing/2014/main" id="{B16D971D-5416-10F0-99B8-84B88C8C1F4B}"/>
              </a:ext>
            </a:extLst>
          </p:cNvPr>
          <p:cNvSpPr/>
          <p:nvPr/>
        </p:nvSpPr>
        <p:spPr>
          <a:xfrm>
            <a:off x="2025159" y="2898282"/>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1</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13" name="円/楕円 12">
            <a:extLst>
              <a:ext uri="{FF2B5EF4-FFF2-40B4-BE49-F238E27FC236}">
                <a16:creationId xmlns:a16="http://schemas.microsoft.com/office/drawing/2014/main" id="{699C4157-819A-7E4D-EAC9-6694F5DA57E7}"/>
              </a:ext>
            </a:extLst>
          </p:cNvPr>
          <p:cNvSpPr/>
          <p:nvPr/>
        </p:nvSpPr>
        <p:spPr>
          <a:xfrm>
            <a:off x="2601345" y="2898282"/>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2</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14" name="円/楕円 13">
            <a:extLst>
              <a:ext uri="{FF2B5EF4-FFF2-40B4-BE49-F238E27FC236}">
                <a16:creationId xmlns:a16="http://schemas.microsoft.com/office/drawing/2014/main" id="{072BCC18-6911-E748-3AB5-D1B3AAAC5057}"/>
              </a:ext>
            </a:extLst>
          </p:cNvPr>
          <p:cNvSpPr/>
          <p:nvPr/>
        </p:nvSpPr>
        <p:spPr>
          <a:xfrm>
            <a:off x="3193251" y="2898282"/>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3</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26" name="正方形/長方形 25">
            <a:extLst>
              <a:ext uri="{FF2B5EF4-FFF2-40B4-BE49-F238E27FC236}">
                <a16:creationId xmlns:a16="http://schemas.microsoft.com/office/drawing/2014/main" id="{37163846-A31A-E313-225E-BE4E4BCD5CF4}"/>
              </a:ext>
            </a:extLst>
          </p:cNvPr>
          <p:cNvSpPr/>
          <p:nvPr/>
        </p:nvSpPr>
        <p:spPr>
          <a:xfrm>
            <a:off x="3051916" y="4425863"/>
            <a:ext cx="547229" cy="137786"/>
          </a:xfrm>
          <a:prstGeom prst="rect">
            <a:avLst/>
          </a:prstGeom>
          <a:solidFill>
            <a:srgbClr val="141C2E">
              <a:alpha val="762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cxnSp>
        <p:nvCxnSpPr>
          <p:cNvPr id="16" name="直線矢印コネクタ 15">
            <a:extLst>
              <a:ext uri="{FF2B5EF4-FFF2-40B4-BE49-F238E27FC236}">
                <a16:creationId xmlns:a16="http://schemas.microsoft.com/office/drawing/2014/main" id="{68FFACA6-5020-AEEE-4BF2-9C93D3561125}"/>
              </a:ext>
            </a:extLst>
          </p:cNvPr>
          <p:cNvCxnSpPr>
            <a:cxnSpLocks/>
            <a:stCxn id="12" idx="5"/>
          </p:cNvCxnSpPr>
          <p:nvPr/>
        </p:nvCxnSpPr>
        <p:spPr>
          <a:xfrm>
            <a:off x="2409745" y="3282868"/>
            <a:ext cx="871273" cy="1316292"/>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CB6837B7-A113-4EDE-036F-BE1521240CD5}"/>
              </a:ext>
            </a:extLst>
          </p:cNvPr>
          <p:cNvCxnSpPr>
            <a:cxnSpLocks/>
          </p:cNvCxnSpPr>
          <p:nvPr/>
        </p:nvCxnSpPr>
        <p:spPr>
          <a:xfrm>
            <a:off x="2893134" y="3315861"/>
            <a:ext cx="551519" cy="1283299"/>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5F956914-5E32-0A71-595C-E7F74AF3E6E4}"/>
              </a:ext>
            </a:extLst>
          </p:cNvPr>
          <p:cNvCxnSpPr>
            <a:cxnSpLocks/>
            <a:stCxn id="14" idx="4"/>
          </p:cNvCxnSpPr>
          <p:nvPr/>
        </p:nvCxnSpPr>
        <p:spPr>
          <a:xfrm>
            <a:off x="3418537" y="3348853"/>
            <a:ext cx="128967" cy="1250307"/>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DBC7BCED-DBA7-405A-DF12-EE3301F2A7EB}"/>
              </a:ext>
            </a:extLst>
          </p:cNvPr>
          <p:cNvSpPr/>
          <p:nvPr/>
        </p:nvSpPr>
        <p:spPr>
          <a:xfrm>
            <a:off x="5181888" y="2992582"/>
            <a:ext cx="3724894" cy="492790"/>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円/楕円 8">
            <a:extLst>
              <a:ext uri="{FF2B5EF4-FFF2-40B4-BE49-F238E27FC236}">
                <a16:creationId xmlns:a16="http://schemas.microsoft.com/office/drawing/2014/main" id="{6DB88B1C-6AFB-989E-4D1C-A4E02F251DC6}"/>
              </a:ext>
            </a:extLst>
          </p:cNvPr>
          <p:cNvSpPr/>
          <p:nvPr/>
        </p:nvSpPr>
        <p:spPr>
          <a:xfrm>
            <a:off x="4811914" y="2897804"/>
            <a:ext cx="450571" cy="450571"/>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rgbClr val="FF0000"/>
                </a:solidFill>
                <a:latin typeface="Segoe UI" panose="020B0502040204020203" pitchFamily="34" charset="0"/>
                <a:cs typeface="Segoe UI" panose="020B0502040204020203" pitchFamily="34" charset="0"/>
              </a:rPr>
              <a:t>1</a:t>
            </a:r>
            <a:endParaRPr kumimoji="1" lang="ja-JP" altLang="en-US" sz="2000" b="1" spc="110" baseline="0" dirty="0">
              <a:solidFill>
                <a:srgbClr val="FF0000"/>
              </a:solidFill>
              <a:latin typeface="Segoe UI" panose="020B0502040204020203" pitchFamily="34" charset="0"/>
              <a:cs typeface="Segoe UI" panose="020B0502040204020203" pitchFamily="34" charset="0"/>
            </a:endParaRPr>
          </a:p>
        </p:txBody>
      </p:sp>
      <p:sp>
        <p:nvSpPr>
          <p:cNvPr id="28" name="正方形/長方形 27">
            <a:extLst>
              <a:ext uri="{FF2B5EF4-FFF2-40B4-BE49-F238E27FC236}">
                <a16:creationId xmlns:a16="http://schemas.microsoft.com/office/drawing/2014/main" id="{19BAC073-606D-4BDD-59B3-0C83B17F2D71}"/>
              </a:ext>
            </a:extLst>
          </p:cNvPr>
          <p:cNvSpPr/>
          <p:nvPr/>
        </p:nvSpPr>
        <p:spPr>
          <a:xfrm>
            <a:off x="3251689" y="4628241"/>
            <a:ext cx="160498" cy="1373232"/>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31" name="コンテンツ プレースホルダー 2">
            <a:extLst>
              <a:ext uri="{FF2B5EF4-FFF2-40B4-BE49-F238E27FC236}">
                <a16:creationId xmlns:a16="http://schemas.microsoft.com/office/drawing/2014/main" id="{B4DC52A0-3568-1345-6FFA-170E77FC2330}"/>
              </a:ext>
            </a:extLst>
          </p:cNvPr>
          <p:cNvSpPr>
            <a:spLocks noGrp="1"/>
          </p:cNvSpPr>
          <p:nvPr>
            <p:ph idx="1"/>
          </p:nvPr>
        </p:nvSpPr>
        <p:spPr>
          <a:xfrm>
            <a:off x="396000" y="1692830"/>
            <a:ext cx="8352000" cy="4734000"/>
          </a:xfrm>
        </p:spPr>
        <p:txBody>
          <a:bodyPr/>
          <a:lstStyle/>
          <a:p>
            <a:r>
              <a:rPr lang="en-US" altLang="ja-JP" sz="2400" dirty="0"/>
              <a:t>Aims to visualize agentic logs over time: </a:t>
            </a:r>
            <a:br>
              <a:rPr lang="en-US" altLang="ja-JP" sz="2400" dirty="0"/>
            </a:br>
            <a:r>
              <a:rPr lang="en-US" altLang="ja-JP" sz="2400" dirty="0"/>
              <a:t>  </a:t>
            </a:r>
            <a:r>
              <a:rPr lang="en-US" altLang="ja-JP" sz="2400" b="1" dirty="0">
                <a:solidFill>
                  <a:srgbClr val="FF0000"/>
                </a:solidFill>
              </a:rPr>
              <a:t>actions</a:t>
            </a:r>
            <a:r>
              <a:rPr lang="en-US" altLang="ja-JP" sz="2400" b="1" dirty="0"/>
              <a:t>, token usage</a:t>
            </a:r>
            <a:r>
              <a:rPr lang="en-US" altLang="ja-JP" sz="2400" dirty="0"/>
              <a:t>.</a:t>
            </a:r>
            <a:endParaRPr lang="ja-JP" altLang="ja-JP" sz="2400"/>
          </a:p>
        </p:txBody>
      </p:sp>
      <p:pic>
        <p:nvPicPr>
          <p:cNvPr id="33" name="カメラ 32">
            <a:extLst>
              <a:ext uri="{FF2B5EF4-FFF2-40B4-BE49-F238E27FC236}">
                <a16:creationId xmlns:a16="http://schemas.microsoft.com/office/drawing/2014/main" id="{0BE6CA64-EB99-B5E7-8D9C-B5ADA7EBBBA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5"/>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3867037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5C523-0846-228A-CA25-CA2BB345B4E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CC44F87-43F9-FC44-6507-53640689A654}"/>
              </a:ext>
            </a:extLst>
          </p:cNvPr>
          <p:cNvSpPr>
            <a:spLocks noGrp="1"/>
          </p:cNvSpPr>
          <p:nvPr>
            <p:ph type="title"/>
          </p:nvPr>
        </p:nvSpPr>
        <p:spPr/>
        <p:txBody>
          <a:bodyPr/>
          <a:lstStyle/>
          <a:p>
            <a:r>
              <a:rPr kumimoji="1" lang="en-US" altLang="ja-JP" dirty="0"/>
              <a:t>3-1. All Interactions Timeline</a:t>
            </a:r>
            <a:endParaRPr kumimoji="1" lang="ja-JP" altLang="en-US"/>
          </a:p>
        </p:txBody>
      </p:sp>
      <p:sp>
        <p:nvSpPr>
          <p:cNvPr id="3" name="コンテンツ プレースホルダー 2">
            <a:extLst>
              <a:ext uri="{FF2B5EF4-FFF2-40B4-BE49-F238E27FC236}">
                <a16:creationId xmlns:a16="http://schemas.microsoft.com/office/drawing/2014/main" id="{88E796D2-BD8E-1BE4-AAC3-08868D4668B9}"/>
              </a:ext>
            </a:extLst>
          </p:cNvPr>
          <p:cNvSpPr>
            <a:spLocks noGrp="1"/>
          </p:cNvSpPr>
          <p:nvPr>
            <p:ph idx="1"/>
          </p:nvPr>
        </p:nvSpPr>
        <p:spPr>
          <a:xfrm>
            <a:off x="396000" y="1640075"/>
            <a:ext cx="8352000" cy="4734000"/>
          </a:xfrm>
        </p:spPr>
        <p:txBody>
          <a:bodyPr/>
          <a:lstStyle/>
          <a:p>
            <a:r>
              <a:rPr lang="en-US" altLang="ja-JP" sz="2400" dirty="0"/>
              <a:t>Colored by the kind of</a:t>
            </a:r>
            <a:r>
              <a:rPr lang="en-US" altLang="ja-JP" sz="2400" b="1" dirty="0"/>
              <a:t> </a:t>
            </a:r>
            <a:r>
              <a:rPr lang="en-US" altLang="ja-JP" sz="2400" dirty="0"/>
              <a:t>agent’s action:</a:t>
            </a:r>
            <a:br>
              <a:rPr lang="en-US" altLang="ja-JP" sz="2400" b="1" dirty="0"/>
            </a:br>
            <a:r>
              <a:rPr lang="en-US" altLang="ja-JP" sz="2400" b="1" dirty="0"/>
              <a:t>    discovery, reading, writing, execution</a:t>
            </a:r>
            <a:r>
              <a:rPr lang="en-US" altLang="ja-JP" sz="2400" dirty="0"/>
              <a:t>.</a:t>
            </a:r>
            <a:endParaRPr lang="ja-JP" altLang="ja-JP" sz="2400"/>
          </a:p>
        </p:txBody>
      </p:sp>
      <p:sp>
        <p:nvSpPr>
          <p:cNvPr id="4" name="スライド番号プレースホルダー 3">
            <a:extLst>
              <a:ext uri="{FF2B5EF4-FFF2-40B4-BE49-F238E27FC236}">
                <a16:creationId xmlns:a16="http://schemas.microsoft.com/office/drawing/2014/main" id="{BBD3B3D7-772F-EFB8-7ABA-7F43CDFCF059}"/>
              </a:ext>
            </a:extLst>
          </p:cNvPr>
          <p:cNvSpPr>
            <a:spLocks noGrp="1"/>
          </p:cNvSpPr>
          <p:nvPr>
            <p:ph type="sldNum" sz="quarter" idx="12"/>
          </p:nvPr>
        </p:nvSpPr>
        <p:spPr/>
        <p:txBody>
          <a:bodyPr/>
          <a:lstStyle/>
          <a:p>
            <a:fld id="{B16735D3-C9E7-F649-AF37-A9D08763696D}" type="slidenum">
              <a:rPr lang="ja-JP" altLang="en-US" smtClean="0"/>
              <a:pPr/>
              <a:t>6</a:t>
            </a:fld>
            <a:endParaRPr lang="ja-JP" altLang="en-US"/>
          </a:p>
        </p:txBody>
      </p:sp>
      <p:pic>
        <p:nvPicPr>
          <p:cNvPr id="5" name="図 4">
            <a:extLst>
              <a:ext uri="{FF2B5EF4-FFF2-40B4-BE49-F238E27FC236}">
                <a16:creationId xmlns:a16="http://schemas.microsoft.com/office/drawing/2014/main" id="{DF096333-5380-A09B-6893-8E98F2C08D0A}"/>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9" name="フリーフォーム 8">
            <a:extLst>
              <a:ext uri="{FF2B5EF4-FFF2-40B4-BE49-F238E27FC236}">
                <a16:creationId xmlns:a16="http://schemas.microsoft.com/office/drawing/2014/main" id="{03793B20-A001-4990-9E7D-9B5491FA1A0F}"/>
              </a:ext>
            </a:extLst>
          </p:cNvPr>
          <p:cNvSpPr/>
          <p:nvPr/>
        </p:nvSpPr>
        <p:spPr>
          <a:xfrm>
            <a:off x="396000" y="2484507"/>
            <a:ext cx="8352000" cy="3821375"/>
          </a:xfrm>
          <a:custGeom>
            <a:avLst/>
            <a:gdLst>
              <a:gd name="csX0" fmla="*/ 507249 w 8352000"/>
              <a:gd name="csY0" fmla="*/ 2087493 h 3821375"/>
              <a:gd name="csX1" fmla="*/ 507249 w 8352000"/>
              <a:gd name="csY1" fmla="*/ 2410878 h 3821375"/>
              <a:gd name="csX2" fmla="*/ 8268498 w 8352000"/>
              <a:gd name="csY2" fmla="*/ 2410878 h 3821375"/>
              <a:gd name="csX3" fmla="*/ 8268498 w 8352000"/>
              <a:gd name="csY3" fmla="*/ 2087493 h 3821375"/>
              <a:gd name="csX4" fmla="*/ 0 w 8352000"/>
              <a:gd name="csY4" fmla="*/ 0 h 3821375"/>
              <a:gd name="csX5" fmla="*/ 8352000 w 8352000"/>
              <a:gd name="csY5" fmla="*/ 0 h 3821375"/>
              <a:gd name="csX6" fmla="*/ 8352000 w 8352000"/>
              <a:gd name="csY6" fmla="*/ 3821375 h 3821375"/>
              <a:gd name="csX7" fmla="*/ 0 w 8352000"/>
              <a:gd name="csY7" fmla="*/ 3821375 h 38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352000" h="3821375">
                <a:moveTo>
                  <a:pt x="507249" y="2087493"/>
                </a:moveTo>
                <a:lnTo>
                  <a:pt x="507249" y="2410878"/>
                </a:lnTo>
                <a:lnTo>
                  <a:pt x="8268498" y="2410878"/>
                </a:lnTo>
                <a:lnTo>
                  <a:pt x="8268498" y="2087493"/>
                </a:lnTo>
                <a:close/>
                <a:moveTo>
                  <a:pt x="0" y="0"/>
                </a:moveTo>
                <a:lnTo>
                  <a:pt x="8352000" y="0"/>
                </a:lnTo>
                <a:lnTo>
                  <a:pt x="8352000" y="3821375"/>
                </a:lnTo>
                <a:lnTo>
                  <a:pt x="0" y="3821375"/>
                </a:lnTo>
                <a:close/>
              </a:path>
            </a:pathLst>
          </a:custGeom>
          <a:solidFill>
            <a:schemeClr val="bg1">
              <a:alpha val="51104"/>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noAutofit/>
          </a:bodyPr>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6" name="正方形/長方形 5">
            <a:extLst>
              <a:ext uri="{FF2B5EF4-FFF2-40B4-BE49-F238E27FC236}">
                <a16:creationId xmlns:a16="http://schemas.microsoft.com/office/drawing/2014/main" id="{036D33D0-8800-CC8D-BC3D-F917F029977B}"/>
              </a:ext>
            </a:extLst>
          </p:cNvPr>
          <p:cNvSpPr/>
          <p:nvPr/>
        </p:nvSpPr>
        <p:spPr>
          <a:xfrm>
            <a:off x="3251689" y="4628241"/>
            <a:ext cx="160498" cy="1373232"/>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8" name="カメラ 7">
            <a:extLst>
              <a:ext uri="{FF2B5EF4-FFF2-40B4-BE49-F238E27FC236}">
                <a16:creationId xmlns:a16="http://schemas.microsoft.com/office/drawing/2014/main" id="{FC7887B8-AFB6-9E8B-68A8-D5F2331389F7}"/>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325367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6CB9C-9430-2382-F0D6-186CE2C2D95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55D406-709C-243B-EEA6-5DC3E93ABF9A}"/>
              </a:ext>
            </a:extLst>
          </p:cNvPr>
          <p:cNvSpPr>
            <a:spLocks noGrp="1"/>
          </p:cNvSpPr>
          <p:nvPr>
            <p:ph type="title"/>
          </p:nvPr>
        </p:nvSpPr>
        <p:spPr/>
        <p:txBody>
          <a:bodyPr/>
          <a:lstStyle/>
          <a:p>
            <a:r>
              <a:rPr kumimoji="1" lang="en-US" altLang="ja-JP" dirty="0"/>
              <a:t>3-2. Filtered Timeline</a:t>
            </a:r>
            <a:endParaRPr kumimoji="1" lang="ja-JP" altLang="en-US"/>
          </a:p>
        </p:txBody>
      </p:sp>
      <p:sp>
        <p:nvSpPr>
          <p:cNvPr id="3" name="コンテンツ プレースホルダー 2">
            <a:extLst>
              <a:ext uri="{FF2B5EF4-FFF2-40B4-BE49-F238E27FC236}">
                <a16:creationId xmlns:a16="http://schemas.microsoft.com/office/drawing/2014/main" id="{24E77A8E-6150-C0AF-C076-26FDFB8839A5}"/>
              </a:ext>
            </a:extLst>
          </p:cNvPr>
          <p:cNvSpPr>
            <a:spLocks noGrp="1"/>
          </p:cNvSpPr>
          <p:nvPr>
            <p:ph idx="1"/>
          </p:nvPr>
        </p:nvSpPr>
        <p:spPr>
          <a:xfrm>
            <a:off x="396000" y="1692830"/>
            <a:ext cx="8352000" cy="4734000"/>
          </a:xfrm>
        </p:spPr>
        <p:txBody>
          <a:bodyPr/>
          <a:lstStyle/>
          <a:p>
            <a:r>
              <a:rPr lang="ja-JP" altLang="ja-JP"/>
              <a:t>Filter</a:t>
            </a:r>
            <a:r>
              <a:rPr lang="en-US" altLang="ja-JP" dirty="0"/>
              <a:t>s</a:t>
            </a:r>
            <a:r>
              <a:rPr lang="ja-JP" altLang="ja-JP"/>
              <a:t> interactions by </a:t>
            </a:r>
            <a:r>
              <a:rPr lang="en-US" altLang="ja-JP" dirty="0"/>
              <a:t>agent’s action.</a:t>
            </a:r>
            <a:endParaRPr lang="ja-JP" altLang="ja-JP"/>
          </a:p>
        </p:txBody>
      </p:sp>
      <p:sp>
        <p:nvSpPr>
          <p:cNvPr id="4" name="スライド番号プレースホルダー 3">
            <a:extLst>
              <a:ext uri="{FF2B5EF4-FFF2-40B4-BE49-F238E27FC236}">
                <a16:creationId xmlns:a16="http://schemas.microsoft.com/office/drawing/2014/main" id="{746E0571-2E87-A8FF-E3E3-AD49EAF36124}"/>
              </a:ext>
            </a:extLst>
          </p:cNvPr>
          <p:cNvSpPr>
            <a:spLocks noGrp="1"/>
          </p:cNvSpPr>
          <p:nvPr>
            <p:ph type="sldNum" sz="quarter" idx="12"/>
          </p:nvPr>
        </p:nvSpPr>
        <p:spPr/>
        <p:txBody>
          <a:bodyPr/>
          <a:lstStyle/>
          <a:p>
            <a:fld id="{B16735D3-C9E7-F649-AF37-A9D08763696D}" type="slidenum">
              <a:rPr lang="ja-JP" altLang="en-US" smtClean="0"/>
              <a:pPr/>
              <a:t>7</a:t>
            </a:fld>
            <a:endParaRPr lang="ja-JP" altLang="en-US"/>
          </a:p>
        </p:txBody>
      </p:sp>
      <p:pic>
        <p:nvPicPr>
          <p:cNvPr id="5" name="図 4">
            <a:extLst>
              <a:ext uri="{FF2B5EF4-FFF2-40B4-BE49-F238E27FC236}">
                <a16:creationId xmlns:a16="http://schemas.microsoft.com/office/drawing/2014/main" id="{F9ED11D9-39DF-5C16-6330-7AC13A567344}"/>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8" name="フリーフォーム 7">
            <a:extLst>
              <a:ext uri="{FF2B5EF4-FFF2-40B4-BE49-F238E27FC236}">
                <a16:creationId xmlns:a16="http://schemas.microsoft.com/office/drawing/2014/main" id="{85BCAA6B-A8B9-122B-BB80-78DA00BB37A2}"/>
              </a:ext>
            </a:extLst>
          </p:cNvPr>
          <p:cNvSpPr/>
          <p:nvPr/>
        </p:nvSpPr>
        <p:spPr>
          <a:xfrm>
            <a:off x="396000" y="2484507"/>
            <a:ext cx="8352000" cy="3821375"/>
          </a:xfrm>
          <a:custGeom>
            <a:avLst/>
            <a:gdLst>
              <a:gd name="csX0" fmla="*/ 228467 w 8352000"/>
              <a:gd name="csY0" fmla="*/ 2377424 h 3821375"/>
              <a:gd name="csX1" fmla="*/ 228467 w 8352000"/>
              <a:gd name="csY1" fmla="*/ 3581755 h 3821375"/>
              <a:gd name="csX2" fmla="*/ 8300258 w 8352000"/>
              <a:gd name="csY2" fmla="*/ 3581755 h 3821375"/>
              <a:gd name="csX3" fmla="*/ 8300258 w 8352000"/>
              <a:gd name="csY3" fmla="*/ 2377424 h 3821375"/>
              <a:gd name="csX4" fmla="*/ 0 w 8352000"/>
              <a:gd name="csY4" fmla="*/ 0 h 3821375"/>
              <a:gd name="csX5" fmla="*/ 8352000 w 8352000"/>
              <a:gd name="csY5" fmla="*/ 0 h 3821375"/>
              <a:gd name="csX6" fmla="*/ 8352000 w 8352000"/>
              <a:gd name="csY6" fmla="*/ 3821375 h 3821375"/>
              <a:gd name="csX7" fmla="*/ 0 w 8352000"/>
              <a:gd name="csY7" fmla="*/ 3821375 h 38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352000" h="3821375">
                <a:moveTo>
                  <a:pt x="228467" y="2377424"/>
                </a:moveTo>
                <a:lnTo>
                  <a:pt x="228467" y="3581755"/>
                </a:lnTo>
                <a:lnTo>
                  <a:pt x="8300258" y="3581755"/>
                </a:lnTo>
                <a:lnTo>
                  <a:pt x="8300258" y="2377424"/>
                </a:lnTo>
                <a:close/>
                <a:moveTo>
                  <a:pt x="0" y="0"/>
                </a:moveTo>
                <a:lnTo>
                  <a:pt x="8352000" y="0"/>
                </a:lnTo>
                <a:lnTo>
                  <a:pt x="8352000" y="3821375"/>
                </a:lnTo>
                <a:lnTo>
                  <a:pt x="0" y="3821375"/>
                </a:lnTo>
                <a:close/>
              </a:path>
            </a:pathLst>
          </a:custGeom>
          <a:solidFill>
            <a:schemeClr val="bg1">
              <a:alpha val="51104"/>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noAutofit/>
          </a:bodyPr>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6" name="正方形/長方形 5">
            <a:extLst>
              <a:ext uri="{FF2B5EF4-FFF2-40B4-BE49-F238E27FC236}">
                <a16:creationId xmlns:a16="http://schemas.microsoft.com/office/drawing/2014/main" id="{496C3C49-639B-85B4-754B-E1FA7B8805C7}"/>
              </a:ext>
            </a:extLst>
          </p:cNvPr>
          <p:cNvSpPr/>
          <p:nvPr/>
        </p:nvSpPr>
        <p:spPr>
          <a:xfrm>
            <a:off x="3251689" y="4628241"/>
            <a:ext cx="160498" cy="1373232"/>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9" name="カメラ 8">
            <a:extLst>
              <a:ext uri="{FF2B5EF4-FFF2-40B4-BE49-F238E27FC236}">
                <a16:creationId xmlns:a16="http://schemas.microsoft.com/office/drawing/2014/main" id="{BB47B89B-1617-83A4-9866-DC481587F2A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274263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A711-A533-8818-A361-2FAE74079B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EC8F0D4-6DA9-EA97-BDFB-E8812D735AF8}"/>
              </a:ext>
            </a:extLst>
          </p:cNvPr>
          <p:cNvSpPr>
            <a:spLocks noGrp="1"/>
          </p:cNvSpPr>
          <p:nvPr>
            <p:ph type="title"/>
          </p:nvPr>
        </p:nvSpPr>
        <p:spPr/>
        <p:txBody>
          <a:bodyPr/>
          <a:lstStyle/>
          <a:p>
            <a:r>
              <a:rPr lang="en-US" altLang="ja-JP" dirty="0"/>
              <a:t>3-3. Tokens Usage Graph</a:t>
            </a:r>
            <a:endParaRPr kumimoji="1" lang="ja-JP" altLang="en-US"/>
          </a:p>
        </p:txBody>
      </p:sp>
      <p:sp>
        <p:nvSpPr>
          <p:cNvPr id="3" name="コンテンツ プレースホルダー 2">
            <a:extLst>
              <a:ext uri="{FF2B5EF4-FFF2-40B4-BE49-F238E27FC236}">
                <a16:creationId xmlns:a16="http://schemas.microsoft.com/office/drawing/2014/main" id="{74DEDB1A-A78A-F8DA-FA41-087630624A08}"/>
              </a:ext>
            </a:extLst>
          </p:cNvPr>
          <p:cNvSpPr>
            <a:spLocks noGrp="1"/>
          </p:cNvSpPr>
          <p:nvPr>
            <p:ph idx="1"/>
          </p:nvPr>
        </p:nvSpPr>
        <p:spPr>
          <a:xfrm>
            <a:off x="396000" y="1691904"/>
            <a:ext cx="8352000" cy="4734000"/>
          </a:xfrm>
        </p:spPr>
        <p:txBody>
          <a:bodyPr/>
          <a:lstStyle/>
          <a:p>
            <a:r>
              <a:rPr lang="ja-JP" altLang="ja-JP" sz="2400"/>
              <a:t>Token usage indicates </a:t>
            </a:r>
            <a:r>
              <a:rPr lang="en-US" altLang="ja-JP" sz="2400" dirty="0"/>
              <a:t>parts</a:t>
            </a:r>
            <a:r>
              <a:rPr lang="ja-JP" altLang="ja-JP" sz="2400"/>
              <a:t> that should be </a:t>
            </a:r>
            <a:br>
              <a:rPr lang="en-US" altLang="ja-JP" sz="2400" dirty="0"/>
            </a:br>
            <a:r>
              <a:rPr lang="ja-JP" altLang="ja-JP" sz="2400"/>
              <a:t>carefully </a:t>
            </a:r>
            <a:r>
              <a:rPr lang="en-US" altLang="ja-JP" sz="2400" dirty="0"/>
              <a:t>checked</a:t>
            </a:r>
            <a:r>
              <a:rPr lang="ja-JP" altLang="ja-JP" sz="2400"/>
              <a:t>.</a:t>
            </a:r>
          </a:p>
        </p:txBody>
      </p:sp>
      <p:sp>
        <p:nvSpPr>
          <p:cNvPr id="4" name="スライド番号プレースホルダー 3">
            <a:extLst>
              <a:ext uri="{FF2B5EF4-FFF2-40B4-BE49-F238E27FC236}">
                <a16:creationId xmlns:a16="http://schemas.microsoft.com/office/drawing/2014/main" id="{7E4D9816-9BA9-2240-2247-56E3939724E3}"/>
              </a:ext>
            </a:extLst>
          </p:cNvPr>
          <p:cNvSpPr>
            <a:spLocks noGrp="1"/>
          </p:cNvSpPr>
          <p:nvPr>
            <p:ph type="sldNum" sz="quarter" idx="12"/>
          </p:nvPr>
        </p:nvSpPr>
        <p:spPr/>
        <p:txBody>
          <a:bodyPr/>
          <a:lstStyle/>
          <a:p>
            <a:fld id="{B16735D3-C9E7-F649-AF37-A9D08763696D}" type="slidenum">
              <a:rPr lang="ja-JP" altLang="en-US" smtClean="0"/>
              <a:pPr/>
              <a:t>8</a:t>
            </a:fld>
            <a:endParaRPr lang="ja-JP" altLang="en-US"/>
          </a:p>
        </p:txBody>
      </p:sp>
      <p:pic>
        <p:nvPicPr>
          <p:cNvPr id="5" name="図 4">
            <a:extLst>
              <a:ext uri="{FF2B5EF4-FFF2-40B4-BE49-F238E27FC236}">
                <a16:creationId xmlns:a16="http://schemas.microsoft.com/office/drawing/2014/main" id="{54E0071C-064C-C3E4-AAE6-B827FED1BF3B}"/>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8" name="フリーフォーム 7">
            <a:extLst>
              <a:ext uri="{FF2B5EF4-FFF2-40B4-BE49-F238E27FC236}">
                <a16:creationId xmlns:a16="http://schemas.microsoft.com/office/drawing/2014/main" id="{94FE1356-9EE0-6305-F623-038D1BA9554B}"/>
              </a:ext>
            </a:extLst>
          </p:cNvPr>
          <p:cNvSpPr/>
          <p:nvPr/>
        </p:nvSpPr>
        <p:spPr>
          <a:xfrm>
            <a:off x="396000" y="2484507"/>
            <a:ext cx="8352000" cy="3821375"/>
          </a:xfrm>
          <a:custGeom>
            <a:avLst/>
            <a:gdLst>
              <a:gd name="csX0" fmla="*/ 413898 w 8352000"/>
              <a:gd name="csY0" fmla="*/ 376259 h 3821375"/>
              <a:gd name="csX1" fmla="*/ 413898 w 8352000"/>
              <a:gd name="csY1" fmla="*/ 1538853 h 3821375"/>
              <a:gd name="csX2" fmla="*/ 8315120 w 8352000"/>
              <a:gd name="csY2" fmla="*/ 1538853 h 3821375"/>
              <a:gd name="csX3" fmla="*/ 8315120 w 8352000"/>
              <a:gd name="csY3" fmla="*/ 376259 h 3821375"/>
              <a:gd name="csX4" fmla="*/ 0 w 8352000"/>
              <a:gd name="csY4" fmla="*/ 0 h 3821375"/>
              <a:gd name="csX5" fmla="*/ 8352000 w 8352000"/>
              <a:gd name="csY5" fmla="*/ 0 h 3821375"/>
              <a:gd name="csX6" fmla="*/ 8352000 w 8352000"/>
              <a:gd name="csY6" fmla="*/ 3821375 h 3821375"/>
              <a:gd name="csX7" fmla="*/ 0 w 8352000"/>
              <a:gd name="csY7" fmla="*/ 3821375 h 38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352000" h="3821375">
                <a:moveTo>
                  <a:pt x="413898" y="376259"/>
                </a:moveTo>
                <a:lnTo>
                  <a:pt x="413898" y="1538853"/>
                </a:lnTo>
                <a:lnTo>
                  <a:pt x="8315120" y="1538853"/>
                </a:lnTo>
                <a:lnTo>
                  <a:pt x="8315120" y="376259"/>
                </a:lnTo>
                <a:close/>
                <a:moveTo>
                  <a:pt x="0" y="0"/>
                </a:moveTo>
                <a:lnTo>
                  <a:pt x="8352000" y="0"/>
                </a:lnTo>
                <a:lnTo>
                  <a:pt x="8352000" y="3821375"/>
                </a:lnTo>
                <a:lnTo>
                  <a:pt x="0" y="3821375"/>
                </a:lnTo>
                <a:close/>
              </a:path>
            </a:pathLst>
          </a:custGeom>
          <a:solidFill>
            <a:schemeClr val="bg1">
              <a:alpha val="51104"/>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noAutofit/>
          </a:bodyPr>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6" name="正方形/長方形 5">
            <a:extLst>
              <a:ext uri="{FF2B5EF4-FFF2-40B4-BE49-F238E27FC236}">
                <a16:creationId xmlns:a16="http://schemas.microsoft.com/office/drawing/2014/main" id="{5776E670-C65C-C291-2342-4BC41D06C48E}"/>
              </a:ext>
            </a:extLst>
          </p:cNvPr>
          <p:cNvSpPr/>
          <p:nvPr/>
        </p:nvSpPr>
        <p:spPr>
          <a:xfrm>
            <a:off x="3251689" y="4628241"/>
            <a:ext cx="160498" cy="1373232"/>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cxnSp>
        <p:nvCxnSpPr>
          <p:cNvPr id="9" name="直線矢印コネクタ 8">
            <a:extLst>
              <a:ext uri="{FF2B5EF4-FFF2-40B4-BE49-F238E27FC236}">
                <a16:creationId xmlns:a16="http://schemas.microsoft.com/office/drawing/2014/main" id="{5CC74B74-5B52-29C6-F36A-EE2D19D4E4FB}"/>
              </a:ext>
            </a:extLst>
          </p:cNvPr>
          <p:cNvCxnSpPr/>
          <p:nvPr/>
        </p:nvCxnSpPr>
        <p:spPr>
          <a:xfrm flipV="1">
            <a:off x="3325528" y="3878981"/>
            <a:ext cx="0" cy="7492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カメラ 10">
            <a:extLst>
              <a:ext uri="{FF2B5EF4-FFF2-40B4-BE49-F238E27FC236}">
                <a16:creationId xmlns:a16="http://schemas.microsoft.com/office/drawing/2014/main" id="{C5C36CCB-A5D6-B730-6F1A-10C86CA9F871}"/>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2466547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4159-3BB4-185E-B138-AD7F5B3E97D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D58B5B7-8E17-58BA-C684-ECD9873CC8D3}"/>
              </a:ext>
            </a:extLst>
          </p:cNvPr>
          <p:cNvSpPr>
            <a:spLocks noGrp="1"/>
          </p:cNvSpPr>
          <p:nvPr>
            <p:ph type="title"/>
          </p:nvPr>
        </p:nvSpPr>
        <p:spPr/>
        <p:txBody>
          <a:bodyPr/>
          <a:lstStyle/>
          <a:p>
            <a:r>
              <a:rPr lang="en-US" altLang="ja-JP" sz="2800" dirty="0"/>
              <a:t>3-4-1. How to Use Actions Timeline?</a:t>
            </a:r>
            <a:endParaRPr kumimoji="1" lang="ja-JP" altLang="en-US" sz="2800"/>
          </a:p>
        </p:txBody>
      </p:sp>
      <p:sp>
        <p:nvSpPr>
          <p:cNvPr id="3" name="コンテンツ プレースホルダー 2">
            <a:extLst>
              <a:ext uri="{FF2B5EF4-FFF2-40B4-BE49-F238E27FC236}">
                <a16:creationId xmlns:a16="http://schemas.microsoft.com/office/drawing/2014/main" id="{048CAA38-408C-2A12-8DDB-4BF53429D854}"/>
              </a:ext>
            </a:extLst>
          </p:cNvPr>
          <p:cNvSpPr>
            <a:spLocks noGrp="1"/>
          </p:cNvSpPr>
          <p:nvPr>
            <p:ph idx="1"/>
          </p:nvPr>
        </p:nvSpPr>
        <p:spPr>
          <a:xfrm>
            <a:off x="396000" y="1691904"/>
            <a:ext cx="8352000" cy="4734000"/>
          </a:xfrm>
        </p:spPr>
        <p:txBody>
          <a:bodyPr/>
          <a:lstStyle/>
          <a:p>
            <a:r>
              <a:rPr lang="ja-JP" altLang="ja-JP" sz="2400"/>
              <a:t>Investigate why the file search began </a:t>
            </a:r>
            <a:br>
              <a:rPr lang="en-US" altLang="ja-JP" sz="2400" dirty="0"/>
            </a:br>
            <a:r>
              <a:rPr lang="ja-JP" altLang="ja-JP" sz="2400"/>
              <a:t>after the task was completed.</a:t>
            </a:r>
          </a:p>
        </p:txBody>
      </p:sp>
      <p:sp>
        <p:nvSpPr>
          <p:cNvPr id="4" name="スライド番号プレースホルダー 3">
            <a:extLst>
              <a:ext uri="{FF2B5EF4-FFF2-40B4-BE49-F238E27FC236}">
                <a16:creationId xmlns:a16="http://schemas.microsoft.com/office/drawing/2014/main" id="{DC565787-F19B-06F4-DED7-2FE4AB25F401}"/>
              </a:ext>
            </a:extLst>
          </p:cNvPr>
          <p:cNvSpPr>
            <a:spLocks noGrp="1"/>
          </p:cNvSpPr>
          <p:nvPr>
            <p:ph type="sldNum" sz="quarter" idx="12"/>
          </p:nvPr>
        </p:nvSpPr>
        <p:spPr/>
        <p:txBody>
          <a:bodyPr/>
          <a:lstStyle/>
          <a:p>
            <a:fld id="{B16735D3-C9E7-F649-AF37-A9D08763696D}" type="slidenum">
              <a:rPr lang="ja-JP" altLang="en-US" smtClean="0"/>
              <a:pPr/>
              <a:t>9</a:t>
            </a:fld>
            <a:endParaRPr lang="ja-JP" altLang="en-US"/>
          </a:p>
        </p:txBody>
      </p:sp>
      <p:pic>
        <p:nvPicPr>
          <p:cNvPr id="5" name="図 4">
            <a:extLst>
              <a:ext uri="{FF2B5EF4-FFF2-40B4-BE49-F238E27FC236}">
                <a16:creationId xmlns:a16="http://schemas.microsoft.com/office/drawing/2014/main" id="{EFBEEA5A-8224-622A-FA20-1A9C40BA330B}"/>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6" name="正方形/長方形 5">
            <a:extLst>
              <a:ext uri="{FF2B5EF4-FFF2-40B4-BE49-F238E27FC236}">
                <a16:creationId xmlns:a16="http://schemas.microsoft.com/office/drawing/2014/main" id="{237E7F51-0353-D973-5353-5AD93F4AC10F}"/>
              </a:ext>
            </a:extLst>
          </p:cNvPr>
          <p:cNvSpPr/>
          <p:nvPr/>
        </p:nvSpPr>
        <p:spPr>
          <a:xfrm>
            <a:off x="7148945" y="4871807"/>
            <a:ext cx="1118440" cy="588578"/>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8" name="カメラ 7">
            <a:extLst>
              <a:ext uri="{FF2B5EF4-FFF2-40B4-BE49-F238E27FC236}">
                <a16:creationId xmlns:a16="http://schemas.microsoft.com/office/drawing/2014/main" id="{F1B78707-42B4-4E1B-7730-9E1ECF34B29D}"/>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1063384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715BD-EF55-5B80-B132-337B549371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4FED8A7-1204-46F3-DF98-F50462E874E2}"/>
              </a:ext>
            </a:extLst>
          </p:cNvPr>
          <p:cNvSpPr>
            <a:spLocks noGrp="1"/>
          </p:cNvSpPr>
          <p:nvPr>
            <p:ph type="title"/>
          </p:nvPr>
        </p:nvSpPr>
        <p:spPr/>
        <p:txBody>
          <a:bodyPr/>
          <a:lstStyle/>
          <a:p>
            <a:r>
              <a:rPr lang="en-US" altLang="ja-JP" sz="2600" dirty="0"/>
              <a:t>3-4-2. How to Use Tokens Usage Graph?</a:t>
            </a:r>
            <a:endParaRPr kumimoji="1" lang="ja-JP" altLang="en-US" sz="2600"/>
          </a:p>
        </p:txBody>
      </p:sp>
      <p:sp>
        <p:nvSpPr>
          <p:cNvPr id="3" name="コンテンツ プレースホルダー 2">
            <a:extLst>
              <a:ext uri="{FF2B5EF4-FFF2-40B4-BE49-F238E27FC236}">
                <a16:creationId xmlns:a16="http://schemas.microsoft.com/office/drawing/2014/main" id="{8FE4AA3B-96C6-6025-45D0-4EF99E7EEBF2}"/>
              </a:ext>
            </a:extLst>
          </p:cNvPr>
          <p:cNvSpPr>
            <a:spLocks noGrp="1"/>
          </p:cNvSpPr>
          <p:nvPr>
            <p:ph idx="1"/>
          </p:nvPr>
        </p:nvSpPr>
        <p:spPr>
          <a:xfrm>
            <a:off x="396000" y="1691904"/>
            <a:ext cx="8352000" cy="4734000"/>
          </a:xfrm>
        </p:spPr>
        <p:txBody>
          <a:bodyPr/>
          <a:lstStyle/>
          <a:p>
            <a:r>
              <a:rPr lang="ja-JP" altLang="ja-JP" sz="2400"/>
              <a:t>Investigate the actions that consume the most tokens.</a:t>
            </a:r>
          </a:p>
        </p:txBody>
      </p:sp>
      <p:sp>
        <p:nvSpPr>
          <p:cNvPr id="4" name="スライド番号プレースホルダー 3">
            <a:extLst>
              <a:ext uri="{FF2B5EF4-FFF2-40B4-BE49-F238E27FC236}">
                <a16:creationId xmlns:a16="http://schemas.microsoft.com/office/drawing/2014/main" id="{63300118-07BA-40B1-FB53-9429DE120AE3}"/>
              </a:ext>
            </a:extLst>
          </p:cNvPr>
          <p:cNvSpPr>
            <a:spLocks noGrp="1"/>
          </p:cNvSpPr>
          <p:nvPr>
            <p:ph type="sldNum" sz="quarter" idx="12"/>
          </p:nvPr>
        </p:nvSpPr>
        <p:spPr/>
        <p:txBody>
          <a:bodyPr/>
          <a:lstStyle/>
          <a:p>
            <a:fld id="{B16735D3-C9E7-F649-AF37-A9D08763696D}" type="slidenum">
              <a:rPr lang="ja-JP" altLang="en-US" smtClean="0"/>
              <a:pPr/>
              <a:t>10</a:t>
            </a:fld>
            <a:endParaRPr lang="ja-JP" altLang="en-US"/>
          </a:p>
        </p:txBody>
      </p:sp>
      <p:pic>
        <p:nvPicPr>
          <p:cNvPr id="5" name="図 4">
            <a:extLst>
              <a:ext uri="{FF2B5EF4-FFF2-40B4-BE49-F238E27FC236}">
                <a16:creationId xmlns:a16="http://schemas.microsoft.com/office/drawing/2014/main" id="{E7FED2E4-A6CA-088B-5A55-9ECF670372AB}"/>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6" name="正方形/長方形 5">
            <a:extLst>
              <a:ext uri="{FF2B5EF4-FFF2-40B4-BE49-F238E27FC236}">
                <a16:creationId xmlns:a16="http://schemas.microsoft.com/office/drawing/2014/main" id="{717BF3DE-E5BA-415E-FBB5-C625FC0434F0}"/>
              </a:ext>
            </a:extLst>
          </p:cNvPr>
          <p:cNvSpPr/>
          <p:nvPr/>
        </p:nvSpPr>
        <p:spPr>
          <a:xfrm>
            <a:off x="3769274" y="2915728"/>
            <a:ext cx="166390" cy="3059866"/>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10" name="カメラ 9">
            <a:extLst>
              <a:ext uri="{FF2B5EF4-FFF2-40B4-BE49-F238E27FC236}">
                <a16:creationId xmlns:a16="http://schemas.microsoft.com/office/drawing/2014/main" id="{FE748660-57E8-A923-0A24-032E65706BEB}"/>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74970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9A5C02-98CA-7E1D-38E4-A224F8EEF391}"/>
              </a:ext>
            </a:extLst>
          </p:cNvPr>
          <p:cNvSpPr>
            <a:spLocks noGrp="1"/>
          </p:cNvSpPr>
          <p:nvPr>
            <p:ph type="title"/>
          </p:nvPr>
        </p:nvSpPr>
        <p:spPr/>
        <p:txBody>
          <a:bodyPr/>
          <a:lstStyle/>
          <a:p>
            <a:r>
              <a:rPr kumimoji="1" lang="en-US" altLang="ja-JP" dirty="0"/>
              <a:t>4. Case Study</a:t>
            </a:r>
            <a:endParaRPr kumimoji="1" lang="ja-JP" altLang="en-US"/>
          </a:p>
        </p:txBody>
      </p:sp>
      <p:sp>
        <p:nvSpPr>
          <p:cNvPr id="3" name="コンテンツ プレースホルダー 2">
            <a:extLst>
              <a:ext uri="{FF2B5EF4-FFF2-40B4-BE49-F238E27FC236}">
                <a16:creationId xmlns:a16="http://schemas.microsoft.com/office/drawing/2014/main" id="{39D9BF57-EA09-75AF-3E92-D0055EEA8AEC}"/>
              </a:ext>
            </a:extLst>
          </p:cNvPr>
          <p:cNvSpPr>
            <a:spLocks noGrp="1"/>
          </p:cNvSpPr>
          <p:nvPr>
            <p:ph idx="1"/>
          </p:nvPr>
        </p:nvSpPr>
        <p:spPr/>
        <p:txBody>
          <a:bodyPr/>
          <a:lstStyle/>
          <a:p>
            <a:r>
              <a:rPr lang="ja-JP" altLang="ja-JP" sz="2400"/>
              <a:t>We manually inspected a small number of samples</a:t>
            </a:r>
            <a:br>
              <a:rPr lang="en-US" altLang="ja-JP" sz="2400" dirty="0"/>
            </a:br>
            <a:r>
              <a:rPr lang="en-US" altLang="ja-JP" sz="2400" dirty="0"/>
              <a:t>to apply our visualization to real projects</a:t>
            </a:r>
            <a:r>
              <a:rPr lang="ja-JP" altLang="ja-JP" sz="2400"/>
              <a:t>.</a:t>
            </a:r>
          </a:p>
          <a:p>
            <a:endParaRPr kumimoji="1" lang="en-US" altLang="ja-JP" sz="2400" dirty="0"/>
          </a:p>
          <a:p>
            <a:pPr>
              <a:buNone/>
            </a:pPr>
            <a:r>
              <a:rPr lang="en-US" altLang="ja-JP" sz="2600" b="1" dirty="0"/>
              <a:t>Target Bugs</a:t>
            </a:r>
          </a:p>
          <a:p>
            <a:pPr>
              <a:buNone/>
            </a:pPr>
            <a:r>
              <a:rPr lang="en-US" altLang="ja-JP" sz="2400" dirty="0"/>
              <a:t>2 Bugs on GitHub Issue </a:t>
            </a:r>
            <a:r>
              <a:rPr lang="en-US" altLang="ja-JP" sz="2000" dirty="0"/>
              <a:t>(not toy project)</a:t>
            </a:r>
          </a:p>
          <a:p>
            <a:pPr>
              <a:buNone/>
            </a:pPr>
            <a:r>
              <a:rPr lang="en-US" altLang="ja-JP" sz="2000" dirty="0"/>
              <a:t> - </a:t>
            </a:r>
            <a:r>
              <a:rPr lang="en-US" altLang="ja-JP" sz="2000" dirty="0" err="1"/>
              <a:t>immich</a:t>
            </a:r>
            <a:r>
              <a:rPr lang="en-US" altLang="ja-JP" sz="2000" dirty="0"/>
              <a:t>-app/</a:t>
            </a:r>
            <a:r>
              <a:rPr lang="en-US" altLang="ja-JP" sz="2000" dirty="0" err="1"/>
              <a:t>immich</a:t>
            </a:r>
            <a:endParaRPr lang="en-US" altLang="ja-JP" sz="2000" dirty="0"/>
          </a:p>
          <a:p>
            <a:pPr>
              <a:buNone/>
            </a:pPr>
            <a:r>
              <a:rPr lang="en-US" altLang="ja-JP" sz="2000" dirty="0"/>
              <a:t> - </a:t>
            </a:r>
            <a:r>
              <a:rPr lang="en-US" altLang="ja-JP" sz="2000" dirty="0" err="1"/>
              <a:t>metabase</a:t>
            </a:r>
            <a:r>
              <a:rPr lang="en-US" altLang="ja-JP" sz="2000" dirty="0"/>
              <a:t>/</a:t>
            </a:r>
            <a:r>
              <a:rPr lang="en-US" altLang="ja-JP" sz="2000" dirty="0" err="1"/>
              <a:t>metabase</a:t>
            </a:r>
            <a:endParaRPr lang="en-US" altLang="ja-JP" sz="2000" dirty="0"/>
          </a:p>
          <a:p>
            <a:r>
              <a:rPr lang="en-US" altLang="ja-JP" sz="2600" b="1" dirty="0"/>
              <a:t>Executions</a:t>
            </a:r>
          </a:p>
          <a:p>
            <a:r>
              <a:rPr lang="en-US" altLang="ja-JP" sz="2400" dirty="0"/>
              <a:t>20 executions in total </a:t>
            </a:r>
            <a:r>
              <a:rPr lang="en-US" altLang="ja-JP" sz="2000" dirty="0"/>
              <a:t>(10 executions per bugs)</a:t>
            </a:r>
            <a:endParaRPr kumimoji="1" lang="en-US" altLang="ja-JP" sz="2000" dirty="0"/>
          </a:p>
        </p:txBody>
      </p:sp>
      <p:sp>
        <p:nvSpPr>
          <p:cNvPr id="4" name="スライド番号プレースホルダー 3">
            <a:extLst>
              <a:ext uri="{FF2B5EF4-FFF2-40B4-BE49-F238E27FC236}">
                <a16:creationId xmlns:a16="http://schemas.microsoft.com/office/drawing/2014/main" id="{944E7EB2-B83C-EB33-02DA-A362F08A14E3}"/>
              </a:ext>
            </a:extLst>
          </p:cNvPr>
          <p:cNvSpPr>
            <a:spLocks noGrp="1"/>
          </p:cNvSpPr>
          <p:nvPr>
            <p:ph type="sldNum" sz="quarter" idx="12"/>
          </p:nvPr>
        </p:nvSpPr>
        <p:spPr/>
        <p:txBody>
          <a:bodyPr/>
          <a:lstStyle/>
          <a:p>
            <a:fld id="{B16735D3-C9E7-F649-AF37-A9D08763696D}" type="slidenum">
              <a:rPr lang="ja-JP" altLang="en-US" smtClean="0"/>
              <a:pPr/>
              <a:t>11</a:t>
            </a:fld>
            <a:endParaRPr lang="ja-JP" altLang="en-US"/>
          </a:p>
        </p:txBody>
      </p:sp>
      <p:sp>
        <p:nvSpPr>
          <p:cNvPr id="5" name="テキスト ボックス 4">
            <a:extLst>
              <a:ext uri="{FF2B5EF4-FFF2-40B4-BE49-F238E27FC236}">
                <a16:creationId xmlns:a16="http://schemas.microsoft.com/office/drawing/2014/main" id="{3A055164-AB8A-AB0A-8805-CA35486CB94C}"/>
              </a:ext>
            </a:extLst>
          </p:cNvPr>
          <p:cNvSpPr txBox="1"/>
          <p:nvPr/>
        </p:nvSpPr>
        <p:spPr>
          <a:xfrm>
            <a:off x="0" y="-857663"/>
            <a:ext cx="6521115" cy="923330"/>
          </a:xfrm>
          <a:prstGeom prst="rect">
            <a:avLst/>
          </a:prstGeom>
          <a:noFill/>
        </p:spPr>
        <p:txBody>
          <a:bodyPr wrap="square" rtlCol="0">
            <a:spAutoFit/>
          </a:bodyPr>
          <a:lstStyle/>
          <a:p>
            <a:r>
              <a:rPr lang="ja-JP" altLang="ja-JP"/>
              <a:t>I didn't include "to validate" because it felt superfluous. Is the intended information insufficient?</a:t>
            </a:r>
          </a:p>
          <a:p>
            <a:endParaRPr kumimoji="1" lang="ja-JP" altLang="en-US"/>
          </a:p>
        </p:txBody>
      </p:sp>
      <p:pic>
        <p:nvPicPr>
          <p:cNvPr id="7" name="カメラ 6">
            <a:extLst>
              <a:ext uri="{FF2B5EF4-FFF2-40B4-BE49-F238E27FC236}">
                <a16:creationId xmlns:a16="http://schemas.microsoft.com/office/drawing/2014/main" id="{5D0C8A49-4646-105B-D21D-C819D12211CD}"/>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407394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9B6C9-697C-992E-F995-442D7FA5A03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48D8FED-7358-6FBB-8482-DD082DBCBBDC}"/>
              </a:ext>
            </a:extLst>
          </p:cNvPr>
          <p:cNvSpPr>
            <a:spLocks noGrp="1"/>
          </p:cNvSpPr>
          <p:nvPr>
            <p:ph type="title"/>
          </p:nvPr>
        </p:nvSpPr>
        <p:spPr/>
        <p:txBody>
          <a:bodyPr/>
          <a:lstStyle/>
          <a:p>
            <a:r>
              <a:rPr lang="en-US" altLang="ja-JP" dirty="0"/>
              <a:t>4-1. Typical Bug Fixing Process</a:t>
            </a:r>
            <a:endParaRPr kumimoji="1" lang="ja-JP" altLang="en-US"/>
          </a:p>
        </p:txBody>
      </p:sp>
      <p:sp>
        <p:nvSpPr>
          <p:cNvPr id="3" name="コンテンツ プレースホルダー 2">
            <a:extLst>
              <a:ext uri="{FF2B5EF4-FFF2-40B4-BE49-F238E27FC236}">
                <a16:creationId xmlns:a16="http://schemas.microsoft.com/office/drawing/2014/main" id="{14C10E7A-90A4-CC15-BE37-8FE08DA9DCE6}"/>
              </a:ext>
            </a:extLst>
          </p:cNvPr>
          <p:cNvSpPr>
            <a:spLocks noGrp="1"/>
          </p:cNvSpPr>
          <p:nvPr>
            <p:ph idx="1"/>
          </p:nvPr>
        </p:nvSpPr>
        <p:spPr>
          <a:xfrm>
            <a:off x="396000" y="1691904"/>
            <a:ext cx="8352000" cy="4734000"/>
          </a:xfrm>
        </p:spPr>
        <p:txBody>
          <a:bodyPr/>
          <a:lstStyle/>
          <a:p>
            <a:r>
              <a:rPr lang="en-US" altLang="ja-JP" sz="2400" b="1" dirty="0">
                <a:solidFill>
                  <a:schemeClr val="accent2"/>
                </a:solidFill>
              </a:rPr>
              <a:t>Step1</a:t>
            </a:r>
            <a:r>
              <a:rPr lang="en-US" altLang="ja-JP" sz="2400" dirty="0"/>
              <a:t>: Localize a bug</a:t>
            </a:r>
          </a:p>
          <a:p>
            <a:r>
              <a:rPr lang="en-US" altLang="ja-JP" sz="2400" b="1" dirty="0">
                <a:solidFill>
                  <a:schemeClr val="accent4"/>
                </a:solidFill>
              </a:rPr>
              <a:t>Step2</a:t>
            </a:r>
            <a:r>
              <a:rPr lang="en-US" altLang="ja-JP" sz="2400" dirty="0"/>
              <a:t>: Edit code</a:t>
            </a:r>
          </a:p>
          <a:p>
            <a:r>
              <a:rPr lang="en-US" altLang="ja-JP" sz="2400" b="1" dirty="0">
                <a:solidFill>
                  <a:schemeClr val="accent3"/>
                </a:solidFill>
              </a:rPr>
              <a:t>Step3</a:t>
            </a:r>
            <a:r>
              <a:rPr lang="en-US" altLang="ja-JP" sz="2400" dirty="0"/>
              <a:t>: Verify modifications </a:t>
            </a:r>
            <a:endParaRPr lang="ja-JP" altLang="ja-JP" sz="2400"/>
          </a:p>
        </p:txBody>
      </p:sp>
      <p:sp>
        <p:nvSpPr>
          <p:cNvPr id="4" name="スライド番号プレースホルダー 3">
            <a:extLst>
              <a:ext uri="{FF2B5EF4-FFF2-40B4-BE49-F238E27FC236}">
                <a16:creationId xmlns:a16="http://schemas.microsoft.com/office/drawing/2014/main" id="{DBF04308-2B3E-BC8A-B586-29C4E9F5CC29}"/>
              </a:ext>
            </a:extLst>
          </p:cNvPr>
          <p:cNvSpPr>
            <a:spLocks noGrp="1"/>
          </p:cNvSpPr>
          <p:nvPr>
            <p:ph type="sldNum" sz="quarter" idx="12"/>
          </p:nvPr>
        </p:nvSpPr>
        <p:spPr/>
        <p:txBody>
          <a:bodyPr/>
          <a:lstStyle/>
          <a:p>
            <a:fld id="{B16735D3-C9E7-F649-AF37-A9D08763696D}" type="slidenum">
              <a:rPr lang="ja-JP" altLang="en-US" smtClean="0"/>
              <a:pPr/>
              <a:t>12</a:t>
            </a:fld>
            <a:endParaRPr lang="ja-JP" altLang="en-US"/>
          </a:p>
        </p:txBody>
      </p:sp>
      <p:pic>
        <p:nvPicPr>
          <p:cNvPr id="5" name="図 4">
            <a:extLst>
              <a:ext uri="{FF2B5EF4-FFF2-40B4-BE49-F238E27FC236}">
                <a16:creationId xmlns:a16="http://schemas.microsoft.com/office/drawing/2014/main" id="{6C50A6FC-C810-9401-2961-9BA7428DC59A}"/>
              </a:ext>
            </a:extLst>
          </p:cNvPr>
          <p:cNvPicPr>
            <a:picLocks noChangeAspect="1"/>
          </p:cNvPicPr>
          <p:nvPr/>
        </p:nvPicPr>
        <p:blipFill>
          <a:blip r:embed="rId3"/>
          <a:srcRect t="54627"/>
          <a:stretch>
            <a:fillRect/>
          </a:stretch>
        </p:blipFill>
        <p:spPr>
          <a:xfrm>
            <a:off x="396000" y="4572000"/>
            <a:ext cx="8352000" cy="1733882"/>
          </a:xfrm>
          <a:prstGeom prst="rect">
            <a:avLst/>
          </a:prstGeom>
        </p:spPr>
      </p:pic>
      <p:sp>
        <p:nvSpPr>
          <p:cNvPr id="6" name="右矢印 5">
            <a:extLst>
              <a:ext uri="{FF2B5EF4-FFF2-40B4-BE49-F238E27FC236}">
                <a16:creationId xmlns:a16="http://schemas.microsoft.com/office/drawing/2014/main" id="{13F5AD85-5454-9D20-0AC5-545B2F8C2354}"/>
              </a:ext>
            </a:extLst>
          </p:cNvPr>
          <p:cNvSpPr/>
          <p:nvPr/>
        </p:nvSpPr>
        <p:spPr>
          <a:xfrm>
            <a:off x="1257300" y="4261478"/>
            <a:ext cx="3828578" cy="190500"/>
          </a:xfrm>
          <a:prstGeom prst="rightArrow">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7" name="右矢印 6">
            <a:extLst>
              <a:ext uri="{FF2B5EF4-FFF2-40B4-BE49-F238E27FC236}">
                <a16:creationId xmlns:a16="http://schemas.microsoft.com/office/drawing/2014/main" id="{EC9A2283-7624-2A16-F62E-FF2973BC5CE5}"/>
              </a:ext>
            </a:extLst>
          </p:cNvPr>
          <p:cNvSpPr/>
          <p:nvPr/>
        </p:nvSpPr>
        <p:spPr>
          <a:xfrm>
            <a:off x="5170817" y="4261478"/>
            <a:ext cx="1891622" cy="190500"/>
          </a:xfrm>
          <a:prstGeom prst="rightArrow">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右矢印 8">
            <a:extLst>
              <a:ext uri="{FF2B5EF4-FFF2-40B4-BE49-F238E27FC236}">
                <a16:creationId xmlns:a16="http://schemas.microsoft.com/office/drawing/2014/main" id="{0C941C6D-31DC-68FF-5690-4470B8CC8167}"/>
              </a:ext>
            </a:extLst>
          </p:cNvPr>
          <p:cNvSpPr/>
          <p:nvPr/>
        </p:nvSpPr>
        <p:spPr>
          <a:xfrm>
            <a:off x="7147378" y="4261478"/>
            <a:ext cx="1461363" cy="190500"/>
          </a:xfrm>
          <a:prstGeom prst="rightArrow">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0" name="テキスト ボックス 9">
            <a:extLst>
              <a:ext uri="{FF2B5EF4-FFF2-40B4-BE49-F238E27FC236}">
                <a16:creationId xmlns:a16="http://schemas.microsoft.com/office/drawing/2014/main" id="{E56FBA9F-423D-F720-2F56-7413D4D81D08}"/>
              </a:ext>
            </a:extLst>
          </p:cNvPr>
          <p:cNvSpPr txBox="1"/>
          <p:nvPr/>
        </p:nvSpPr>
        <p:spPr>
          <a:xfrm>
            <a:off x="2747519" y="3874238"/>
            <a:ext cx="848139" cy="369332"/>
          </a:xfrm>
          <a:prstGeom prst="rect">
            <a:avLst/>
          </a:prstGeom>
          <a:noFill/>
        </p:spPr>
        <p:txBody>
          <a:bodyPr wrap="square" rtlCol="0">
            <a:spAutoFit/>
          </a:bodyPr>
          <a:lstStyle/>
          <a:p>
            <a:pPr algn="ctr"/>
            <a:r>
              <a:rPr kumimoji="1" lang="en-US" altLang="ja-JP" b="1" dirty="0">
                <a:solidFill>
                  <a:schemeClr val="accent2"/>
                </a:solidFill>
              </a:rPr>
              <a:t>Step1</a:t>
            </a:r>
            <a:endParaRPr kumimoji="1" lang="ja-JP" altLang="en-US" b="1">
              <a:solidFill>
                <a:schemeClr val="accent2"/>
              </a:solidFill>
            </a:endParaRPr>
          </a:p>
        </p:txBody>
      </p:sp>
      <p:sp>
        <p:nvSpPr>
          <p:cNvPr id="11" name="テキスト ボックス 10">
            <a:extLst>
              <a:ext uri="{FF2B5EF4-FFF2-40B4-BE49-F238E27FC236}">
                <a16:creationId xmlns:a16="http://schemas.microsoft.com/office/drawing/2014/main" id="{78C8E5ED-8A06-0E11-903E-D18193AFAB98}"/>
              </a:ext>
            </a:extLst>
          </p:cNvPr>
          <p:cNvSpPr txBox="1"/>
          <p:nvPr/>
        </p:nvSpPr>
        <p:spPr>
          <a:xfrm>
            <a:off x="5738825" y="3874238"/>
            <a:ext cx="848139" cy="369332"/>
          </a:xfrm>
          <a:prstGeom prst="rect">
            <a:avLst/>
          </a:prstGeom>
          <a:noFill/>
        </p:spPr>
        <p:txBody>
          <a:bodyPr wrap="square" rtlCol="0">
            <a:spAutoFit/>
          </a:bodyPr>
          <a:lstStyle/>
          <a:p>
            <a:pPr algn="ctr"/>
            <a:r>
              <a:rPr kumimoji="1" lang="en-US" altLang="ja-JP" b="1" dirty="0">
                <a:solidFill>
                  <a:schemeClr val="accent4"/>
                </a:solidFill>
              </a:rPr>
              <a:t>Step2</a:t>
            </a:r>
            <a:endParaRPr kumimoji="1" lang="ja-JP" altLang="en-US" b="1">
              <a:solidFill>
                <a:schemeClr val="accent4"/>
              </a:solidFill>
            </a:endParaRPr>
          </a:p>
        </p:txBody>
      </p:sp>
      <p:sp>
        <p:nvSpPr>
          <p:cNvPr id="12" name="テキスト ボックス 11">
            <a:extLst>
              <a:ext uri="{FF2B5EF4-FFF2-40B4-BE49-F238E27FC236}">
                <a16:creationId xmlns:a16="http://schemas.microsoft.com/office/drawing/2014/main" id="{D13F5A1F-18D1-1AED-382C-A2A7F7C7F390}"/>
              </a:ext>
            </a:extLst>
          </p:cNvPr>
          <p:cNvSpPr txBox="1"/>
          <p:nvPr/>
        </p:nvSpPr>
        <p:spPr>
          <a:xfrm>
            <a:off x="7453989" y="3874238"/>
            <a:ext cx="848139" cy="369332"/>
          </a:xfrm>
          <a:prstGeom prst="rect">
            <a:avLst/>
          </a:prstGeom>
          <a:noFill/>
        </p:spPr>
        <p:txBody>
          <a:bodyPr wrap="square" rtlCol="0">
            <a:spAutoFit/>
          </a:bodyPr>
          <a:lstStyle/>
          <a:p>
            <a:pPr algn="ctr"/>
            <a:r>
              <a:rPr kumimoji="1" lang="en-US" altLang="ja-JP" b="1" dirty="0">
                <a:solidFill>
                  <a:schemeClr val="accent3"/>
                </a:solidFill>
              </a:rPr>
              <a:t>Step3</a:t>
            </a:r>
            <a:endParaRPr kumimoji="1" lang="ja-JP" altLang="en-US" b="1">
              <a:solidFill>
                <a:schemeClr val="accent3"/>
              </a:solidFill>
            </a:endParaRPr>
          </a:p>
        </p:txBody>
      </p:sp>
      <p:sp>
        <p:nvSpPr>
          <p:cNvPr id="13" name="角丸四角形 12">
            <a:extLst>
              <a:ext uri="{FF2B5EF4-FFF2-40B4-BE49-F238E27FC236}">
                <a16:creationId xmlns:a16="http://schemas.microsoft.com/office/drawing/2014/main" id="{CC2ED5C1-DC76-5BDD-9C03-3B2CE10DEC83}"/>
              </a:ext>
            </a:extLst>
          </p:cNvPr>
          <p:cNvSpPr/>
          <p:nvPr/>
        </p:nvSpPr>
        <p:spPr>
          <a:xfrm>
            <a:off x="4050568" y="1796076"/>
            <a:ext cx="185530" cy="278295"/>
          </a:xfrm>
          <a:prstGeom prst="round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4" name="角丸四角形 13">
            <a:extLst>
              <a:ext uri="{FF2B5EF4-FFF2-40B4-BE49-F238E27FC236}">
                <a16:creationId xmlns:a16="http://schemas.microsoft.com/office/drawing/2014/main" id="{BB4A241F-6D94-8AF5-F293-5CDCAA8E0A71}"/>
              </a:ext>
            </a:extLst>
          </p:cNvPr>
          <p:cNvSpPr/>
          <p:nvPr/>
        </p:nvSpPr>
        <p:spPr>
          <a:xfrm>
            <a:off x="4316591" y="1796076"/>
            <a:ext cx="185530" cy="278295"/>
          </a:xfrm>
          <a:prstGeom prst="roundRect">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5" name="角丸四角形 14">
            <a:extLst>
              <a:ext uri="{FF2B5EF4-FFF2-40B4-BE49-F238E27FC236}">
                <a16:creationId xmlns:a16="http://schemas.microsoft.com/office/drawing/2014/main" id="{62CEC9FA-7F68-F169-CA3F-86700CBF6F01}"/>
              </a:ext>
            </a:extLst>
          </p:cNvPr>
          <p:cNvSpPr/>
          <p:nvPr/>
        </p:nvSpPr>
        <p:spPr>
          <a:xfrm>
            <a:off x="3075025" y="2255101"/>
            <a:ext cx="185530" cy="278295"/>
          </a:xfrm>
          <a:prstGeom prst="roundRect">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6" name="角丸四角形 15">
            <a:extLst>
              <a:ext uri="{FF2B5EF4-FFF2-40B4-BE49-F238E27FC236}">
                <a16:creationId xmlns:a16="http://schemas.microsoft.com/office/drawing/2014/main" id="{3E1BFB47-CDD1-EDF6-07F3-3012FD5FBD54}"/>
              </a:ext>
            </a:extLst>
          </p:cNvPr>
          <p:cNvSpPr/>
          <p:nvPr/>
        </p:nvSpPr>
        <p:spPr>
          <a:xfrm>
            <a:off x="3330602" y="2255101"/>
            <a:ext cx="185530" cy="278295"/>
          </a:xfrm>
          <a:prstGeom prst="roundRect">
            <a:avLst/>
          </a:prstGeom>
          <a:solidFill>
            <a:srgbClr val="E90000"/>
          </a:solidFill>
          <a:ln w="38100">
            <a:solidFill>
              <a:srgbClr val="6B0705"/>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7" name="角丸四角形 16">
            <a:extLst>
              <a:ext uri="{FF2B5EF4-FFF2-40B4-BE49-F238E27FC236}">
                <a16:creationId xmlns:a16="http://schemas.microsoft.com/office/drawing/2014/main" id="{A95BFC83-2CA6-9A87-41E3-580BA09D099C}"/>
              </a:ext>
            </a:extLst>
          </p:cNvPr>
          <p:cNvSpPr/>
          <p:nvPr/>
        </p:nvSpPr>
        <p:spPr>
          <a:xfrm>
            <a:off x="3586179" y="2255100"/>
            <a:ext cx="185530" cy="278295"/>
          </a:xfrm>
          <a:prstGeom prst="round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8" name="角丸四角形 17">
            <a:extLst>
              <a:ext uri="{FF2B5EF4-FFF2-40B4-BE49-F238E27FC236}">
                <a16:creationId xmlns:a16="http://schemas.microsoft.com/office/drawing/2014/main" id="{7B1CDC4E-63E7-DD09-D710-E89692E44CD6}"/>
              </a:ext>
            </a:extLst>
          </p:cNvPr>
          <p:cNvSpPr/>
          <p:nvPr/>
        </p:nvSpPr>
        <p:spPr>
          <a:xfrm>
            <a:off x="4648642" y="2750482"/>
            <a:ext cx="185530" cy="278295"/>
          </a:xfrm>
          <a:prstGeom prst="round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9" name="角丸四角形 18">
            <a:extLst>
              <a:ext uri="{FF2B5EF4-FFF2-40B4-BE49-F238E27FC236}">
                <a16:creationId xmlns:a16="http://schemas.microsoft.com/office/drawing/2014/main" id="{9608E22D-F961-292D-EB02-26A7A24681D5}"/>
              </a:ext>
            </a:extLst>
          </p:cNvPr>
          <p:cNvSpPr/>
          <p:nvPr/>
        </p:nvSpPr>
        <p:spPr>
          <a:xfrm>
            <a:off x="4900348" y="2750482"/>
            <a:ext cx="185530" cy="278295"/>
          </a:xfrm>
          <a:prstGeom prst="roundRect">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0" name="角丸四角形 19">
            <a:extLst>
              <a:ext uri="{FF2B5EF4-FFF2-40B4-BE49-F238E27FC236}">
                <a16:creationId xmlns:a16="http://schemas.microsoft.com/office/drawing/2014/main" id="{C8A0759F-E588-498A-9DC9-2218F62128B6}"/>
              </a:ext>
            </a:extLst>
          </p:cNvPr>
          <p:cNvSpPr/>
          <p:nvPr/>
        </p:nvSpPr>
        <p:spPr>
          <a:xfrm>
            <a:off x="5152054" y="2750482"/>
            <a:ext cx="185530" cy="278295"/>
          </a:xfrm>
          <a:prstGeom prst="round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1" name="角丸四角形 20">
            <a:extLst>
              <a:ext uri="{FF2B5EF4-FFF2-40B4-BE49-F238E27FC236}">
                <a16:creationId xmlns:a16="http://schemas.microsoft.com/office/drawing/2014/main" id="{25224D43-F084-CD77-4A78-D1D147D19E64}"/>
              </a:ext>
            </a:extLst>
          </p:cNvPr>
          <p:cNvSpPr/>
          <p:nvPr/>
        </p:nvSpPr>
        <p:spPr>
          <a:xfrm>
            <a:off x="5403760" y="2750481"/>
            <a:ext cx="185530" cy="278295"/>
          </a:xfrm>
          <a:prstGeom prst="roundRect">
            <a:avLst/>
          </a:prstGeom>
          <a:solidFill>
            <a:schemeClr val="tx2">
              <a:lumMod val="20000"/>
              <a:lumOff val="80000"/>
            </a:schemeClr>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27" name="カメラ 26">
            <a:extLst>
              <a:ext uri="{FF2B5EF4-FFF2-40B4-BE49-F238E27FC236}">
                <a16:creationId xmlns:a16="http://schemas.microsoft.com/office/drawing/2014/main" id="{321E8476-A20A-64AB-5CCE-5F65D63D3CE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268500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EB7A-6406-C621-3A0A-3F740BF6F4F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E8CDF7D-ACB7-27A8-11B7-CE2B986B8BA9}"/>
              </a:ext>
            </a:extLst>
          </p:cNvPr>
          <p:cNvSpPr>
            <a:spLocks noGrp="1"/>
          </p:cNvSpPr>
          <p:nvPr>
            <p:ph type="title"/>
          </p:nvPr>
        </p:nvSpPr>
        <p:spPr/>
        <p:txBody>
          <a:bodyPr/>
          <a:lstStyle/>
          <a:p>
            <a:r>
              <a:rPr lang="en-US" altLang="ja-JP" dirty="0"/>
              <a:t>4-1.</a:t>
            </a:r>
            <a:r>
              <a:rPr kumimoji="1" lang="en-US" altLang="ja-JP" dirty="0"/>
              <a:t> Exploring How To V</a:t>
            </a:r>
            <a:r>
              <a:rPr lang="en-US" altLang="ja-JP" dirty="0"/>
              <a:t>alidate</a:t>
            </a:r>
            <a:endParaRPr kumimoji="1" lang="ja-JP" altLang="en-US"/>
          </a:p>
        </p:txBody>
      </p:sp>
      <p:sp>
        <p:nvSpPr>
          <p:cNvPr id="4" name="スライド番号プレースホルダー 3">
            <a:extLst>
              <a:ext uri="{FF2B5EF4-FFF2-40B4-BE49-F238E27FC236}">
                <a16:creationId xmlns:a16="http://schemas.microsoft.com/office/drawing/2014/main" id="{0F16E612-D69D-C16E-54D5-0A0503468B49}"/>
              </a:ext>
            </a:extLst>
          </p:cNvPr>
          <p:cNvSpPr>
            <a:spLocks noGrp="1"/>
          </p:cNvSpPr>
          <p:nvPr>
            <p:ph type="sldNum" sz="quarter" idx="12"/>
          </p:nvPr>
        </p:nvSpPr>
        <p:spPr/>
        <p:txBody>
          <a:bodyPr/>
          <a:lstStyle/>
          <a:p>
            <a:fld id="{B16735D3-C9E7-F649-AF37-A9D08763696D}" type="slidenum">
              <a:rPr lang="ja-JP" altLang="en-US" smtClean="0"/>
              <a:pPr/>
              <a:t>13</a:t>
            </a:fld>
            <a:endParaRPr lang="ja-JP" altLang="en-US"/>
          </a:p>
        </p:txBody>
      </p:sp>
      <p:pic>
        <p:nvPicPr>
          <p:cNvPr id="6" name="図 5">
            <a:extLst>
              <a:ext uri="{FF2B5EF4-FFF2-40B4-BE49-F238E27FC236}">
                <a16:creationId xmlns:a16="http://schemas.microsoft.com/office/drawing/2014/main" id="{F0203FEA-E77C-CB6E-E736-6C831D8C2761}"/>
              </a:ext>
            </a:extLst>
          </p:cNvPr>
          <p:cNvPicPr>
            <a:picLocks noChangeAspect="1"/>
          </p:cNvPicPr>
          <p:nvPr/>
        </p:nvPicPr>
        <p:blipFill>
          <a:blip r:embed="rId3"/>
          <a:stretch>
            <a:fillRect/>
          </a:stretch>
        </p:blipFill>
        <p:spPr>
          <a:xfrm>
            <a:off x="685800" y="4411786"/>
            <a:ext cx="7772400" cy="1820999"/>
          </a:xfrm>
          <a:prstGeom prst="rect">
            <a:avLst/>
          </a:prstGeom>
        </p:spPr>
      </p:pic>
      <p:cxnSp>
        <p:nvCxnSpPr>
          <p:cNvPr id="10" name="直線矢印コネクタ 9">
            <a:extLst>
              <a:ext uri="{FF2B5EF4-FFF2-40B4-BE49-F238E27FC236}">
                <a16:creationId xmlns:a16="http://schemas.microsoft.com/office/drawing/2014/main" id="{EB422587-3E20-EFFC-A14F-85A60D864360}"/>
              </a:ext>
            </a:extLst>
          </p:cNvPr>
          <p:cNvCxnSpPr>
            <a:cxnSpLocks/>
          </p:cNvCxnSpPr>
          <p:nvPr/>
        </p:nvCxnSpPr>
        <p:spPr>
          <a:xfrm>
            <a:off x="3461893" y="4188279"/>
            <a:ext cx="0" cy="2235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CC7FA6A3-7D75-E5CE-2BCA-43D839250116}"/>
              </a:ext>
            </a:extLst>
          </p:cNvPr>
          <p:cNvCxnSpPr>
            <a:cxnSpLocks/>
          </p:cNvCxnSpPr>
          <p:nvPr/>
        </p:nvCxnSpPr>
        <p:spPr>
          <a:xfrm>
            <a:off x="6333001" y="4188279"/>
            <a:ext cx="0" cy="2235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0764CE21-9F63-A370-2BD8-FEF44A520518}"/>
              </a:ext>
            </a:extLst>
          </p:cNvPr>
          <p:cNvSpPr txBox="1"/>
          <p:nvPr/>
        </p:nvSpPr>
        <p:spPr>
          <a:xfrm>
            <a:off x="5295558" y="3919142"/>
            <a:ext cx="1257299" cy="307777"/>
          </a:xfrm>
          <a:prstGeom prst="rect">
            <a:avLst/>
          </a:prstGeom>
          <a:noFill/>
        </p:spPr>
        <p:txBody>
          <a:bodyPr wrap="square" rtlCol="0">
            <a:spAutoFit/>
          </a:bodyPr>
          <a:lstStyle/>
          <a:p>
            <a:pPr algn="ctr"/>
            <a:r>
              <a:rPr lang="en-US" altLang="ja-JP" sz="1400" b="1" dirty="0">
                <a:solidFill>
                  <a:srgbClr val="FF0000"/>
                </a:solidFill>
              </a:rPr>
              <a:t>Second Edit</a:t>
            </a:r>
            <a:endParaRPr kumimoji="1" lang="ja-JP" altLang="en-US" sz="1400" b="1">
              <a:solidFill>
                <a:srgbClr val="FF0000"/>
              </a:solidFill>
            </a:endParaRPr>
          </a:p>
        </p:txBody>
      </p:sp>
      <p:sp>
        <p:nvSpPr>
          <p:cNvPr id="19" name="テキスト ボックス 18">
            <a:extLst>
              <a:ext uri="{FF2B5EF4-FFF2-40B4-BE49-F238E27FC236}">
                <a16:creationId xmlns:a16="http://schemas.microsoft.com/office/drawing/2014/main" id="{2CFBCE2E-5204-86CA-0627-EE911EC17B22}"/>
              </a:ext>
            </a:extLst>
          </p:cNvPr>
          <p:cNvSpPr txBox="1"/>
          <p:nvPr/>
        </p:nvSpPr>
        <p:spPr>
          <a:xfrm>
            <a:off x="2833243" y="3919143"/>
            <a:ext cx="1257299" cy="307777"/>
          </a:xfrm>
          <a:prstGeom prst="rect">
            <a:avLst/>
          </a:prstGeom>
          <a:noFill/>
        </p:spPr>
        <p:txBody>
          <a:bodyPr wrap="square" rtlCol="0">
            <a:spAutoFit/>
          </a:bodyPr>
          <a:lstStyle/>
          <a:p>
            <a:pPr algn="ctr"/>
            <a:r>
              <a:rPr kumimoji="1" lang="en-US" altLang="ja-JP" sz="1400" b="1" dirty="0">
                <a:solidFill>
                  <a:srgbClr val="FF0000"/>
                </a:solidFill>
              </a:rPr>
              <a:t>First Edit</a:t>
            </a:r>
            <a:endParaRPr kumimoji="1" lang="ja-JP" altLang="en-US" sz="1400" b="1">
              <a:solidFill>
                <a:srgbClr val="FF0000"/>
              </a:solidFill>
            </a:endParaRPr>
          </a:p>
        </p:txBody>
      </p:sp>
      <p:cxnSp>
        <p:nvCxnSpPr>
          <p:cNvPr id="20" name="直線矢印コネクタ 19">
            <a:extLst>
              <a:ext uri="{FF2B5EF4-FFF2-40B4-BE49-F238E27FC236}">
                <a16:creationId xmlns:a16="http://schemas.microsoft.com/office/drawing/2014/main" id="{094A7B01-48A1-E388-D706-6F419CFCAD52}"/>
              </a:ext>
            </a:extLst>
          </p:cNvPr>
          <p:cNvCxnSpPr>
            <a:cxnSpLocks/>
          </p:cNvCxnSpPr>
          <p:nvPr/>
        </p:nvCxnSpPr>
        <p:spPr>
          <a:xfrm>
            <a:off x="6661533" y="4188279"/>
            <a:ext cx="0" cy="2235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E79BEAC7-5B9D-49EC-0102-F3C221A31AB5}"/>
              </a:ext>
            </a:extLst>
          </p:cNvPr>
          <p:cNvCxnSpPr>
            <a:cxnSpLocks/>
          </p:cNvCxnSpPr>
          <p:nvPr/>
        </p:nvCxnSpPr>
        <p:spPr>
          <a:xfrm>
            <a:off x="6996813" y="4188279"/>
            <a:ext cx="0" cy="2235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B6337B12-88AB-8AE9-160B-93C5A3D82050}"/>
              </a:ext>
            </a:extLst>
          </p:cNvPr>
          <p:cNvCxnSpPr>
            <a:cxnSpLocks/>
          </p:cNvCxnSpPr>
          <p:nvPr/>
        </p:nvCxnSpPr>
        <p:spPr>
          <a:xfrm>
            <a:off x="7430566" y="4188279"/>
            <a:ext cx="0" cy="2235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グラフィックス 23" descr="プログラマー男性 単色塗りつぶし">
            <a:extLst>
              <a:ext uri="{FF2B5EF4-FFF2-40B4-BE49-F238E27FC236}">
                <a16:creationId xmlns:a16="http://schemas.microsoft.com/office/drawing/2014/main" id="{431CB12C-1223-FADE-AFFE-F01B4C0660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0652" y="2794163"/>
            <a:ext cx="1257299" cy="1257299"/>
          </a:xfrm>
          <a:prstGeom prst="rect">
            <a:avLst/>
          </a:prstGeom>
        </p:spPr>
      </p:pic>
      <p:sp>
        <p:nvSpPr>
          <p:cNvPr id="25" name="四角形吹き出し 24">
            <a:extLst>
              <a:ext uri="{FF2B5EF4-FFF2-40B4-BE49-F238E27FC236}">
                <a16:creationId xmlns:a16="http://schemas.microsoft.com/office/drawing/2014/main" id="{19FF82C6-1D5B-5310-C0F7-3B7A82F3A7BE}"/>
              </a:ext>
            </a:extLst>
          </p:cNvPr>
          <p:cNvSpPr/>
          <p:nvPr/>
        </p:nvSpPr>
        <p:spPr>
          <a:xfrm>
            <a:off x="2637099" y="3063705"/>
            <a:ext cx="5887775" cy="718214"/>
          </a:xfrm>
          <a:prstGeom prst="wedgeRectCallout">
            <a:avLst>
              <a:gd name="adj1" fmla="val -55140"/>
              <a:gd name="adj2" fmla="val -21804"/>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r>
              <a:rPr lang="ja-JP" altLang="ja-JP" sz="2000">
                <a:solidFill>
                  <a:schemeClr val="tx1"/>
                </a:solidFill>
              </a:rPr>
              <a:t>Isn’t </a:t>
            </a:r>
            <a:r>
              <a:rPr lang="en-US" altLang="ja-JP" sz="2000" dirty="0">
                <a:solidFill>
                  <a:schemeClr val="tx1"/>
                </a:solidFill>
              </a:rPr>
              <a:t>it</a:t>
            </a:r>
            <a:r>
              <a:rPr lang="ja-JP" altLang="ja-JP" sz="2000">
                <a:solidFill>
                  <a:schemeClr val="tx1"/>
                </a:solidFill>
              </a:rPr>
              <a:t> </a:t>
            </a:r>
            <a:r>
              <a:rPr lang="en-US" altLang="ja-JP" sz="2000" dirty="0">
                <a:solidFill>
                  <a:schemeClr val="tx1"/>
                </a:solidFill>
              </a:rPr>
              <a:t>taking too long</a:t>
            </a:r>
            <a:r>
              <a:rPr lang="ja-JP" altLang="ja-JP" sz="2000">
                <a:solidFill>
                  <a:schemeClr val="tx1"/>
                </a:solidFill>
              </a:rPr>
              <a:t> </a:t>
            </a:r>
            <a:r>
              <a:rPr lang="en-US" altLang="ja-JP" sz="2000" dirty="0">
                <a:solidFill>
                  <a:schemeClr val="tx1"/>
                </a:solidFill>
              </a:rPr>
              <a:t>for AI to</a:t>
            </a:r>
            <a:br>
              <a:rPr lang="en-US" altLang="ja-JP" sz="2000" dirty="0">
                <a:solidFill>
                  <a:schemeClr val="tx1"/>
                </a:solidFill>
              </a:rPr>
            </a:br>
            <a:r>
              <a:rPr lang="ja-JP" altLang="ja-JP" sz="2000">
                <a:solidFill>
                  <a:schemeClr val="tx1"/>
                </a:solidFill>
              </a:rPr>
              <a:t>understand the </a:t>
            </a:r>
            <a:r>
              <a:rPr lang="en-US" altLang="ja-JP" sz="2000" dirty="0">
                <a:solidFill>
                  <a:schemeClr val="tx1"/>
                </a:solidFill>
              </a:rPr>
              <a:t>validation</a:t>
            </a:r>
            <a:r>
              <a:rPr lang="ja-JP" altLang="ja-JP" sz="2000">
                <a:solidFill>
                  <a:schemeClr val="tx1"/>
                </a:solidFill>
              </a:rPr>
              <a:t> </a:t>
            </a:r>
            <a:r>
              <a:rPr lang="en-US" altLang="ja-JP" sz="2000" dirty="0">
                <a:solidFill>
                  <a:schemeClr val="tx1"/>
                </a:solidFill>
              </a:rPr>
              <a:t>approach (e.g. testing)</a:t>
            </a:r>
            <a:r>
              <a:rPr lang="ja-JP" altLang="ja-JP" sz="2000">
                <a:solidFill>
                  <a:schemeClr val="tx1"/>
                </a:solidFill>
              </a:rPr>
              <a:t>?</a:t>
            </a:r>
          </a:p>
        </p:txBody>
      </p:sp>
      <p:sp>
        <p:nvSpPr>
          <p:cNvPr id="8" name="テキスト ボックス 7">
            <a:extLst>
              <a:ext uri="{FF2B5EF4-FFF2-40B4-BE49-F238E27FC236}">
                <a16:creationId xmlns:a16="http://schemas.microsoft.com/office/drawing/2014/main" id="{E6452CFB-C902-FDA7-000E-CCB493F3348C}"/>
              </a:ext>
            </a:extLst>
          </p:cNvPr>
          <p:cNvSpPr txBox="1"/>
          <p:nvPr/>
        </p:nvSpPr>
        <p:spPr>
          <a:xfrm>
            <a:off x="467907" y="1732390"/>
            <a:ext cx="8791840" cy="830997"/>
          </a:xfrm>
          <a:prstGeom prst="rect">
            <a:avLst/>
          </a:prstGeom>
          <a:noFill/>
        </p:spPr>
        <p:txBody>
          <a:bodyPr wrap="square" rtlCol="0">
            <a:spAutoFit/>
          </a:bodyPr>
          <a:lstStyle/>
          <a:p>
            <a:r>
              <a:rPr lang="ja-JP" altLang="ja-JP" sz="2400"/>
              <a:t>Agent ATO can show when the agent is taking m</a:t>
            </a:r>
            <a:r>
              <a:rPr lang="en-US" altLang="ja-JP" sz="2400" dirty="0"/>
              <a:t>any</a:t>
            </a:r>
            <a:r>
              <a:rPr lang="ja-JP" altLang="ja-JP" sz="2400"/>
              <a:t> </a:t>
            </a:r>
            <a:r>
              <a:rPr lang="en-US" altLang="ja-JP" sz="2400" dirty="0"/>
              <a:t>actions</a:t>
            </a:r>
            <a:r>
              <a:rPr lang="ja-JP" altLang="ja-JP" sz="2400"/>
              <a:t>, and at what part of the bug fixing process</a:t>
            </a:r>
            <a:r>
              <a:rPr lang="en-US" altLang="ja-JP" sz="2400" dirty="0"/>
              <a:t>.</a:t>
            </a:r>
            <a:endParaRPr kumimoji="1" lang="ja-JP" altLang="en-US" sz="2400"/>
          </a:p>
        </p:txBody>
      </p:sp>
      <p:pic>
        <p:nvPicPr>
          <p:cNvPr id="12" name="グラフィックス 11" descr="電球 単色塗りつぶし">
            <a:extLst>
              <a:ext uri="{FF2B5EF4-FFF2-40B4-BE49-F238E27FC236}">
                <a16:creationId xmlns:a16="http://schemas.microsoft.com/office/drawing/2014/main" id="{2B1F7721-31AD-D668-6D3E-0FF9AD42FC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599741">
            <a:off x="1684341" y="2720958"/>
            <a:ext cx="804550" cy="804550"/>
          </a:xfrm>
          <a:prstGeom prst="rect">
            <a:avLst/>
          </a:prstGeom>
        </p:spPr>
      </p:pic>
      <p:sp>
        <p:nvSpPr>
          <p:cNvPr id="15" name="右矢印 14">
            <a:extLst>
              <a:ext uri="{FF2B5EF4-FFF2-40B4-BE49-F238E27FC236}">
                <a16:creationId xmlns:a16="http://schemas.microsoft.com/office/drawing/2014/main" id="{781B72D9-26C2-68C5-B896-AE2167B87DFA}"/>
              </a:ext>
            </a:extLst>
          </p:cNvPr>
          <p:cNvSpPr/>
          <p:nvPr/>
        </p:nvSpPr>
        <p:spPr>
          <a:xfrm>
            <a:off x="2833243" y="6322401"/>
            <a:ext cx="5022870" cy="175599"/>
          </a:xfrm>
          <a:prstGeom prst="rightArrow">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6" name="テキスト ボックス 15">
            <a:extLst>
              <a:ext uri="{FF2B5EF4-FFF2-40B4-BE49-F238E27FC236}">
                <a16:creationId xmlns:a16="http://schemas.microsoft.com/office/drawing/2014/main" id="{5320B789-06E8-1DF3-5941-2DEBCDCDE99C}"/>
              </a:ext>
            </a:extLst>
          </p:cNvPr>
          <p:cNvSpPr txBox="1"/>
          <p:nvPr/>
        </p:nvSpPr>
        <p:spPr>
          <a:xfrm>
            <a:off x="3461892" y="6420726"/>
            <a:ext cx="848139" cy="369332"/>
          </a:xfrm>
          <a:prstGeom prst="rect">
            <a:avLst/>
          </a:prstGeom>
          <a:noFill/>
        </p:spPr>
        <p:txBody>
          <a:bodyPr wrap="square" rtlCol="0">
            <a:spAutoFit/>
          </a:bodyPr>
          <a:lstStyle/>
          <a:p>
            <a:pPr algn="ctr"/>
            <a:r>
              <a:rPr kumimoji="1" lang="en-US" altLang="ja-JP" b="1" dirty="0">
                <a:solidFill>
                  <a:schemeClr val="accent4"/>
                </a:solidFill>
              </a:rPr>
              <a:t>Step2</a:t>
            </a:r>
            <a:endParaRPr kumimoji="1" lang="ja-JP" altLang="en-US" b="1">
              <a:solidFill>
                <a:schemeClr val="accent4"/>
              </a:solidFill>
            </a:endParaRPr>
          </a:p>
        </p:txBody>
      </p:sp>
      <p:sp>
        <p:nvSpPr>
          <p:cNvPr id="17" name="角丸四角形 16">
            <a:extLst>
              <a:ext uri="{FF2B5EF4-FFF2-40B4-BE49-F238E27FC236}">
                <a16:creationId xmlns:a16="http://schemas.microsoft.com/office/drawing/2014/main" id="{C46B9A66-D30A-4A38-EF6F-01B76012BC92}"/>
              </a:ext>
            </a:extLst>
          </p:cNvPr>
          <p:cNvSpPr/>
          <p:nvPr/>
        </p:nvSpPr>
        <p:spPr>
          <a:xfrm>
            <a:off x="4310031" y="6518602"/>
            <a:ext cx="185530" cy="278295"/>
          </a:xfrm>
          <a:prstGeom prst="roundRect">
            <a:avLst/>
          </a:prstGeom>
          <a:solidFill>
            <a:schemeClr val="accent4"/>
          </a:solid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3" name="角丸四角形 22">
            <a:extLst>
              <a:ext uri="{FF2B5EF4-FFF2-40B4-BE49-F238E27FC236}">
                <a16:creationId xmlns:a16="http://schemas.microsoft.com/office/drawing/2014/main" id="{BB77DFB0-712C-4E54-2B5B-839F7A8D0DA4}"/>
              </a:ext>
            </a:extLst>
          </p:cNvPr>
          <p:cNvSpPr/>
          <p:nvPr/>
        </p:nvSpPr>
        <p:spPr>
          <a:xfrm>
            <a:off x="4565608" y="6518602"/>
            <a:ext cx="185530" cy="278295"/>
          </a:xfrm>
          <a:prstGeom prst="roundRect">
            <a:avLst/>
          </a:prstGeom>
          <a:solidFill>
            <a:srgbClr val="E90000"/>
          </a:solidFill>
          <a:ln w="38100">
            <a:solidFill>
              <a:srgbClr val="6B0705"/>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6" name="角丸四角形 25">
            <a:extLst>
              <a:ext uri="{FF2B5EF4-FFF2-40B4-BE49-F238E27FC236}">
                <a16:creationId xmlns:a16="http://schemas.microsoft.com/office/drawing/2014/main" id="{E40169D9-C49F-4F4B-AC3A-D4C0236DF5EF}"/>
              </a:ext>
            </a:extLst>
          </p:cNvPr>
          <p:cNvSpPr/>
          <p:nvPr/>
        </p:nvSpPr>
        <p:spPr>
          <a:xfrm>
            <a:off x="4821185" y="6518601"/>
            <a:ext cx="185530" cy="278295"/>
          </a:xfrm>
          <a:prstGeom prst="round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28" name="カメラ 27">
            <a:extLst>
              <a:ext uri="{FF2B5EF4-FFF2-40B4-BE49-F238E27FC236}">
                <a16:creationId xmlns:a16="http://schemas.microsoft.com/office/drawing/2014/main" id="{21B9F41C-8FD0-1C3A-FFD5-005D209B789C}"/>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3085237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01067-EC79-CE35-6F2C-EFBAB63239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F89408E-2F51-BBFF-388F-78E53CC29C04}"/>
              </a:ext>
            </a:extLst>
          </p:cNvPr>
          <p:cNvSpPr>
            <a:spLocks noGrp="1"/>
          </p:cNvSpPr>
          <p:nvPr>
            <p:ph type="title"/>
          </p:nvPr>
        </p:nvSpPr>
        <p:spPr/>
        <p:txBody>
          <a:bodyPr/>
          <a:lstStyle/>
          <a:p>
            <a:r>
              <a:rPr lang="en-US" altLang="ja-JP" dirty="0"/>
              <a:t>4-2.</a:t>
            </a:r>
            <a:r>
              <a:rPr kumimoji="1" lang="en-US" altLang="ja-JP" dirty="0"/>
              <a:t> T</a:t>
            </a:r>
            <a:r>
              <a:rPr lang="ja-JP" altLang="ja-JP"/>
              <a:t>horough </a:t>
            </a:r>
            <a:r>
              <a:rPr lang="en-US" altLang="ja-JP" dirty="0"/>
              <a:t>T</a:t>
            </a:r>
            <a:r>
              <a:rPr lang="ja-JP" altLang="ja-JP"/>
              <a:t>esting</a:t>
            </a:r>
            <a:br>
              <a:rPr lang="ja-JP" altLang="ja-JP"/>
            </a:br>
            <a:endParaRPr kumimoji="1" lang="ja-JP" altLang="en-US"/>
          </a:p>
        </p:txBody>
      </p:sp>
      <p:sp>
        <p:nvSpPr>
          <p:cNvPr id="4" name="スライド番号プレースホルダー 3">
            <a:extLst>
              <a:ext uri="{FF2B5EF4-FFF2-40B4-BE49-F238E27FC236}">
                <a16:creationId xmlns:a16="http://schemas.microsoft.com/office/drawing/2014/main" id="{99D622DB-CD6A-F835-B63D-67F73BE42ADB}"/>
              </a:ext>
            </a:extLst>
          </p:cNvPr>
          <p:cNvSpPr>
            <a:spLocks noGrp="1"/>
          </p:cNvSpPr>
          <p:nvPr>
            <p:ph type="sldNum" sz="quarter" idx="12"/>
          </p:nvPr>
        </p:nvSpPr>
        <p:spPr/>
        <p:txBody>
          <a:bodyPr/>
          <a:lstStyle/>
          <a:p>
            <a:fld id="{B16735D3-C9E7-F649-AF37-A9D08763696D}" type="slidenum">
              <a:rPr lang="ja-JP" altLang="en-US" smtClean="0"/>
              <a:pPr/>
              <a:t>14</a:t>
            </a:fld>
            <a:endParaRPr lang="ja-JP" altLang="en-US"/>
          </a:p>
        </p:txBody>
      </p:sp>
      <p:pic>
        <p:nvPicPr>
          <p:cNvPr id="24" name="グラフィックス 23" descr="プログラマー男性 単色塗りつぶし">
            <a:extLst>
              <a:ext uri="{FF2B5EF4-FFF2-40B4-BE49-F238E27FC236}">
                <a16:creationId xmlns:a16="http://schemas.microsoft.com/office/drawing/2014/main" id="{25ED4B00-E338-DBF4-52F9-D433FE725A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0652" y="2794163"/>
            <a:ext cx="1257299" cy="1257299"/>
          </a:xfrm>
          <a:prstGeom prst="rect">
            <a:avLst/>
          </a:prstGeom>
        </p:spPr>
      </p:pic>
      <p:sp>
        <p:nvSpPr>
          <p:cNvPr id="25" name="四角形吹き出し 24">
            <a:extLst>
              <a:ext uri="{FF2B5EF4-FFF2-40B4-BE49-F238E27FC236}">
                <a16:creationId xmlns:a16="http://schemas.microsoft.com/office/drawing/2014/main" id="{83145E2A-EA3E-872B-D5EA-886EA30FEAA7}"/>
              </a:ext>
            </a:extLst>
          </p:cNvPr>
          <p:cNvSpPr/>
          <p:nvPr/>
        </p:nvSpPr>
        <p:spPr>
          <a:xfrm>
            <a:off x="2637099" y="3063705"/>
            <a:ext cx="3880273" cy="718214"/>
          </a:xfrm>
          <a:prstGeom prst="wedgeRectCallout">
            <a:avLst>
              <a:gd name="adj1" fmla="val -55140"/>
              <a:gd name="adj2" fmla="val -21804"/>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r>
              <a:rPr lang="ja-JP" altLang="ja-JP" sz="2000">
                <a:solidFill>
                  <a:schemeClr val="tx1"/>
                </a:solidFill>
              </a:rPr>
              <a:t>Agent 2 does not </a:t>
            </a:r>
            <a:r>
              <a:rPr lang="en-US" altLang="ja-JP" sz="2000" b="1" dirty="0">
                <a:solidFill>
                  <a:schemeClr val="accent3"/>
                </a:solidFill>
              </a:rPr>
              <a:t>validate</a:t>
            </a:r>
            <a:br>
              <a:rPr lang="en-US" altLang="ja-JP" sz="2000" dirty="0">
                <a:solidFill>
                  <a:schemeClr val="tx1"/>
                </a:solidFill>
              </a:rPr>
            </a:br>
            <a:r>
              <a:rPr lang="ja-JP" altLang="ja-JP" sz="2000">
                <a:solidFill>
                  <a:schemeClr val="tx1"/>
                </a:solidFill>
              </a:rPr>
              <a:t>after </a:t>
            </a:r>
            <a:r>
              <a:rPr lang="ja-JP" altLang="ja-JP" sz="2000" b="1">
                <a:solidFill>
                  <a:srgbClr val="FF0000"/>
                </a:solidFill>
              </a:rPr>
              <a:t>editing</a:t>
            </a:r>
            <a:r>
              <a:rPr lang="ja-JP" altLang="ja-JP" sz="2000">
                <a:solidFill>
                  <a:schemeClr val="tx1"/>
                </a:solidFill>
              </a:rPr>
              <a:t>!</a:t>
            </a:r>
          </a:p>
        </p:txBody>
      </p:sp>
      <p:sp>
        <p:nvSpPr>
          <p:cNvPr id="8" name="テキスト ボックス 7">
            <a:extLst>
              <a:ext uri="{FF2B5EF4-FFF2-40B4-BE49-F238E27FC236}">
                <a16:creationId xmlns:a16="http://schemas.microsoft.com/office/drawing/2014/main" id="{D815A2E5-FB87-16FB-E0CA-5D0C300839F0}"/>
              </a:ext>
            </a:extLst>
          </p:cNvPr>
          <p:cNvSpPr txBox="1"/>
          <p:nvPr/>
        </p:nvSpPr>
        <p:spPr>
          <a:xfrm>
            <a:off x="490930" y="1731770"/>
            <a:ext cx="7772400" cy="830997"/>
          </a:xfrm>
          <a:prstGeom prst="rect">
            <a:avLst/>
          </a:prstGeom>
          <a:noFill/>
        </p:spPr>
        <p:txBody>
          <a:bodyPr wrap="square" rtlCol="0">
            <a:spAutoFit/>
          </a:bodyPr>
          <a:lstStyle/>
          <a:p>
            <a:r>
              <a:rPr lang="ja-JP" altLang="ja-JP" sz="2400"/>
              <a:t>Understand the actual situation regarding the conduct of the </a:t>
            </a:r>
            <a:r>
              <a:rPr lang="en-US" altLang="ja-JP" sz="2400" dirty="0"/>
              <a:t>validations</a:t>
            </a:r>
            <a:r>
              <a:rPr lang="ja-JP" altLang="ja-JP" sz="2400"/>
              <a:t>.</a:t>
            </a:r>
          </a:p>
        </p:txBody>
      </p:sp>
      <p:pic>
        <p:nvPicPr>
          <p:cNvPr id="12" name="グラフィックス 11" descr="電球 単色塗りつぶし">
            <a:extLst>
              <a:ext uri="{FF2B5EF4-FFF2-40B4-BE49-F238E27FC236}">
                <a16:creationId xmlns:a16="http://schemas.microsoft.com/office/drawing/2014/main" id="{C6EA0D18-16AA-839D-A81B-A91A9A01BF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599741">
            <a:off x="1684341" y="2720958"/>
            <a:ext cx="804550" cy="804550"/>
          </a:xfrm>
          <a:prstGeom prst="rect">
            <a:avLst/>
          </a:prstGeom>
        </p:spPr>
      </p:pic>
      <p:pic>
        <p:nvPicPr>
          <p:cNvPr id="3" name="図 2">
            <a:extLst>
              <a:ext uri="{FF2B5EF4-FFF2-40B4-BE49-F238E27FC236}">
                <a16:creationId xmlns:a16="http://schemas.microsoft.com/office/drawing/2014/main" id="{382BAAEE-C1F2-3251-D43D-6B5D7EE4884E}"/>
              </a:ext>
            </a:extLst>
          </p:cNvPr>
          <p:cNvPicPr>
            <a:picLocks noChangeAspect="1"/>
          </p:cNvPicPr>
          <p:nvPr/>
        </p:nvPicPr>
        <p:blipFill>
          <a:blip r:embed="rId5"/>
          <a:srcRect t="48992" b="11567"/>
          <a:stretch>
            <a:fillRect/>
          </a:stretch>
        </p:blipFill>
        <p:spPr>
          <a:xfrm>
            <a:off x="669400" y="4527894"/>
            <a:ext cx="7772400" cy="718214"/>
          </a:xfrm>
          <a:prstGeom prst="rect">
            <a:avLst/>
          </a:prstGeom>
        </p:spPr>
      </p:pic>
      <p:pic>
        <p:nvPicPr>
          <p:cNvPr id="5" name="図 4">
            <a:extLst>
              <a:ext uri="{FF2B5EF4-FFF2-40B4-BE49-F238E27FC236}">
                <a16:creationId xmlns:a16="http://schemas.microsoft.com/office/drawing/2014/main" id="{8B25620A-C66A-75AD-7A2E-D00070BBA650}"/>
              </a:ext>
            </a:extLst>
          </p:cNvPr>
          <p:cNvPicPr>
            <a:picLocks noChangeAspect="1"/>
          </p:cNvPicPr>
          <p:nvPr/>
        </p:nvPicPr>
        <p:blipFill>
          <a:blip r:embed="rId6"/>
          <a:srcRect t="48187"/>
          <a:stretch>
            <a:fillRect/>
          </a:stretch>
        </p:blipFill>
        <p:spPr>
          <a:xfrm>
            <a:off x="685800" y="5386192"/>
            <a:ext cx="7772400" cy="992517"/>
          </a:xfrm>
          <a:prstGeom prst="rect">
            <a:avLst/>
          </a:prstGeom>
        </p:spPr>
      </p:pic>
      <p:sp>
        <p:nvSpPr>
          <p:cNvPr id="7" name="正方形/長方形 6">
            <a:extLst>
              <a:ext uri="{FF2B5EF4-FFF2-40B4-BE49-F238E27FC236}">
                <a16:creationId xmlns:a16="http://schemas.microsoft.com/office/drawing/2014/main" id="{6502C51F-26D0-E52E-82F6-92AEC1F92A2A}"/>
              </a:ext>
            </a:extLst>
          </p:cNvPr>
          <p:cNvSpPr/>
          <p:nvPr/>
        </p:nvSpPr>
        <p:spPr>
          <a:xfrm>
            <a:off x="4096011" y="4860099"/>
            <a:ext cx="4345789" cy="3860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正方形/長方形 8">
            <a:extLst>
              <a:ext uri="{FF2B5EF4-FFF2-40B4-BE49-F238E27FC236}">
                <a16:creationId xmlns:a16="http://schemas.microsoft.com/office/drawing/2014/main" id="{D1CFE21B-2962-BE9D-0DCB-33E8897EE775}"/>
              </a:ext>
            </a:extLst>
          </p:cNvPr>
          <p:cNvSpPr/>
          <p:nvPr/>
        </p:nvSpPr>
        <p:spPr>
          <a:xfrm>
            <a:off x="2618682" y="5689445"/>
            <a:ext cx="1702798" cy="3860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3" name="円/楕円 12">
            <a:extLst>
              <a:ext uri="{FF2B5EF4-FFF2-40B4-BE49-F238E27FC236}">
                <a16:creationId xmlns:a16="http://schemas.microsoft.com/office/drawing/2014/main" id="{8BFC1DA1-6BFE-C90E-47F2-501EBDFBC65D}"/>
              </a:ext>
            </a:extLst>
          </p:cNvPr>
          <p:cNvSpPr/>
          <p:nvPr/>
        </p:nvSpPr>
        <p:spPr>
          <a:xfrm>
            <a:off x="605483" y="4444660"/>
            <a:ext cx="451022" cy="45102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kumimoji="1" lang="en-US" altLang="ja-JP" sz="2000" b="1" spc="110" baseline="0" dirty="0">
                <a:solidFill>
                  <a:schemeClr val="tx1"/>
                </a:solidFill>
                <a:latin typeface="Segoe UI" panose="020B0502040204020203" pitchFamily="34" charset="0"/>
                <a:cs typeface="Segoe UI" panose="020B0502040204020203" pitchFamily="34" charset="0"/>
              </a:rPr>
              <a:t>1</a:t>
            </a:r>
            <a:endParaRPr kumimoji="1" lang="ja-JP" altLang="en-US" sz="2000" b="1" spc="110" baseline="0" dirty="0">
              <a:solidFill>
                <a:schemeClr val="tx1"/>
              </a:solidFill>
              <a:latin typeface="Segoe UI" panose="020B0502040204020203" pitchFamily="34" charset="0"/>
              <a:cs typeface="Segoe UI" panose="020B0502040204020203" pitchFamily="34" charset="0"/>
            </a:endParaRPr>
          </a:p>
        </p:txBody>
      </p:sp>
      <p:sp>
        <p:nvSpPr>
          <p:cNvPr id="14" name="円/楕円 13">
            <a:extLst>
              <a:ext uri="{FF2B5EF4-FFF2-40B4-BE49-F238E27FC236}">
                <a16:creationId xmlns:a16="http://schemas.microsoft.com/office/drawing/2014/main" id="{60CB5BD7-B1B0-8695-8DEC-96AD9E3D266D}"/>
              </a:ext>
            </a:extLst>
          </p:cNvPr>
          <p:cNvSpPr/>
          <p:nvPr/>
        </p:nvSpPr>
        <p:spPr>
          <a:xfrm>
            <a:off x="605483" y="5298998"/>
            <a:ext cx="451022" cy="451022"/>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r>
              <a:rPr lang="en-US" altLang="ja-JP" sz="2000" b="1" spc="110" dirty="0">
                <a:solidFill>
                  <a:schemeClr val="tx1"/>
                </a:solidFill>
                <a:latin typeface="Segoe UI" panose="020B0502040204020203" pitchFamily="34" charset="0"/>
                <a:cs typeface="Segoe UI" panose="020B0502040204020203" pitchFamily="34" charset="0"/>
              </a:rPr>
              <a:t>2</a:t>
            </a:r>
            <a:endParaRPr kumimoji="1" lang="ja-JP" altLang="en-US" sz="2000" b="1" spc="110" baseline="0" dirty="0">
              <a:solidFill>
                <a:schemeClr val="tx1"/>
              </a:solidFill>
              <a:latin typeface="Segoe UI" panose="020B0502040204020203" pitchFamily="34" charset="0"/>
              <a:cs typeface="Segoe UI" panose="020B0502040204020203" pitchFamily="34" charset="0"/>
            </a:endParaRPr>
          </a:p>
        </p:txBody>
      </p:sp>
      <p:cxnSp>
        <p:nvCxnSpPr>
          <p:cNvPr id="16" name="直線矢印コネクタ 15">
            <a:extLst>
              <a:ext uri="{FF2B5EF4-FFF2-40B4-BE49-F238E27FC236}">
                <a16:creationId xmlns:a16="http://schemas.microsoft.com/office/drawing/2014/main" id="{B7ECB3DB-556B-FECC-1E63-548570990F1C}"/>
              </a:ext>
            </a:extLst>
          </p:cNvPr>
          <p:cNvCxnSpPr>
            <a:cxnSpLocks/>
          </p:cNvCxnSpPr>
          <p:nvPr/>
        </p:nvCxnSpPr>
        <p:spPr>
          <a:xfrm flipH="1">
            <a:off x="4321480" y="4275667"/>
            <a:ext cx="250520" cy="620015"/>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BEB9CCA2-405C-A6BB-9F1D-D591FF723817}"/>
              </a:ext>
            </a:extLst>
          </p:cNvPr>
          <p:cNvSpPr txBox="1"/>
          <p:nvPr/>
        </p:nvSpPr>
        <p:spPr>
          <a:xfrm>
            <a:off x="4382175" y="3970240"/>
            <a:ext cx="3410768" cy="369332"/>
          </a:xfrm>
          <a:prstGeom prst="rect">
            <a:avLst/>
          </a:prstGeom>
          <a:noFill/>
        </p:spPr>
        <p:txBody>
          <a:bodyPr wrap="square" rtlCol="0">
            <a:spAutoFit/>
          </a:bodyPr>
          <a:lstStyle/>
          <a:p>
            <a:r>
              <a:rPr kumimoji="1" lang="en-US" altLang="ja-JP" dirty="0">
                <a:solidFill>
                  <a:schemeClr val="accent3"/>
                </a:solidFill>
              </a:rPr>
              <a:t>Yellow action: validation action</a:t>
            </a:r>
            <a:endParaRPr kumimoji="1" lang="ja-JP" altLang="en-US">
              <a:solidFill>
                <a:schemeClr val="accent3"/>
              </a:solidFill>
            </a:endParaRPr>
          </a:p>
        </p:txBody>
      </p:sp>
      <p:pic>
        <p:nvPicPr>
          <p:cNvPr id="27" name="カメラ 26">
            <a:extLst>
              <a:ext uri="{FF2B5EF4-FFF2-40B4-BE49-F238E27FC236}">
                <a16:creationId xmlns:a16="http://schemas.microsoft.com/office/drawing/2014/main" id="{61020B7B-9C6E-179A-9B99-066882A3F9C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7"/>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132853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91C68-6C68-8F6E-EF28-34BA3967AE4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B4A9A13-90F7-0913-24FC-954A5634F024}"/>
              </a:ext>
            </a:extLst>
          </p:cNvPr>
          <p:cNvSpPr>
            <a:spLocks noGrp="1"/>
          </p:cNvSpPr>
          <p:nvPr>
            <p:ph type="title"/>
          </p:nvPr>
        </p:nvSpPr>
        <p:spPr/>
        <p:txBody>
          <a:bodyPr/>
          <a:lstStyle/>
          <a:p>
            <a:r>
              <a:rPr kumimoji="1" lang="en-US" altLang="ja-JP" dirty="0"/>
              <a:t>Future Works</a:t>
            </a:r>
            <a:endParaRPr kumimoji="1" lang="ja-JP" altLang="en-US"/>
          </a:p>
        </p:txBody>
      </p:sp>
      <p:sp>
        <p:nvSpPr>
          <p:cNvPr id="3" name="コンテンツ プレースホルダー 2">
            <a:extLst>
              <a:ext uri="{FF2B5EF4-FFF2-40B4-BE49-F238E27FC236}">
                <a16:creationId xmlns:a16="http://schemas.microsoft.com/office/drawing/2014/main" id="{F7616535-6461-E39E-241E-CC7593DE585E}"/>
              </a:ext>
            </a:extLst>
          </p:cNvPr>
          <p:cNvSpPr>
            <a:spLocks noGrp="1"/>
          </p:cNvSpPr>
          <p:nvPr>
            <p:ph idx="1"/>
          </p:nvPr>
        </p:nvSpPr>
        <p:spPr/>
        <p:txBody>
          <a:bodyPr/>
          <a:lstStyle/>
          <a:p>
            <a:r>
              <a:rPr lang="ja-JP" altLang="en"/>
              <a:t>・</a:t>
            </a:r>
            <a:r>
              <a:rPr lang="en" altLang="ja-JP" dirty="0"/>
              <a:t>Additional filter timelines</a:t>
            </a:r>
          </a:p>
          <a:p>
            <a:endParaRPr lang="en" altLang="ja-JP" dirty="0"/>
          </a:p>
          <a:p>
            <a:endParaRPr lang="en" altLang="ja-JP" dirty="0"/>
          </a:p>
          <a:p>
            <a:endParaRPr lang="en" altLang="ja-JP" dirty="0"/>
          </a:p>
          <a:p>
            <a:endParaRPr lang="en" altLang="ja-JP" dirty="0"/>
          </a:p>
          <a:p>
            <a:endParaRPr lang="en" altLang="ja-JP" dirty="0"/>
          </a:p>
          <a:p>
            <a:endParaRPr lang="en" altLang="ja-JP" dirty="0"/>
          </a:p>
          <a:p>
            <a:r>
              <a:rPr lang="ja-JP" altLang="en"/>
              <a:t>・</a:t>
            </a:r>
            <a:r>
              <a:rPr lang="en" altLang="ja-JP" dirty="0"/>
              <a:t>Proposal of quantitative metrics</a:t>
            </a:r>
          </a:p>
        </p:txBody>
      </p:sp>
      <p:sp>
        <p:nvSpPr>
          <p:cNvPr id="4" name="スライド番号プレースホルダー 3">
            <a:extLst>
              <a:ext uri="{FF2B5EF4-FFF2-40B4-BE49-F238E27FC236}">
                <a16:creationId xmlns:a16="http://schemas.microsoft.com/office/drawing/2014/main" id="{1116D35A-50C2-9BE3-16B8-D39747732CA0}"/>
              </a:ext>
            </a:extLst>
          </p:cNvPr>
          <p:cNvSpPr>
            <a:spLocks noGrp="1"/>
          </p:cNvSpPr>
          <p:nvPr>
            <p:ph type="sldNum" sz="quarter" idx="12"/>
          </p:nvPr>
        </p:nvSpPr>
        <p:spPr/>
        <p:txBody>
          <a:bodyPr/>
          <a:lstStyle/>
          <a:p>
            <a:fld id="{B16735D3-C9E7-F649-AF37-A9D08763696D}" type="slidenum">
              <a:rPr lang="ja-JP" altLang="en-US" smtClean="0"/>
              <a:pPr/>
              <a:t>15</a:t>
            </a:fld>
            <a:endParaRPr lang="ja-JP" altLang="en-US"/>
          </a:p>
        </p:txBody>
      </p:sp>
      <p:pic>
        <p:nvPicPr>
          <p:cNvPr id="6" name="図 5">
            <a:extLst>
              <a:ext uri="{FF2B5EF4-FFF2-40B4-BE49-F238E27FC236}">
                <a16:creationId xmlns:a16="http://schemas.microsoft.com/office/drawing/2014/main" id="{183A8D87-57F4-69A1-102E-03A5638CC1C9}"/>
              </a:ext>
            </a:extLst>
          </p:cNvPr>
          <p:cNvPicPr>
            <a:picLocks noChangeAspect="1"/>
          </p:cNvPicPr>
          <p:nvPr/>
        </p:nvPicPr>
        <p:blipFill>
          <a:blip r:embed="rId3"/>
          <a:stretch>
            <a:fillRect/>
          </a:stretch>
        </p:blipFill>
        <p:spPr>
          <a:xfrm>
            <a:off x="1169233" y="2248524"/>
            <a:ext cx="4119854" cy="3307222"/>
          </a:xfrm>
          <a:prstGeom prst="rect">
            <a:avLst/>
          </a:prstGeom>
        </p:spPr>
      </p:pic>
      <p:pic>
        <p:nvPicPr>
          <p:cNvPr id="7" name="カメラ 6">
            <a:extLst>
              <a:ext uri="{FF2B5EF4-FFF2-40B4-BE49-F238E27FC236}">
                <a16:creationId xmlns:a16="http://schemas.microsoft.com/office/drawing/2014/main" id="{64C54382-8272-E222-D677-0ED752CE11A3}"/>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rcRect l="8415" t="15859" r="10376" b="3915"/>
          <a:stretch>
            <a:fillRect/>
          </a:stretch>
        </p:blipFill>
        <p:spPr>
          <a:xfrm>
            <a:off x="7088572" y="96063"/>
            <a:ext cx="1993025" cy="1107487"/>
          </a:xfrm>
          <a:prstGeom prst="rect">
            <a:avLst/>
          </a:prstGeom>
          <a:ln w="19050" cap="rnd">
            <a:solidFill>
              <a:srgbClr val="404040"/>
            </a:solidFill>
          </a:ln>
          <a:effectLst/>
        </p:spPr>
      </p:pic>
    </p:spTree>
    <p:extLst>
      <p:ext uri="{BB962C8B-B14F-4D97-AF65-F5344CB8AC3E}">
        <p14:creationId xmlns:p14="http://schemas.microsoft.com/office/powerpoint/2010/main" val="4236038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F23AB9E2-F10F-2622-B275-5F702DEFF889}"/>
              </a:ext>
            </a:extLst>
          </p:cNvPr>
          <p:cNvPicPr>
            <a:picLocks noChangeAspect="1"/>
          </p:cNvPicPr>
          <p:nvPr/>
        </p:nvPicPr>
        <p:blipFill>
          <a:blip r:embed="rId3"/>
          <a:stretch>
            <a:fillRect/>
          </a:stretch>
        </p:blipFill>
        <p:spPr>
          <a:xfrm>
            <a:off x="10432" y="2093348"/>
            <a:ext cx="4277737" cy="2517328"/>
          </a:xfrm>
          <a:prstGeom prst="rect">
            <a:avLst/>
          </a:prstGeom>
        </p:spPr>
      </p:pic>
      <p:sp>
        <p:nvSpPr>
          <p:cNvPr id="2" name="タイトル 1">
            <a:extLst>
              <a:ext uri="{FF2B5EF4-FFF2-40B4-BE49-F238E27FC236}">
                <a16:creationId xmlns:a16="http://schemas.microsoft.com/office/drawing/2014/main" id="{E05CCA17-57ED-F073-DAC1-D76058C94079}"/>
              </a:ext>
            </a:extLst>
          </p:cNvPr>
          <p:cNvSpPr>
            <a:spLocks noGrp="1"/>
          </p:cNvSpPr>
          <p:nvPr>
            <p:ph type="title"/>
          </p:nvPr>
        </p:nvSpPr>
        <p:spPr/>
        <p:txBody>
          <a:bodyPr/>
          <a:lstStyle/>
          <a:p>
            <a:r>
              <a:rPr kumimoji="1" lang="en-US" altLang="ja-JP" dirty="0"/>
              <a:t>Summary</a:t>
            </a:r>
            <a:endParaRPr kumimoji="1" lang="ja-JP" altLang="en-US"/>
          </a:p>
        </p:txBody>
      </p:sp>
      <p:sp>
        <p:nvSpPr>
          <p:cNvPr id="4" name="スライド番号プレースホルダー 3">
            <a:extLst>
              <a:ext uri="{FF2B5EF4-FFF2-40B4-BE49-F238E27FC236}">
                <a16:creationId xmlns:a16="http://schemas.microsoft.com/office/drawing/2014/main" id="{66780550-0686-BDDE-7751-3252D6ECE018}"/>
              </a:ext>
            </a:extLst>
          </p:cNvPr>
          <p:cNvSpPr>
            <a:spLocks noGrp="1"/>
          </p:cNvSpPr>
          <p:nvPr>
            <p:ph type="sldNum" sz="quarter" idx="12"/>
          </p:nvPr>
        </p:nvSpPr>
        <p:spPr/>
        <p:txBody>
          <a:bodyPr/>
          <a:lstStyle/>
          <a:p>
            <a:fld id="{B16735D3-C9E7-F649-AF37-A9D08763696D}" type="slidenum">
              <a:rPr lang="ja-JP" altLang="en-US" smtClean="0"/>
              <a:pPr/>
              <a:t>16</a:t>
            </a:fld>
            <a:endParaRPr lang="ja-JP" altLang="en-US"/>
          </a:p>
        </p:txBody>
      </p:sp>
      <p:pic>
        <p:nvPicPr>
          <p:cNvPr id="9" name="図 8">
            <a:extLst>
              <a:ext uri="{FF2B5EF4-FFF2-40B4-BE49-F238E27FC236}">
                <a16:creationId xmlns:a16="http://schemas.microsoft.com/office/drawing/2014/main" id="{1D73950E-2A35-E274-B14B-41BC7BC6E962}"/>
              </a:ext>
            </a:extLst>
          </p:cNvPr>
          <p:cNvPicPr>
            <a:picLocks noChangeAspect="1"/>
          </p:cNvPicPr>
          <p:nvPr/>
        </p:nvPicPr>
        <p:blipFill>
          <a:blip r:embed="rId4"/>
          <a:stretch>
            <a:fillRect/>
          </a:stretch>
        </p:blipFill>
        <p:spPr>
          <a:xfrm>
            <a:off x="346248" y="4838048"/>
            <a:ext cx="1765300" cy="1765300"/>
          </a:xfrm>
          <a:prstGeom prst="rect">
            <a:avLst/>
          </a:prstGeom>
        </p:spPr>
      </p:pic>
      <p:sp>
        <p:nvSpPr>
          <p:cNvPr id="7" name="正方形/長方形 6">
            <a:extLst>
              <a:ext uri="{FF2B5EF4-FFF2-40B4-BE49-F238E27FC236}">
                <a16:creationId xmlns:a16="http://schemas.microsoft.com/office/drawing/2014/main" id="{D47B9034-F650-48B7-1BE3-6BE7DF4E2F96}"/>
              </a:ext>
            </a:extLst>
          </p:cNvPr>
          <p:cNvSpPr/>
          <p:nvPr/>
        </p:nvSpPr>
        <p:spPr>
          <a:xfrm flipH="1">
            <a:off x="4042772" y="3757433"/>
            <a:ext cx="245397" cy="36700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pic>
        <p:nvPicPr>
          <p:cNvPr id="15" name="図 14">
            <a:extLst>
              <a:ext uri="{FF2B5EF4-FFF2-40B4-BE49-F238E27FC236}">
                <a16:creationId xmlns:a16="http://schemas.microsoft.com/office/drawing/2014/main" id="{C8787165-61F3-230D-3994-4B4905ACC82F}"/>
              </a:ext>
            </a:extLst>
          </p:cNvPr>
          <p:cNvPicPr>
            <a:picLocks noChangeAspect="1"/>
          </p:cNvPicPr>
          <p:nvPr/>
        </p:nvPicPr>
        <p:blipFill>
          <a:blip r:embed="rId5"/>
          <a:stretch>
            <a:fillRect/>
          </a:stretch>
        </p:blipFill>
        <p:spPr>
          <a:xfrm>
            <a:off x="4269211" y="1474316"/>
            <a:ext cx="4834836" cy="2283117"/>
          </a:xfrm>
          <a:prstGeom prst="rect">
            <a:avLst/>
          </a:prstGeom>
        </p:spPr>
      </p:pic>
      <p:pic>
        <p:nvPicPr>
          <p:cNvPr id="17" name="図 16">
            <a:extLst>
              <a:ext uri="{FF2B5EF4-FFF2-40B4-BE49-F238E27FC236}">
                <a16:creationId xmlns:a16="http://schemas.microsoft.com/office/drawing/2014/main" id="{306DF737-F240-1283-EBAA-479312B5839F}"/>
              </a:ext>
            </a:extLst>
          </p:cNvPr>
          <p:cNvPicPr>
            <a:picLocks noChangeAspect="1"/>
          </p:cNvPicPr>
          <p:nvPr/>
        </p:nvPicPr>
        <p:blipFill>
          <a:blip r:embed="rId6"/>
          <a:srcRect t="4448" b="2663"/>
          <a:stretch>
            <a:fillRect/>
          </a:stretch>
        </p:blipFill>
        <p:spPr>
          <a:xfrm>
            <a:off x="4042772" y="3757433"/>
            <a:ext cx="4435696" cy="2968902"/>
          </a:xfrm>
          <a:prstGeom prst="rect">
            <a:avLst/>
          </a:prstGeom>
        </p:spPr>
      </p:pic>
      <p:pic>
        <p:nvPicPr>
          <p:cNvPr id="21" name="図 20">
            <a:extLst>
              <a:ext uri="{FF2B5EF4-FFF2-40B4-BE49-F238E27FC236}">
                <a16:creationId xmlns:a16="http://schemas.microsoft.com/office/drawing/2014/main" id="{AF1F7CF9-353F-8279-A394-D67F627A330A}"/>
              </a:ext>
            </a:extLst>
          </p:cNvPr>
          <p:cNvPicPr>
            <a:picLocks noChangeAspect="1"/>
          </p:cNvPicPr>
          <p:nvPr/>
        </p:nvPicPr>
        <p:blipFill>
          <a:blip r:embed="rId7"/>
          <a:srcRect t="22098" r="16515" b="2973"/>
          <a:stretch>
            <a:fillRect/>
          </a:stretch>
        </p:blipFill>
        <p:spPr>
          <a:xfrm>
            <a:off x="39954" y="1635241"/>
            <a:ext cx="4248216" cy="415707"/>
          </a:xfrm>
          <a:prstGeom prst="rect">
            <a:avLst/>
          </a:prstGeom>
        </p:spPr>
      </p:pic>
    </p:spTree>
    <p:extLst>
      <p:ext uri="{BB962C8B-B14F-4D97-AF65-F5344CB8AC3E}">
        <p14:creationId xmlns:p14="http://schemas.microsoft.com/office/powerpoint/2010/main" val="3374394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A8102A-086F-E9DD-FBD1-2B8C440F9BC2}"/>
              </a:ext>
            </a:extLst>
          </p:cNvPr>
          <p:cNvSpPr>
            <a:spLocks noGrp="1"/>
          </p:cNvSpPr>
          <p:nvPr>
            <p:ph type="title"/>
          </p:nvPr>
        </p:nvSpPr>
        <p:spPr/>
        <p:txBody>
          <a:bodyPr/>
          <a:lstStyle/>
          <a:p>
            <a:r>
              <a:rPr kumimoji="1" lang="en-US" altLang="ja-JP" dirty="0"/>
              <a:t>Appendix</a:t>
            </a:r>
            <a:endParaRPr kumimoji="1" lang="ja-JP" altLang="en-US"/>
          </a:p>
        </p:txBody>
      </p:sp>
      <p:sp>
        <p:nvSpPr>
          <p:cNvPr id="3" name="コンテンツ プレースホルダー 2">
            <a:extLst>
              <a:ext uri="{FF2B5EF4-FFF2-40B4-BE49-F238E27FC236}">
                <a16:creationId xmlns:a16="http://schemas.microsoft.com/office/drawing/2014/main" id="{5734FDA0-34BB-3E7A-D90B-D291E436F842}"/>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0A265CE-C157-222A-6314-94BA2DC96179}"/>
              </a:ext>
            </a:extLst>
          </p:cNvPr>
          <p:cNvSpPr>
            <a:spLocks noGrp="1"/>
          </p:cNvSpPr>
          <p:nvPr>
            <p:ph type="sldNum" sz="quarter" idx="12"/>
          </p:nvPr>
        </p:nvSpPr>
        <p:spPr/>
        <p:txBody>
          <a:bodyPr/>
          <a:lstStyle/>
          <a:p>
            <a:fld id="{B16735D3-C9E7-F649-AF37-A9D08763696D}" type="slidenum">
              <a:rPr lang="ja-JP" altLang="en-US" smtClean="0"/>
              <a:pPr/>
              <a:t>17</a:t>
            </a:fld>
            <a:endParaRPr lang="ja-JP" altLang="en-US"/>
          </a:p>
        </p:txBody>
      </p:sp>
    </p:spTree>
    <p:extLst>
      <p:ext uri="{BB962C8B-B14F-4D97-AF65-F5344CB8AC3E}">
        <p14:creationId xmlns:p14="http://schemas.microsoft.com/office/powerpoint/2010/main" val="1458533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CFC7C4-95C7-1971-4BA7-F3394179F584}"/>
              </a:ext>
            </a:extLst>
          </p:cNvPr>
          <p:cNvSpPr>
            <a:spLocks noGrp="1"/>
          </p:cNvSpPr>
          <p:nvPr>
            <p:ph type="title"/>
          </p:nvPr>
        </p:nvSpPr>
        <p:spPr/>
        <p:txBody>
          <a:bodyPr/>
          <a:lstStyle/>
          <a:p>
            <a:r>
              <a:rPr kumimoji="1" lang="en-US" altLang="ja-JP" dirty="0"/>
              <a:t>AI Coding Agent</a:t>
            </a:r>
            <a:endParaRPr kumimoji="1" lang="ja-JP" altLang="en-US"/>
          </a:p>
        </p:txBody>
      </p:sp>
      <p:sp>
        <p:nvSpPr>
          <p:cNvPr id="3" name="コンテンツ プレースホルダー 2">
            <a:extLst>
              <a:ext uri="{FF2B5EF4-FFF2-40B4-BE49-F238E27FC236}">
                <a16:creationId xmlns:a16="http://schemas.microsoft.com/office/drawing/2014/main" id="{0B2BE9DF-4855-9442-D0C9-1ECF2AE122B0}"/>
              </a:ext>
            </a:extLst>
          </p:cNvPr>
          <p:cNvSpPr>
            <a:spLocks noGrp="1"/>
          </p:cNvSpPr>
          <p:nvPr>
            <p:ph idx="1"/>
          </p:nvPr>
        </p:nvSpPr>
        <p:spPr/>
        <p:txBody>
          <a:bodyPr/>
          <a:lstStyle/>
          <a:p>
            <a:r>
              <a:rPr lang="ja-JP" altLang="ja-JP" sz="2400"/>
              <a:t>A system that autonomously executes </a:t>
            </a:r>
            <a:r>
              <a:rPr lang="en-US" altLang="ja-JP" sz="2400" dirty="0"/>
              <a:t>SE </a:t>
            </a:r>
            <a:r>
              <a:rPr lang="ja-JP" altLang="ja-JP" sz="2400"/>
              <a:t>tasks </a:t>
            </a:r>
            <a:br>
              <a:rPr lang="en-US" altLang="ja-JP" sz="2400" dirty="0"/>
            </a:br>
            <a:r>
              <a:rPr lang="ja-JP" altLang="ja-JP" sz="2400"/>
              <a:t>specified by a user, </a:t>
            </a:r>
            <a:r>
              <a:rPr lang="en-US" altLang="ja-JP" sz="2400" dirty="0"/>
              <a:t>with </a:t>
            </a:r>
            <a:r>
              <a:rPr lang="ja-JP" altLang="ja-JP" sz="2400"/>
              <a:t>tools.</a:t>
            </a:r>
          </a:p>
        </p:txBody>
      </p:sp>
      <p:sp>
        <p:nvSpPr>
          <p:cNvPr id="4" name="スライド番号プレースホルダー 3">
            <a:extLst>
              <a:ext uri="{FF2B5EF4-FFF2-40B4-BE49-F238E27FC236}">
                <a16:creationId xmlns:a16="http://schemas.microsoft.com/office/drawing/2014/main" id="{3B32EB7B-301A-0D75-FA8F-3B63E27D7F3D}"/>
              </a:ext>
            </a:extLst>
          </p:cNvPr>
          <p:cNvSpPr>
            <a:spLocks noGrp="1"/>
          </p:cNvSpPr>
          <p:nvPr>
            <p:ph type="sldNum" sz="quarter" idx="12"/>
          </p:nvPr>
        </p:nvSpPr>
        <p:spPr/>
        <p:txBody>
          <a:bodyPr/>
          <a:lstStyle/>
          <a:p>
            <a:fld id="{B16735D3-C9E7-F649-AF37-A9D08763696D}" type="slidenum">
              <a:rPr lang="ja-JP" altLang="en-US" smtClean="0"/>
              <a:pPr/>
              <a:t>18</a:t>
            </a:fld>
            <a:endParaRPr lang="ja-JP" altLang="en-US"/>
          </a:p>
        </p:txBody>
      </p:sp>
      <p:grpSp>
        <p:nvGrpSpPr>
          <p:cNvPr id="11" name="グループ化 10">
            <a:extLst>
              <a:ext uri="{FF2B5EF4-FFF2-40B4-BE49-F238E27FC236}">
                <a16:creationId xmlns:a16="http://schemas.microsoft.com/office/drawing/2014/main" id="{37E5390F-0446-4C04-AFE6-1A710EC11D92}"/>
              </a:ext>
            </a:extLst>
          </p:cNvPr>
          <p:cNvGrpSpPr/>
          <p:nvPr/>
        </p:nvGrpSpPr>
        <p:grpSpPr>
          <a:xfrm>
            <a:off x="4126380" y="4213007"/>
            <a:ext cx="1970903" cy="1970903"/>
            <a:chOff x="6690600" y="4095000"/>
            <a:chExt cx="1970903" cy="1970903"/>
          </a:xfrm>
        </p:grpSpPr>
        <p:pic>
          <p:nvPicPr>
            <p:cNvPr id="6" name="グラフィックス 5" descr="ロボット 枠線">
              <a:extLst>
                <a:ext uri="{FF2B5EF4-FFF2-40B4-BE49-F238E27FC236}">
                  <a16:creationId xmlns:a16="http://schemas.microsoft.com/office/drawing/2014/main" id="{3CC637AC-9885-08FD-D24C-A9B66D50BA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0600" y="4095000"/>
              <a:ext cx="1970903" cy="1970903"/>
            </a:xfrm>
            <a:prstGeom prst="rect">
              <a:avLst/>
            </a:prstGeom>
          </p:spPr>
        </p:pic>
        <p:sp>
          <p:nvSpPr>
            <p:cNvPr id="8" name="正方形/長方形 7">
              <a:extLst>
                <a:ext uri="{FF2B5EF4-FFF2-40B4-BE49-F238E27FC236}">
                  <a16:creationId xmlns:a16="http://schemas.microsoft.com/office/drawing/2014/main" id="{02B557E0-D9AC-EE6E-9E23-0EC396EC3277}"/>
                </a:ext>
              </a:extLst>
            </p:cNvPr>
            <p:cNvSpPr/>
            <p:nvPr/>
          </p:nvSpPr>
          <p:spPr>
            <a:xfrm>
              <a:off x="6943842" y="5489775"/>
              <a:ext cx="365008" cy="4506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正方形/長方形 8">
              <a:extLst>
                <a:ext uri="{FF2B5EF4-FFF2-40B4-BE49-F238E27FC236}">
                  <a16:creationId xmlns:a16="http://schemas.microsoft.com/office/drawing/2014/main" id="{3FF30396-85F2-35BE-20B6-1240CCFCD222}"/>
                </a:ext>
              </a:extLst>
            </p:cNvPr>
            <p:cNvSpPr/>
            <p:nvPr/>
          </p:nvSpPr>
          <p:spPr>
            <a:xfrm>
              <a:off x="8045567" y="5562800"/>
              <a:ext cx="365008" cy="4506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10" name="正方形/長方形 9">
              <a:extLst>
                <a:ext uri="{FF2B5EF4-FFF2-40B4-BE49-F238E27FC236}">
                  <a16:creationId xmlns:a16="http://schemas.microsoft.com/office/drawing/2014/main" id="{5BAC214E-DE3E-4877-E937-89960017BAAA}"/>
                </a:ext>
              </a:extLst>
            </p:cNvPr>
            <p:cNvSpPr/>
            <p:nvPr/>
          </p:nvSpPr>
          <p:spPr>
            <a:xfrm>
              <a:off x="7104937" y="5651253"/>
              <a:ext cx="1228725" cy="289172"/>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grpSp>
      <p:cxnSp>
        <p:nvCxnSpPr>
          <p:cNvPr id="13" name="直線矢印コネクタ 12">
            <a:extLst>
              <a:ext uri="{FF2B5EF4-FFF2-40B4-BE49-F238E27FC236}">
                <a16:creationId xmlns:a16="http://schemas.microsoft.com/office/drawing/2014/main" id="{2A2B82AF-6167-AD38-B625-FB2100113053}"/>
              </a:ext>
            </a:extLst>
          </p:cNvPr>
          <p:cNvCxnSpPr>
            <a:cxnSpLocks/>
          </p:cNvCxnSpPr>
          <p:nvPr/>
        </p:nvCxnSpPr>
        <p:spPr>
          <a:xfrm flipV="1">
            <a:off x="5858667" y="4030735"/>
            <a:ext cx="1649472" cy="491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EBA6091D-9C26-DE85-A3B3-72B6F3A4771E}"/>
              </a:ext>
            </a:extLst>
          </p:cNvPr>
          <p:cNvCxnSpPr>
            <a:cxnSpLocks/>
          </p:cNvCxnSpPr>
          <p:nvPr/>
        </p:nvCxnSpPr>
        <p:spPr>
          <a:xfrm flipH="1">
            <a:off x="5809141" y="4213007"/>
            <a:ext cx="1698998" cy="49565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グラフィックス 16" descr="人工知能 枠線">
            <a:extLst>
              <a:ext uri="{FF2B5EF4-FFF2-40B4-BE49-F238E27FC236}">
                <a16:creationId xmlns:a16="http://schemas.microsoft.com/office/drawing/2014/main" id="{0EC1113A-FCA2-4CF9-A8F3-3A497FBE43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89191" y="3530280"/>
            <a:ext cx="914400" cy="914400"/>
          </a:xfrm>
          <a:prstGeom prst="rect">
            <a:avLst/>
          </a:prstGeom>
        </p:spPr>
      </p:pic>
      <p:sp>
        <p:nvSpPr>
          <p:cNvPr id="18" name="テキスト ボックス 17">
            <a:extLst>
              <a:ext uri="{FF2B5EF4-FFF2-40B4-BE49-F238E27FC236}">
                <a16:creationId xmlns:a16="http://schemas.microsoft.com/office/drawing/2014/main" id="{AB5082FE-8E45-C15F-3B56-C5616181812D}"/>
              </a:ext>
            </a:extLst>
          </p:cNvPr>
          <p:cNvSpPr txBox="1"/>
          <p:nvPr/>
        </p:nvSpPr>
        <p:spPr>
          <a:xfrm>
            <a:off x="7508139" y="4444680"/>
            <a:ext cx="1059366" cy="369332"/>
          </a:xfrm>
          <a:prstGeom prst="rect">
            <a:avLst/>
          </a:prstGeom>
          <a:noFill/>
        </p:spPr>
        <p:txBody>
          <a:bodyPr wrap="square" rtlCol="0">
            <a:spAutoFit/>
          </a:bodyPr>
          <a:lstStyle/>
          <a:p>
            <a:pPr algn="ctr"/>
            <a:r>
              <a:rPr kumimoji="1" lang="en-US" altLang="ja-JP" dirty="0"/>
              <a:t>LLM</a:t>
            </a:r>
            <a:endParaRPr kumimoji="1" lang="ja-JP" altLang="en-US"/>
          </a:p>
        </p:txBody>
      </p:sp>
      <p:sp>
        <p:nvSpPr>
          <p:cNvPr id="19" name="テキスト ボックス 18">
            <a:extLst>
              <a:ext uri="{FF2B5EF4-FFF2-40B4-BE49-F238E27FC236}">
                <a16:creationId xmlns:a16="http://schemas.microsoft.com/office/drawing/2014/main" id="{446582E5-AAA6-B02F-4E9F-D970AB0F3AD3}"/>
              </a:ext>
            </a:extLst>
          </p:cNvPr>
          <p:cNvSpPr txBox="1"/>
          <p:nvPr/>
        </p:nvSpPr>
        <p:spPr>
          <a:xfrm>
            <a:off x="4128186" y="5769260"/>
            <a:ext cx="1970903" cy="369332"/>
          </a:xfrm>
          <a:prstGeom prst="rect">
            <a:avLst/>
          </a:prstGeom>
          <a:noFill/>
        </p:spPr>
        <p:txBody>
          <a:bodyPr wrap="square" rtlCol="0">
            <a:spAutoFit/>
          </a:bodyPr>
          <a:lstStyle/>
          <a:p>
            <a:pPr algn="ctr"/>
            <a:r>
              <a:rPr kumimoji="1" lang="en-US" altLang="ja-JP" dirty="0"/>
              <a:t>AI Coding Agent</a:t>
            </a:r>
            <a:endParaRPr kumimoji="1" lang="ja-JP" altLang="en-US"/>
          </a:p>
        </p:txBody>
      </p:sp>
      <p:sp>
        <p:nvSpPr>
          <p:cNvPr id="24" name="テキスト ボックス 23">
            <a:extLst>
              <a:ext uri="{FF2B5EF4-FFF2-40B4-BE49-F238E27FC236}">
                <a16:creationId xmlns:a16="http://schemas.microsoft.com/office/drawing/2014/main" id="{A0B75284-E202-766A-4BA8-0B19A43FE1E4}"/>
              </a:ext>
            </a:extLst>
          </p:cNvPr>
          <p:cNvSpPr txBox="1"/>
          <p:nvPr/>
        </p:nvSpPr>
        <p:spPr>
          <a:xfrm>
            <a:off x="6189535" y="4188787"/>
            <a:ext cx="1176745" cy="369332"/>
          </a:xfrm>
          <a:prstGeom prst="rect">
            <a:avLst/>
          </a:prstGeom>
          <a:solidFill>
            <a:schemeClr val="bg1"/>
          </a:solidFill>
          <a:ln w="38100">
            <a:solidFill>
              <a:schemeClr val="tx1"/>
            </a:solidFill>
          </a:ln>
        </p:spPr>
        <p:txBody>
          <a:bodyPr wrap="square" rtlCol="0" anchor="ctr">
            <a:spAutoFit/>
          </a:bodyPr>
          <a:lstStyle/>
          <a:p>
            <a:pPr algn="ctr"/>
            <a:r>
              <a:rPr lang="en-US" altLang="ja-JP" dirty="0"/>
              <a:t>Inference</a:t>
            </a:r>
            <a:endParaRPr kumimoji="1" lang="ja-JP" altLang="en-US"/>
          </a:p>
        </p:txBody>
      </p:sp>
      <p:pic>
        <p:nvPicPr>
          <p:cNvPr id="26" name="グラフィックス 25" descr="プログラマー男性 枠線">
            <a:extLst>
              <a:ext uri="{FF2B5EF4-FFF2-40B4-BE49-F238E27FC236}">
                <a16:creationId xmlns:a16="http://schemas.microsoft.com/office/drawing/2014/main" id="{C3D73082-B3DD-10A3-1112-C95C273AF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79220" y="2615880"/>
            <a:ext cx="914400" cy="914400"/>
          </a:xfrm>
          <a:prstGeom prst="rect">
            <a:avLst/>
          </a:prstGeom>
        </p:spPr>
      </p:pic>
      <p:cxnSp>
        <p:nvCxnSpPr>
          <p:cNvPr id="27" name="直線矢印コネクタ 26">
            <a:extLst>
              <a:ext uri="{FF2B5EF4-FFF2-40B4-BE49-F238E27FC236}">
                <a16:creationId xmlns:a16="http://schemas.microsoft.com/office/drawing/2014/main" id="{D1780347-4A40-3704-EA34-44327C509DC2}"/>
              </a:ext>
            </a:extLst>
          </p:cNvPr>
          <p:cNvCxnSpPr>
            <a:cxnSpLocks/>
          </p:cNvCxnSpPr>
          <p:nvPr/>
        </p:nvCxnSpPr>
        <p:spPr>
          <a:xfrm>
            <a:off x="4149466" y="3868207"/>
            <a:ext cx="512453" cy="5740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316552BF-2601-D56D-28B1-E8D797F566A6}"/>
              </a:ext>
            </a:extLst>
          </p:cNvPr>
          <p:cNvSpPr txBox="1"/>
          <p:nvPr/>
        </p:nvSpPr>
        <p:spPr>
          <a:xfrm>
            <a:off x="2906737" y="3529787"/>
            <a:ext cx="1059366" cy="369332"/>
          </a:xfrm>
          <a:prstGeom prst="rect">
            <a:avLst/>
          </a:prstGeom>
          <a:noFill/>
        </p:spPr>
        <p:txBody>
          <a:bodyPr wrap="square" rtlCol="0">
            <a:spAutoFit/>
          </a:bodyPr>
          <a:lstStyle/>
          <a:p>
            <a:pPr algn="ctr"/>
            <a:r>
              <a:rPr kumimoji="1" lang="en-US" altLang="ja-JP" dirty="0"/>
              <a:t>User</a:t>
            </a:r>
            <a:endParaRPr kumimoji="1" lang="ja-JP" altLang="en-US"/>
          </a:p>
        </p:txBody>
      </p:sp>
      <p:sp>
        <p:nvSpPr>
          <p:cNvPr id="33" name="テキスト ボックス 32">
            <a:extLst>
              <a:ext uri="{FF2B5EF4-FFF2-40B4-BE49-F238E27FC236}">
                <a16:creationId xmlns:a16="http://schemas.microsoft.com/office/drawing/2014/main" id="{E0681523-DA6D-8A9F-4AF2-254DE5B6DE70}"/>
              </a:ext>
            </a:extLst>
          </p:cNvPr>
          <p:cNvSpPr txBox="1"/>
          <p:nvPr/>
        </p:nvSpPr>
        <p:spPr>
          <a:xfrm>
            <a:off x="3090100" y="4004121"/>
            <a:ext cx="1322282" cy="369332"/>
          </a:xfrm>
          <a:prstGeom prst="rect">
            <a:avLst/>
          </a:prstGeom>
          <a:solidFill>
            <a:schemeClr val="bg1"/>
          </a:solidFill>
          <a:ln w="38100">
            <a:solidFill>
              <a:schemeClr val="tx1"/>
            </a:solidFill>
          </a:ln>
        </p:spPr>
        <p:txBody>
          <a:bodyPr wrap="square" rtlCol="0" anchor="ctr">
            <a:spAutoFit/>
          </a:bodyPr>
          <a:lstStyle/>
          <a:p>
            <a:pPr algn="ctr"/>
            <a:r>
              <a:rPr lang="en-US" altLang="ja-JP" dirty="0"/>
              <a:t>Command</a:t>
            </a:r>
            <a:endParaRPr kumimoji="1" lang="ja-JP" altLang="en-US"/>
          </a:p>
        </p:txBody>
      </p:sp>
      <p:pic>
        <p:nvPicPr>
          <p:cNvPr id="35" name="グラフィックス 34" descr="コンピューター 単色塗りつぶし">
            <a:extLst>
              <a:ext uri="{FF2B5EF4-FFF2-40B4-BE49-F238E27FC236}">
                <a16:creationId xmlns:a16="http://schemas.microsoft.com/office/drawing/2014/main" id="{E619DA05-60F8-E2BD-57A1-79BC3F518A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1295" y="4373687"/>
            <a:ext cx="1204082" cy="1204082"/>
          </a:xfrm>
          <a:prstGeom prst="rect">
            <a:avLst/>
          </a:prstGeom>
        </p:spPr>
      </p:pic>
      <p:cxnSp>
        <p:nvCxnSpPr>
          <p:cNvPr id="36" name="直線矢印コネクタ 35">
            <a:extLst>
              <a:ext uri="{FF2B5EF4-FFF2-40B4-BE49-F238E27FC236}">
                <a16:creationId xmlns:a16="http://schemas.microsoft.com/office/drawing/2014/main" id="{C2D7A3AC-8664-DB2F-7C4C-360BAA2B4E3F}"/>
              </a:ext>
            </a:extLst>
          </p:cNvPr>
          <p:cNvCxnSpPr>
            <a:cxnSpLocks/>
          </p:cNvCxnSpPr>
          <p:nvPr/>
        </p:nvCxnSpPr>
        <p:spPr>
          <a:xfrm flipV="1">
            <a:off x="1920171" y="4952703"/>
            <a:ext cx="2275029" cy="230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6509E094-D901-52BE-D598-F9173FBAD2DC}"/>
              </a:ext>
            </a:extLst>
          </p:cNvPr>
          <p:cNvCxnSpPr>
            <a:cxnSpLocks/>
          </p:cNvCxnSpPr>
          <p:nvPr/>
        </p:nvCxnSpPr>
        <p:spPr>
          <a:xfrm flipH="1">
            <a:off x="1920171" y="5110754"/>
            <a:ext cx="227502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28EE3898-3331-E0AF-C800-0756C2FD1CED}"/>
              </a:ext>
            </a:extLst>
          </p:cNvPr>
          <p:cNvSpPr txBox="1"/>
          <p:nvPr/>
        </p:nvSpPr>
        <p:spPr>
          <a:xfrm>
            <a:off x="2317369" y="4710450"/>
            <a:ext cx="1556194" cy="646331"/>
          </a:xfrm>
          <a:prstGeom prst="rect">
            <a:avLst/>
          </a:prstGeom>
          <a:solidFill>
            <a:schemeClr val="bg1"/>
          </a:solidFill>
          <a:ln w="38100">
            <a:solidFill>
              <a:schemeClr val="tx1"/>
            </a:solidFill>
          </a:ln>
        </p:spPr>
        <p:txBody>
          <a:bodyPr wrap="square" rtlCol="0" anchor="ctr">
            <a:spAutoFit/>
          </a:bodyPr>
          <a:lstStyle/>
          <a:p>
            <a:pPr algn="ctr"/>
            <a:r>
              <a:rPr kumimoji="1" lang="en-US" altLang="ja-JP" dirty="0"/>
              <a:t>Operation</a:t>
            </a:r>
            <a:br>
              <a:rPr kumimoji="1" lang="en-US" altLang="ja-JP" dirty="0"/>
            </a:br>
            <a:r>
              <a:rPr kumimoji="1" lang="en-US" altLang="ja-JP" dirty="0"/>
              <a:t>by Tools</a:t>
            </a:r>
            <a:endParaRPr kumimoji="1" lang="ja-JP" altLang="en-US"/>
          </a:p>
        </p:txBody>
      </p:sp>
      <p:sp>
        <p:nvSpPr>
          <p:cNvPr id="46" name="テキスト ボックス 45">
            <a:extLst>
              <a:ext uri="{FF2B5EF4-FFF2-40B4-BE49-F238E27FC236}">
                <a16:creationId xmlns:a16="http://schemas.microsoft.com/office/drawing/2014/main" id="{ABF13A65-7043-8BF6-D9EC-FE57D810C8A7}"/>
              </a:ext>
            </a:extLst>
          </p:cNvPr>
          <p:cNvSpPr txBox="1"/>
          <p:nvPr/>
        </p:nvSpPr>
        <p:spPr>
          <a:xfrm>
            <a:off x="276478" y="5451304"/>
            <a:ext cx="1713716" cy="369332"/>
          </a:xfrm>
          <a:prstGeom prst="rect">
            <a:avLst/>
          </a:prstGeom>
          <a:noFill/>
        </p:spPr>
        <p:txBody>
          <a:bodyPr wrap="square" rtlCol="0">
            <a:spAutoFit/>
          </a:bodyPr>
          <a:lstStyle/>
          <a:p>
            <a:pPr algn="ctr"/>
            <a:r>
              <a:rPr kumimoji="1" lang="en-US" altLang="ja-JP" dirty="0"/>
              <a:t>Computer</a:t>
            </a:r>
            <a:endParaRPr kumimoji="1" lang="ja-JP" altLang="en-US"/>
          </a:p>
        </p:txBody>
      </p:sp>
      <p:sp>
        <p:nvSpPr>
          <p:cNvPr id="5" name="メモ 4">
            <a:extLst>
              <a:ext uri="{FF2B5EF4-FFF2-40B4-BE49-F238E27FC236}">
                <a16:creationId xmlns:a16="http://schemas.microsoft.com/office/drawing/2014/main" id="{C8390B5E-3FCE-A6B1-BF2A-6AA71B4214AE}"/>
              </a:ext>
            </a:extLst>
          </p:cNvPr>
          <p:cNvSpPr/>
          <p:nvPr/>
        </p:nvSpPr>
        <p:spPr>
          <a:xfrm>
            <a:off x="4379622" y="2875517"/>
            <a:ext cx="512453" cy="630431"/>
          </a:xfrm>
          <a:prstGeom prst="foldedCorner">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7" name="テキスト ボックス 6">
            <a:extLst>
              <a:ext uri="{FF2B5EF4-FFF2-40B4-BE49-F238E27FC236}">
                <a16:creationId xmlns:a16="http://schemas.microsoft.com/office/drawing/2014/main" id="{82BA7FF2-6267-57AA-9943-F5AB78963B74}"/>
              </a:ext>
            </a:extLst>
          </p:cNvPr>
          <p:cNvSpPr txBox="1"/>
          <p:nvPr/>
        </p:nvSpPr>
        <p:spPr>
          <a:xfrm>
            <a:off x="3830176" y="3533297"/>
            <a:ext cx="1643026" cy="369332"/>
          </a:xfrm>
          <a:prstGeom prst="rect">
            <a:avLst/>
          </a:prstGeom>
          <a:noFill/>
        </p:spPr>
        <p:txBody>
          <a:bodyPr wrap="square" rtlCol="0">
            <a:spAutoFit/>
          </a:bodyPr>
          <a:lstStyle/>
          <a:p>
            <a:pPr algn="ctr"/>
            <a:r>
              <a:rPr kumimoji="1" lang="en-US" altLang="ja-JP" dirty="0"/>
              <a:t>Specification</a:t>
            </a:r>
            <a:endParaRPr kumimoji="1" lang="ja-JP" altLang="en-US"/>
          </a:p>
        </p:txBody>
      </p:sp>
      <p:cxnSp>
        <p:nvCxnSpPr>
          <p:cNvPr id="15" name="直線コネクタ 14">
            <a:extLst>
              <a:ext uri="{FF2B5EF4-FFF2-40B4-BE49-F238E27FC236}">
                <a16:creationId xmlns:a16="http://schemas.microsoft.com/office/drawing/2014/main" id="{E9292E14-D9A3-5184-D832-8F2ECB464591}"/>
              </a:ext>
            </a:extLst>
          </p:cNvPr>
          <p:cNvCxnSpPr/>
          <p:nvPr/>
        </p:nvCxnSpPr>
        <p:spPr>
          <a:xfrm>
            <a:off x="4462999" y="2979370"/>
            <a:ext cx="351226"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F0AE42A8-18CD-ABA2-7512-05318263A5D5}"/>
              </a:ext>
            </a:extLst>
          </p:cNvPr>
          <p:cNvCxnSpPr/>
          <p:nvPr/>
        </p:nvCxnSpPr>
        <p:spPr>
          <a:xfrm>
            <a:off x="4462999" y="3059102"/>
            <a:ext cx="351226"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BFC63375-57EC-1033-4E65-459F2828BC4D}"/>
              </a:ext>
            </a:extLst>
          </p:cNvPr>
          <p:cNvCxnSpPr/>
          <p:nvPr/>
        </p:nvCxnSpPr>
        <p:spPr>
          <a:xfrm>
            <a:off x="4464008" y="3144890"/>
            <a:ext cx="351226"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7949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9E672-2B53-2E54-C0CE-CAF47F31ED68}"/>
            </a:ext>
          </a:extLst>
        </p:cNvPr>
        <p:cNvGrpSpPr/>
        <p:nvPr/>
      </p:nvGrpSpPr>
      <p:grpSpPr>
        <a:xfrm>
          <a:off x="0" y="0"/>
          <a:ext cx="0" cy="0"/>
          <a:chOff x="0" y="0"/>
          <a:chExt cx="0" cy="0"/>
        </a:xfrm>
      </p:grpSpPr>
      <p:sp>
        <p:nvSpPr>
          <p:cNvPr id="33" name="正方形/長方形 32">
            <a:extLst>
              <a:ext uri="{FF2B5EF4-FFF2-40B4-BE49-F238E27FC236}">
                <a16:creationId xmlns:a16="http://schemas.microsoft.com/office/drawing/2014/main" id="{559A8B2A-7930-95DE-4DD1-75CB21F55F95}"/>
              </a:ext>
            </a:extLst>
          </p:cNvPr>
          <p:cNvSpPr/>
          <p:nvPr/>
        </p:nvSpPr>
        <p:spPr>
          <a:xfrm>
            <a:off x="5136705" y="128789"/>
            <a:ext cx="3851585" cy="179809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 name="タイトル 1">
            <a:extLst>
              <a:ext uri="{FF2B5EF4-FFF2-40B4-BE49-F238E27FC236}">
                <a16:creationId xmlns:a16="http://schemas.microsoft.com/office/drawing/2014/main" id="{7607FC70-A14F-1FA0-76EE-20B9C7427919}"/>
              </a:ext>
            </a:extLst>
          </p:cNvPr>
          <p:cNvSpPr>
            <a:spLocks noGrp="1"/>
          </p:cNvSpPr>
          <p:nvPr>
            <p:ph type="title"/>
          </p:nvPr>
        </p:nvSpPr>
        <p:spPr/>
        <p:txBody>
          <a:bodyPr/>
          <a:lstStyle/>
          <a:p>
            <a:r>
              <a:rPr kumimoji="1" lang="en-US" altLang="ja-JP" dirty="0"/>
              <a:t>Term Definition</a:t>
            </a:r>
            <a:endParaRPr kumimoji="1" lang="ja-JP" altLang="en-US"/>
          </a:p>
        </p:txBody>
      </p:sp>
      <p:sp>
        <p:nvSpPr>
          <p:cNvPr id="3" name="コンテンツ プレースホルダー 2">
            <a:extLst>
              <a:ext uri="{FF2B5EF4-FFF2-40B4-BE49-F238E27FC236}">
                <a16:creationId xmlns:a16="http://schemas.microsoft.com/office/drawing/2014/main" id="{27824D31-4E68-905E-FC9B-131E213A61C8}"/>
              </a:ext>
            </a:extLst>
          </p:cNvPr>
          <p:cNvSpPr>
            <a:spLocks noGrp="1"/>
          </p:cNvSpPr>
          <p:nvPr>
            <p:ph idx="1"/>
          </p:nvPr>
        </p:nvSpPr>
        <p:spPr/>
        <p:txBody>
          <a:bodyPr/>
          <a:lstStyle/>
          <a:p>
            <a:r>
              <a:rPr kumimoji="1" lang="en-US" altLang="ja-JP" b="1" dirty="0"/>
              <a:t>Interaction</a:t>
            </a:r>
          </a:p>
          <a:p>
            <a:r>
              <a:rPr kumimoji="1" lang="ja-JP" altLang="en-US" sz="2400"/>
              <a:t>　</a:t>
            </a:r>
            <a:r>
              <a:rPr lang="ja-JP" altLang="ja-JP"/>
              <a:t> LLM inference and the associated tool calls.</a:t>
            </a:r>
            <a:endParaRPr kumimoji="1" lang="en-US" altLang="ja-JP" sz="2400" dirty="0"/>
          </a:p>
          <a:p>
            <a:pPr>
              <a:buNone/>
            </a:pPr>
            <a:r>
              <a:rPr kumimoji="1" lang="en-US" altLang="ja-JP" b="1" dirty="0"/>
              <a:t>Trajectory</a:t>
            </a:r>
            <a:r>
              <a:rPr kumimoji="1" lang="en-US" altLang="ja-JP" sz="1400" dirty="0"/>
              <a:t>[1]</a:t>
            </a:r>
            <a:endParaRPr kumimoji="1" lang="en-US" altLang="ja-JP" dirty="0"/>
          </a:p>
          <a:p>
            <a:r>
              <a:rPr lang="ja-JP" altLang="en-US" sz="2400"/>
              <a:t>　</a:t>
            </a:r>
            <a:r>
              <a:rPr lang="ja-JP" altLang="ja-JP"/>
              <a:t>A chronological sequence of user instructions </a:t>
            </a:r>
            <a:br>
              <a:rPr lang="en-US" altLang="ja-JP" dirty="0"/>
            </a:br>
            <a:r>
              <a:rPr lang="en-US" altLang="ja-JP" dirty="0"/>
              <a:t>   </a:t>
            </a:r>
            <a:r>
              <a:rPr lang="ja-JP" altLang="ja-JP"/>
              <a:t>and interactions.</a:t>
            </a:r>
          </a:p>
        </p:txBody>
      </p:sp>
      <p:sp>
        <p:nvSpPr>
          <p:cNvPr id="4" name="スライド番号プレースホルダー 3">
            <a:extLst>
              <a:ext uri="{FF2B5EF4-FFF2-40B4-BE49-F238E27FC236}">
                <a16:creationId xmlns:a16="http://schemas.microsoft.com/office/drawing/2014/main" id="{C7799F44-A4C0-6890-7A12-90D8B90FD7E1}"/>
              </a:ext>
            </a:extLst>
          </p:cNvPr>
          <p:cNvSpPr>
            <a:spLocks noGrp="1"/>
          </p:cNvSpPr>
          <p:nvPr>
            <p:ph type="sldNum" sz="quarter" idx="12"/>
          </p:nvPr>
        </p:nvSpPr>
        <p:spPr>
          <a:xfrm>
            <a:off x="6620869" y="6508170"/>
            <a:ext cx="2057400" cy="360000"/>
          </a:xfrm>
        </p:spPr>
        <p:txBody>
          <a:bodyPr/>
          <a:lstStyle/>
          <a:p>
            <a:fld id="{B16735D3-C9E7-F649-AF37-A9D08763696D}" type="slidenum">
              <a:rPr lang="ja-JP" altLang="en-US" smtClean="0"/>
              <a:pPr/>
              <a:t>19</a:t>
            </a:fld>
            <a:endParaRPr lang="ja-JP" altLang="en-US"/>
          </a:p>
        </p:txBody>
      </p:sp>
      <p:grpSp>
        <p:nvGrpSpPr>
          <p:cNvPr id="97" name="グループ化 96">
            <a:extLst>
              <a:ext uri="{FF2B5EF4-FFF2-40B4-BE49-F238E27FC236}">
                <a16:creationId xmlns:a16="http://schemas.microsoft.com/office/drawing/2014/main" id="{8EE41E99-8A69-51B3-EB22-B20DD51D0C0C}"/>
              </a:ext>
            </a:extLst>
          </p:cNvPr>
          <p:cNvGrpSpPr/>
          <p:nvPr/>
        </p:nvGrpSpPr>
        <p:grpSpPr>
          <a:xfrm>
            <a:off x="155709" y="4534205"/>
            <a:ext cx="8832581" cy="1862920"/>
            <a:chOff x="-511233" y="3684319"/>
            <a:chExt cx="11155680" cy="2352896"/>
          </a:xfrm>
        </p:grpSpPr>
        <p:sp>
          <p:nvSpPr>
            <p:cNvPr id="64" name="Text 0">
              <a:extLst>
                <a:ext uri="{FF2B5EF4-FFF2-40B4-BE49-F238E27FC236}">
                  <a16:creationId xmlns:a16="http://schemas.microsoft.com/office/drawing/2014/main" id="{AFDD7C86-AEF8-9B1C-4217-5E368F066E4C}"/>
                </a:ext>
              </a:extLst>
            </p:cNvPr>
            <p:cNvSpPr/>
            <p:nvPr/>
          </p:nvSpPr>
          <p:spPr>
            <a:xfrm>
              <a:off x="3738277" y="3684319"/>
              <a:ext cx="2041561" cy="445432"/>
            </a:xfrm>
            <a:prstGeom prst="rect">
              <a:avLst/>
            </a:prstGeom>
            <a:noFill/>
            <a:ln/>
          </p:spPr>
          <p:txBody>
            <a:bodyPr wrap="square" lIns="254" tIns="254" rIns="254" bIns="254" rtlCol="0" anchor="ctr">
              <a:normAutofit/>
            </a:bodyPr>
            <a:lstStyle/>
            <a:p>
              <a:pPr marL="0" indent="0" algn="ctr">
                <a:buNone/>
              </a:pPr>
              <a:r>
                <a:rPr lang="en-US" sz="2300" b="1" dirty="0">
                  <a:latin typeface="Yu Gothic" pitchFamily="34" charset="0"/>
                  <a:ea typeface="Yu Gothic" pitchFamily="34" charset="-122"/>
                  <a:cs typeface="Yu Gothic" pitchFamily="34" charset="-120"/>
                </a:rPr>
                <a:t>Trajectory</a:t>
              </a:r>
              <a:endParaRPr lang="en-US" sz="2300" dirty="0"/>
            </a:p>
          </p:txBody>
        </p:sp>
        <p:sp>
          <p:nvSpPr>
            <p:cNvPr id="65" name="Shape 1">
              <a:extLst>
                <a:ext uri="{FF2B5EF4-FFF2-40B4-BE49-F238E27FC236}">
                  <a16:creationId xmlns:a16="http://schemas.microsoft.com/office/drawing/2014/main" id="{34A53BEC-E1D1-9AF8-2B8C-2C128CDE1636}"/>
                </a:ext>
              </a:extLst>
            </p:cNvPr>
            <p:cNvSpPr/>
            <p:nvPr/>
          </p:nvSpPr>
          <p:spPr>
            <a:xfrm>
              <a:off x="-421915" y="6037215"/>
              <a:ext cx="11045952" cy="0"/>
            </a:xfrm>
            <a:prstGeom prst="line">
              <a:avLst/>
            </a:prstGeom>
            <a:noFill/>
            <a:ln w="25400">
              <a:solidFill>
                <a:schemeClr val="tx1"/>
              </a:solidFill>
              <a:prstDash val="solid"/>
              <a:headEnd type="none"/>
              <a:tailEnd type="triangle"/>
            </a:ln>
          </p:spPr>
          <p:txBody>
            <a:bodyPr/>
            <a:lstStyle/>
            <a:p>
              <a:endParaRPr lang="ja-JP" altLang="en-US"/>
            </a:p>
          </p:txBody>
        </p:sp>
        <p:sp>
          <p:nvSpPr>
            <p:cNvPr id="66" name="Text 2">
              <a:extLst>
                <a:ext uri="{FF2B5EF4-FFF2-40B4-BE49-F238E27FC236}">
                  <a16:creationId xmlns:a16="http://schemas.microsoft.com/office/drawing/2014/main" id="{B0FBA6B6-2CE7-A620-0930-DE2AE1A1624D}"/>
                </a:ext>
              </a:extLst>
            </p:cNvPr>
            <p:cNvSpPr/>
            <p:nvPr/>
          </p:nvSpPr>
          <p:spPr>
            <a:xfrm>
              <a:off x="10166837" y="5781183"/>
              <a:ext cx="438912" cy="201168"/>
            </a:xfrm>
            <a:prstGeom prst="rect">
              <a:avLst/>
            </a:prstGeom>
            <a:noFill/>
            <a:ln/>
          </p:spPr>
          <p:txBody>
            <a:bodyPr wrap="square" lIns="254" tIns="254" rIns="254" bIns="254" rtlCol="0" anchor="ctr">
              <a:normAutofit/>
            </a:bodyPr>
            <a:lstStyle/>
            <a:p>
              <a:pPr marL="0" indent="0" algn="ctr">
                <a:buNone/>
              </a:pPr>
              <a:r>
                <a:rPr lang="en-US" sz="1000" dirty="0">
                  <a:solidFill>
                    <a:srgbClr val="64748B"/>
                  </a:solidFill>
                  <a:latin typeface="Yu Gothic" pitchFamily="34" charset="0"/>
                  <a:ea typeface="Yu Gothic" pitchFamily="34" charset="-122"/>
                </a:rPr>
                <a:t>Time</a:t>
              </a:r>
              <a:endParaRPr lang="en-US" sz="1000" dirty="0"/>
            </a:p>
          </p:txBody>
        </p:sp>
        <p:sp>
          <p:nvSpPr>
            <p:cNvPr id="67" name="Shape 3">
              <a:extLst>
                <a:ext uri="{FF2B5EF4-FFF2-40B4-BE49-F238E27FC236}">
                  <a16:creationId xmlns:a16="http://schemas.microsoft.com/office/drawing/2014/main" id="{9016F5F3-CA20-B03F-1E9C-D41A6294663D}"/>
                </a:ext>
              </a:extLst>
            </p:cNvPr>
            <p:cNvSpPr/>
            <p:nvPr/>
          </p:nvSpPr>
          <p:spPr>
            <a:xfrm>
              <a:off x="-511233" y="4840311"/>
              <a:ext cx="1143001" cy="679741"/>
            </a:xfrm>
            <a:prstGeom prst="roundRect">
              <a:avLst/>
            </a:prstGeom>
            <a:solidFill>
              <a:srgbClr val="FFF7ED"/>
            </a:solidFill>
            <a:ln w="22860">
              <a:solidFill>
                <a:srgbClr val="EA580C"/>
              </a:solidFill>
              <a:prstDash val="solid"/>
            </a:ln>
          </p:spPr>
          <p:txBody>
            <a:bodyPr/>
            <a:lstStyle/>
            <a:p>
              <a:endParaRPr lang="ja-JP" altLang="en-US"/>
            </a:p>
          </p:txBody>
        </p:sp>
        <p:sp>
          <p:nvSpPr>
            <p:cNvPr id="68" name="Text 4">
              <a:extLst>
                <a:ext uri="{FF2B5EF4-FFF2-40B4-BE49-F238E27FC236}">
                  <a16:creationId xmlns:a16="http://schemas.microsoft.com/office/drawing/2014/main" id="{CD8A9489-359E-AB15-6FFB-045DBA24D58E}"/>
                </a:ext>
              </a:extLst>
            </p:cNvPr>
            <p:cNvSpPr/>
            <p:nvPr/>
          </p:nvSpPr>
          <p:spPr>
            <a:xfrm>
              <a:off x="-401505" y="4879987"/>
              <a:ext cx="923544" cy="585205"/>
            </a:xfrm>
            <a:prstGeom prst="rect">
              <a:avLst/>
            </a:prstGeom>
            <a:noFill/>
            <a:ln/>
          </p:spPr>
          <p:txBody>
            <a:bodyPr wrap="square" lIns="254" tIns="254" rIns="254" bIns="254" rtlCol="0" anchor="ctr">
              <a:normAutofit/>
            </a:bodyPr>
            <a:lstStyle/>
            <a:p>
              <a:pPr marL="0" indent="0" algn="ctr">
                <a:buNone/>
              </a:pPr>
              <a:r>
                <a:rPr lang="en-US" sz="1100" b="1" dirty="0">
                  <a:solidFill>
                    <a:srgbClr val="0F172A"/>
                  </a:solidFill>
                  <a:latin typeface="Yu Gothic" pitchFamily="34" charset="0"/>
                  <a:ea typeface="Yu Gothic" pitchFamily="34" charset="-122"/>
                  <a:cs typeface="Yu Gothic" pitchFamily="34" charset="-120"/>
                </a:rPr>
                <a:t>User</a:t>
              </a:r>
              <a:br>
                <a:rPr lang="en-US" sz="1100" b="1" dirty="0">
                  <a:solidFill>
                    <a:srgbClr val="0F172A"/>
                  </a:solidFill>
                  <a:latin typeface="Yu Gothic" pitchFamily="34" charset="0"/>
                  <a:ea typeface="Yu Gothic" pitchFamily="34" charset="-122"/>
                  <a:cs typeface="Yu Gothic" pitchFamily="34" charset="-120"/>
                </a:rPr>
              </a:br>
              <a:r>
                <a:rPr lang="en-US" sz="1100" b="1" dirty="0">
                  <a:solidFill>
                    <a:srgbClr val="0F172A"/>
                  </a:solidFill>
                  <a:latin typeface="Yu Gothic" pitchFamily="34" charset="0"/>
                  <a:ea typeface="Yu Gothic" pitchFamily="34" charset="-122"/>
                  <a:cs typeface="Yu Gothic" pitchFamily="34" charset="-120"/>
                </a:rPr>
                <a:t>Command</a:t>
              </a:r>
              <a:endParaRPr lang="en-US" sz="1100" dirty="0"/>
            </a:p>
          </p:txBody>
        </p:sp>
        <p:sp>
          <p:nvSpPr>
            <p:cNvPr id="69" name="Shape 5">
              <a:extLst>
                <a:ext uri="{FF2B5EF4-FFF2-40B4-BE49-F238E27FC236}">
                  <a16:creationId xmlns:a16="http://schemas.microsoft.com/office/drawing/2014/main" id="{F78CBAA2-67E8-113D-B97C-0D79EC45B1B1}"/>
                </a:ext>
              </a:extLst>
            </p:cNvPr>
            <p:cNvSpPr/>
            <p:nvPr/>
          </p:nvSpPr>
          <p:spPr>
            <a:xfrm>
              <a:off x="631768" y="5190584"/>
              <a:ext cx="429769" cy="0"/>
            </a:xfrm>
            <a:prstGeom prst="line">
              <a:avLst/>
            </a:prstGeom>
            <a:noFill/>
            <a:ln w="25400">
              <a:solidFill>
                <a:srgbClr val="475569"/>
              </a:solidFill>
              <a:prstDash val="solid"/>
              <a:headEnd type="none"/>
              <a:tailEnd type="triangle"/>
            </a:ln>
          </p:spPr>
          <p:txBody>
            <a:bodyPr/>
            <a:lstStyle/>
            <a:p>
              <a:endParaRPr lang="ja-JP" altLang="en-US"/>
            </a:p>
          </p:txBody>
        </p:sp>
        <p:sp>
          <p:nvSpPr>
            <p:cNvPr id="70" name="Text 6">
              <a:extLst>
                <a:ext uri="{FF2B5EF4-FFF2-40B4-BE49-F238E27FC236}">
                  <a16:creationId xmlns:a16="http://schemas.microsoft.com/office/drawing/2014/main" id="{63BFB835-B2DD-0E4E-69B0-62FAD76F3434}"/>
                </a:ext>
              </a:extLst>
            </p:cNvPr>
            <p:cNvSpPr/>
            <p:nvPr/>
          </p:nvSpPr>
          <p:spPr>
            <a:xfrm>
              <a:off x="1061535" y="4521637"/>
              <a:ext cx="2788920" cy="256032"/>
            </a:xfrm>
            <a:prstGeom prst="rect">
              <a:avLst/>
            </a:prstGeom>
            <a:noFill/>
            <a:ln/>
          </p:spPr>
          <p:txBody>
            <a:bodyPr wrap="square" lIns="254" tIns="254" rIns="254" bIns="254" rtlCol="0" anchor="ctr">
              <a:normAutofit lnSpcReduction="10000"/>
            </a:bodyPr>
            <a:lstStyle/>
            <a:p>
              <a:pPr marL="0" indent="0" algn="ctr">
                <a:buNone/>
              </a:pPr>
              <a:r>
                <a:rPr lang="en-US" sz="1350" b="1" dirty="0">
                  <a:solidFill>
                    <a:srgbClr val="2563EB"/>
                  </a:solidFill>
                  <a:latin typeface="Yu Gothic" pitchFamily="34" charset="0"/>
                  <a:ea typeface="Yu Gothic" pitchFamily="34" charset="-122"/>
                  <a:cs typeface="Yu Gothic" pitchFamily="34" charset="-120"/>
                </a:rPr>
                <a:t>Interaction</a:t>
              </a:r>
              <a:endParaRPr lang="en-US" sz="1350" dirty="0"/>
            </a:p>
          </p:txBody>
        </p:sp>
        <p:sp>
          <p:nvSpPr>
            <p:cNvPr id="71" name="Shape 7">
              <a:extLst>
                <a:ext uri="{FF2B5EF4-FFF2-40B4-BE49-F238E27FC236}">
                  <a16:creationId xmlns:a16="http://schemas.microsoft.com/office/drawing/2014/main" id="{A17A1BC9-33EA-7529-73F0-3B48CB833302}"/>
                </a:ext>
              </a:extLst>
            </p:cNvPr>
            <p:cNvSpPr/>
            <p:nvPr/>
          </p:nvSpPr>
          <p:spPr>
            <a:xfrm>
              <a:off x="1061535" y="4840311"/>
              <a:ext cx="2788920" cy="737563"/>
            </a:xfrm>
            <a:prstGeom prst="roundRect">
              <a:avLst/>
            </a:prstGeom>
            <a:solidFill>
              <a:srgbClr val="F8FAFC"/>
            </a:solidFill>
            <a:ln w="22860">
              <a:solidFill>
                <a:srgbClr val="2563EB"/>
              </a:solidFill>
              <a:prstDash val="solid"/>
            </a:ln>
          </p:spPr>
          <p:txBody>
            <a:bodyPr/>
            <a:lstStyle/>
            <a:p>
              <a:endParaRPr lang="ja-JP" altLang="en-US"/>
            </a:p>
          </p:txBody>
        </p:sp>
        <p:sp>
          <p:nvSpPr>
            <p:cNvPr id="72" name="Shape 8">
              <a:extLst>
                <a:ext uri="{FF2B5EF4-FFF2-40B4-BE49-F238E27FC236}">
                  <a16:creationId xmlns:a16="http://schemas.microsoft.com/office/drawing/2014/main" id="{19ADE362-FB8B-3DBA-8F08-F499A55336DC}"/>
                </a:ext>
              </a:extLst>
            </p:cNvPr>
            <p:cNvSpPr/>
            <p:nvPr/>
          </p:nvSpPr>
          <p:spPr>
            <a:xfrm>
              <a:off x="1290135" y="4934851"/>
              <a:ext cx="896112" cy="530352"/>
            </a:xfrm>
            <a:prstGeom prst="roundRect">
              <a:avLst/>
            </a:prstGeom>
            <a:solidFill>
              <a:srgbClr val="E0ECFF"/>
            </a:solidFill>
            <a:ln w="17780">
              <a:solidFill>
                <a:srgbClr val="2563EB"/>
              </a:solidFill>
              <a:prstDash val="solid"/>
            </a:ln>
          </p:spPr>
          <p:txBody>
            <a:bodyPr/>
            <a:lstStyle/>
            <a:p>
              <a:endParaRPr lang="ja-JP" altLang="en-US"/>
            </a:p>
          </p:txBody>
        </p:sp>
        <p:sp>
          <p:nvSpPr>
            <p:cNvPr id="73" name="Text 9">
              <a:extLst>
                <a:ext uri="{FF2B5EF4-FFF2-40B4-BE49-F238E27FC236}">
                  <a16:creationId xmlns:a16="http://schemas.microsoft.com/office/drawing/2014/main" id="{3C244FFE-B1D6-A7FF-9B31-194132F41D06}"/>
                </a:ext>
              </a:extLst>
            </p:cNvPr>
            <p:cNvSpPr/>
            <p:nvPr/>
          </p:nvSpPr>
          <p:spPr>
            <a:xfrm>
              <a:off x="1290135" y="4934841"/>
              <a:ext cx="896111" cy="530351"/>
            </a:xfrm>
            <a:prstGeom prst="rect">
              <a:avLst/>
            </a:prstGeom>
            <a:noFill/>
            <a:ln/>
          </p:spPr>
          <p:txBody>
            <a:bodyPr wrap="square" lIns="254" tIns="254" rIns="254" bIns="254" rtlCol="0" anchor="ctr">
              <a:normAutofit/>
            </a:bodyPr>
            <a:lstStyle/>
            <a:p>
              <a:pPr marL="0" indent="0" algn="ctr">
                <a:buNone/>
              </a:pPr>
              <a:r>
                <a:rPr lang="en-US" sz="1100" b="1" dirty="0">
                  <a:solidFill>
                    <a:srgbClr val="0F172A"/>
                  </a:solidFill>
                  <a:latin typeface="Yu Gothic" pitchFamily="34" charset="0"/>
                  <a:ea typeface="Yu Gothic" pitchFamily="34" charset="-122"/>
                  <a:cs typeface="Yu Gothic" pitchFamily="34" charset="-120"/>
                </a:rPr>
                <a:t>LLM</a:t>
              </a:r>
              <a:br>
                <a:rPr lang="en-US" sz="1100" b="1" dirty="0">
                  <a:solidFill>
                    <a:srgbClr val="0F172A"/>
                  </a:solidFill>
                  <a:latin typeface="Yu Gothic" pitchFamily="34" charset="0"/>
                  <a:ea typeface="Yu Gothic" pitchFamily="34" charset="-122"/>
                  <a:cs typeface="Yu Gothic" pitchFamily="34" charset="-120"/>
                </a:rPr>
              </a:br>
              <a:r>
                <a:rPr lang="en-US" sz="1100" b="1" dirty="0">
                  <a:solidFill>
                    <a:srgbClr val="0F172A"/>
                  </a:solidFill>
                  <a:latin typeface="Yu Gothic" pitchFamily="34" charset="0"/>
                  <a:ea typeface="Yu Gothic" pitchFamily="34" charset="-122"/>
                  <a:cs typeface="Yu Gothic" pitchFamily="34" charset="-120"/>
                </a:rPr>
                <a:t>Inference</a:t>
              </a:r>
              <a:endParaRPr lang="en-US" sz="1100" dirty="0"/>
            </a:p>
          </p:txBody>
        </p:sp>
        <p:sp>
          <p:nvSpPr>
            <p:cNvPr id="74" name="Shape 10">
              <a:extLst>
                <a:ext uri="{FF2B5EF4-FFF2-40B4-BE49-F238E27FC236}">
                  <a16:creationId xmlns:a16="http://schemas.microsoft.com/office/drawing/2014/main" id="{14596B71-F208-50CC-C948-738F419A3DBF}"/>
                </a:ext>
              </a:extLst>
            </p:cNvPr>
            <p:cNvSpPr/>
            <p:nvPr/>
          </p:nvSpPr>
          <p:spPr>
            <a:xfrm>
              <a:off x="2259399" y="5200027"/>
              <a:ext cx="228600" cy="0"/>
            </a:xfrm>
            <a:prstGeom prst="line">
              <a:avLst/>
            </a:prstGeom>
            <a:noFill/>
            <a:ln w="17780">
              <a:solidFill>
                <a:srgbClr val="475569"/>
              </a:solidFill>
              <a:prstDash val="solid"/>
              <a:headEnd type="none"/>
              <a:tailEnd type="triangle"/>
            </a:ln>
          </p:spPr>
          <p:txBody>
            <a:bodyPr/>
            <a:lstStyle/>
            <a:p>
              <a:endParaRPr lang="ja-JP" altLang="en-US"/>
            </a:p>
          </p:txBody>
        </p:sp>
        <p:sp>
          <p:nvSpPr>
            <p:cNvPr id="75" name="Shape 11">
              <a:extLst>
                <a:ext uri="{FF2B5EF4-FFF2-40B4-BE49-F238E27FC236}">
                  <a16:creationId xmlns:a16="http://schemas.microsoft.com/office/drawing/2014/main" id="{1ED1AAA8-B277-DE15-94DB-1008BC0BCDED}"/>
                </a:ext>
              </a:extLst>
            </p:cNvPr>
            <p:cNvSpPr/>
            <p:nvPr/>
          </p:nvSpPr>
          <p:spPr>
            <a:xfrm>
              <a:off x="2597727" y="4934851"/>
              <a:ext cx="1051560" cy="530352"/>
            </a:xfrm>
            <a:prstGeom prst="roundRect">
              <a:avLst/>
            </a:prstGeom>
            <a:solidFill>
              <a:srgbClr val="FFFFFF"/>
            </a:solidFill>
            <a:ln w="15240">
              <a:solidFill>
                <a:srgbClr val="94A3B8"/>
              </a:solidFill>
              <a:prstDash val="solid"/>
            </a:ln>
          </p:spPr>
          <p:txBody>
            <a:bodyPr/>
            <a:lstStyle/>
            <a:p>
              <a:endParaRPr lang="ja-JP" altLang="en-US"/>
            </a:p>
          </p:txBody>
        </p:sp>
        <p:sp>
          <p:nvSpPr>
            <p:cNvPr id="76" name="Text 12">
              <a:extLst>
                <a:ext uri="{FF2B5EF4-FFF2-40B4-BE49-F238E27FC236}">
                  <a16:creationId xmlns:a16="http://schemas.microsoft.com/office/drawing/2014/main" id="{6C8A1F60-D36F-7C8C-2538-0988D88B9B06}"/>
                </a:ext>
              </a:extLst>
            </p:cNvPr>
            <p:cNvSpPr/>
            <p:nvPr/>
          </p:nvSpPr>
          <p:spPr>
            <a:xfrm>
              <a:off x="2597727" y="4971428"/>
              <a:ext cx="1051560" cy="493768"/>
            </a:xfrm>
            <a:prstGeom prst="rect">
              <a:avLst/>
            </a:prstGeom>
            <a:noFill/>
            <a:ln/>
          </p:spPr>
          <p:txBody>
            <a:bodyPr wrap="square" lIns="254" tIns="254" rIns="254" bIns="254" rtlCol="0" anchor="ctr">
              <a:normAutofit/>
            </a:bodyPr>
            <a:lstStyle/>
            <a:p>
              <a:pPr marL="0" indent="0" algn="ctr">
                <a:buNone/>
              </a:pPr>
              <a:r>
                <a:rPr lang="en-US" sz="1100" b="1" dirty="0">
                  <a:solidFill>
                    <a:srgbClr val="1E293B"/>
                  </a:solidFill>
                  <a:latin typeface="Yu Gothic" pitchFamily="34" charset="0"/>
                  <a:ea typeface="Yu Gothic" pitchFamily="34" charset="-122"/>
                  <a:cs typeface="Yu Gothic" pitchFamily="34" charset="-120"/>
                </a:rPr>
                <a:t>Tool</a:t>
              </a:r>
            </a:p>
            <a:p>
              <a:pPr marL="0" indent="0" algn="ctr">
                <a:buNone/>
              </a:pPr>
              <a:r>
                <a:rPr lang="en-US" sz="1100" b="1" dirty="0">
                  <a:solidFill>
                    <a:srgbClr val="1E293B"/>
                  </a:solidFill>
                  <a:latin typeface="Yu Gothic" pitchFamily="34" charset="0"/>
                  <a:ea typeface="Yu Gothic" pitchFamily="34" charset="-122"/>
                </a:rPr>
                <a:t>Invocation</a:t>
              </a:r>
              <a:endParaRPr lang="en-US" sz="1100" dirty="0"/>
            </a:p>
          </p:txBody>
        </p:sp>
        <p:sp>
          <p:nvSpPr>
            <p:cNvPr id="78" name="Shape 14">
              <a:extLst>
                <a:ext uri="{FF2B5EF4-FFF2-40B4-BE49-F238E27FC236}">
                  <a16:creationId xmlns:a16="http://schemas.microsoft.com/office/drawing/2014/main" id="{7F94CC30-297A-9397-C73D-F3EA71FACB60}"/>
                </a:ext>
              </a:extLst>
            </p:cNvPr>
            <p:cNvSpPr/>
            <p:nvPr/>
          </p:nvSpPr>
          <p:spPr>
            <a:xfrm>
              <a:off x="3850455" y="5190584"/>
              <a:ext cx="393192" cy="0"/>
            </a:xfrm>
            <a:prstGeom prst="line">
              <a:avLst/>
            </a:prstGeom>
            <a:noFill/>
            <a:ln w="25400">
              <a:solidFill>
                <a:srgbClr val="475569"/>
              </a:solidFill>
              <a:prstDash val="solid"/>
              <a:headEnd type="none"/>
              <a:tailEnd type="triangle"/>
            </a:ln>
          </p:spPr>
          <p:txBody>
            <a:bodyPr/>
            <a:lstStyle/>
            <a:p>
              <a:endParaRPr lang="ja-JP" altLang="en-US"/>
            </a:p>
          </p:txBody>
        </p:sp>
        <p:sp>
          <p:nvSpPr>
            <p:cNvPr id="79" name="Text 15">
              <a:extLst>
                <a:ext uri="{FF2B5EF4-FFF2-40B4-BE49-F238E27FC236}">
                  <a16:creationId xmlns:a16="http://schemas.microsoft.com/office/drawing/2014/main" id="{0F8982DA-9089-82F3-EA9D-5E058B53B824}"/>
                </a:ext>
              </a:extLst>
            </p:cNvPr>
            <p:cNvSpPr/>
            <p:nvPr/>
          </p:nvSpPr>
          <p:spPr>
            <a:xfrm>
              <a:off x="4243647" y="4521637"/>
              <a:ext cx="2788920" cy="256032"/>
            </a:xfrm>
            <a:prstGeom prst="rect">
              <a:avLst/>
            </a:prstGeom>
            <a:noFill/>
            <a:ln/>
          </p:spPr>
          <p:txBody>
            <a:bodyPr wrap="square" lIns="254" tIns="254" rIns="254" bIns="254" rtlCol="0" anchor="ctr">
              <a:normAutofit lnSpcReduction="10000"/>
            </a:bodyPr>
            <a:lstStyle/>
            <a:p>
              <a:pPr marL="0" indent="0" algn="ctr">
                <a:buNone/>
              </a:pPr>
              <a:r>
                <a:rPr lang="en-US" sz="1350" b="1" dirty="0">
                  <a:solidFill>
                    <a:srgbClr val="7C3AED"/>
                  </a:solidFill>
                  <a:latin typeface="Yu Gothic" pitchFamily="34" charset="0"/>
                  <a:ea typeface="Yu Gothic" pitchFamily="34" charset="-122"/>
                  <a:cs typeface="Yu Gothic" pitchFamily="34" charset="-120"/>
                </a:rPr>
                <a:t>Interaction</a:t>
              </a:r>
              <a:endParaRPr lang="en-US" sz="1350" dirty="0"/>
            </a:p>
          </p:txBody>
        </p:sp>
        <p:sp>
          <p:nvSpPr>
            <p:cNvPr id="80" name="Shape 16">
              <a:extLst>
                <a:ext uri="{FF2B5EF4-FFF2-40B4-BE49-F238E27FC236}">
                  <a16:creationId xmlns:a16="http://schemas.microsoft.com/office/drawing/2014/main" id="{85E82243-9E39-F12E-C823-0E2DFED60500}"/>
                </a:ext>
              </a:extLst>
            </p:cNvPr>
            <p:cNvSpPr/>
            <p:nvPr/>
          </p:nvSpPr>
          <p:spPr>
            <a:xfrm>
              <a:off x="4243647" y="4840311"/>
              <a:ext cx="2788920" cy="737563"/>
            </a:xfrm>
            <a:prstGeom prst="roundRect">
              <a:avLst/>
            </a:prstGeom>
            <a:solidFill>
              <a:srgbClr val="F8FAFC"/>
            </a:solidFill>
            <a:ln w="22860">
              <a:solidFill>
                <a:srgbClr val="7C3AED"/>
              </a:solidFill>
              <a:prstDash val="solid"/>
            </a:ln>
          </p:spPr>
          <p:txBody>
            <a:bodyPr/>
            <a:lstStyle/>
            <a:p>
              <a:endParaRPr lang="ja-JP" altLang="en-US"/>
            </a:p>
          </p:txBody>
        </p:sp>
        <p:sp>
          <p:nvSpPr>
            <p:cNvPr id="81" name="Shape 17">
              <a:extLst>
                <a:ext uri="{FF2B5EF4-FFF2-40B4-BE49-F238E27FC236}">
                  <a16:creationId xmlns:a16="http://schemas.microsoft.com/office/drawing/2014/main" id="{FC9BFE5A-D52B-E06E-F6F1-8A77F955DB66}"/>
                </a:ext>
              </a:extLst>
            </p:cNvPr>
            <p:cNvSpPr/>
            <p:nvPr/>
          </p:nvSpPr>
          <p:spPr>
            <a:xfrm>
              <a:off x="4472247" y="4934851"/>
              <a:ext cx="896112" cy="530352"/>
            </a:xfrm>
            <a:prstGeom prst="roundRect">
              <a:avLst/>
            </a:prstGeom>
            <a:solidFill>
              <a:srgbClr val="EEE7FF"/>
            </a:solidFill>
            <a:ln w="17780">
              <a:solidFill>
                <a:srgbClr val="7C3AED"/>
              </a:solidFill>
              <a:prstDash val="solid"/>
            </a:ln>
          </p:spPr>
          <p:txBody>
            <a:bodyPr/>
            <a:lstStyle/>
            <a:p>
              <a:endParaRPr lang="ja-JP" altLang="en-US"/>
            </a:p>
          </p:txBody>
        </p:sp>
        <p:sp>
          <p:nvSpPr>
            <p:cNvPr id="82" name="Text 18">
              <a:extLst>
                <a:ext uri="{FF2B5EF4-FFF2-40B4-BE49-F238E27FC236}">
                  <a16:creationId xmlns:a16="http://schemas.microsoft.com/office/drawing/2014/main" id="{C04807C1-FA80-CEF5-319E-72236FE2BFA5}"/>
                </a:ext>
              </a:extLst>
            </p:cNvPr>
            <p:cNvSpPr/>
            <p:nvPr/>
          </p:nvSpPr>
          <p:spPr>
            <a:xfrm>
              <a:off x="4472247" y="4934841"/>
              <a:ext cx="896111" cy="530351"/>
            </a:xfrm>
            <a:prstGeom prst="rect">
              <a:avLst/>
            </a:prstGeom>
            <a:noFill/>
            <a:ln/>
          </p:spPr>
          <p:txBody>
            <a:bodyPr wrap="square" lIns="254" tIns="254" rIns="254" bIns="254" rtlCol="0" anchor="ctr">
              <a:normAutofit/>
            </a:bodyPr>
            <a:lstStyle/>
            <a:p>
              <a:pPr algn="ctr"/>
              <a:r>
                <a:rPr lang="en-US" altLang="ja-JP" sz="1100" b="1" dirty="0">
                  <a:solidFill>
                    <a:srgbClr val="0F172A"/>
                  </a:solidFill>
                  <a:latin typeface="Yu Gothic" pitchFamily="34" charset="0"/>
                  <a:ea typeface="Yu Gothic" pitchFamily="34" charset="-122"/>
                  <a:cs typeface="Yu Gothic" pitchFamily="34" charset="-120"/>
                </a:rPr>
                <a:t>LLM</a:t>
              </a:r>
              <a:br>
                <a:rPr lang="en-US" altLang="ja-JP" sz="1100" b="1" dirty="0">
                  <a:solidFill>
                    <a:srgbClr val="0F172A"/>
                  </a:solidFill>
                  <a:latin typeface="Yu Gothic" pitchFamily="34" charset="0"/>
                  <a:ea typeface="Yu Gothic" pitchFamily="34" charset="-122"/>
                  <a:cs typeface="Yu Gothic" pitchFamily="34" charset="-120"/>
                </a:rPr>
              </a:br>
              <a:r>
                <a:rPr lang="en-US" altLang="ja-JP" sz="1100" b="1" dirty="0">
                  <a:solidFill>
                    <a:srgbClr val="0F172A"/>
                  </a:solidFill>
                  <a:latin typeface="Yu Gothic" pitchFamily="34" charset="0"/>
                  <a:ea typeface="Yu Gothic" pitchFamily="34" charset="-122"/>
                  <a:cs typeface="Yu Gothic" pitchFamily="34" charset="-120"/>
                </a:rPr>
                <a:t>Inference</a:t>
              </a:r>
              <a:endParaRPr lang="en-US" altLang="ja-JP" sz="1100" dirty="0"/>
            </a:p>
          </p:txBody>
        </p:sp>
        <p:sp>
          <p:nvSpPr>
            <p:cNvPr id="83" name="Shape 19">
              <a:extLst>
                <a:ext uri="{FF2B5EF4-FFF2-40B4-BE49-F238E27FC236}">
                  <a16:creationId xmlns:a16="http://schemas.microsoft.com/office/drawing/2014/main" id="{B6150FF2-727E-5662-9935-8DDDB33D8ABD}"/>
                </a:ext>
              </a:extLst>
            </p:cNvPr>
            <p:cNvSpPr/>
            <p:nvPr/>
          </p:nvSpPr>
          <p:spPr>
            <a:xfrm>
              <a:off x="5441511" y="5200027"/>
              <a:ext cx="228600" cy="0"/>
            </a:xfrm>
            <a:prstGeom prst="line">
              <a:avLst/>
            </a:prstGeom>
            <a:noFill/>
            <a:ln w="17780">
              <a:solidFill>
                <a:srgbClr val="475569"/>
              </a:solidFill>
              <a:prstDash val="solid"/>
              <a:headEnd type="none"/>
              <a:tailEnd type="triangle"/>
            </a:ln>
          </p:spPr>
          <p:txBody>
            <a:bodyPr/>
            <a:lstStyle/>
            <a:p>
              <a:endParaRPr lang="ja-JP" altLang="en-US"/>
            </a:p>
          </p:txBody>
        </p:sp>
        <p:sp>
          <p:nvSpPr>
            <p:cNvPr id="84" name="Shape 20">
              <a:extLst>
                <a:ext uri="{FF2B5EF4-FFF2-40B4-BE49-F238E27FC236}">
                  <a16:creationId xmlns:a16="http://schemas.microsoft.com/office/drawing/2014/main" id="{0C11D4C1-FDCF-EFC0-6AD6-852F8B38D912}"/>
                </a:ext>
              </a:extLst>
            </p:cNvPr>
            <p:cNvSpPr/>
            <p:nvPr/>
          </p:nvSpPr>
          <p:spPr>
            <a:xfrm>
              <a:off x="5779839" y="4934851"/>
              <a:ext cx="1051560" cy="530352"/>
            </a:xfrm>
            <a:prstGeom prst="roundRect">
              <a:avLst/>
            </a:prstGeom>
            <a:solidFill>
              <a:srgbClr val="FFFFFF"/>
            </a:solidFill>
            <a:ln w="15240">
              <a:solidFill>
                <a:srgbClr val="94A3B8"/>
              </a:solidFill>
              <a:prstDash val="solid"/>
            </a:ln>
          </p:spPr>
          <p:txBody>
            <a:bodyPr/>
            <a:lstStyle/>
            <a:p>
              <a:endParaRPr lang="ja-JP" altLang="en-US"/>
            </a:p>
          </p:txBody>
        </p:sp>
        <p:sp>
          <p:nvSpPr>
            <p:cNvPr id="85" name="Text 21">
              <a:extLst>
                <a:ext uri="{FF2B5EF4-FFF2-40B4-BE49-F238E27FC236}">
                  <a16:creationId xmlns:a16="http://schemas.microsoft.com/office/drawing/2014/main" id="{AC5E69FF-D726-56C7-C843-606B01BB3272}"/>
                </a:ext>
              </a:extLst>
            </p:cNvPr>
            <p:cNvSpPr/>
            <p:nvPr/>
          </p:nvSpPr>
          <p:spPr>
            <a:xfrm>
              <a:off x="5779838" y="4971428"/>
              <a:ext cx="1051560" cy="493768"/>
            </a:xfrm>
            <a:prstGeom prst="rect">
              <a:avLst/>
            </a:prstGeom>
            <a:noFill/>
            <a:ln/>
          </p:spPr>
          <p:txBody>
            <a:bodyPr wrap="square" lIns="254" tIns="254" rIns="254" bIns="254" rtlCol="0" anchor="ctr">
              <a:normAutofit/>
            </a:bodyPr>
            <a:lstStyle/>
            <a:p>
              <a:pPr algn="ctr"/>
              <a:r>
                <a:rPr lang="en-US" altLang="ja-JP" sz="1100" b="1" dirty="0">
                  <a:solidFill>
                    <a:srgbClr val="1E293B"/>
                  </a:solidFill>
                  <a:latin typeface="Yu Gothic" pitchFamily="34" charset="0"/>
                  <a:ea typeface="Yu Gothic" pitchFamily="34" charset="-122"/>
                  <a:cs typeface="Yu Gothic" pitchFamily="34" charset="-120"/>
                </a:rPr>
                <a:t>Tool</a:t>
              </a:r>
            </a:p>
            <a:p>
              <a:pPr algn="ctr"/>
              <a:r>
                <a:rPr lang="en-US" altLang="ja-JP" sz="1100" b="1" dirty="0">
                  <a:solidFill>
                    <a:srgbClr val="1E293B"/>
                  </a:solidFill>
                  <a:latin typeface="Yu Gothic" pitchFamily="34" charset="0"/>
                  <a:ea typeface="Yu Gothic" pitchFamily="34" charset="-122"/>
                </a:rPr>
                <a:t>Invocation</a:t>
              </a:r>
              <a:endParaRPr lang="en-US" altLang="ja-JP" sz="1100" dirty="0"/>
            </a:p>
          </p:txBody>
        </p:sp>
        <p:sp>
          <p:nvSpPr>
            <p:cNvPr id="87" name="Shape 23">
              <a:extLst>
                <a:ext uri="{FF2B5EF4-FFF2-40B4-BE49-F238E27FC236}">
                  <a16:creationId xmlns:a16="http://schemas.microsoft.com/office/drawing/2014/main" id="{772CD742-A7D2-B6F6-07A7-24BBE597BD47}"/>
                </a:ext>
              </a:extLst>
            </p:cNvPr>
            <p:cNvSpPr/>
            <p:nvPr/>
          </p:nvSpPr>
          <p:spPr>
            <a:xfrm>
              <a:off x="7032567" y="5190584"/>
              <a:ext cx="393192" cy="0"/>
            </a:xfrm>
            <a:prstGeom prst="line">
              <a:avLst/>
            </a:prstGeom>
            <a:noFill/>
            <a:ln w="25400">
              <a:solidFill>
                <a:srgbClr val="475569"/>
              </a:solidFill>
              <a:prstDash val="solid"/>
              <a:headEnd type="none"/>
              <a:tailEnd type="triangle"/>
            </a:ln>
          </p:spPr>
          <p:txBody>
            <a:bodyPr/>
            <a:lstStyle/>
            <a:p>
              <a:endParaRPr lang="ja-JP" altLang="en-US"/>
            </a:p>
          </p:txBody>
        </p:sp>
        <p:sp>
          <p:nvSpPr>
            <p:cNvPr id="88" name="Text 24">
              <a:extLst>
                <a:ext uri="{FF2B5EF4-FFF2-40B4-BE49-F238E27FC236}">
                  <a16:creationId xmlns:a16="http://schemas.microsoft.com/office/drawing/2014/main" id="{6F01C181-307D-66E1-A493-8212BDB1E0B9}"/>
                </a:ext>
              </a:extLst>
            </p:cNvPr>
            <p:cNvSpPr/>
            <p:nvPr/>
          </p:nvSpPr>
          <p:spPr>
            <a:xfrm>
              <a:off x="7425759" y="4521637"/>
              <a:ext cx="2788920" cy="256032"/>
            </a:xfrm>
            <a:prstGeom prst="rect">
              <a:avLst/>
            </a:prstGeom>
            <a:noFill/>
            <a:ln/>
          </p:spPr>
          <p:txBody>
            <a:bodyPr wrap="square" lIns="254" tIns="254" rIns="254" bIns="254" rtlCol="0" anchor="ctr">
              <a:normAutofit lnSpcReduction="10000"/>
            </a:bodyPr>
            <a:lstStyle/>
            <a:p>
              <a:pPr marL="0" indent="0" algn="ctr">
                <a:buNone/>
              </a:pPr>
              <a:r>
                <a:rPr lang="en-US" sz="1350" b="1" dirty="0">
                  <a:solidFill>
                    <a:srgbClr val="059669"/>
                  </a:solidFill>
                  <a:latin typeface="Yu Gothic" pitchFamily="34" charset="0"/>
                  <a:ea typeface="Yu Gothic" pitchFamily="34" charset="-122"/>
                  <a:cs typeface="Yu Gothic" pitchFamily="34" charset="-120"/>
                </a:rPr>
                <a:t>Interaction</a:t>
              </a:r>
              <a:endParaRPr lang="en-US" sz="1350" dirty="0"/>
            </a:p>
          </p:txBody>
        </p:sp>
        <p:sp>
          <p:nvSpPr>
            <p:cNvPr id="89" name="Shape 25">
              <a:extLst>
                <a:ext uri="{FF2B5EF4-FFF2-40B4-BE49-F238E27FC236}">
                  <a16:creationId xmlns:a16="http://schemas.microsoft.com/office/drawing/2014/main" id="{B232206B-83B7-1256-18F0-DFA632438C83}"/>
                </a:ext>
              </a:extLst>
            </p:cNvPr>
            <p:cNvSpPr/>
            <p:nvPr/>
          </p:nvSpPr>
          <p:spPr>
            <a:xfrm>
              <a:off x="7425759" y="4840311"/>
              <a:ext cx="2788920" cy="737563"/>
            </a:xfrm>
            <a:prstGeom prst="roundRect">
              <a:avLst/>
            </a:prstGeom>
            <a:solidFill>
              <a:srgbClr val="F8FAFC"/>
            </a:solidFill>
            <a:ln w="22860">
              <a:solidFill>
                <a:srgbClr val="059669"/>
              </a:solidFill>
              <a:prstDash val="solid"/>
            </a:ln>
          </p:spPr>
          <p:txBody>
            <a:bodyPr/>
            <a:lstStyle/>
            <a:p>
              <a:endParaRPr lang="ja-JP" altLang="en-US"/>
            </a:p>
          </p:txBody>
        </p:sp>
        <p:sp>
          <p:nvSpPr>
            <p:cNvPr id="90" name="Shape 26">
              <a:extLst>
                <a:ext uri="{FF2B5EF4-FFF2-40B4-BE49-F238E27FC236}">
                  <a16:creationId xmlns:a16="http://schemas.microsoft.com/office/drawing/2014/main" id="{99BB06E5-5042-AC07-5B90-50923BDEC616}"/>
                </a:ext>
              </a:extLst>
            </p:cNvPr>
            <p:cNvSpPr/>
            <p:nvPr/>
          </p:nvSpPr>
          <p:spPr>
            <a:xfrm>
              <a:off x="7654359" y="4934851"/>
              <a:ext cx="896112" cy="530352"/>
            </a:xfrm>
            <a:prstGeom prst="roundRect">
              <a:avLst/>
            </a:prstGeom>
            <a:solidFill>
              <a:srgbClr val="DFF7EE"/>
            </a:solidFill>
            <a:ln w="17780">
              <a:solidFill>
                <a:srgbClr val="059669"/>
              </a:solidFill>
              <a:prstDash val="solid"/>
            </a:ln>
          </p:spPr>
          <p:txBody>
            <a:bodyPr/>
            <a:lstStyle/>
            <a:p>
              <a:endParaRPr lang="ja-JP" altLang="en-US"/>
            </a:p>
          </p:txBody>
        </p:sp>
        <p:sp>
          <p:nvSpPr>
            <p:cNvPr id="91" name="Text 27">
              <a:extLst>
                <a:ext uri="{FF2B5EF4-FFF2-40B4-BE49-F238E27FC236}">
                  <a16:creationId xmlns:a16="http://schemas.microsoft.com/office/drawing/2014/main" id="{C05D5EF9-1591-3118-E66C-A3CC17425665}"/>
                </a:ext>
              </a:extLst>
            </p:cNvPr>
            <p:cNvSpPr/>
            <p:nvPr/>
          </p:nvSpPr>
          <p:spPr>
            <a:xfrm>
              <a:off x="7654359" y="4934841"/>
              <a:ext cx="896111" cy="530351"/>
            </a:xfrm>
            <a:prstGeom prst="rect">
              <a:avLst/>
            </a:prstGeom>
            <a:noFill/>
            <a:ln/>
          </p:spPr>
          <p:txBody>
            <a:bodyPr wrap="square" lIns="254" tIns="254" rIns="254" bIns="254" rtlCol="0" anchor="ctr">
              <a:normAutofit/>
            </a:bodyPr>
            <a:lstStyle/>
            <a:p>
              <a:pPr algn="ctr"/>
              <a:r>
                <a:rPr lang="en-US" altLang="ja-JP" sz="1100" b="1" dirty="0">
                  <a:solidFill>
                    <a:srgbClr val="0F172A"/>
                  </a:solidFill>
                  <a:latin typeface="Yu Gothic" pitchFamily="34" charset="0"/>
                  <a:ea typeface="Yu Gothic" pitchFamily="34" charset="-122"/>
                  <a:cs typeface="Yu Gothic" pitchFamily="34" charset="-120"/>
                </a:rPr>
                <a:t>LLM</a:t>
              </a:r>
              <a:br>
                <a:rPr lang="en-US" altLang="ja-JP" sz="1100" b="1" dirty="0">
                  <a:solidFill>
                    <a:srgbClr val="0F172A"/>
                  </a:solidFill>
                  <a:latin typeface="Yu Gothic" pitchFamily="34" charset="0"/>
                  <a:ea typeface="Yu Gothic" pitchFamily="34" charset="-122"/>
                  <a:cs typeface="Yu Gothic" pitchFamily="34" charset="-120"/>
                </a:rPr>
              </a:br>
              <a:r>
                <a:rPr lang="en-US" altLang="ja-JP" sz="1100" b="1" dirty="0">
                  <a:solidFill>
                    <a:srgbClr val="0F172A"/>
                  </a:solidFill>
                  <a:latin typeface="Yu Gothic" pitchFamily="34" charset="0"/>
                  <a:ea typeface="Yu Gothic" pitchFamily="34" charset="-122"/>
                  <a:cs typeface="Yu Gothic" pitchFamily="34" charset="-120"/>
                </a:rPr>
                <a:t>Inference</a:t>
              </a:r>
              <a:endParaRPr lang="en-US" altLang="ja-JP" sz="1100" dirty="0"/>
            </a:p>
          </p:txBody>
        </p:sp>
        <p:sp>
          <p:nvSpPr>
            <p:cNvPr id="92" name="Shape 28">
              <a:extLst>
                <a:ext uri="{FF2B5EF4-FFF2-40B4-BE49-F238E27FC236}">
                  <a16:creationId xmlns:a16="http://schemas.microsoft.com/office/drawing/2014/main" id="{29D9A346-9D52-17C9-7920-96A493215856}"/>
                </a:ext>
              </a:extLst>
            </p:cNvPr>
            <p:cNvSpPr/>
            <p:nvPr/>
          </p:nvSpPr>
          <p:spPr>
            <a:xfrm>
              <a:off x="8623623" y="5200027"/>
              <a:ext cx="228600" cy="0"/>
            </a:xfrm>
            <a:prstGeom prst="line">
              <a:avLst/>
            </a:prstGeom>
            <a:noFill/>
            <a:ln w="17780">
              <a:solidFill>
                <a:srgbClr val="475569"/>
              </a:solidFill>
              <a:prstDash val="solid"/>
              <a:headEnd type="none"/>
              <a:tailEnd type="triangle"/>
            </a:ln>
          </p:spPr>
          <p:txBody>
            <a:bodyPr/>
            <a:lstStyle/>
            <a:p>
              <a:endParaRPr lang="ja-JP" altLang="en-US"/>
            </a:p>
          </p:txBody>
        </p:sp>
        <p:sp>
          <p:nvSpPr>
            <p:cNvPr id="93" name="Shape 29">
              <a:extLst>
                <a:ext uri="{FF2B5EF4-FFF2-40B4-BE49-F238E27FC236}">
                  <a16:creationId xmlns:a16="http://schemas.microsoft.com/office/drawing/2014/main" id="{5EFADAE4-1DB8-5211-F283-FCC125A717D8}"/>
                </a:ext>
              </a:extLst>
            </p:cNvPr>
            <p:cNvSpPr/>
            <p:nvPr/>
          </p:nvSpPr>
          <p:spPr>
            <a:xfrm>
              <a:off x="8961951" y="4934851"/>
              <a:ext cx="1051560" cy="530352"/>
            </a:xfrm>
            <a:prstGeom prst="roundRect">
              <a:avLst/>
            </a:prstGeom>
            <a:solidFill>
              <a:srgbClr val="FFFFFF"/>
            </a:solidFill>
            <a:ln w="15240">
              <a:solidFill>
                <a:srgbClr val="94A3B8"/>
              </a:solidFill>
              <a:prstDash val="solid"/>
            </a:ln>
          </p:spPr>
          <p:txBody>
            <a:bodyPr/>
            <a:lstStyle/>
            <a:p>
              <a:endParaRPr lang="ja-JP" altLang="en-US"/>
            </a:p>
          </p:txBody>
        </p:sp>
        <p:sp>
          <p:nvSpPr>
            <p:cNvPr id="94" name="Text 30">
              <a:extLst>
                <a:ext uri="{FF2B5EF4-FFF2-40B4-BE49-F238E27FC236}">
                  <a16:creationId xmlns:a16="http://schemas.microsoft.com/office/drawing/2014/main" id="{08B80087-D765-7A63-EE04-FBA0E11592DC}"/>
                </a:ext>
              </a:extLst>
            </p:cNvPr>
            <p:cNvSpPr/>
            <p:nvPr/>
          </p:nvSpPr>
          <p:spPr>
            <a:xfrm>
              <a:off x="8961951" y="4971428"/>
              <a:ext cx="1051560" cy="493768"/>
            </a:xfrm>
            <a:prstGeom prst="rect">
              <a:avLst/>
            </a:prstGeom>
            <a:noFill/>
            <a:ln/>
          </p:spPr>
          <p:txBody>
            <a:bodyPr wrap="square" lIns="254" tIns="254" rIns="254" bIns="254" rtlCol="0" anchor="ctr">
              <a:normAutofit/>
            </a:bodyPr>
            <a:lstStyle/>
            <a:p>
              <a:pPr algn="ctr"/>
              <a:r>
                <a:rPr lang="en-US" altLang="ja-JP" sz="1100" b="1" dirty="0">
                  <a:solidFill>
                    <a:srgbClr val="1E293B"/>
                  </a:solidFill>
                  <a:latin typeface="Yu Gothic" pitchFamily="34" charset="0"/>
                  <a:ea typeface="Yu Gothic" pitchFamily="34" charset="-122"/>
                  <a:cs typeface="Yu Gothic" pitchFamily="34" charset="-120"/>
                </a:rPr>
                <a:t>Tool</a:t>
              </a:r>
            </a:p>
            <a:p>
              <a:pPr algn="ctr"/>
              <a:r>
                <a:rPr lang="en-US" altLang="ja-JP" sz="1100" b="1" dirty="0">
                  <a:solidFill>
                    <a:srgbClr val="1E293B"/>
                  </a:solidFill>
                  <a:latin typeface="Yu Gothic" pitchFamily="34" charset="0"/>
                  <a:ea typeface="Yu Gothic" pitchFamily="34" charset="-122"/>
                </a:rPr>
                <a:t>Invocation</a:t>
              </a:r>
              <a:endParaRPr lang="en-US" altLang="ja-JP" sz="1100" dirty="0"/>
            </a:p>
          </p:txBody>
        </p:sp>
        <p:sp>
          <p:nvSpPr>
            <p:cNvPr id="96" name="Text 32">
              <a:extLst>
                <a:ext uri="{FF2B5EF4-FFF2-40B4-BE49-F238E27FC236}">
                  <a16:creationId xmlns:a16="http://schemas.microsoft.com/office/drawing/2014/main" id="{1F717907-5D66-4BE2-78EA-77286530B4EE}"/>
                </a:ext>
              </a:extLst>
            </p:cNvPr>
            <p:cNvSpPr/>
            <p:nvPr/>
          </p:nvSpPr>
          <p:spPr>
            <a:xfrm>
              <a:off x="10370127" y="4879987"/>
              <a:ext cx="274320" cy="365760"/>
            </a:xfrm>
            <a:prstGeom prst="rect">
              <a:avLst/>
            </a:prstGeom>
            <a:noFill/>
            <a:ln/>
          </p:spPr>
          <p:txBody>
            <a:bodyPr wrap="square" lIns="254" tIns="254" rIns="254" bIns="254" rtlCol="0" anchor="ctr">
              <a:normAutofit fontScale="92500" lnSpcReduction="20000"/>
            </a:bodyPr>
            <a:lstStyle/>
            <a:p>
              <a:pPr marL="0" indent="0" algn="ctr">
                <a:buNone/>
              </a:pPr>
              <a:r>
                <a:rPr lang="en-US" sz="2400" b="1" dirty="0">
                  <a:solidFill>
                    <a:srgbClr val="475569"/>
                  </a:solidFill>
                  <a:latin typeface="Yu Gothic" pitchFamily="34" charset="0"/>
                  <a:ea typeface="Yu Gothic" pitchFamily="34" charset="-122"/>
                  <a:cs typeface="Yu Gothic" pitchFamily="34" charset="-120"/>
                </a:rPr>
                <a:t>…</a:t>
              </a:r>
              <a:endParaRPr lang="en-US" sz="2400" dirty="0"/>
            </a:p>
          </p:txBody>
        </p:sp>
      </p:grpSp>
      <p:sp>
        <p:nvSpPr>
          <p:cNvPr id="98" name="左大かっこ 97">
            <a:extLst>
              <a:ext uri="{FF2B5EF4-FFF2-40B4-BE49-F238E27FC236}">
                <a16:creationId xmlns:a16="http://schemas.microsoft.com/office/drawing/2014/main" id="{74C4F299-F06D-0C29-C243-971CB8809581}"/>
              </a:ext>
            </a:extLst>
          </p:cNvPr>
          <p:cNvSpPr/>
          <p:nvPr/>
        </p:nvSpPr>
        <p:spPr>
          <a:xfrm rot="5400000">
            <a:off x="4367007" y="659490"/>
            <a:ext cx="254000" cy="8745703"/>
          </a:xfrm>
          <a:prstGeom prst="leftBracket">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25" name="グループ化 24">
            <a:extLst>
              <a:ext uri="{FF2B5EF4-FFF2-40B4-BE49-F238E27FC236}">
                <a16:creationId xmlns:a16="http://schemas.microsoft.com/office/drawing/2014/main" id="{D4EC590C-DF11-A928-D1E5-0550FD393EA0}"/>
              </a:ext>
            </a:extLst>
          </p:cNvPr>
          <p:cNvGrpSpPr/>
          <p:nvPr/>
        </p:nvGrpSpPr>
        <p:grpSpPr>
          <a:xfrm>
            <a:off x="5320582" y="248160"/>
            <a:ext cx="3486847" cy="1678723"/>
            <a:chOff x="308172" y="-3672558"/>
            <a:chExt cx="6200701" cy="2985292"/>
          </a:xfrm>
        </p:grpSpPr>
        <p:grpSp>
          <p:nvGrpSpPr>
            <p:cNvPr id="5" name="グループ化 4">
              <a:extLst>
                <a:ext uri="{FF2B5EF4-FFF2-40B4-BE49-F238E27FC236}">
                  <a16:creationId xmlns:a16="http://schemas.microsoft.com/office/drawing/2014/main" id="{B376B970-9901-74C6-4D69-7CC4B8C141DE}"/>
                </a:ext>
              </a:extLst>
            </p:cNvPr>
            <p:cNvGrpSpPr/>
            <p:nvPr/>
          </p:nvGrpSpPr>
          <p:grpSpPr>
            <a:xfrm>
              <a:off x="2925209" y="-2658169"/>
              <a:ext cx="1970903" cy="1970903"/>
              <a:chOff x="6690600" y="4095000"/>
              <a:chExt cx="1970903" cy="1970903"/>
            </a:xfrm>
          </p:grpSpPr>
          <p:pic>
            <p:nvPicPr>
              <p:cNvPr id="6" name="グラフィックス 5" descr="ロボット 枠線">
                <a:extLst>
                  <a:ext uri="{FF2B5EF4-FFF2-40B4-BE49-F238E27FC236}">
                    <a16:creationId xmlns:a16="http://schemas.microsoft.com/office/drawing/2014/main" id="{5E81BDFA-52AA-01B6-8A7F-C5E861DBD3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0600" y="4095000"/>
                <a:ext cx="1970903" cy="1970903"/>
              </a:xfrm>
              <a:prstGeom prst="rect">
                <a:avLst/>
              </a:prstGeom>
            </p:spPr>
          </p:pic>
          <p:sp>
            <p:nvSpPr>
              <p:cNvPr id="7" name="正方形/長方形 6">
                <a:extLst>
                  <a:ext uri="{FF2B5EF4-FFF2-40B4-BE49-F238E27FC236}">
                    <a16:creationId xmlns:a16="http://schemas.microsoft.com/office/drawing/2014/main" id="{BC98A3F9-5C1D-3957-2051-F17FC7CF55B0}"/>
                  </a:ext>
                </a:extLst>
              </p:cNvPr>
              <p:cNvSpPr/>
              <p:nvPr/>
            </p:nvSpPr>
            <p:spPr>
              <a:xfrm>
                <a:off x="6913588" y="5489774"/>
                <a:ext cx="365007" cy="45064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8" name="正方形/長方形 7">
                <a:extLst>
                  <a:ext uri="{FF2B5EF4-FFF2-40B4-BE49-F238E27FC236}">
                    <a16:creationId xmlns:a16="http://schemas.microsoft.com/office/drawing/2014/main" id="{986D0633-5309-3F7C-707A-551B48CC06D7}"/>
                  </a:ext>
                </a:extLst>
              </p:cNvPr>
              <p:cNvSpPr/>
              <p:nvPr/>
            </p:nvSpPr>
            <p:spPr>
              <a:xfrm>
                <a:off x="8055991" y="5562801"/>
                <a:ext cx="365007" cy="335553"/>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9" name="正方形/長方形 8">
                <a:extLst>
                  <a:ext uri="{FF2B5EF4-FFF2-40B4-BE49-F238E27FC236}">
                    <a16:creationId xmlns:a16="http://schemas.microsoft.com/office/drawing/2014/main" id="{A9C14827-9610-129F-F05D-BF6EF4C60900}"/>
                  </a:ext>
                </a:extLst>
              </p:cNvPr>
              <p:cNvSpPr/>
              <p:nvPr/>
            </p:nvSpPr>
            <p:spPr>
              <a:xfrm>
                <a:off x="7104937" y="5651253"/>
                <a:ext cx="1228725" cy="289172"/>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grpSp>
        <p:cxnSp>
          <p:nvCxnSpPr>
            <p:cNvPr id="10" name="直線矢印コネクタ 9">
              <a:extLst>
                <a:ext uri="{FF2B5EF4-FFF2-40B4-BE49-F238E27FC236}">
                  <a16:creationId xmlns:a16="http://schemas.microsoft.com/office/drawing/2014/main" id="{6A0B776C-6CDC-8072-A363-42ED95ED1DDA}"/>
                </a:ext>
              </a:extLst>
            </p:cNvPr>
            <p:cNvCxnSpPr>
              <a:cxnSpLocks/>
            </p:cNvCxnSpPr>
            <p:nvPr/>
          </p:nvCxnSpPr>
          <p:spPr>
            <a:xfrm flipV="1">
              <a:off x="4657496" y="-2658179"/>
              <a:ext cx="932593" cy="3095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14EF9384-2523-D428-4BD5-5DB7ECEEA4C5}"/>
                </a:ext>
              </a:extLst>
            </p:cNvPr>
            <p:cNvCxnSpPr>
              <a:cxnSpLocks/>
            </p:cNvCxnSpPr>
            <p:nvPr/>
          </p:nvCxnSpPr>
          <p:spPr>
            <a:xfrm flipH="1">
              <a:off x="4607970" y="-2428930"/>
              <a:ext cx="890026" cy="26641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グラフィックス 11" descr="人工知能 枠線">
              <a:extLst>
                <a:ext uri="{FF2B5EF4-FFF2-40B4-BE49-F238E27FC236}">
                  <a16:creationId xmlns:a16="http://schemas.microsoft.com/office/drawing/2014/main" id="{B30C9734-8477-6CCA-E9F0-9B5C877065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4472" y="-3115379"/>
              <a:ext cx="914401" cy="914400"/>
            </a:xfrm>
            <a:prstGeom prst="rect">
              <a:avLst/>
            </a:prstGeom>
          </p:spPr>
        </p:pic>
        <p:pic>
          <p:nvPicPr>
            <p:cNvPr id="16" name="グラフィックス 15" descr="プログラマー男性 枠線">
              <a:extLst>
                <a:ext uri="{FF2B5EF4-FFF2-40B4-BE49-F238E27FC236}">
                  <a16:creationId xmlns:a16="http://schemas.microsoft.com/office/drawing/2014/main" id="{D41A05B8-1F4A-04B8-3DD7-9EAFAAC065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15811" y="-3672558"/>
              <a:ext cx="914401" cy="914400"/>
            </a:xfrm>
            <a:prstGeom prst="rect">
              <a:avLst/>
            </a:prstGeom>
          </p:spPr>
        </p:pic>
        <p:cxnSp>
          <p:nvCxnSpPr>
            <p:cNvPr id="17" name="直線矢印コネクタ 16">
              <a:extLst>
                <a:ext uri="{FF2B5EF4-FFF2-40B4-BE49-F238E27FC236}">
                  <a16:creationId xmlns:a16="http://schemas.microsoft.com/office/drawing/2014/main" id="{8227814F-F24A-C5B4-CFB3-222BBEEDD2FA}"/>
                </a:ext>
              </a:extLst>
            </p:cNvPr>
            <p:cNvCxnSpPr>
              <a:cxnSpLocks/>
            </p:cNvCxnSpPr>
            <p:nvPr/>
          </p:nvCxnSpPr>
          <p:spPr>
            <a:xfrm>
              <a:off x="3178451" y="-2834418"/>
              <a:ext cx="282296" cy="40548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グラフィックス 19" descr="コンピューター 単色塗りつぶし">
              <a:extLst>
                <a:ext uri="{FF2B5EF4-FFF2-40B4-BE49-F238E27FC236}">
                  <a16:creationId xmlns:a16="http://schemas.microsoft.com/office/drawing/2014/main" id="{771FFA49-0327-8FCB-6857-7D821CF1F9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8172" y="-2467476"/>
              <a:ext cx="1204082" cy="1204082"/>
            </a:xfrm>
            <a:prstGeom prst="rect">
              <a:avLst/>
            </a:prstGeom>
          </p:spPr>
        </p:pic>
        <p:cxnSp>
          <p:nvCxnSpPr>
            <p:cNvPr id="21" name="直線矢印コネクタ 20">
              <a:extLst>
                <a:ext uri="{FF2B5EF4-FFF2-40B4-BE49-F238E27FC236}">
                  <a16:creationId xmlns:a16="http://schemas.microsoft.com/office/drawing/2014/main" id="{A6BC5F29-9BB8-8EC5-B421-9DD562A1FD24}"/>
                </a:ext>
              </a:extLst>
            </p:cNvPr>
            <p:cNvCxnSpPr>
              <a:cxnSpLocks/>
            </p:cNvCxnSpPr>
            <p:nvPr/>
          </p:nvCxnSpPr>
          <p:spPr>
            <a:xfrm>
              <a:off x="1796287" y="-1918473"/>
              <a:ext cx="119774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8517D2F4-2B8B-CA2A-6362-CC99C7FA481B}"/>
                </a:ext>
              </a:extLst>
            </p:cNvPr>
            <p:cNvCxnSpPr>
              <a:cxnSpLocks/>
            </p:cNvCxnSpPr>
            <p:nvPr/>
          </p:nvCxnSpPr>
          <p:spPr>
            <a:xfrm flipH="1">
              <a:off x="1796286" y="-1760422"/>
              <a:ext cx="119774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4" name="テキスト ボックス 33">
            <a:extLst>
              <a:ext uri="{FF2B5EF4-FFF2-40B4-BE49-F238E27FC236}">
                <a16:creationId xmlns:a16="http://schemas.microsoft.com/office/drawing/2014/main" id="{BD2D5A4C-97F2-EC87-EBE0-1254D8C1E5C0}"/>
              </a:ext>
            </a:extLst>
          </p:cNvPr>
          <p:cNvSpPr txBox="1"/>
          <p:nvPr/>
        </p:nvSpPr>
        <p:spPr>
          <a:xfrm>
            <a:off x="77018" y="6593971"/>
            <a:ext cx="6417141" cy="646331"/>
          </a:xfrm>
          <a:prstGeom prst="rect">
            <a:avLst/>
          </a:prstGeom>
          <a:noFill/>
        </p:spPr>
        <p:txBody>
          <a:bodyPr wrap="none" rtlCol="0">
            <a:spAutoFit/>
          </a:bodyPr>
          <a:lstStyle/>
          <a:p>
            <a:r>
              <a:rPr lang="en-US" altLang="ja-JP" sz="1200" dirty="0"/>
              <a:t>[1] Y. </a:t>
            </a:r>
            <a:r>
              <a:rPr lang="ja-JP" altLang="ja-JP" sz="1200"/>
              <a:t>Shunyu</a:t>
            </a:r>
            <a:r>
              <a:rPr lang="en-US" altLang="ja-JP" sz="1200" dirty="0"/>
              <a:t>, et al. </a:t>
            </a:r>
            <a:r>
              <a:rPr lang="ja-JP" altLang="ja-JP" sz="1200"/>
              <a:t>ReAct: Synergizing Reasoning and Acting in Language Models</a:t>
            </a:r>
            <a:r>
              <a:rPr lang="en-US" altLang="ja-JP" sz="1200" dirty="0"/>
              <a:t>. </a:t>
            </a:r>
            <a:r>
              <a:rPr lang="ja-JP" altLang="ja-JP" sz="1200"/>
              <a:t>ICLR</a:t>
            </a:r>
            <a:r>
              <a:rPr lang="en-US" altLang="ja-JP" sz="1200" dirty="0"/>
              <a:t>2023.</a:t>
            </a:r>
            <a:endParaRPr lang="ja-JP" altLang="ja-JP" sz="1200"/>
          </a:p>
          <a:p>
            <a:endParaRPr lang="ja-JP" altLang="ja-JP" sz="1200"/>
          </a:p>
          <a:p>
            <a:endParaRPr kumimoji="1" lang="ja-JP" altLang="en-US" sz="1200"/>
          </a:p>
        </p:txBody>
      </p:sp>
    </p:spTree>
    <p:extLst>
      <p:ext uri="{BB962C8B-B14F-4D97-AF65-F5344CB8AC3E}">
        <p14:creationId xmlns:p14="http://schemas.microsoft.com/office/powerpoint/2010/main" val="1577803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6917B93-3C5D-36FB-6311-1B6997FC7B3F}"/>
              </a:ext>
            </a:extLst>
          </p:cNvPr>
          <p:cNvSpPr>
            <a:spLocks noGrp="1"/>
          </p:cNvSpPr>
          <p:nvPr>
            <p:ph idx="1"/>
          </p:nvPr>
        </p:nvSpPr>
        <p:spPr/>
        <p:txBody>
          <a:bodyPr/>
          <a:lstStyle/>
          <a:p>
            <a:r>
              <a:rPr lang="ja-JP" altLang="ja-JP" sz="2400"/>
              <a:t>The trajectory is observed in the CUI standard output.</a:t>
            </a:r>
          </a:p>
        </p:txBody>
      </p:sp>
      <p:sp>
        <p:nvSpPr>
          <p:cNvPr id="2" name="タイトル 1">
            <a:extLst>
              <a:ext uri="{FF2B5EF4-FFF2-40B4-BE49-F238E27FC236}">
                <a16:creationId xmlns:a16="http://schemas.microsoft.com/office/drawing/2014/main" id="{2135F925-12A7-C3C3-D2B6-A27B674FDE98}"/>
              </a:ext>
            </a:extLst>
          </p:cNvPr>
          <p:cNvSpPr>
            <a:spLocks noGrp="1"/>
          </p:cNvSpPr>
          <p:nvPr>
            <p:ph type="title"/>
          </p:nvPr>
        </p:nvSpPr>
        <p:spPr/>
        <p:txBody>
          <a:bodyPr/>
          <a:lstStyle/>
          <a:p>
            <a:r>
              <a:rPr lang="en-US" altLang="ja-JP" dirty="0"/>
              <a:t>Observation of</a:t>
            </a:r>
            <a:r>
              <a:rPr lang="ja-JP" altLang="ja-JP"/>
              <a:t> </a:t>
            </a:r>
            <a:r>
              <a:rPr lang="en-US" altLang="ja-JP" dirty="0"/>
              <a:t>T</a:t>
            </a:r>
            <a:r>
              <a:rPr lang="ja-JP" altLang="ja-JP"/>
              <a:t>rajector</a:t>
            </a:r>
            <a:r>
              <a:rPr lang="en-US" altLang="ja-JP" dirty="0" err="1"/>
              <a:t>ies</a:t>
            </a:r>
            <a:endParaRPr kumimoji="1" lang="ja-JP" altLang="en-US"/>
          </a:p>
        </p:txBody>
      </p:sp>
      <p:sp>
        <p:nvSpPr>
          <p:cNvPr id="4" name="スライド番号プレースホルダー 3">
            <a:extLst>
              <a:ext uri="{FF2B5EF4-FFF2-40B4-BE49-F238E27FC236}">
                <a16:creationId xmlns:a16="http://schemas.microsoft.com/office/drawing/2014/main" id="{FE358CEF-2C91-8F39-BF26-52040A6B0D50}"/>
              </a:ext>
            </a:extLst>
          </p:cNvPr>
          <p:cNvSpPr>
            <a:spLocks noGrp="1"/>
          </p:cNvSpPr>
          <p:nvPr>
            <p:ph type="sldNum" sz="quarter" idx="12"/>
          </p:nvPr>
        </p:nvSpPr>
        <p:spPr/>
        <p:txBody>
          <a:bodyPr/>
          <a:lstStyle/>
          <a:p>
            <a:fld id="{B16735D3-C9E7-F649-AF37-A9D08763696D}" type="slidenum">
              <a:rPr lang="ja-JP" altLang="en-US" smtClean="0"/>
              <a:pPr/>
              <a:t>20</a:t>
            </a:fld>
            <a:endParaRPr lang="ja-JP" altLang="en-US"/>
          </a:p>
        </p:txBody>
      </p:sp>
      <p:pic>
        <p:nvPicPr>
          <p:cNvPr id="7" name="図 6">
            <a:extLst>
              <a:ext uri="{FF2B5EF4-FFF2-40B4-BE49-F238E27FC236}">
                <a16:creationId xmlns:a16="http://schemas.microsoft.com/office/drawing/2014/main" id="{DC84E181-27BD-4EAF-4575-EB9405C71E05}"/>
              </a:ext>
            </a:extLst>
          </p:cNvPr>
          <p:cNvPicPr>
            <a:picLocks noChangeAspect="1"/>
          </p:cNvPicPr>
          <p:nvPr/>
        </p:nvPicPr>
        <p:blipFill>
          <a:blip r:embed="rId3"/>
          <a:srcRect l="3136" t="10926" r="4896" b="7679"/>
          <a:stretch>
            <a:fillRect/>
          </a:stretch>
        </p:blipFill>
        <p:spPr>
          <a:xfrm>
            <a:off x="1401955" y="2875458"/>
            <a:ext cx="6340090" cy="3586541"/>
          </a:xfrm>
          <a:prstGeom prst="rect">
            <a:avLst/>
          </a:prstGeom>
        </p:spPr>
      </p:pic>
      <p:sp>
        <p:nvSpPr>
          <p:cNvPr id="8" name="テキスト ボックス 7">
            <a:extLst>
              <a:ext uri="{FF2B5EF4-FFF2-40B4-BE49-F238E27FC236}">
                <a16:creationId xmlns:a16="http://schemas.microsoft.com/office/drawing/2014/main" id="{5C268730-D3E3-238F-B2AA-AB6F036BCAED}"/>
              </a:ext>
            </a:extLst>
          </p:cNvPr>
          <p:cNvSpPr txBox="1"/>
          <p:nvPr/>
        </p:nvSpPr>
        <p:spPr>
          <a:xfrm>
            <a:off x="205740" y="6581001"/>
            <a:ext cx="5897880" cy="276999"/>
          </a:xfrm>
          <a:prstGeom prst="rect">
            <a:avLst/>
          </a:prstGeom>
          <a:noFill/>
        </p:spPr>
        <p:txBody>
          <a:bodyPr wrap="square" rtlCol="0">
            <a:spAutoFit/>
          </a:bodyPr>
          <a:lstStyle/>
          <a:p>
            <a:r>
              <a:rPr lang="en-US" altLang="ja-JP" sz="1200" dirty="0"/>
              <a:t>The image from https://</a:t>
            </a:r>
            <a:r>
              <a:rPr lang="en-US" altLang="ja-JP" sz="1200" dirty="0" err="1"/>
              <a:t>github.com</a:t>
            </a:r>
            <a:r>
              <a:rPr lang="en-US" altLang="ja-JP" sz="1200" dirty="0"/>
              <a:t>/</a:t>
            </a:r>
            <a:r>
              <a:rPr lang="en-US" altLang="ja-JP" sz="1200" dirty="0" err="1"/>
              <a:t>anthropics</a:t>
            </a:r>
            <a:r>
              <a:rPr lang="en-US" altLang="ja-JP" sz="1200" dirty="0"/>
              <a:t>/</a:t>
            </a:r>
            <a:r>
              <a:rPr lang="en-US" altLang="ja-JP" sz="1200" dirty="0" err="1"/>
              <a:t>claude</a:t>
            </a:r>
            <a:r>
              <a:rPr lang="en-US" altLang="ja-JP" sz="1200" dirty="0"/>
              <a:t>-code</a:t>
            </a:r>
            <a:endParaRPr kumimoji="1" lang="ja-JP" altLang="en-US" sz="1200"/>
          </a:p>
        </p:txBody>
      </p:sp>
      <p:sp>
        <p:nvSpPr>
          <p:cNvPr id="9" name="テキスト ボックス 8">
            <a:extLst>
              <a:ext uri="{FF2B5EF4-FFF2-40B4-BE49-F238E27FC236}">
                <a16:creationId xmlns:a16="http://schemas.microsoft.com/office/drawing/2014/main" id="{6564066C-2DB7-A76D-A6D9-397ABEEEEAE1}"/>
              </a:ext>
            </a:extLst>
          </p:cNvPr>
          <p:cNvSpPr txBox="1"/>
          <p:nvPr/>
        </p:nvSpPr>
        <p:spPr>
          <a:xfrm>
            <a:off x="4985414" y="2117063"/>
            <a:ext cx="4158586" cy="369332"/>
          </a:xfrm>
          <a:prstGeom prst="rect">
            <a:avLst/>
          </a:prstGeom>
          <a:noFill/>
        </p:spPr>
        <p:txBody>
          <a:bodyPr wrap="square" rtlCol="0">
            <a:spAutoFit/>
          </a:bodyPr>
          <a:lstStyle/>
          <a:p>
            <a:r>
              <a:rPr lang="en-US" altLang="ja-JP" dirty="0"/>
              <a:t>(</a:t>
            </a:r>
            <a:r>
              <a:rPr lang="en-US" altLang="ja-JP" b="1" dirty="0"/>
              <a:t>C</a:t>
            </a:r>
            <a:r>
              <a:rPr lang="ja-JP" altLang="ja-JP"/>
              <a:t>haracter </a:t>
            </a:r>
            <a:r>
              <a:rPr lang="en-US" altLang="ja-JP" b="1" dirty="0"/>
              <a:t>U</a:t>
            </a:r>
            <a:r>
              <a:rPr lang="ja-JP" altLang="ja-JP"/>
              <a:t>ser </a:t>
            </a:r>
            <a:r>
              <a:rPr lang="en-US" altLang="ja-JP" b="1" dirty="0"/>
              <a:t>I</a:t>
            </a:r>
            <a:r>
              <a:rPr lang="ja-JP" altLang="ja-JP"/>
              <a:t>nterface</a:t>
            </a:r>
            <a:r>
              <a:rPr lang="en-US" altLang="ja-JP" dirty="0"/>
              <a:t>)</a:t>
            </a:r>
            <a:endParaRPr kumimoji="1" lang="ja-JP" altLang="en-US"/>
          </a:p>
        </p:txBody>
      </p:sp>
    </p:spTree>
    <p:extLst>
      <p:ext uri="{BB962C8B-B14F-4D97-AF65-F5344CB8AC3E}">
        <p14:creationId xmlns:p14="http://schemas.microsoft.com/office/powerpoint/2010/main" val="2227904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D66B7-D716-4C41-F00A-E59DD39642A0}"/>
            </a:ext>
          </a:extLst>
        </p:cNvPr>
        <p:cNvGrpSpPr/>
        <p:nvPr/>
      </p:nvGrpSpPr>
      <p:grpSpPr>
        <a:xfrm>
          <a:off x="0" y="0"/>
          <a:ext cx="0" cy="0"/>
          <a:chOff x="0" y="0"/>
          <a:chExt cx="0" cy="0"/>
        </a:xfrm>
      </p:grpSpPr>
      <p:sp>
        <p:nvSpPr>
          <p:cNvPr id="11" name="コンテンツ プレースホルダー 2">
            <a:extLst>
              <a:ext uri="{FF2B5EF4-FFF2-40B4-BE49-F238E27FC236}">
                <a16:creationId xmlns:a16="http://schemas.microsoft.com/office/drawing/2014/main" id="{7B332DEC-F7B7-1CD4-601C-768577B882CD}"/>
              </a:ext>
            </a:extLst>
          </p:cNvPr>
          <p:cNvSpPr>
            <a:spLocks noGrp="1"/>
          </p:cNvSpPr>
          <p:nvPr>
            <p:ph idx="1"/>
          </p:nvPr>
        </p:nvSpPr>
        <p:spPr>
          <a:xfrm>
            <a:off x="396000" y="1728000"/>
            <a:ext cx="8352000" cy="4734000"/>
          </a:xfrm>
        </p:spPr>
        <p:txBody>
          <a:bodyPr/>
          <a:lstStyle/>
          <a:p>
            <a:r>
              <a:rPr lang="ja-JP" altLang="ja-JP" sz="2400"/>
              <a:t>The trajectory is observed in the CUI standard output.</a:t>
            </a:r>
          </a:p>
        </p:txBody>
      </p:sp>
      <p:sp>
        <p:nvSpPr>
          <p:cNvPr id="2" name="タイトル 1">
            <a:extLst>
              <a:ext uri="{FF2B5EF4-FFF2-40B4-BE49-F238E27FC236}">
                <a16:creationId xmlns:a16="http://schemas.microsoft.com/office/drawing/2014/main" id="{80DF553C-A9CC-275E-7145-02250C4EEA53}"/>
              </a:ext>
            </a:extLst>
          </p:cNvPr>
          <p:cNvSpPr>
            <a:spLocks noGrp="1"/>
          </p:cNvSpPr>
          <p:nvPr>
            <p:ph type="title"/>
          </p:nvPr>
        </p:nvSpPr>
        <p:spPr/>
        <p:txBody>
          <a:bodyPr/>
          <a:lstStyle/>
          <a:p>
            <a:r>
              <a:rPr lang="en-US" altLang="ja-JP" dirty="0"/>
              <a:t>Observation of</a:t>
            </a:r>
            <a:r>
              <a:rPr lang="ja-JP" altLang="ja-JP"/>
              <a:t> </a:t>
            </a:r>
            <a:r>
              <a:rPr lang="en-US" altLang="ja-JP" dirty="0"/>
              <a:t>T</a:t>
            </a:r>
            <a:r>
              <a:rPr lang="ja-JP" altLang="ja-JP"/>
              <a:t>rajector</a:t>
            </a:r>
            <a:r>
              <a:rPr lang="en-US" altLang="ja-JP" dirty="0" err="1"/>
              <a:t>ies</a:t>
            </a:r>
            <a:endParaRPr kumimoji="1" lang="ja-JP" altLang="en-US"/>
          </a:p>
        </p:txBody>
      </p:sp>
      <p:sp>
        <p:nvSpPr>
          <p:cNvPr id="4" name="スライド番号プレースホルダー 3">
            <a:extLst>
              <a:ext uri="{FF2B5EF4-FFF2-40B4-BE49-F238E27FC236}">
                <a16:creationId xmlns:a16="http://schemas.microsoft.com/office/drawing/2014/main" id="{999E714F-AB03-B30D-D65F-59E344FDECA1}"/>
              </a:ext>
            </a:extLst>
          </p:cNvPr>
          <p:cNvSpPr>
            <a:spLocks noGrp="1"/>
          </p:cNvSpPr>
          <p:nvPr>
            <p:ph type="sldNum" sz="quarter" idx="12"/>
          </p:nvPr>
        </p:nvSpPr>
        <p:spPr/>
        <p:txBody>
          <a:bodyPr/>
          <a:lstStyle/>
          <a:p>
            <a:fld id="{B16735D3-C9E7-F649-AF37-A9D08763696D}" type="slidenum">
              <a:rPr lang="ja-JP" altLang="en-US" smtClean="0"/>
              <a:pPr/>
              <a:t>21</a:t>
            </a:fld>
            <a:endParaRPr lang="ja-JP" altLang="en-US"/>
          </a:p>
        </p:txBody>
      </p:sp>
      <p:pic>
        <p:nvPicPr>
          <p:cNvPr id="7" name="図 6">
            <a:extLst>
              <a:ext uri="{FF2B5EF4-FFF2-40B4-BE49-F238E27FC236}">
                <a16:creationId xmlns:a16="http://schemas.microsoft.com/office/drawing/2014/main" id="{E23E009E-65FB-0857-18BF-50727C66C9B6}"/>
              </a:ext>
            </a:extLst>
          </p:cNvPr>
          <p:cNvPicPr>
            <a:picLocks noChangeAspect="1"/>
          </p:cNvPicPr>
          <p:nvPr/>
        </p:nvPicPr>
        <p:blipFill>
          <a:blip r:embed="rId3"/>
          <a:srcRect l="3136" t="10926" r="4896" b="7679"/>
          <a:stretch>
            <a:fillRect/>
          </a:stretch>
        </p:blipFill>
        <p:spPr>
          <a:xfrm>
            <a:off x="1401955" y="2875458"/>
            <a:ext cx="6340090" cy="3586541"/>
          </a:xfrm>
          <a:prstGeom prst="rect">
            <a:avLst/>
          </a:prstGeom>
        </p:spPr>
      </p:pic>
      <p:sp>
        <p:nvSpPr>
          <p:cNvPr id="8" name="テキスト ボックス 7">
            <a:extLst>
              <a:ext uri="{FF2B5EF4-FFF2-40B4-BE49-F238E27FC236}">
                <a16:creationId xmlns:a16="http://schemas.microsoft.com/office/drawing/2014/main" id="{ABF50B05-4586-1068-7417-ED77278E5A0A}"/>
              </a:ext>
            </a:extLst>
          </p:cNvPr>
          <p:cNvSpPr txBox="1"/>
          <p:nvPr/>
        </p:nvSpPr>
        <p:spPr>
          <a:xfrm>
            <a:off x="205740" y="6581001"/>
            <a:ext cx="5897880" cy="276999"/>
          </a:xfrm>
          <a:prstGeom prst="rect">
            <a:avLst/>
          </a:prstGeom>
          <a:noFill/>
        </p:spPr>
        <p:txBody>
          <a:bodyPr wrap="square" rtlCol="0">
            <a:spAutoFit/>
          </a:bodyPr>
          <a:lstStyle/>
          <a:p>
            <a:r>
              <a:rPr lang="en-US" altLang="ja-JP" sz="1200" dirty="0"/>
              <a:t>The image from https://</a:t>
            </a:r>
            <a:r>
              <a:rPr lang="en-US" altLang="ja-JP" sz="1200" dirty="0" err="1"/>
              <a:t>github.com</a:t>
            </a:r>
            <a:r>
              <a:rPr lang="en-US" altLang="ja-JP" sz="1200" dirty="0"/>
              <a:t>/</a:t>
            </a:r>
            <a:r>
              <a:rPr lang="en-US" altLang="ja-JP" sz="1200" dirty="0" err="1"/>
              <a:t>anthropics</a:t>
            </a:r>
            <a:r>
              <a:rPr lang="en-US" altLang="ja-JP" sz="1200" dirty="0"/>
              <a:t>/</a:t>
            </a:r>
            <a:r>
              <a:rPr lang="en-US" altLang="ja-JP" sz="1200" dirty="0" err="1"/>
              <a:t>claude</a:t>
            </a:r>
            <a:r>
              <a:rPr lang="en-US" altLang="ja-JP" sz="1200" dirty="0"/>
              <a:t>-code</a:t>
            </a:r>
            <a:endParaRPr kumimoji="1" lang="ja-JP" altLang="en-US" sz="1200"/>
          </a:p>
        </p:txBody>
      </p:sp>
      <p:pic>
        <p:nvPicPr>
          <p:cNvPr id="5" name="図 4">
            <a:extLst>
              <a:ext uri="{FF2B5EF4-FFF2-40B4-BE49-F238E27FC236}">
                <a16:creationId xmlns:a16="http://schemas.microsoft.com/office/drawing/2014/main" id="{0AFA9485-135B-9FA0-0A74-E7E7758CBC22}"/>
              </a:ext>
            </a:extLst>
          </p:cNvPr>
          <p:cNvPicPr>
            <a:picLocks noChangeAspect="1"/>
          </p:cNvPicPr>
          <p:nvPr/>
        </p:nvPicPr>
        <p:blipFill>
          <a:blip r:embed="rId3"/>
          <a:srcRect l="3037" t="11358" r="83779" b="45427"/>
          <a:stretch>
            <a:fillRect/>
          </a:stretch>
        </p:blipFill>
        <p:spPr>
          <a:xfrm>
            <a:off x="747875" y="2211355"/>
            <a:ext cx="2057400" cy="4310145"/>
          </a:xfrm>
          <a:prstGeom prst="rect">
            <a:avLst/>
          </a:prstGeom>
        </p:spPr>
      </p:pic>
      <p:sp>
        <p:nvSpPr>
          <p:cNvPr id="12" name="テキスト ボックス 11">
            <a:extLst>
              <a:ext uri="{FF2B5EF4-FFF2-40B4-BE49-F238E27FC236}">
                <a16:creationId xmlns:a16="http://schemas.microsoft.com/office/drawing/2014/main" id="{45429E9A-661B-79F3-59FD-61FF3B0D54AB}"/>
              </a:ext>
            </a:extLst>
          </p:cNvPr>
          <p:cNvSpPr txBox="1"/>
          <p:nvPr/>
        </p:nvSpPr>
        <p:spPr>
          <a:xfrm>
            <a:off x="4985414" y="2117063"/>
            <a:ext cx="4158586" cy="369332"/>
          </a:xfrm>
          <a:prstGeom prst="rect">
            <a:avLst/>
          </a:prstGeom>
          <a:noFill/>
        </p:spPr>
        <p:txBody>
          <a:bodyPr wrap="square" rtlCol="0">
            <a:spAutoFit/>
          </a:bodyPr>
          <a:lstStyle/>
          <a:p>
            <a:r>
              <a:rPr lang="en-US" altLang="ja-JP" dirty="0"/>
              <a:t>(</a:t>
            </a:r>
            <a:r>
              <a:rPr lang="en-US" altLang="ja-JP" b="1" dirty="0"/>
              <a:t>C</a:t>
            </a:r>
            <a:r>
              <a:rPr lang="ja-JP" altLang="ja-JP"/>
              <a:t>haracter </a:t>
            </a:r>
            <a:r>
              <a:rPr lang="en-US" altLang="ja-JP" b="1" dirty="0"/>
              <a:t>U</a:t>
            </a:r>
            <a:r>
              <a:rPr lang="ja-JP" altLang="ja-JP"/>
              <a:t>ser </a:t>
            </a:r>
            <a:r>
              <a:rPr lang="en-US" altLang="ja-JP" b="1" dirty="0"/>
              <a:t>I</a:t>
            </a:r>
            <a:r>
              <a:rPr lang="ja-JP" altLang="ja-JP"/>
              <a:t>nterface</a:t>
            </a:r>
            <a:r>
              <a:rPr lang="en-US" altLang="ja-JP" dirty="0"/>
              <a:t>)</a:t>
            </a:r>
            <a:endParaRPr kumimoji="1" lang="ja-JP" altLang="en-US"/>
          </a:p>
        </p:txBody>
      </p:sp>
    </p:spTree>
    <p:extLst>
      <p:ext uri="{BB962C8B-B14F-4D97-AF65-F5344CB8AC3E}">
        <p14:creationId xmlns:p14="http://schemas.microsoft.com/office/powerpoint/2010/main" val="408046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7165-2C0A-3346-C541-D81CBE0FD87B}"/>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E0824444-EDAF-7A29-F00C-7DA773C7F0D2}"/>
              </a:ext>
            </a:extLst>
          </p:cNvPr>
          <p:cNvSpPr/>
          <p:nvPr/>
        </p:nvSpPr>
        <p:spPr>
          <a:xfrm>
            <a:off x="6125001" y="3781338"/>
            <a:ext cx="169910" cy="2784393"/>
          </a:xfrm>
          <a:prstGeom prst="rect">
            <a:avLst/>
          </a:prstGeom>
          <a:solidFill>
            <a:schemeClr val="bg1">
              <a:lumMod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2" name="タイトル 1">
            <a:extLst>
              <a:ext uri="{FF2B5EF4-FFF2-40B4-BE49-F238E27FC236}">
                <a16:creationId xmlns:a16="http://schemas.microsoft.com/office/drawing/2014/main" id="{D9AA2F91-7135-88BD-23C4-AE79DB41AD15}"/>
              </a:ext>
            </a:extLst>
          </p:cNvPr>
          <p:cNvSpPr>
            <a:spLocks noGrp="1"/>
          </p:cNvSpPr>
          <p:nvPr>
            <p:ph type="title"/>
          </p:nvPr>
        </p:nvSpPr>
        <p:spPr/>
        <p:txBody>
          <a:bodyPr/>
          <a:lstStyle/>
          <a:p>
            <a:r>
              <a:rPr lang="ja-JP" altLang="ja-JP"/>
              <a:t>Limitations of Trajectory Observation</a:t>
            </a:r>
            <a:endParaRPr kumimoji="1" lang="ja-JP" altLang="en-US"/>
          </a:p>
        </p:txBody>
      </p:sp>
      <p:sp>
        <p:nvSpPr>
          <p:cNvPr id="3" name="コンテンツ プレースホルダー 2">
            <a:extLst>
              <a:ext uri="{FF2B5EF4-FFF2-40B4-BE49-F238E27FC236}">
                <a16:creationId xmlns:a16="http://schemas.microsoft.com/office/drawing/2014/main" id="{0571DBFC-4137-0458-06DA-7209643086AC}"/>
              </a:ext>
            </a:extLst>
          </p:cNvPr>
          <p:cNvSpPr>
            <a:spLocks noGrp="1"/>
          </p:cNvSpPr>
          <p:nvPr>
            <p:ph idx="1"/>
          </p:nvPr>
        </p:nvSpPr>
        <p:spPr>
          <a:xfrm>
            <a:off x="130532" y="1728000"/>
            <a:ext cx="8352000" cy="4734000"/>
          </a:xfrm>
        </p:spPr>
        <p:txBody>
          <a:bodyPr/>
          <a:lstStyle/>
          <a:p>
            <a:r>
              <a:rPr kumimoji="1" lang="ja-JP" altLang="en-US"/>
              <a:t>・</a:t>
            </a:r>
            <a:r>
              <a:rPr lang="ja-JP" altLang="ja-JP"/>
              <a:t> Extensive log output</a:t>
            </a:r>
            <a:endParaRPr kumimoji="1" lang="en-US" altLang="ja-JP" dirty="0"/>
          </a:p>
          <a:p>
            <a:pPr lvl="1"/>
            <a:r>
              <a:rPr lang="ja-JP" altLang="ja-JP" b="1"/>
              <a:t>Scrolling</a:t>
            </a:r>
            <a:r>
              <a:rPr lang="ja-JP" altLang="ja-JP"/>
              <a:t> is required to view the content.</a:t>
            </a:r>
            <a:endParaRPr kumimoji="1" lang="en-US" altLang="ja-JP" sz="2000" dirty="0"/>
          </a:p>
          <a:p>
            <a:r>
              <a:rPr lang="ja-JP" altLang="en-US"/>
              <a:t>・</a:t>
            </a:r>
            <a:r>
              <a:rPr lang="ja-JP" altLang="ja-JP"/>
              <a:t>Ambiguous agent behavior and objectives</a:t>
            </a:r>
            <a:endParaRPr lang="en-US" altLang="ja-JP" dirty="0"/>
          </a:p>
          <a:p>
            <a:pPr lvl="1"/>
            <a:r>
              <a:rPr lang="ja-JP" altLang="ja-JP"/>
              <a:t>difficult to grasp the intended meaning.</a:t>
            </a:r>
          </a:p>
        </p:txBody>
      </p:sp>
      <p:sp>
        <p:nvSpPr>
          <p:cNvPr id="4" name="スライド番号プレースホルダー 3">
            <a:extLst>
              <a:ext uri="{FF2B5EF4-FFF2-40B4-BE49-F238E27FC236}">
                <a16:creationId xmlns:a16="http://schemas.microsoft.com/office/drawing/2014/main" id="{9E301099-8D0E-FCF6-1E14-5D7336132EF9}"/>
              </a:ext>
            </a:extLst>
          </p:cNvPr>
          <p:cNvSpPr>
            <a:spLocks noGrp="1"/>
          </p:cNvSpPr>
          <p:nvPr>
            <p:ph type="sldNum" sz="quarter" idx="12"/>
          </p:nvPr>
        </p:nvSpPr>
        <p:spPr/>
        <p:txBody>
          <a:bodyPr/>
          <a:lstStyle/>
          <a:p>
            <a:fld id="{B16735D3-C9E7-F649-AF37-A9D08763696D}" type="slidenum">
              <a:rPr lang="ja-JP" altLang="en-US" smtClean="0"/>
              <a:pPr/>
              <a:t>22</a:t>
            </a:fld>
            <a:endParaRPr lang="ja-JP" altLang="en-US"/>
          </a:p>
        </p:txBody>
      </p:sp>
      <p:pic>
        <p:nvPicPr>
          <p:cNvPr id="5" name="図 4">
            <a:extLst>
              <a:ext uri="{FF2B5EF4-FFF2-40B4-BE49-F238E27FC236}">
                <a16:creationId xmlns:a16="http://schemas.microsoft.com/office/drawing/2014/main" id="{F096703C-3E20-507F-90EF-EE7A9EA0A78E}"/>
              </a:ext>
            </a:extLst>
          </p:cNvPr>
          <p:cNvPicPr>
            <a:picLocks noChangeAspect="1"/>
          </p:cNvPicPr>
          <p:nvPr/>
        </p:nvPicPr>
        <p:blipFill>
          <a:blip r:embed="rId3"/>
          <a:srcRect l="3136" t="10926" r="4896" b="7679"/>
          <a:stretch>
            <a:fillRect/>
          </a:stretch>
        </p:blipFill>
        <p:spPr>
          <a:xfrm>
            <a:off x="976178" y="3714034"/>
            <a:ext cx="5110605" cy="2891031"/>
          </a:xfrm>
          <a:prstGeom prst="rect">
            <a:avLst/>
          </a:prstGeom>
        </p:spPr>
      </p:pic>
      <p:sp>
        <p:nvSpPr>
          <p:cNvPr id="6" name="テキスト ボックス 5">
            <a:extLst>
              <a:ext uri="{FF2B5EF4-FFF2-40B4-BE49-F238E27FC236}">
                <a16:creationId xmlns:a16="http://schemas.microsoft.com/office/drawing/2014/main" id="{28133246-A180-04A8-7EFB-BB24F2D47EDC}"/>
              </a:ext>
            </a:extLst>
          </p:cNvPr>
          <p:cNvSpPr txBox="1"/>
          <p:nvPr/>
        </p:nvSpPr>
        <p:spPr>
          <a:xfrm>
            <a:off x="205740" y="6581001"/>
            <a:ext cx="5897880" cy="276999"/>
          </a:xfrm>
          <a:prstGeom prst="rect">
            <a:avLst/>
          </a:prstGeom>
          <a:noFill/>
        </p:spPr>
        <p:txBody>
          <a:bodyPr wrap="square" rtlCol="0">
            <a:spAutoFit/>
          </a:bodyPr>
          <a:lstStyle/>
          <a:p>
            <a:r>
              <a:rPr lang="en-US" altLang="ja-JP" sz="1200" dirty="0"/>
              <a:t>The image from https://</a:t>
            </a:r>
            <a:r>
              <a:rPr lang="en-US" altLang="ja-JP" sz="1200" dirty="0" err="1"/>
              <a:t>github.com</a:t>
            </a:r>
            <a:r>
              <a:rPr lang="en-US" altLang="ja-JP" sz="1200" dirty="0"/>
              <a:t>/</a:t>
            </a:r>
            <a:r>
              <a:rPr lang="en-US" altLang="ja-JP" sz="1200" dirty="0" err="1"/>
              <a:t>anthropics</a:t>
            </a:r>
            <a:r>
              <a:rPr lang="en-US" altLang="ja-JP" sz="1200" dirty="0"/>
              <a:t>/</a:t>
            </a:r>
            <a:r>
              <a:rPr lang="en-US" altLang="ja-JP" sz="1200" dirty="0" err="1"/>
              <a:t>claude</a:t>
            </a:r>
            <a:r>
              <a:rPr lang="en-US" altLang="ja-JP" sz="1200" dirty="0"/>
              <a:t>-code</a:t>
            </a:r>
            <a:endParaRPr kumimoji="1" lang="ja-JP" altLang="en-US" sz="1200"/>
          </a:p>
        </p:txBody>
      </p:sp>
      <p:sp>
        <p:nvSpPr>
          <p:cNvPr id="7" name="正方形/長方形 6">
            <a:extLst>
              <a:ext uri="{FF2B5EF4-FFF2-40B4-BE49-F238E27FC236}">
                <a16:creationId xmlns:a16="http://schemas.microsoft.com/office/drawing/2014/main" id="{151F6C5B-FF06-46E3-02C4-39B03B3B862E}"/>
              </a:ext>
            </a:extLst>
          </p:cNvPr>
          <p:cNvSpPr/>
          <p:nvPr/>
        </p:nvSpPr>
        <p:spPr>
          <a:xfrm>
            <a:off x="6125002" y="6318563"/>
            <a:ext cx="169910" cy="830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8" name="正方形/長方形 7">
            <a:extLst>
              <a:ext uri="{FF2B5EF4-FFF2-40B4-BE49-F238E27FC236}">
                <a16:creationId xmlns:a16="http://schemas.microsoft.com/office/drawing/2014/main" id="{03854739-568C-3C1A-3AB4-ACF66CCE4090}"/>
              </a:ext>
            </a:extLst>
          </p:cNvPr>
          <p:cNvSpPr/>
          <p:nvPr/>
        </p:nvSpPr>
        <p:spPr>
          <a:xfrm>
            <a:off x="6125002" y="6437564"/>
            <a:ext cx="169911" cy="1675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endParaRPr kumimoji="1" lang="ja-JP" altLang="en-US" sz="1600" spc="110" baseline="0" dirty="0">
              <a:solidFill>
                <a:schemeClr val="tx1"/>
              </a:solidFill>
              <a:latin typeface="Segoe UI" panose="020B0502040204020203" pitchFamily="34" charset="0"/>
              <a:cs typeface="Segoe UI" panose="020B0502040204020203" pitchFamily="34" charset="0"/>
            </a:endParaRPr>
          </a:p>
        </p:txBody>
      </p:sp>
      <p:sp>
        <p:nvSpPr>
          <p:cNvPr id="9" name="テキスト ボックス 8">
            <a:extLst>
              <a:ext uri="{FF2B5EF4-FFF2-40B4-BE49-F238E27FC236}">
                <a16:creationId xmlns:a16="http://schemas.microsoft.com/office/drawing/2014/main" id="{FCC9CD8C-1AB0-9952-D884-A4E861D36E8F}"/>
              </a:ext>
            </a:extLst>
          </p:cNvPr>
          <p:cNvSpPr txBox="1"/>
          <p:nvPr/>
        </p:nvSpPr>
        <p:spPr>
          <a:xfrm>
            <a:off x="6017869" y="6405898"/>
            <a:ext cx="384175" cy="230832"/>
          </a:xfrm>
          <a:prstGeom prst="rect">
            <a:avLst/>
          </a:prstGeom>
          <a:noFill/>
        </p:spPr>
        <p:txBody>
          <a:bodyPr wrap="square" rtlCol="0" anchor="ctr">
            <a:spAutoFit/>
          </a:bodyPr>
          <a:lstStyle/>
          <a:p>
            <a:pPr algn="ctr"/>
            <a:r>
              <a:rPr kumimoji="1" lang="ja-JP" altLang="en-US" sz="900"/>
              <a:t>▼</a:t>
            </a:r>
            <a:endParaRPr kumimoji="1" lang="ja-JP" altLang="en-US"/>
          </a:p>
        </p:txBody>
      </p:sp>
      <p:sp>
        <p:nvSpPr>
          <p:cNvPr id="10" name="正方形/長方形 9">
            <a:extLst>
              <a:ext uri="{FF2B5EF4-FFF2-40B4-BE49-F238E27FC236}">
                <a16:creationId xmlns:a16="http://schemas.microsoft.com/office/drawing/2014/main" id="{B2C1AA4B-FF6E-027F-F862-633E2B61F5FE}"/>
              </a:ext>
            </a:extLst>
          </p:cNvPr>
          <p:cNvSpPr/>
          <p:nvPr/>
        </p:nvSpPr>
        <p:spPr>
          <a:xfrm>
            <a:off x="6125001" y="3720732"/>
            <a:ext cx="169911" cy="167501"/>
          </a:xfrm>
          <a:prstGeom prst="rect">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pPr algn="ctr">
              <a:lnSpc>
                <a:spcPct val="90000"/>
              </a:lnSpc>
              <a:spcBef>
                <a:spcPts val="300"/>
              </a:spcBef>
              <a:spcAft>
                <a:spcPts val="100"/>
              </a:spcAft>
            </a:pPr>
            <a:endParaRPr kumimoji="1" lang="ja-JP" altLang="en-US" sz="1600" spc="110" baseline="0" dirty="0">
              <a:solidFill>
                <a:schemeClr val="tx1"/>
              </a:solidFill>
              <a:latin typeface="Segoe UI" panose="020B0502040204020203" pitchFamily="34" charset="0"/>
              <a:cs typeface="Segoe UI" panose="020B0502040204020203" pitchFamily="34" charset="0"/>
            </a:endParaRPr>
          </a:p>
        </p:txBody>
      </p:sp>
      <p:sp>
        <p:nvSpPr>
          <p:cNvPr id="11" name="テキスト ボックス 10">
            <a:extLst>
              <a:ext uri="{FF2B5EF4-FFF2-40B4-BE49-F238E27FC236}">
                <a16:creationId xmlns:a16="http://schemas.microsoft.com/office/drawing/2014/main" id="{5EFB47FB-E33D-6FBB-C7ED-5A9CBC927C49}"/>
              </a:ext>
            </a:extLst>
          </p:cNvPr>
          <p:cNvSpPr txBox="1"/>
          <p:nvPr/>
        </p:nvSpPr>
        <p:spPr>
          <a:xfrm>
            <a:off x="6017868" y="3689066"/>
            <a:ext cx="384175" cy="230832"/>
          </a:xfrm>
          <a:prstGeom prst="rect">
            <a:avLst/>
          </a:prstGeom>
          <a:noFill/>
        </p:spPr>
        <p:txBody>
          <a:bodyPr wrap="square" rtlCol="0" anchor="ctr">
            <a:spAutoFit/>
          </a:bodyPr>
          <a:lstStyle/>
          <a:p>
            <a:pPr algn="ctr"/>
            <a:r>
              <a:rPr lang="ja-JP" altLang="en-US" sz="900"/>
              <a:t>▲</a:t>
            </a:r>
            <a:endParaRPr kumimoji="1" lang="ja-JP" altLang="en-US"/>
          </a:p>
        </p:txBody>
      </p:sp>
    </p:spTree>
    <p:extLst>
      <p:ext uri="{BB962C8B-B14F-4D97-AF65-F5344CB8AC3E}">
        <p14:creationId xmlns:p14="http://schemas.microsoft.com/office/powerpoint/2010/main" val="30115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30D97-903D-7CBE-7C4A-747B37F4DB8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709029B-F97B-10B0-D0C1-6C183D6F0864}"/>
              </a:ext>
            </a:extLst>
          </p:cNvPr>
          <p:cNvSpPr>
            <a:spLocks noGrp="1"/>
          </p:cNvSpPr>
          <p:nvPr>
            <p:ph type="title"/>
          </p:nvPr>
        </p:nvSpPr>
        <p:spPr/>
        <p:txBody>
          <a:bodyPr/>
          <a:lstStyle/>
          <a:p>
            <a:r>
              <a:rPr lang="en-US" altLang="ja-JP" sz="2800" dirty="0"/>
              <a:t>② Filtered Timeline</a:t>
            </a:r>
            <a:endParaRPr kumimoji="1" lang="ja-JP" altLang="en-US" sz="2800"/>
          </a:p>
        </p:txBody>
      </p:sp>
      <p:sp>
        <p:nvSpPr>
          <p:cNvPr id="3" name="コンテンツ プレースホルダー 2">
            <a:extLst>
              <a:ext uri="{FF2B5EF4-FFF2-40B4-BE49-F238E27FC236}">
                <a16:creationId xmlns:a16="http://schemas.microsoft.com/office/drawing/2014/main" id="{8A88F6DF-A4D2-6B54-33CB-2E74BEA763AF}"/>
              </a:ext>
            </a:extLst>
          </p:cNvPr>
          <p:cNvSpPr>
            <a:spLocks noGrp="1"/>
          </p:cNvSpPr>
          <p:nvPr>
            <p:ph idx="1"/>
          </p:nvPr>
        </p:nvSpPr>
        <p:spPr/>
        <p:txBody>
          <a:bodyPr/>
          <a:lstStyle/>
          <a:p>
            <a:r>
              <a:rPr lang="ja-JP" altLang="ja-JP"/>
              <a:t>Filter interactions by condition</a:t>
            </a:r>
          </a:p>
        </p:txBody>
      </p:sp>
      <p:sp>
        <p:nvSpPr>
          <p:cNvPr id="4" name="スライド番号プレースホルダー 3">
            <a:extLst>
              <a:ext uri="{FF2B5EF4-FFF2-40B4-BE49-F238E27FC236}">
                <a16:creationId xmlns:a16="http://schemas.microsoft.com/office/drawing/2014/main" id="{97C4B2EF-EDB7-83E1-FBF7-661BF1F3A3DB}"/>
              </a:ext>
            </a:extLst>
          </p:cNvPr>
          <p:cNvSpPr>
            <a:spLocks noGrp="1"/>
          </p:cNvSpPr>
          <p:nvPr>
            <p:ph type="sldNum" sz="quarter" idx="12"/>
          </p:nvPr>
        </p:nvSpPr>
        <p:spPr/>
        <p:txBody>
          <a:bodyPr/>
          <a:lstStyle/>
          <a:p>
            <a:fld id="{B16735D3-C9E7-F649-AF37-A9D08763696D}" type="slidenum">
              <a:rPr lang="ja-JP" altLang="en-US" smtClean="0"/>
              <a:pPr/>
              <a:t>23</a:t>
            </a:fld>
            <a:endParaRPr lang="ja-JP" altLang="en-US"/>
          </a:p>
        </p:txBody>
      </p:sp>
      <p:pic>
        <p:nvPicPr>
          <p:cNvPr id="5" name="図 4">
            <a:extLst>
              <a:ext uri="{FF2B5EF4-FFF2-40B4-BE49-F238E27FC236}">
                <a16:creationId xmlns:a16="http://schemas.microsoft.com/office/drawing/2014/main" id="{C4E61D9A-733A-3605-EBA0-1E06B0A78BAA}"/>
              </a:ext>
            </a:extLst>
          </p:cNvPr>
          <p:cNvPicPr>
            <a:picLocks noChangeAspect="1"/>
          </p:cNvPicPr>
          <p:nvPr/>
        </p:nvPicPr>
        <p:blipFill>
          <a:blip r:embed="rId3"/>
          <a:stretch>
            <a:fillRect/>
          </a:stretch>
        </p:blipFill>
        <p:spPr>
          <a:xfrm>
            <a:off x="396000" y="2484507"/>
            <a:ext cx="8352000" cy="3821375"/>
          </a:xfrm>
          <a:prstGeom prst="rect">
            <a:avLst/>
          </a:prstGeom>
        </p:spPr>
      </p:pic>
      <p:sp>
        <p:nvSpPr>
          <p:cNvPr id="8" name="フリーフォーム 7">
            <a:extLst>
              <a:ext uri="{FF2B5EF4-FFF2-40B4-BE49-F238E27FC236}">
                <a16:creationId xmlns:a16="http://schemas.microsoft.com/office/drawing/2014/main" id="{C0C03A5A-2E90-2454-6E59-6E540A40A9BF}"/>
              </a:ext>
            </a:extLst>
          </p:cNvPr>
          <p:cNvSpPr/>
          <p:nvPr/>
        </p:nvSpPr>
        <p:spPr>
          <a:xfrm>
            <a:off x="396000" y="2484507"/>
            <a:ext cx="8352000" cy="3821375"/>
          </a:xfrm>
          <a:custGeom>
            <a:avLst/>
            <a:gdLst>
              <a:gd name="csX0" fmla="*/ 228467 w 8352000"/>
              <a:gd name="csY0" fmla="*/ 2377424 h 3821375"/>
              <a:gd name="csX1" fmla="*/ 228467 w 8352000"/>
              <a:gd name="csY1" fmla="*/ 3581755 h 3821375"/>
              <a:gd name="csX2" fmla="*/ 8300258 w 8352000"/>
              <a:gd name="csY2" fmla="*/ 3581755 h 3821375"/>
              <a:gd name="csX3" fmla="*/ 8300258 w 8352000"/>
              <a:gd name="csY3" fmla="*/ 2377424 h 3821375"/>
              <a:gd name="csX4" fmla="*/ 0 w 8352000"/>
              <a:gd name="csY4" fmla="*/ 0 h 3821375"/>
              <a:gd name="csX5" fmla="*/ 8352000 w 8352000"/>
              <a:gd name="csY5" fmla="*/ 0 h 3821375"/>
              <a:gd name="csX6" fmla="*/ 8352000 w 8352000"/>
              <a:gd name="csY6" fmla="*/ 3821375 h 3821375"/>
              <a:gd name="csX7" fmla="*/ 0 w 8352000"/>
              <a:gd name="csY7" fmla="*/ 3821375 h 3821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352000" h="3821375">
                <a:moveTo>
                  <a:pt x="228467" y="2377424"/>
                </a:moveTo>
                <a:lnTo>
                  <a:pt x="228467" y="3581755"/>
                </a:lnTo>
                <a:lnTo>
                  <a:pt x="8300258" y="3581755"/>
                </a:lnTo>
                <a:lnTo>
                  <a:pt x="8300258" y="2377424"/>
                </a:lnTo>
                <a:close/>
                <a:moveTo>
                  <a:pt x="0" y="0"/>
                </a:moveTo>
                <a:lnTo>
                  <a:pt x="8352000" y="0"/>
                </a:lnTo>
                <a:lnTo>
                  <a:pt x="8352000" y="3821375"/>
                </a:lnTo>
                <a:lnTo>
                  <a:pt x="0" y="3821375"/>
                </a:lnTo>
                <a:close/>
              </a:path>
            </a:pathLst>
          </a:custGeom>
          <a:solidFill>
            <a:schemeClr val="bg1">
              <a:alpha val="51104"/>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72000" tIns="72000" rIns="72000" bIns="72000" rtlCol="0" anchor="t">
            <a:noAutofit/>
          </a:bodyPr>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6" name="正方形/長方形 5">
            <a:extLst>
              <a:ext uri="{FF2B5EF4-FFF2-40B4-BE49-F238E27FC236}">
                <a16:creationId xmlns:a16="http://schemas.microsoft.com/office/drawing/2014/main" id="{908E690C-7FB2-0A83-938D-A6EB44F0FBD0}"/>
              </a:ext>
            </a:extLst>
          </p:cNvPr>
          <p:cNvSpPr/>
          <p:nvPr/>
        </p:nvSpPr>
        <p:spPr>
          <a:xfrm>
            <a:off x="2108718" y="4870580"/>
            <a:ext cx="774441" cy="6064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rgbClr val="FF0000"/>
              </a:solidFill>
              <a:latin typeface="Segoe UI" panose="020B0502040204020203" pitchFamily="34" charset="0"/>
              <a:cs typeface="Segoe UI" panose="020B0502040204020203" pitchFamily="34" charset="0"/>
            </a:endParaRPr>
          </a:p>
        </p:txBody>
      </p:sp>
      <p:pic>
        <p:nvPicPr>
          <p:cNvPr id="9" name="図 8">
            <a:extLst>
              <a:ext uri="{FF2B5EF4-FFF2-40B4-BE49-F238E27FC236}">
                <a16:creationId xmlns:a16="http://schemas.microsoft.com/office/drawing/2014/main" id="{C9442717-9C16-3230-7BF9-D7707E735FB9}"/>
              </a:ext>
            </a:extLst>
          </p:cNvPr>
          <p:cNvPicPr>
            <a:picLocks noChangeAspect="1"/>
          </p:cNvPicPr>
          <p:nvPr/>
        </p:nvPicPr>
        <p:blipFill>
          <a:blip r:embed="rId3"/>
          <a:srcRect l="21586" t="62494" r="70140" b="21635"/>
          <a:stretch>
            <a:fillRect/>
          </a:stretch>
        </p:blipFill>
        <p:spPr>
          <a:xfrm>
            <a:off x="3015678" y="2619336"/>
            <a:ext cx="2279527" cy="2000538"/>
          </a:xfrm>
          <a:prstGeom prst="rect">
            <a:avLst/>
          </a:prstGeom>
          <a:ln w="63500">
            <a:solidFill>
              <a:srgbClr val="FF0000"/>
            </a:solidFill>
          </a:ln>
        </p:spPr>
      </p:pic>
      <p:cxnSp>
        <p:nvCxnSpPr>
          <p:cNvPr id="11" name="直線コネクタ 10">
            <a:extLst>
              <a:ext uri="{FF2B5EF4-FFF2-40B4-BE49-F238E27FC236}">
                <a16:creationId xmlns:a16="http://schemas.microsoft.com/office/drawing/2014/main" id="{0ECD6B40-3C86-7E40-45CE-CAABBBA9EECE}"/>
              </a:ext>
            </a:extLst>
          </p:cNvPr>
          <p:cNvCxnSpPr>
            <a:cxnSpLocks/>
          </p:cNvCxnSpPr>
          <p:nvPr/>
        </p:nvCxnSpPr>
        <p:spPr>
          <a:xfrm flipV="1">
            <a:off x="2108718" y="2564296"/>
            <a:ext cx="906960" cy="2306284"/>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8B04E843-256A-9003-F642-D2C8E3FDBBCD}"/>
              </a:ext>
            </a:extLst>
          </p:cNvPr>
          <p:cNvCxnSpPr>
            <a:cxnSpLocks/>
          </p:cNvCxnSpPr>
          <p:nvPr/>
        </p:nvCxnSpPr>
        <p:spPr>
          <a:xfrm flipV="1">
            <a:off x="2883159" y="4636642"/>
            <a:ext cx="2412046" cy="233938"/>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06B3D373-A532-F014-8360-166D26FDE347}"/>
              </a:ext>
            </a:extLst>
          </p:cNvPr>
          <p:cNvSpPr txBox="1"/>
          <p:nvPr/>
        </p:nvSpPr>
        <p:spPr>
          <a:xfrm>
            <a:off x="5361111" y="2890253"/>
            <a:ext cx="3274890" cy="461665"/>
          </a:xfrm>
          <a:prstGeom prst="rect">
            <a:avLst/>
          </a:prstGeom>
          <a:solidFill>
            <a:schemeClr val="bg1"/>
          </a:solidFill>
        </p:spPr>
        <p:txBody>
          <a:bodyPr wrap="square" rtlCol="0" anchor="ctr">
            <a:spAutoFit/>
          </a:bodyPr>
          <a:lstStyle/>
          <a:p>
            <a:r>
              <a:rPr kumimoji="1" lang="en-US" altLang="ja-JP" sz="2400" b="1" dirty="0">
                <a:solidFill>
                  <a:srgbClr val="FF0000"/>
                </a:solidFill>
              </a:rPr>
              <a:t>File Discovery Filter</a:t>
            </a:r>
            <a:endParaRPr kumimoji="1" lang="ja-JP" altLang="en-US" sz="2400" b="1">
              <a:solidFill>
                <a:srgbClr val="FF0000"/>
              </a:solidFill>
            </a:endParaRPr>
          </a:p>
        </p:txBody>
      </p:sp>
      <p:sp>
        <p:nvSpPr>
          <p:cNvPr id="17" name="テキスト ボックス 16">
            <a:extLst>
              <a:ext uri="{FF2B5EF4-FFF2-40B4-BE49-F238E27FC236}">
                <a16:creationId xmlns:a16="http://schemas.microsoft.com/office/drawing/2014/main" id="{017433DA-75B9-B7FB-F4F7-8DAC226E0935}"/>
              </a:ext>
            </a:extLst>
          </p:cNvPr>
          <p:cNvSpPr txBox="1"/>
          <p:nvPr/>
        </p:nvSpPr>
        <p:spPr>
          <a:xfrm>
            <a:off x="5361112" y="3864167"/>
            <a:ext cx="3274890" cy="461665"/>
          </a:xfrm>
          <a:prstGeom prst="rect">
            <a:avLst/>
          </a:prstGeom>
          <a:solidFill>
            <a:schemeClr val="bg1"/>
          </a:solidFill>
        </p:spPr>
        <p:txBody>
          <a:bodyPr wrap="square" rtlCol="0" anchor="ctr">
            <a:spAutoFit/>
          </a:bodyPr>
          <a:lstStyle/>
          <a:p>
            <a:r>
              <a:rPr kumimoji="1" lang="en-US" altLang="ja-JP" sz="2400" b="1" dirty="0">
                <a:solidFill>
                  <a:srgbClr val="FF0000"/>
                </a:solidFill>
              </a:rPr>
              <a:t>File Read Filter</a:t>
            </a:r>
            <a:endParaRPr kumimoji="1" lang="ja-JP" altLang="en-US" sz="2400" b="1">
              <a:solidFill>
                <a:srgbClr val="FF0000"/>
              </a:solidFill>
            </a:endParaRPr>
          </a:p>
        </p:txBody>
      </p:sp>
    </p:spTree>
    <p:extLst>
      <p:ext uri="{BB962C8B-B14F-4D97-AF65-F5344CB8AC3E}">
        <p14:creationId xmlns:p14="http://schemas.microsoft.com/office/powerpoint/2010/main" val="3922603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51360-6885-B0FB-2CD4-2AECAA57459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D8A3B80-1426-D207-D3AC-6249952C6575}"/>
              </a:ext>
            </a:extLst>
          </p:cNvPr>
          <p:cNvSpPr>
            <a:spLocks noGrp="1"/>
          </p:cNvSpPr>
          <p:nvPr>
            <p:ph type="title"/>
          </p:nvPr>
        </p:nvSpPr>
        <p:spPr/>
        <p:txBody>
          <a:bodyPr/>
          <a:lstStyle/>
          <a:p>
            <a:r>
              <a:rPr lang="en-US" altLang="ja-JP" dirty="0"/>
              <a:t>Finding3: Token Usage</a:t>
            </a:r>
            <a:endParaRPr kumimoji="1" lang="ja-JP" altLang="en-US"/>
          </a:p>
        </p:txBody>
      </p:sp>
      <p:sp>
        <p:nvSpPr>
          <p:cNvPr id="4" name="スライド番号プレースホルダー 3">
            <a:extLst>
              <a:ext uri="{FF2B5EF4-FFF2-40B4-BE49-F238E27FC236}">
                <a16:creationId xmlns:a16="http://schemas.microsoft.com/office/drawing/2014/main" id="{8B38CCF2-D49C-7B81-17C7-3D6C2BCA2C1B}"/>
              </a:ext>
            </a:extLst>
          </p:cNvPr>
          <p:cNvSpPr>
            <a:spLocks noGrp="1"/>
          </p:cNvSpPr>
          <p:nvPr>
            <p:ph type="sldNum" sz="quarter" idx="12"/>
          </p:nvPr>
        </p:nvSpPr>
        <p:spPr/>
        <p:txBody>
          <a:bodyPr/>
          <a:lstStyle/>
          <a:p>
            <a:fld id="{B16735D3-C9E7-F649-AF37-A9D08763696D}" type="slidenum">
              <a:rPr lang="ja-JP" altLang="en-US" smtClean="0"/>
              <a:pPr/>
              <a:t>24</a:t>
            </a:fld>
            <a:endParaRPr lang="ja-JP" altLang="en-US"/>
          </a:p>
        </p:txBody>
      </p:sp>
      <p:pic>
        <p:nvPicPr>
          <p:cNvPr id="8" name="図 7">
            <a:extLst>
              <a:ext uri="{FF2B5EF4-FFF2-40B4-BE49-F238E27FC236}">
                <a16:creationId xmlns:a16="http://schemas.microsoft.com/office/drawing/2014/main" id="{1AE43707-5442-BDB3-B523-B5184EB353F8}"/>
              </a:ext>
            </a:extLst>
          </p:cNvPr>
          <p:cNvPicPr>
            <a:picLocks noChangeAspect="1"/>
          </p:cNvPicPr>
          <p:nvPr/>
        </p:nvPicPr>
        <p:blipFill>
          <a:blip r:embed="rId3"/>
          <a:srcRect b="17674"/>
          <a:stretch>
            <a:fillRect/>
          </a:stretch>
        </p:blipFill>
        <p:spPr>
          <a:xfrm>
            <a:off x="579600" y="3269189"/>
            <a:ext cx="7772400" cy="3228811"/>
          </a:xfrm>
          <a:prstGeom prst="rect">
            <a:avLst/>
          </a:prstGeom>
        </p:spPr>
      </p:pic>
      <p:pic>
        <p:nvPicPr>
          <p:cNvPr id="9" name="グラフィックス 8" descr="プログラマー男性 単色塗りつぶし">
            <a:extLst>
              <a:ext uri="{FF2B5EF4-FFF2-40B4-BE49-F238E27FC236}">
                <a16:creationId xmlns:a16="http://schemas.microsoft.com/office/drawing/2014/main" id="{CEACCB28-4B62-DB09-2AD7-8541D15ADA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6000" y="1531814"/>
            <a:ext cx="914400" cy="914400"/>
          </a:xfrm>
          <a:prstGeom prst="rect">
            <a:avLst/>
          </a:prstGeom>
        </p:spPr>
      </p:pic>
      <p:sp>
        <p:nvSpPr>
          <p:cNvPr id="5" name="正方形/長方形 4">
            <a:extLst>
              <a:ext uri="{FF2B5EF4-FFF2-40B4-BE49-F238E27FC236}">
                <a16:creationId xmlns:a16="http://schemas.microsoft.com/office/drawing/2014/main" id="{7F1AE88E-8CA0-051C-62B6-7E0653900FC7}"/>
              </a:ext>
            </a:extLst>
          </p:cNvPr>
          <p:cNvSpPr/>
          <p:nvPr/>
        </p:nvSpPr>
        <p:spPr>
          <a:xfrm>
            <a:off x="5832388" y="3269189"/>
            <a:ext cx="259493" cy="3228811"/>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6" name="四角形吹き出し 5">
            <a:extLst>
              <a:ext uri="{FF2B5EF4-FFF2-40B4-BE49-F238E27FC236}">
                <a16:creationId xmlns:a16="http://schemas.microsoft.com/office/drawing/2014/main" id="{26D279D8-55B2-6704-2B22-CF637524E49D}"/>
              </a:ext>
            </a:extLst>
          </p:cNvPr>
          <p:cNvSpPr/>
          <p:nvPr/>
        </p:nvSpPr>
        <p:spPr>
          <a:xfrm>
            <a:off x="1594022" y="1728000"/>
            <a:ext cx="6499650" cy="718214"/>
          </a:xfrm>
          <a:prstGeom prst="wedgeRectCallout">
            <a:avLst>
              <a:gd name="adj1" fmla="val -55140"/>
              <a:gd name="adj2" fmla="val -21804"/>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r>
              <a:rPr lang="ja-JP" altLang="ja-JP">
                <a:solidFill>
                  <a:schemeClr val="tx1"/>
                </a:solidFill>
              </a:rPr>
              <a:t>A very large number of tokens are being output </a:t>
            </a:r>
            <a:br>
              <a:rPr lang="en-US" altLang="ja-JP" dirty="0">
                <a:solidFill>
                  <a:schemeClr val="tx1"/>
                </a:solidFill>
              </a:rPr>
            </a:br>
            <a:r>
              <a:rPr lang="ja-JP" altLang="ja-JP">
                <a:solidFill>
                  <a:schemeClr val="tx1"/>
                </a:solidFill>
              </a:rPr>
              <a:t>in a single response.</a:t>
            </a:r>
          </a:p>
        </p:txBody>
      </p:sp>
      <p:sp>
        <p:nvSpPr>
          <p:cNvPr id="12" name="コンテンツ プレースホルダー 2">
            <a:extLst>
              <a:ext uri="{FF2B5EF4-FFF2-40B4-BE49-F238E27FC236}">
                <a16:creationId xmlns:a16="http://schemas.microsoft.com/office/drawing/2014/main" id="{1486EE74-59B1-0E98-F556-B771E46F70A4}"/>
              </a:ext>
            </a:extLst>
          </p:cNvPr>
          <p:cNvSpPr>
            <a:spLocks noGrp="1"/>
          </p:cNvSpPr>
          <p:nvPr>
            <p:ph idx="1"/>
          </p:nvPr>
        </p:nvSpPr>
        <p:spPr>
          <a:xfrm>
            <a:off x="396000" y="1595650"/>
            <a:ext cx="8352000" cy="4734000"/>
          </a:xfrm>
        </p:spPr>
        <p:txBody>
          <a:bodyPr/>
          <a:lstStyle/>
          <a:p>
            <a:pPr>
              <a:buNone/>
            </a:pPr>
            <a:endParaRPr lang="en-US" altLang="ja-JP" sz="2200" dirty="0"/>
          </a:p>
          <a:p>
            <a:pPr>
              <a:buNone/>
            </a:pPr>
            <a:endParaRPr lang="en-US" altLang="ja-JP" sz="2200" dirty="0"/>
          </a:p>
          <a:p>
            <a:r>
              <a:rPr lang="ja-JP" altLang="ja-JP" sz="2200"/>
              <a:t>The </a:t>
            </a:r>
            <a:r>
              <a:rPr lang="ja-JP" altLang="ja-JP" sz="2200">
                <a:solidFill>
                  <a:schemeClr val="accent6"/>
                </a:solidFill>
              </a:rPr>
              <a:t>orange</a:t>
            </a:r>
            <a:r>
              <a:rPr lang="ja-JP" altLang="ja-JP" sz="2200"/>
              <a:t> graph represents the number of tokens </a:t>
            </a:r>
            <a:br>
              <a:rPr lang="en-US" altLang="ja-JP" sz="2200" dirty="0"/>
            </a:br>
            <a:r>
              <a:rPr lang="ja-JP" altLang="ja-JP" sz="2200"/>
              <a:t>in the </a:t>
            </a:r>
            <a:r>
              <a:rPr lang="ja-JP" altLang="ja-JP" sz="2200" b="1"/>
              <a:t>LLM response</a:t>
            </a:r>
            <a:r>
              <a:rPr lang="ja-JP" altLang="ja-JP" sz="2200"/>
              <a:t>.</a:t>
            </a:r>
          </a:p>
        </p:txBody>
      </p:sp>
    </p:spTree>
    <p:extLst>
      <p:ext uri="{BB962C8B-B14F-4D97-AF65-F5344CB8AC3E}">
        <p14:creationId xmlns:p14="http://schemas.microsoft.com/office/powerpoint/2010/main" val="1575085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60CE3-008E-1DAF-4514-21121BA0BDDF}"/>
            </a:ext>
          </a:extLst>
        </p:cNvPr>
        <p:cNvGrpSpPr/>
        <p:nvPr/>
      </p:nvGrpSpPr>
      <p:grpSpPr>
        <a:xfrm>
          <a:off x="0" y="0"/>
          <a:ext cx="0" cy="0"/>
          <a:chOff x="0" y="0"/>
          <a:chExt cx="0" cy="0"/>
        </a:xfrm>
      </p:grpSpPr>
      <p:sp>
        <p:nvSpPr>
          <p:cNvPr id="8" name="コンテンツ プレースホルダー 2">
            <a:extLst>
              <a:ext uri="{FF2B5EF4-FFF2-40B4-BE49-F238E27FC236}">
                <a16:creationId xmlns:a16="http://schemas.microsoft.com/office/drawing/2014/main" id="{5D97FB00-1596-4BC9-8E80-CE408AF11CAF}"/>
              </a:ext>
            </a:extLst>
          </p:cNvPr>
          <p:cNvSpPr txBox="1">
            <a:spLocks/>
          </p:cNvSpPr>
          <p:nvPr/>
        </p:nvSpPr>
        <p:spPr>
          <a:xfrm>
            <a:off x="396000" y="1595650"/>
            <a:ext cx="8352000" cy="4734000"/>
          </a:xfrm>
          <a:prstGeom prst="rect">
            <a:avLst/>
          </a:prstGeom>
          <a:noFill/>
          <a:ln>
            <a:noFill/>
          </a:ln>
        </p:spPr>
        <p:txBody>
          <a:bodyPr vert="horz" wrap="none" lIns="54000" tIns="54000" rIns="54000" bIns="54000" rtlCol="0">
            <a:noAutofit/>
          </a:bodyPr>
          <a:lstStyle>
            <a:lvl1pPr marL="0" indent="0" algn="l" defTabSz="914400" rtl="0" eaLnBrk="1" latinLnBrk="0" hangingPunct="1">
              <a:lnSpc>
                <a:spcPct val="90000"/>
              </a:lnSpc>
              <a:spcBef>
                <a:spcPts val="1400"/>
              </a:spcBef>
              <a:spcAft>
                <a:spcPts val="0"/>
              </a:spcAft>
              <a:buClr>
                <a:schemeClr val="bg1"/>
              </a:buClr>
              <a:buSzPct val="25000"/>
              <a:buFont typeface="Arial" panose="020B0604020202020204" pitchFamily="34" charset="0"/>
              <a:buChar char="•"/>
              <a:defRPr kumimoji="1" sz="2800" kern="1200" spc="110" baseline="0">
                <a:solidFill>
                  <a:schemeClr val="tx1"/>
                </a:solidFill>
                <a:latin typeface="Segoe UI" panose="020B0502040204020203" pitchFamily="34" charset="0"/>
                <a:ea typeface="+mn-ea"/>
                <a:cs typeface="Segoe UI" panose="020B0502040204020203" pitchFamily="34" charset="0"/>
              </a:defRPr>
            </a:lvl1pPr>
            <a:lvl2pPr marL="360000" indent="0" algn="l" defTabSz="914400" rtl="0" eaLnBrk="1" latinLnBrk="0" hangingPunct="1">
              <a:lnSpc>
                <a:spcPct val="90000"/>
              </a:lnSpc>
              <a:spcBef>
                <a:spcPts val="1200"/>
              </a:spcBef>
              <a:spcAft>
                <a:spcPts val="0"/>
              </a:spcAft>
              <a:buClr>
                <a:schemeClr val="bg1"/>
              </a:buClr>
              <a:buSzPct val="25000"/>
              <a:buFont typeface="Arial" panose="020B0604020202020204" pitchFamily="34" charset="0"/>
              <a:buChar char="•"/>
              <a:defRPr kumimoji="1" sz="2400" kern="1200" spc="110" baseline="0">
                <a:solidFill>
                  <a:schemeClr val="tx1"/>
                </a:solidFill>
                <a:latin typeface="Segoe UI" panose="020B0502040204020203" pitchFamily="34" charset="0"/>
                <a:ea typeface="+mn-ea"/>
                <a:cs typeface="Segoe UI" panose="020B0502040204020203" pitchFamily="34" charset="0"/>
              </a:defRPr>
            </a:lvl2pPr>
            <a:lvl3pPr marL="720000" indent="0" algn="l" defTabSz="914400" rtl="0" eaLnBrk="1" latinLnBrk="0" hangingPunct="1">
              <a:lnSpc>
                <a:spcPct val="90000"/>
              </a:lnSpc>
              <a:spcBef>
                <a:spcPts val="1000"/>
              </a:spcBef>
              <a:spcAft>
                <a:spcPts val="0"/>
              </a:spcAft>
              <a:buClr>
                <a:schemeClr val="bg1"/>
              </a:buClr>
              <a:buSzPct val="25000"/>
              <a:buFont typeface="Arial" panose="020B0604020202020204" pitchFamily="34" charset="0"/>
              <a:buChar char="•"/>
              <a:defRPr kumimoji="1" sz="2000" kern="1200" spc="110" baseline="0">
                <a:solidFill>
                  <a:schemeClr val="tx1"/>
                </a:solidFill>
                <a:latin typeface="Segoe UI" panose="020B0502040204020203" pitchFamily="34" charset="0"/>
                <a:ea typeface="+mn-ea"/>
                <a:cs typeface="Segoe UI" panose="020B0502040204020203" pitchFamily="34" charset="0"/>
              </a:defRPr>
            </a:lvl3pPr>
            <a:lvl4pPr marL="1008000" indent="0" algn="l" defTabSz="914400" rtl="0" eaLnBrk="1" latinLnBrk="0" hangingPunct="1">
              <a:lnSpc>
                <a:spcPct val="90000"/>
              </a:lnSpc>
              <a:spcBef>
                <a:spcPts val="900"/>
              </a:spcBef>
              <a:spcAft>
                <a:spcPts val="0"/>
              </a:spcAft>
              <a:buClr>
                <a:schemeClr val="bg1"/>
              </a:buClr>
              <a:buSzPct val="25000"/>
              <a:buFont typeface="Arial" panose="020B0604020202020204" pitchFamily="34" charset="0"/>
              <a:buChar char="•"/>
              <a:defRPr kumimoji="1" sz="1800" kern="1200" spc="110" baseline="0">
                <a:solidFill>
                  <a:schemeClr val="tx1"/>
                </a:solidFill>
                <a:latin typeface="Segoe UI" panose="020B0502040204020203" pitchFamily="34" charset="0"/>
                <a:ea typeface="+mn-ea"/>
                <a:cs typeface="Segoe UI" panose="020B0502040204020203" pitchFamily="34" charset="0"/>
              </a:defRPr>
            </a:lvl4pPr>
            <a:lvl5pPr marL="1260000" indent="0" algn="l" defTabSz="914400" rtl="0" eaLnBrk="1" latinLnBrk="0" hangingPunct="1">
              <a:lnSpc>
                <a:spcPct val="90000"/>
              </a:lnSpc>
              <a:spcBef>
                <a:spcPts val="800"/>
              </a:spcBef>
              <a:spcAft>
                <a:spcPts val="0"/>
              </a:spcAft>
              <a:buClr>
                <a:schemeClr val="bg1"/>
              </a:buClr>
              <a:buSzPct val="25000"/>
              <a:buFont typeface="Arial" panose="020B0604020202020204" pitchFamily="34" charset="0"/>
              <a:buChar char="•"/>
              <a:defRPr kumimoji="1" sz="1600" kern="1200" spc="110" baseline="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Arial" panose="020B0604020202020204" pitchFamily="34" charset="0"/>
              <a:buNone/>
            </a:pPr>
            <a:endParaRPr lang="en-US" altLang="ja-JP" sz="2200" dirty="0"/>
          </a:p>
          <a:p>
            <a:pPr>
              <a:buFont typeface="Arial" panose="020B0604020202020204" pitchFamily="34" charset="0"/>
              <a:buNone/>
            </a:pPr>
            <a:endParaRPr lang="en-US" altLang="ja-JP" sz="2200" dirty="0"/>
          </a:p>
          <a:p>
            <a:r>
              <a:rPr lang="ja-JP" altLang="ja-JP" sz="2400"/>
              <a:t>The </a:t>
            </a:r>
            <a:r>
              <a:rPr lang="ja-JP" altLang="ja-JP" sz="2400">
                <a:solidFill>
                  <a:schemeClr val="accent1"/>
                </a:solidFill>
              </a:rPr>
              <a:t>blue</a:t>
            </a:r>
            <a:r>
              <a:rPr lang="ja-JP" altLang="ja-JP" sz="2400"/>
              <a:t> graph represents the number of tokens</a:t>
            </a:r>
            <a:br>
              <a:rPr lang="en-US" altLang="ja-JP" sz="2400" dirty="0"/>
            </a:br>
            <a:r>
              <a:rPr lang="ja-JP" altLang="ja-JP" sz="2400"/>
              <a:t>in the </a:t>
            </a:r>
            <a:r>
              <a:rPr lang="ja-JP" altLang="ja-JP" sz="2400" b="1"/>
              <a:t>tool output</a:t>
            </a:r>
            <a:r>
              <a:rPr lang="ja-JP" altLang="ja-JP" sz="2400"/>
              <a:t>.</a:t>
            </a:r>
          </a:p>
        </p:txBody>
      </p:sp>
      <p:pic>
        <p:nvPicPr>
          <p:cNvPr id="10" name="図 9">
            <a:extLst>
              <a:ext uri="{FF2B5EF4-FFF2-40B4-BE49-F238E27FC236}">
                <a16:creationId xmlns:a16="http://schemas.microsoft.com/office/drawing/2014/main" id="{15910426-6F43-7AC1-E216-465B18B60857}"/>
              </a:ext>
            </a:extLst>
          </p:cNvPr>
          <p:cNvPicPr>
            <a:picLocks noChangeAspect="1"/>
          </p:cNvPicPr>
          <p:nvPr/>
        </p:nvPicPr>
        <p:blipFill>
          <a:blip r:embed="rId3"/>
          <a:srcRect r="43161" b="18794"/>
          <a:stretch>
            <a:fillRect/>
          </a:stretch>
        </p:blipFill>
        <p:spPr>
          <a:xfrm>
            <a:off x="579600" y="3269189"/>
            <a:ext cx="7772400" cy="3192810"/>
          </a:xfrm>
          <a:prstGeom prst="rect">
            <a:avLst/>
          </a:prstGeom>
        </p:spPr>
      </p:pic>
      <p:sp>
        <p:nvSpPr>
          <p:cNvPr id="2" name="タイトル 1">
            <a:extLst>
              <a:ext uri="{FF2B5EF4-FFF2-40B4-BE49-F238E27FC236}">
                <a16:creationId xmlns:a16="http://schemas.microsoft.com/office/drawing/2014/main" id="{C7CD2245-8DDA-98E5-A3D0-959C4A47CB73}"/>
              </a:ext>
            </a:extLst>
          </p:cNvPr>
          <p:cNvSpPr>
            <a:spLocks noGrp="1"/>
          </p:cNvSpPr>
          <p:nvPr>
            <p:ph type="title"/>
          </p:nvPr>
        </p:nvSpPr>
        <p:spPr/>
        <p:txBody>
          <a:bodyPr/>
          <a:lstStyle/>
          <a:p>
            <a:r>
              <a:rPr kumimoji="1" lang="en-US" altLang="ja-JP" dirty="0"/>
              <a:t>Finding</a:t>
            </a:r>
            <a:r>
              <a:rPr lang="en-US" altLang="ja-JP" dirty="0"/>
              <a:t>3</a:t>
            </a:r>
            <a:r>
              <a:rPr kumimoji="1" lang="en-US" altLang="ja-JP" dirty="0"/>
              <a:t>: Token Usage</a:t>
            </a:r>
            <a:endParaRPr kumimoji="1" lang="ja-JP" altLang="en-US"/>
          </a:p>
        </p:txBody>
      </p:sp>
      <p:sp>
        <p:nvSpPr>
          <p:cNvPr id="4" name="スライド番号プレースホルダー 3">
            <a:extLst>
              <a:ext uri="{FF2B5EF4-FFF2-40B4-BE49-F238E27FC236}">
                <a16:creationId xmlns:a16="http://schemas.microsoft.com/office/drawing/2014/main" id="{96253032-F9C0-B1AF-893C-9A418249C4F1}"/>
              </a:ext>
            </a:extLst>
          </p:cNvPr>
          <p:cNvSpPr>
            <a:spLocks noGrp="1"/>
          </p:cNvSpPr>
          <p:nvPr>
            <p:ph type="sldNum" sz="quarter" idx="12"/>
          </p:nvPr>
        </p:nvSpPr>
        <p:spPr/>
        <p:txBody>
          <a:bodyPr/>
          <a:lstStyle/>
          <a:p>
            <a:fld id="{B16735D3-C9E7-F649-AF37-A9D08763696D}" type="slidenum">
              <a:rPr lang="ja-JP" altLang="en-US" smtClean="0"/>
              <a:pPr/>
              <a:t>25</a:t>
            </a:fld>
            <a:endParaRPr lang="ja-JP" altLang="en-US"/>
          </a:p>
        </p:txBody>
      </p:sp>
      <p:pic>
        <p:nvPicPr>
          <p:cNvPr id="11" name="グラフィックス 10" descr="プログラマー男性 単色塗りつぶし">
            <a:extLst>
              <a:ext uri="{FF2B5EF4-FFF2-40B4-BE49-F238E27FC236}">
                <a16:creationId xmlns:a16="http://schemas.microsoft.com/office/drawing/2014/main" id="{7B1A2CCE-FEBD-B6F9-D5EB-DEA4715811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6000" y="1531814"/>
            <a:ext cx="914400" cy="914400"/>
          </a:xfrm>
          <a:prstGeom prst="rect">
            <a:avLst/>
          </a:prstGeom>
        </p:spPr>
      </p:pic>
      <p:sp>
        <p:nvSpPr>
          <p:cNvPr id="12" name="四角形吹き出し 11">
            <a:extLst>
              <a:ext uri="{FF2B5EF4-FFF2-40B4-BE49-F238E27FC236}">
                <a16:creationId xmlns:a16="http://schemas.microsoft.com/office/drawing/2014/main" id="{91ADDB17-2E48-1F69-B572-37B0C09C2A82}"/>
              </a:ext>
            </a:extLst>
          </p:cNvPr>
          <p:cNvSpPr/>
          <p:nvPr/>
        </p:nvSpPr>
        <p:spPr>
          <a:xfrm>
            <a:off x="1594022" y="1728000"/>
            <a:ext cx="6499650" cy="718214"/>
          </a:xfrm>
          <a:prstGeom prst="wedgeRectCallout">
            <a:avLst>
              <a:gd name="adj1" fmla="val -55140"/>
              <a:gd name="adj2" fmla="val -21804"/>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ctr"/>
          <a:lstStyle/>
          <a:p>
            <a:r>
              <a:rPr lang="ja-JP" altLang="ja-JP">
                <a:solidFill>
                  <a:schemeClr val="tx1"/>
                </a:solidFill>
              </a:rPr>
              <a:t>A large number of tokens were used </a:t>
            </a:r>
            <a:br>
              <a:rPr lang="en-US" altLang="ja-JP" dirty="0">
                <a:solidFill>
                  <a:schemeClr val="tx1"/>
                </a:solidFill>
              </a:rPr>
            </a:br>
            <a:r>
              <a:rPr lang="ja-JP" altLang="ja-JP">
                <a:solidFill>
                  <a:schemeClr val="tx1"/>
                </a:solidFill>
              </a:rPr>
              <a:t>because a large file was read.</a:t>
            </a:r>
          </a:p>
        </p:txBody>
      </p:sp>
      <p:sp>
        <p:nvSpPr>
          <p:cNvPr id="13" name="正方形/長方形 12">
            <a:extLst>
              <a:ext uri="{FF2B5EF4-FFF2-40B4-BE49-F238E27FC236}">
                <a16:creationId xmlns:a16="http://schemas.microsoft.com/office/drawing/2014/main" id="{42A1DF83-0D55-91A8-9C5D-F285E2ACFB03}"/>
              </a:ext>
            </a:extLst>
          </p:cNvPr>
          <p:cNvSpPr/>
          <p:nvPr/>
        </p:nvSpPr>
        <p:spPr>
          <a:xfrm>
            <a:off x="2490214" y="3269189"/>
            <a:ext cx="265343" cy="3228811"/>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pPr algn="l">
              <a:lnSpc>
                <a:spcPct val="90000"/>
              </a:lnSpc>
              <a:spcBef>
                <a:spcPts val="300"/>
              </a:spcBef>
              <a:spcAft>
                <a:spcPts val="100"/>
              </a:spcAft>
            </a:pPr>
            <a:endParaRPr kumimoji="1" lang="ja-JP" altLang="en-US" sz="2000" spc="110" baseline="0" dirty="0">
              <a:solidFill>
                <a:schemeClr val="tx1"/>
              </a:solidFill>
              <a:latin typeface="Segoe UI" panose="020B0502040204020203" pitchFamily="34" charset="0"/>
              <a:cs typeface="Segoe UI" panose="020B0502040204020203" pitchFamily="34" charset="0"/>
            </a:endParaRPr>
          </a:p>
        </p:txBody>
      </p:sp>
      <p:sp>
        <p:nvSpPr>
          <p:cNvPr id="5" name="正方形/長方形 4">
            <a:extLst>
              <a:ext uri="{FF2B5EF4-FFF2-40B4-BE49-F238E27FC236}">
                <a16:creationId xmlns:a16="http://schemas.microsoft.com/office/drawing/2014/main" id="{DCD74D67-720D-4845-7E63-5E3746B3E36A}"/>
              </a:ext>
            </a:extLst>
          </p:cNvPr>
          <p:cNvSpPr/>
          <p:nvPr/>
        </p:nvSpPr>
        <p:spPr>
          <a:xfrm>
            <a:off x="3034602" y="3269189"/>
            <a:ext cx="5896998" cy="40850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72000" tIns="72000" rIns="72000" bIns="72000" rtlCol="0" anchor="t"/>
          <a:lstStyle/>
          <a:p>
            <a:r>
              <a:rPr lang="ja-JP" altLang="ja-JP" sz="2000">
                <a:solidFill>
                  <a:schemeClr val="tx1"/>
                </a:solidFill>
              </a:rPr>
              <a:t>The higher the token count, the larger the file read.</a:t>
            </a:r>
          </a:p>
        </p:txBody>
      </p:sp>
    </p:spTree>
    <p:extLst>
      <p:ext uri="{BB962C8B-B14F-4D97-AF65-F5344CB8AC3E}">
        <p14:creationId xmlns:p14="http://schemas.microsoft.com/office/powerpoint/2010/main" val="4166870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3E5285-2DE6-8992-B045-F925FB3341B9}"/>
              </a:ext>
            </a:extLst>
          </p:cNvPr>
          <p:cNvSpPr>
            <a:spLocks noGrp="1"/>
          </p:cNvSpPr>
          <p:nvPr>
            <p:ph type="title"/>
          </p:nvPr>
        </p:nvSpPr>
        <p:spPr/>
        <p:txBody>
          <a:bodyPr/>
          <a:lstStyle/>
          <a:p>
            <a:r>
              <a:rPr kumimoji="1" lang="en-US" altLang="ja-JP" dirty="0"/>
              <a:t>Appendix: Timeline Filter Condition</a:t>
            </a:r>
            <a:endParaRPr kumimoji="1" lang="ja-JP" altLang="en-US"/>
          </a:p>
        </p:txBody>
      </p:sp>
      <p:sp>
        <p:nvSpPr>
          <p:cNvPr id="4" name="スライド番号プレースホルダー 3">
            <a:extLst>
              <a:ext uri="{FF2B5EF4-FFF2-40B4-BE49-F238E27FC236}">
                <a16:creationId xmlns:a16="http://schemas.microsoft.com/office/drawing/2014/main" id="{77EE3D4F-73B9-E457-ADBA-5C69A9507AA4}"/>
              </a:ext>
            </a:extLst>
          </p:cNvPr>
          <p:cNvSpPr>
            <a:spLocks noGrp="1"/>
          </p:cNvSpPr>
          <p:nvPr>
            <p:ph type="sldNum" sz="quarter" idx="12"/>
          </p:nvPr>
        </p:nvSpPr>
        <p:spPr/>
        <p:txBody>
          <a:bodyPr/>
          <a:lstStyle/>
          <a:p>
            <a:fld id="{B16735D3-C9E7-F649-AF37-A9D08763696D}" type="slidenum">
              <a:rPr lang="ja-JP" altLang="en-US" smtClean="0"/>
              <a:pPr/>
              <a:t>26</a:t>
            </a:fld>
            <a:endParaRPr lang="ja-JP" altLang="en-US"/>
          </a:p>
        </p:txBody>
      </p:sp>
      <p:pic>
        <p:nvPicPr>
          <p:cNvPr id="6" name="図 5">
            <a:extLst>
              <a:ext uri="{FF2B5EF4-FFF2-40B4-BE49-F238E27FC236}">
                <a16:creationId xmlns:a16="http://schemas.microsoft.com/office/drawing/2014/main" id="{9EE2A98A-E211-A2C3-B53F-192D0E396D4F}"/>
              </a:ext>
            </a:extLst>
          </p:cNvPr>
          <p:cNvPicPr>
            <a:picLocks noChangeAspect="1"/>
          </p:cNvPicPr>
          <p:nvPr/>
        </p:nvPicPr>
        <p:blipFill>
          <a:blip r:embed="rId2"/>
          <a:srcRect r="16808" b="45045"/>
          <a:stretch>
            <a:fillRect/>
          </a:stretch>
        </p:blipFill>
        <p:spPr>
          <a:xfrm>
            <a:off x="30535" y="2400325"/>
            <a:ext cx="4220189" cy="3658198"/>
          </a:xfrm>
          <a:prstGeom prst="rect">
            <a:avLst/>
          </a:prstGeom>
        </p:spPr>
      </p:pic>
      <p:pic>
        <p:nvPicPr>
          <p:cNvPr id="7" name="図 6">
            <a:extLst>
              <a:ext uri="{FF2B5EF4-FFF2-40B4-BE49-F238E27FC236}">
                <a16:creationId xmlns:a16="http://schemas.microsoft.com/office/drawing/2014/main" id="{6FCF1ADE-6EC0-9D03-685C-2DF95B8839A0}"/>
              </a:ext>
            </a:extLst>
          </p:cNvPr>
          <p:cNvPicPr>
            <a:picLocks noChangeAspect="1"/>
          </p:cNvPicPr>
          <p:nvPr/>
        </p:nvPicPr>
        <p:blipFill>
          <a:blip r:embed="rId2"/>
          <a:srcRect l="1903" t="54174"/>
          <a:stretch>
            <a:fillRect/>
          </a:stretch>
        </p:blipFill>
        <p:spPr>
          <a:xfrm>
            <a:off x="4250723" y="2400325"/>
            <a:ext cx="4976279" cy="3050496"/>
          </a:xfrm>
          <a:prstGeom prst="rect">
            <a:avLst/>
          </a:prstGeom>
        </p:spPr>
      </p:pic>
    </p:spTree>
    <p:extLst>
      <p:ext uri="{BB962C8B-B14F-4D97-AF65-F5344CB8AC3E}">
        <p14:creationId xmlns:p14="http://schemas.microsoft.com/office/powerpoint/2010/main" val="2027265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3AF72-41A3-8F7B-DA9C-980B2CB519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38D78E2-3554-9FCA-6114-3D056E8F58B7}"/>
              </a:ext>
            </a:extLst>
          </p:cNvPr>
          <p:cNvSpPr>
            <a:spLocks noGrp="1"/>
          </p:cNvSpPr>
          <p:nvPr>
            <p:ph type="title"/>
          </p:nvPr>
        </p:nvSpPr>
        <p:spPr/>
        <p:txBody>
          <a:bodyPr/>
          <a:lstStyle/>
          <a:p>
            <a:r>
              <a:rPr lang="en-US" altLang="ja-JP" dirty="0"/>
              <a:t>Appendix: Timeline Filter Condition</a:t>
            </a:r>
            <a:endParaRPr kumimoji="1" lang="ja-JP" altLang="en-US"/>
          </a:p>
        </p:txBody>
      </p:sp>
      <p:sp>
        <p:nvSpPr>
          <p:cNvPr id="4" name="スライド番号プレースホルダー 3">
            <a:extLst>
              <a:ext uri="{FF2B5EF4-FFF2-40B4-BE49-F238E27FC236}">
                <a16:creationId xmlns:a16="http://schemas.microsoft.com/office/drawing/2014/main" id="{2803D435-854F-0E73-2B1D-05E1911CC269}"/>
              </a:ext>
            </a:extLst>
          </p:cNvPr>
          <p:cNvSpPr>
            <a:spLocks noGrp="1"/>
          </p:cNvSpPr>
          <p:nvPr>
            <p:ph type="sldNum" sz="quarter" idx="12"/>
          </p:nvPr>
        </p:nvSpPr>
        <p:spPr/>
        <p:txBody>
          <a:bodyPr/>
          <a:lstStyle/>
          <a:p>
            <a:fld id="{B16735D3-C9E7-F649-AF37-A9D08763696D}" type="slidenum">
              <a:rPr lang="ja-JP" altLang="en-US" smtClean="0"/>
              <a:pPr/>
              <a:t>27</a:t>
            </a:fld>
            <a:endParaRPr lang="ja-JP" altLang="en-US"/>
          </a:p>
        </p:txBody>
      </p:sp>
      <p:pic>
        <p:nvPicPr>
          <p:cNvPr id="6" name="図 5">
            <a:extLst>
              <a:ext uri="{FF2B5EF4-FFF2-40B4-BE49-F238E27FC236}">
                <a16:creationId xmlns:a16="http://schemas.microsoft.com/office/drawing/2014/main" id="{3B6D78CE-23C7-3A2B-645E-DD4804FA2F97}"/>
              </a:ext>
            </a:extLst>
          </p:cNvPr>
          <p:cNvPicPr>
            <a:picLocks noChangeAspect="1"/>
          </p:cNvPicPr>
          <p:nvPr/>
        </p:nvPicPr>
        <p:blipFill>
          <a:blip r:embed="rId2"/>
          <a:srcRect r="16808" b="45045"/>
          <a:stretch>
            <a:fillRect/>
          </a:stretch>
        </p:blipFill>
        <p:spPr>
          <a:xfrm>
            <a:off x="1486880" y="1329434"/>
            <a:ext cx="6170240" cy="5348566"/>
          </a:xfrm>
          <a:prstGeom prst="rect">
            <a:avLst/>
          </a:prstGeom>
        </p:spPr>
      </p:pic>
    </p:spTree>
    <p:extLst>
      <p:ext uri="{BB962C8B-B14F-4D97-AF65-F5344CB8AC3E}">
        <p14:creationId xmlns:p14="http://schemas.microsoft.com/office/powerpoint/2010/main" val="82977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C7CE9-CE3C-1F25-D6A3-B8E8E66F918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F9E45F4-C267-9BEA-F5AF-79E1043FF771}"/>
              </a:ext>
            </a:extLst>
          </p:cNvPr>
          <p:cNvSpPr>
            <a:spLocks noGrp="1"/>
          </p:cNvSpPr>
          <p:nvPr>
            <p:ph type="title"/>
          </p:nvPr>
        </p:nvSpPr>
        <p:spPr/>
        <p:txBody>
          <a:bodyPr/>
          <a:lstStyle/>
          <a:p>
            <a:r>
              <a:rPr lang="en-US" altLang="ja-JP" dirty="0"/>
              <a:t>Appendix: Timeline Filter Condition</a:t>
            </a:r>
            <a:endParaRPr kumimoji="1" lang="ja-JP" altLang="en-US"/>
          </a:p>
        </p:txBody>
      </p:sp>
      <p:sp>
        <p:nvSpPr>
          <p:cNvPr id="4" name="スライド番号プレースホルダー 3">
            <a:extLst>
              <a:ext uri="{FF2B5EF4-FFF2-40B4-BE49-F238E27FC236}">
                <a16:creationId xmlns:a16="http://schemas.microsoft.com/office/drawing/2014/main" id="{3729B6AD-B8E8-EA93-321C-4592CA93052E}"/>
              </a:ext>
            </a:extLst>
          </p:cNvPr>
          <p:cNvSpPr>
            <a:spLocks noGrp="1"/>
          </p:cNvSpPr>
          <p:nvPr>
            <p:ph type="sldNum" sz="quarter" idx="12"/>
          </p:nvPr>
        </p:nvSpPr>
        <p:spPr/>
        <p:txBody>
          <a:bodyPr/>
          <a:lstStyle/>
          <a:p>
            <a:fld id="{B16735D3-C9E7-F649-AF37-A9D08763696D}" type="slidenum">
              <a:rPr lang="ja-JP" altLang="en-US" smtClean="0"/>
              <a:pPr/>
              <a:t>28</a:t>
            </a:fld>
            <a:endParaRPr lang="ja-JP" altLang="en-US"/>
          </a:p>
        </p:txBody>
      </p:sp>
      <p:pic>
        <p:nvPicPr>
          <p:cNvPr id="7" name="図 6">
            <a:extLst>
              <a:ext uri="{FF2B5EF4-FFF2-40B4-BE49-F238E27FC236}">
                <a16:creationId xmlns:a16="http://schemas.microsoft.com/office/drawing/2014/main" id="{FF7C0B7C-0BCC-5B43-7C11-F6A38FC73CC9}"/>
              </a:ext>
            </a:extLst>
          </p:cNvPr>
          <p:cNvPicPr>
            <a:picLocks noChangeAspect="1"/>
          </p:cNvPicPr>
          <p:nvPr/>
        </p:nvPicPr>
        <p:blipFill>
          <a:blip r:embed="rId2"/>
          <a:srcRect l="1903" t="54174"/>
          <a:stretch>
            <a:fillRect/>
          </a:stretch>
        </p:blipFill>
        <p:spPr>
          <a:xfrm>
            <a:off x="396000" y="1378162"/>
            <a:ext cx="8352000" cy="5119838"/>
          </a:xfrm>
          <a:prstGeom prst="rect">
            <a:avLst/>
          </a:prstGeom>
        </p:spPr>
      </p:pic>
    </p:spTree>
    <p:extLst>
      <p:ext uri="{BB962C8B-B14F-4D97-AF65-F5344CB8AC3E}">
        <p14:creationId xmlns:p14="http://schemas.microsoft.com/office/powerpoint/2010/main" val="35344243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3B02CB-E8DF-CCD2-5ED5-EC9D694A8343}"/>
              </a:ext>
            </a:extLst>
          </p:cNvPr>
          <p:cNvSpPr>
            <a:spLocks noGrp="1"/>
          </p:cNvSpPr>
          <p:nvPr>
            <p:ph type="title"/>
          </p:nvPr>
        </p:nvSpPr>
        <p:spPr/>
        <p:txBody>
          <a:bodyPr/>
          <a:lstStyle/>
          <a:p>
            <a:r>
              <a:rPr kumimoji="1" lang="en-US" altLang="ja-JP" dirty="0"/>
              <a:t>Appendix: Sample of Generated Long Text</a:t>
            </a:r>
            <a:endParaRPr kumimoji="1" lang="ja-JP" altLang="en-US"/>
          </a:p>
        </p:txBody>
      </p:sp>
      <p:sp>
        <p:nvSpPr>
          <p:cNvPr id="3" name="コンテンツ プレースホルダー 2">
            <a:extLst>
              <a:ext uri="{FF2B5EF4-FFF2-40B4-BE49-F238E27FC236}">
                <a16:creationId xmlns:a16="http://schemas.microsoft.com/office/drawing/2014/main" id="{9CCAF742-B46C-19DB-774A-C5D50AA2D1FF}"/>
              </a:ext>
            </a:extLst>
          </p:cNvPr>
          <p:cNvSpPr>
            <a:spLocks noGrp="1"/>
          </p:cNvSpPr>
          <p:nvPr>
            <p:ph idx="1"/>
          </p:nvPr>
        </p:nvSpPr>
        <p:spPr>
          <a:xfrm>
            <a:off x="683775" y="1560599"/>
            <a:ext cx="7776450" cy="4901400"/>
          </a:xfrm>
          <a:ln w="25400">
            <a:solidFill>
              <a:schemeClr val="tx1"/>
            </a:solidFill>
          </a:ln>
        </p:spPr>
        <p:txBody>
          <a:bodyPr/>
          <a:lstStyle/>
          <a:p>
            <a:pPr>
              <a:buNone/>
            </a:pPr>
            <a:r>
              <a:rPr lang="en-US" altLang="ja-JP" sz="2000" dirty="0"/>
              <a:t>(166 Characters)</a:t>
            </a:r>
          </a:p>
          <a:p>
            <a:pPr>
              <a:buNone/>
            </a:pPr>
            <a:r>
              <a:rPr lang="en-US" altLang="ja-JP" sz="2000" dirty="0"/>
              <a:t>Now let me think about the issue more carefully. The bug is </a:t>
            </a:r>
          </a:p>
          <a:p>
            <a:pPr>
              <a:buNone/>
            </a:pPr>
            <a:r>
              <a:rPr lang="en-US" altLang="ja-JP" sz="2000" dirty="0"/>
              <a:t>(2,003 Characters)</a:t>
            </a:r>
          </a:p>
          <a:p>
            <a:pPr>
              <a:buNone/>
            </a:pPr>
            <a:r>
              <a:rPr lang="en-US" altLang="ja-JP" sz="2000" b="1" dirty="0"/>
              <a:t>Wait, </a:t>
            </a:r>
            <a:r>
              <a:rPr lang="en-US" altLang="ja-JP" sz="2000" dirty="0"/>
              <a:t>the user's description says</a:t>
            </a:r>
          </a:p>
          <a:p>
            <a:pPr>
              <a:buNone/>
            </a:pPr>
            <a:r>
              <a:rPr lang="en-US" altLang="ja-JP" sz="2000" dirty="0"/>
              <a:t>(2,241 Characters)</a:t>
            </a:r>
          </a:p>
          <a:p>
            <a:pPr>
              <a:buNone/>
            </a:pPr>
            <a:r>
              <a:rPr lang="en-US" altLang="ja-JP" sz="2000" b="1" dirty="0"/>
              <a:t>Wait, </a:t>
            </a:r>
            <a:r>
              <a:rPr lang="en-US" altLang="ja-JP" sz="2000" dirty="0"/>
              <a:t>that's not how it works. Let me think again.</a:t>
            </a:r>
          </a:p>
          <a:p>
            <a:pPr>
              <a:buNone/>
            </a:pPr>
            <a:r>
              <a:rPr lang="en-US" altLang="ja-JP" sz="2000" dirty="0"/>
              <a:t>(12,796 Characters)</a:t>
            </a:r>
          </a:p>
          <a:p>
            <a:pPr>
              <a:buNone/>
            </a:pPr>
            <a:r>
              <a:rPr lang="en-US" altLang="ja-JP" sz="2000" b="1" dirty="0"/>
              <a:t>Wait, </a:t>
            </a:r>
            <a:r>
              <a:rPr lang="en-US" altLang="ja-JP" sz="2000" dirty="0"/>
              <a:t>I just realized something crucial.</a:t>
            </a:r>
          </a:p>
          <a:p>
            <a:pPr>
              <a:buNone/>
            </a:pPr>
            <a:r>
              <a:rPr lang="en-US" altLang="ja-JP" sz="2000" dirty="0"/>
              <a:t>(6,159 Characters)</a:t>
            </a:r>
          </a:p>
          <a:p>
            <a:pPr>
              <a:buNone/>
            </a:pPr>
            <a:r>
              <a:rPr lang="en-US" altLang="ja-JP" sz="2000" dirty="0"/>
              <a:t>But </a:t>
            </a:r>
            <a:r>
              <a:rPr lang="en-US" altLang="ja-JP" sz="2000" b="1" dirty="0"/>
              <a:t>wait,</a:t>
            </a:r>
            <a:r>
              <a:rPr lang="en-US" altLang="ja-JP" sz="2000" dirty="0"/>
              <a:t> in the user's example, </a:t>
            </a:r>
          </a:p>
          <a:p>
            <a:pPr>
              <a:buNone/>
            </a:pPr>
            <a:r>
              <a:rPr lang="en-US" altLang="ja-JP" sz="2000" dirty="0"/>
              <a:t>(About 120,000 Characters)</a:t>
            </a:r>
          </a:p>
        </p:txBody>
      </p:sp>
      <p:sp>
        <p:nvSpPr>
          <p:cNvPr id="4" name="スライド番号プレースホルダー 3">
            <a:extLst>
              <a:ext uri="{FF2B5EF4-FFF2-40B4-BE49-F238E27FC236}">
                <a16:creationId xmlns:a16="http://schemas.microsoft.com/office/drawing/2014/main" id="{3744BDBF-7EDC-2DFD-1995-3B8F487F73CE}"/>
              </a:ext>
            </a:extLst>
          </p:cNvPr>
          <p:cNvSpPr>
            <a:spLocks noGrp="1"/>
          </p:cNvSpPr>
          <p:nvPr>
            <p:ph type="sldNum" sz="quarter" idx="12"/>
          </p:nvPr>
        </p:nvSpPr>
        <p:spPr/>
        <p:txBody>
          <a:bodyPr/>
          <a:lstStyle/>
          <a:p>
            <a:fld id="{B16735D3-C9E7-F649-AF37-A9D08763696D}" type="slidenum">
              <a:rPr lang="ja-JP" altLang="en-US" smtClean="0"/>
              <a:pPr/>
              <a:t>29</a:t>
            </a:fld>
            <a:endParaRPr lang="ja-JP" altLang="en-US"/>
          </a:p>
        </p:txBody>
      </p:sp>
    </p:spTree>
    <p:extLst>
      <p:ext uri="{BB962C8B-B14F-4D97-AF65-F5344CB8AC3E}">
        <p14:creationId xmlns:p14="http://schemas.microsoft.com/office/powerpoint/2010/main" val="1564122477"/>
      </p:ext>
    </p:extLst>
  </p:cSld>
  <p:clrMapOvr>
    <a:masterClrMapping/>
  </p:clrMapOvr>
</p:sld>
</file>

<file path=ppt/theme/theme1.xml><?xml version="1.0" encoding="utf-8"?>
<a:theme xmlns:a="http://schemas.openxmlformats.org/drawingml/2006/main" name="higolab-modern1">
  <a:themeElements>
    <a:clrScheme name="higolab1">
      <a:dk1>
        <a:srgbClr val="2F4F4F"/>
      </a:dk1>
      <a:lt1>
        <a:srgbClr val="F5F5F5"/>
      </a:lt1>
      <a:dk2>
        <a:srgbClr val="696969"/>
      </a:dk2>
      <a:lt2>
        <a:srgbClr val="DCDCDC"/>
      </a:lt2>
      <a:accent1>
        <a:srgbClr val="304A9E"/>
      </a:accent1>
      <a:accent2>
        <a:srgbClr val="136EAB"/>
      </a:accent2>
      <a:accent3>
        <a:srgbClr val="D59533"/>
      </a:accent3>
      <a:accent4>
        <a:srgbClr val="009353"/>
      </a:accent4>
      <a:accent5>
        <a:srgbClr val="CA4683"/>
      </a:accent5>
      <a:accent6>
        <a:srgbClr val="CB4828"/>
      </a:accent6>
      <a:hlink>
        <a:srgbClr val="0000CC"/>
      </a:hlink>
      <a:folHlink>
        <a:srgbClr val="551A8B"/>
      </a:folHlink>
    </a:clrScheme>
    <a:fontScheme name="sel_new">
      <a:majorFont>
        <a:latin typeface="Segoe UI"/>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chemeClr val="tx1"/>
          </a:solidFill>
        </a:ln>
      </a:spPr>
      <a:bodyPr wrap="none" lIns="72000" tIns="72000" rIns="72000" bIns="72000" rtlCol="0" anchor="t"/>
      <a:lstStyle>
        <a:defPPr algn="l">
          <a:lnSpc>
            <a:spcPct val="90000"/>
          </a:lnSpc>
          <a:spcBef>
            <a:spcPts val="300"/>
          </a:spcBef>
          <a:spcAft>
            <a:spcPts val="100"/>
          </a:spcAft>
          <a:defRPr kumimoji="1" sz="2000" spc="110" baseline="0" dirty="0">
            <a:solidFill>
              <a:schemeClr val="tx1"/>
            </a:solidFill>
            <a:latin typeface="Segoe UI" panose="020B0502040204020203" pitchFamily="34" charset="0"/>
            <a:cs typeface="Segoe UI" panose="020B05020402040202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igolab-modern1" id="{3E96A2F8-991C-4873-9ECE-72FD02F70494}" vid="{B7B693FF-C13A-4064-837A-D6ED0A37F5D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higolab-modern1</Template>
  <TotalTime>38517</TotalTime>
  <Words>2667</Words>
  <Application>Microsoft Macintosh PowerPoint</Application>
  <PresentationFormat>画面に合わせる (4:3)</PresentationFormat>
  <Paragraphs>309</Paragraphs>
  <Slides>30</Slides>
  <Notes>25</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30</vt:i4>
      </vt:variant>
    </vt:vector>
  </HeadingPairs>
  <TitlesOfParts>
    <vt:vector size="35" baseType="lpstr">
      <vt:lpstr>游ゴシック</vt:lpstr>
      <vt:lpstr>游ゴシック</vt:lpstr>
      <vt:lpstr>Arial</vt:lpstr>
      <vt:lpstr>Segoe UI</vt:lpstr>
      <vt:lpstr>higolab-modern1</vt:lpstr>
      <vt:lpstr>VISSOFT 2026 (NIER Track) A Time-Based Visualization for  Agent-Based Codebase Interactions</vt:lpstr>
      <vt:lpstr>Summary</vt:lpstr>
      <vt:lpstr>1. Background </vt:lpstr>
      <vt:lpstr>2. Motivation</vt:lpstr>
      <vt:lpstr>3. Proposed Tool: Agent ATO</vt:lpstr>
      <vt:lpstr>3. Proposed Tool: Agent ATO</vt:lpstr>
      <vt:lpstr>3-1. All Interactions Timeline</vt:lpstr>
      <vt:lpstr>3-2. Filtered Timeline</vt:lpstr>
      <vt:lpstr>3-3. Tokens Usage Graph</vt:lpstr>
      <vt:lpstr>3-4-1. How to Use Actions Timeline?</vt:lpstr>
      <vt:lpstr>3-4-2. How to Use Tokens Usage Graph?</vt:lpstr>
      <vt:lpstr>4. Case Study</vt:lpstr>
      <vt:lpstr>4-1. Typical Bug Fixing Process</vt:lpstr>
      <vt:lpstr>4-1. Exploring How To Validate</vt:lpstr>
      <vt:lpstr>4-2. Thorough Testing </vt:lpstr>
      <vt:lpstr>Future Works</vt:lpstr>
      <vt:lpstr>Summary</vt:lpstr>
      <vt:lpstr>Appendix</vt:lpstr>
      <vt:lpstr>AI Coding Agent</vt:lpstr>
      <vt:lpstr>Term Definition</vt:lpstr>
      <vt:lpstr>Observation of Trajectories</vt:lpstr>
      <vt:lpstr>Observation of Trajectories</vt:lpstr>
      <vt:lpstr>Limitations of Trajectory Observation</vt:lpstr>
      <vt:lpstr>② Filtered Timeline</vt:lpstr>
      <vt:lpstr>Finding3: Token Usage</vt:lpstr>
      <vt:lpstr>Finding3: Token Usage</vt:lpstr>
      <vt:lpstr>Appendix: Timeline Filter Condition</vt:lpstr>
      <vt:lpstr>Appendix: Timeline Filter Condition</vt:lpstr>
      <vt:lpstr>Appendix: Timeline Filter Condition</vt:lpstr>
      <vt:lpstr>Appendix: Sample of Generated Long Text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肥後研究室用 スライドテンプレートの使い方</dc:title>
  <dc:creator>TSURU Tomoaki</dc:creator>
  <cp:lastModifiedBy>Kawamoto Takuto</cp:lastModifiedBy>
  <cp:revision>31</cp:revision>
  <dcterms:created xsi:type="dcterms:W3CDTF">2023-02-24T03:37:54Z</dcterms:created>
  <dcterms:modified xsi:type="dcterms:W3CDTF">2026-09-14T10:38:07Z</dcterms:modified>
</cp:coreProperties>
</file>