
<file path=[Content_Types].xml><?xml version="1.0" encoding="utf-8"?>
<Types xmlns="http://schemas.openxmlformats.org/package/2006/content-types">
  <Default Extension="png" ContentType="image/png"/>
  <Default Extension="bmp" ContentType="image/bmp"/>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72" r:id="rId1"/>
  </p:sldMasterIdLst>
  <p:notesMasterIdLst>
    <p:notesMasterId r:id="rId26"/>
  </p:notesMasterIdLst>
  <p:handoutMasterIdLst>
    <p:handoutMasterId r:id="rId27"/>
  </p:handoutMasterIdLst>
  <p:sldIdLst>
    <p:sldId id="256" r:id="rId2"/>
    <p:sldId id="281" r:id="rId3"/>
    <p:sldId id="303" r:id="rId4"/>
    <p:sldId id="263" r:id="rId5"/>
    <p:sldId id="291" r:id="rId6"/>
    <p:sldId id="306" r:id="rId7"/>
    <p:sldId id="293" r:id="rId8"/>
    <p:sldId id="289" r:id="rId9"/>
    <p:sldId id="294" r:id="rId10"/>
    <p:sldId id="280" r:id="rId11"/>
    <p:sldId id="257" r:id="rId12"/>
    <p:sldId id="262" r:id="rId13"/>
    <p:sldId id="299" r:id="rId14"/>
    <p:sldId id="312" r:id="rId15"/>
    <p:sldId id="300" r:id="rId16"/>
    <p:sldId id="310" r:id="rId17"/>
    <p:sldId id="309" r:id="rId18"/>
    <p:sldId id="313" r:id="rId19"/>
    <p:sldId id="302" r:id="rId20"/>
    <p:sldId id="269" r:id="rId21"/>
    <p:sldId id="274" r:id="rId22"/>
    <p:sldId id="276" r:id="rId23"/>
    <p:sldId id="278" r:id="rId24"/>
    <p:sldId id="279" r:id="rId25"/>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339" autoAdjust="0"/>
    <p:restoredTop sz="86396" autoAdjust="0"/>
  </p:normalViewPr>
  <p:slideViewPr>
    <p:cSldViewPr>
      <p:cViewPr varScale="1">
        <p:scale>
          <a:sx n="78" d="100"/>
          <a:sy n="78" d="100"/>
        </p:scale>
        <p:origin x="-348" y="-90"/>
      </p:cViewPr>
      <p:guideLst>
        <p:guide orient="horz" pos="2160"/>
        <p:guide pos="2880"/>
      </p:guideLst>
    </p:cSldViewPr>
  </p:slideViewPr>
  <p:outlineViewPr>
    <p:cViewPr>
      <p:scale>
        <a:sx n="33" d="100"/>
        <a:sy n="33" d="100"/>
      </p:scale>
      <p:origin x="0" y="3294"/>
    </p:cViewPr>
  </p:outlineViewPr>
  <p:notesTextViewPr>
    <p:cViewPr>
      <p:scale>
        <a:sx n="1" d="1"/>
        <a:sy n="1" d="1"/>
      </p:scale>
      <p:origin x="0" y="0"/>
    </p:cViewPr>
  </p:notesTextViewPr>
  <p:notesViewPr>
    <p:cSldViewPr>
      <p:cViewPr varScale="1">
        <p:scale>
          <a:sx n="58" d="100"/>
          <a:sy n="58" d="100"/>
        </p:scale>
        <p:origin x="-1956" y="-102"/>
      </p:cViewPr>
      <p:guideLst>
        <p:guide orient="horz" pos="3131"/>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8C79AB3-9048-4D02-8623-55AB6CE53826}" type="doc">
      <dgm:prSet loTypeId="urn:microsoft.com/office/officeart/2005/8/layout/gear1" loCatId="cycle" qsTypeId="urn:microsoft.com/office/officeart/2005/8/quickstyle/simple1" qsCatId="simple" csTypeId="urn:microsoft.com/office/officeart/2005/8/colors/accent2_5" csCatId="accent2" phldr="1"/>
      <dgm:spPr/>
    </dgm:pt>
    <dgm:pt modelId="{948582E0-EA61-425A-B6AE-B394848FEFF6}">
      <dgm:prSet phldrT="[テキスト]"/>
      <dgm:spPr/>
      <dgm:t>
        <a:bodyPr/>
        <a:lstStyle/>
        <a:p>
          <a:r>
            <a:rPr kumimoji="1" lang="ja-JP" altLang="en-US" dirty="0" smtClean="0"/>
            <a:t>　</a:t>
          </a:r>
          <a:endParaRPr kumimoji="1" lang="ja-JP" altLang="en-US" dirty="0"/>
        </a:p>
      </dgm:t>
    </dgm:pt>
    <dgm:pt modelId="{A3064665-D74A-422C-82DD-25D143CBF443}" type="parTrans" cxnId="{89E607C7-AA81-47CE-BFAA-DE86212CA454}">
      <dgm:prSet/>
      <dgm:spPr/>
      <dgm:t>
        <a:bodyPr/>
        <a:lstStyle/>
        <a:p>
          <a:endParaRPr kumimoji="1" lang="ja-JP" altLang="en-US"/>
        </a:p>
      </dgm:t>
    </dgm:pt>
    <dgm:pt modelId="{BFB17F61-2AAA-4851-BEB9-D56020B38AC4}" type="sibTrans" cxnId="{89E607C7-AA81-47CE-BFAA-DE86212CA454}">
      <dgm:prSet/>
      <dgm:spPr/>
      <dgm:t>
        <a:bodyPr/>
        <a:lstStyle/>
        <a:p>
          <a:endParaRPr kumimoji="1" lang="ja-JP" altLang="en-US"/>
        </a:p>
      </dgm:t>
    </dgm:pt>
    <dgm:pt modelId="{BE9ED29E-C158-4C49-8DD6-4129E45D7D5D}">
      <dgm:prSet phldrT="[テキスト]"/>
      <dgm:spPr/>
      <dgm:t>
        <a:bodyPr/>
        <a:lstStyle/>
        <a:p>
          <a:r>
            <a:rPr kumimoji="1" lang="ja-JP" altLang="en-US" dirty="0" smtClean="0"/>
            <a:t>　</a:t>
          </a:r>
          <a:endParaRPr kumimoji="1" lang="ja-JP" altLang="en-US" dirty="0"/>
        </a:p>
      </dgm:t>
    </dgm:pt>
    <dgm:pt modelId="{3DC9EC43-C66A-40D3-B89B-F2EFC489BE3A}" type="parTrans" cxnId="{6EE527C5-6F17-4F3D-B13F-8007B0D06D5F}">
      <dgm:prSet/>
      <dgm:spPr/>
      <dgm:t>
        <a:bodyPr/>
        <a:lstStyle/>
        <a:p>
          <a:endParaRPr kumimoji="1" lang="ja-JP" altLang="en-US"/>
        </a:p>
      </dgm:t>
    </dgm:pt>
    <dgm:pt modelId="{D8826346-DA1C-4081-8280-5954F5F99A4C}" type="sibTrans" cxnId="{6EE527C5-6F17-4F3D-B13F-8007B0D06D5F}">
      <dgm:prSet/>
      <dgm:spPr/>
      <dgm:t>
        <a:bodyPr/>
        <a:lstStyle/>
        <a:p>
          <a:endParaRPr kumimoji="1" lang="ja-JP" altLang="en-US"/>
        </a:p>
      </dgm:t>
    </dgm:pt>
    <dgm:pt modelId="{33D5A421-0551-4929-B8C7-5D8B5E88D4DA}">
      <dgm:prSet phldrT="[テキスト]"/>
      <dgm:spPr/>
      <dgm:t>
        <a:bodyPr/>
        <a:lstStyle/>
        <a:p>
          <a:r>
            <a:rPr kumimoji="1" lang="ja-JP" altLang="en-US" dirty="0" smtClean="0"/>
            <a:t>　</a:t>
          </a:r>
          <a:endParaRPr kumimoji="1" lang="ja-JP" altLang="en-US" dirty="0"/>
        </a:p>
      </dgm:t>
    </dgm:pt>
    <dgm:pt modelId="{6B336E61-0992-45CD-9EBA-C8048EC364AD}" type="parTrans" cxnId="{80B7F8A7-5974-496D-877C-020FD830D412}">
      <dgm:prSet/>
      <dgm:spPr/>
      <dgm:t>
        <a:bodyPr/>
        <a:lstStyle/>
        <a:p>
          <a:endParaRPr kumimoji="1" lang="ja-JP" altLang="en-US"/>
        </a:p>
      </dgm:t>
    </dgm:pt>
    <dgm:pt modelId="{B59A486B-085C-4C93-A783-17EF6B1120B1}" type="sibTrans" cxnId="{80B7F8A7-5974-496D-877C-020FD830D412}">
      <dgm:prSet/>
      <dgm:spPr/>
      <dgm:t>
        <a:bodyPr/>
        <a:lstStyle/>
        <a:p>
          <a:endParaRPr kumimoji="1" lang="ja-JP" altLang="en-US"/>
        </a:p>
      </dgm:t>
    </dgm:pt>
    <dgm:pt modelId="{B697479B-B7A2-4E24-8C3F-E54CAE9260E2}" type="pres">
      <dgm:prSet presAssocID="{58C79AB3-9048-4D02-8623-55AB6CE53826}" presName="composite" presStyleCnt="0">
        <dgm:presLayoutVars>
          <dgm:chMax val="3"/>
          <dgm:animLvl val="lvl"/>
          <dgm:resizeHandles val="exact"/>
        </dgm:presLayoutVars>
      </dgm:prSet>
      <dgm:spPr/>
    </dgm:pt>
    <dgm:pt modelId="{D800BAE7-8522-451F-B82E-1D1D06713F7A}" type="pres">
      <dgm:prSet presAssocID="{948582E0-EA61-425A-B6AE-B394848FEFF6}" presName="gear1" presStyleLbl="node1" presStyleIdx="0" presStyleCnt="3">
        <dgm:presLayoutVars>
          <dgm:chMax val="1"/>
          <dgm:bulletEnabled val="1"/>
        </dgm:presLayoutVars>
      </dgm:prSet>
      <dgm:spPr/>
      <dgm:t>
        <a:bodyPr/>
        <a:lstStyle/>
        <a:p>
          <a:endParaRPr kumimoji="1" lang="ja-JP" altLang="en-US"/>
        </a:p>
      </dgm:t>
    </dgm:pt>
    <dgm:pt modelId="{5C6990A8-DCA9-41C3-9283-5B3E70F0735A}" type="pres">
      <dgm:prSet presAssocID="{948582E0-EA61-425A-B6AE-B394848FEFF6}" presName="gear1srcNode" presStyleLbl="node1" presStyleIdx="0" presStyleCnt="3"/>
      <dgm:spPr/>
      <dgm:t>
        <a:bodyPr/>
        <a:lstStyle/>
        <a:p>
          <a:endParaRPr kumimoji="1" lang="ja-JP" altLang="en-US"/>
        </a:p>
      </dgm:t>
    </dgm:pt>
    <dgm:pt modelId="{022E0994-EA5C-40C0-87BB-D7A7C363471D}" type="pres">
      <dgm:prSet presAssocID="{948582E0-EA61-425A-B6AE-B394848FEFF6}" presName="gear1dstNode" presStyleLbl="node1" presStyleIdx="0" presStyleCnt="3"/>
      <dgm:spPr/>
      <dgm:t>
        <a:bodyPr/>
        <a:lstStyle/>
        <a:p>
          <a:endParaRPr kumimoji="1" lang="ja-JP" altLang="en-US"/>
        </a:p>
      </dgm:t>
    </dgm:pt>
    <dgm:pt modelId="{EF2ED79B-8DFF-4AC2-A6B7-A687E781ACA2}" type="pres">
      <dgm:prSet presAssocID="{BE9ED29E-C158-4C49-8DD6-4129E45D7D5D}" presName="gear2" presStyleLbl="node1" presStyleIdx="1" presStyleCnt="3">
        <dgm:presLayoutVars>
          <dgm:chMax val="1"/>
          <dgm:bulletEnabled val="1"/>
        </dgm:presLayoutVars>
      </dgm:prSet>
      <dgm:spPr/>
      <dgm:t>
        <a:bodyPr/>
        <a:lstStyle/>
        <a:p>
          <a:endParaRPr kumimoji="1" lang="ja-JP" altLang="en-US"/>
        </a:p>
      </dgm:t>
    </dgm:pt>
    <dgm:pt modelId="{045A8B9E-250F-4A11-863B-2C5F6BB5CECF}" type="pres">
      <dgm:prSet presAssocID="{BE9ED29E-C158-4C49-8DD6-4129E45D7D5D}" presName="gear2srcNode" presStyleLbl="node1" presStyleIdx="1" presStyleCnt="3"/>
      <dgm:spPr/>
      <dgm:t>
        <a:bodyPr/>
        <a:lstStyle/>
        <a:p>
          <a:endParaRPr kumimoji="1" lang="ja-JP" altLang="en-US"/>
        </a:p>
      </dgm:t>
    </dgm:pt>
    <dgm:pt modelId="{121D2ECB-1C26-47F0-935B-0BE2A39ACDAC}" type="pres">
      <dgm:prSet presAssocID="{BE9ED29E-C158-4C49-8DD6-4129E45D7D5D}" presName="gear2dstNode" presStyleLbl="node1" presStyleIdx="1" presStyleCnt="3"/>
      <dgm:spPr/>
      <dgm:t>
        <a:bodyPr/>
        <a:lstStyle/>
        <a:p>
          <a:endParaRPr kumimoji="1" lang="ja-JP" altLang="en-US"/>
        </a:p>
      </dgm:t>
    </dgm:pt>
    <dgm:pt modelId="{5AE1EB07-EA03-4524-8599-71B89095B006}" type="pres">
      <dgm:prSet presAssocID="{33D5A421-0551-4929-B8C7-5D8B5E88D4DA}" presName="gear3" presStyleLbl="node1" presStyleIdx="2" presStyleCnt="3"/>
      <dgm:spPr/>
      <dgm:t>
        <a:bodyPr/>
        <a:lstStyle/>
        <a:p>
          <a:endParaRPr kumimoji="1" lang="ja-JP" altLang="en-US"/>
        </a:p>
      </dgm:t>
    </dgm:pt>
    <dgm:pt modelId="{4031EDA8-362B-4F7B-95C5-42B5209709DF}" type="pres">
      <dgm:prSet presAssocID="{33D5A421-0551-4929-B8C7-5D8B5E88D4DA}" presName="gear3tx" presStyleLbl="node1" presStyleIdx="2" presStyleCnt="3">
        <dgm:presLayoutVars>
          <dgm:chMax val="1"/>
          <dgm:bulletEnabled val="1"/>
        </dgm:presLayoutVars>
      </dgm:prSet>
      <dgm:spPr/>
      <dgm:t>
        <a:bodyPr/>
        <a:lstStyle/>
        <a:p>
          <a:endParaRPr kumimoji="1" lang="ja-JP" altLang="en-US"/>
        </a:p>
      </dgm:t>
    </dgm:pt>
    <dgm:pt modelId="{26CA5AD0-114D-47A7-A2FE-1D85CDDA0B0D}" type="pres">
      <dgm:prSet presAssocID="{33D5A421-0551-4929-B8C7-5D8B5E88D4DA}" presName="gear3srcNode" presStyleLbl="node1" presStyleIdx="2" presStyleCnt="3"/>
      <dgm:spPr/>
      <dgm:t>
        <a:bodyPr/>
        <a:lstStyle/>
        <a:p>
          <a:endParaRPr kumimoji="1" lang="ja-JP" altLang="en-US"/>
        </a:p>
      </dgm:t>
    </dgm:pt>
    <dgm:pt modelId="{A091DD2E-C923-4870-B044-04F944B3C63B}" type="pres">
      <dgm:prSet presAssocID="{33D5A421-0551-4929-B8C7-5D8B5E88D4DA}" presName="gear3dstNode" presStyleLbl="node1" presStyleIdx="2" presStyleCnt="3"/>
      <dgm:spPr/>
      <dgm:t>
        <a:bodyPr/>
        <a:lstStyle/>
        <a:p>
          <a:endParaRPr kumimoji="1" lang="ja-JP" altLang="en-US"/>
        </a:p>
      </dgm:t>
    </dgm:pt>
    <dgm:pt modelId="{3B7A545B-2136-4933-A7E1-1E4020C63032}" type="pres">
      <dgm:prSet presAssocID="{BFB17F61-2AAA-4851-BEB9-D56020B38AC4}" presName="connector1" presStyleLbl="sibTrans2D1" presStyleIdx="0" presStyleCnt="3"/>
      <dgm:spPr/>
      <dgm:t>
        <a:bodyPr/>
        <a:lstStyle/>
        <a:p>
          <a:endParaRPr kumimoji="1" lang="ja-JP" altLang="en-US"/>
        </a:p>
      </dgm:t>
    </dgm:pt>
    <dgm:pt modelId="{A5850659-E616-4522-B1B9-83312FBCA27F}" type="pres">
      <dgm:prSet presAssocID="{D8826346-DA1C-4081-8280-5954F5F99A4C}" presName="connector2" presStyleLbl="sibTrans2D1" presStyleIdx="1" presStyleCnt="3"/>
      <dgm:spPr/>
      <dgm:t>
        <a:bodyPr/>
        <a:lstStyle/>
        <a:p>
          <a:endParaRPr kumimoji="1" lang="ja-JP" altLang="en-US"/>
        </a:p>
      </dgm:t>
    </dgm:pt>
    <dgm:pt modelId="{DDA38643-DF8C-479C-A41E-24EB0C4BDA47}" type="pres">
      <dgm:prSet presAssocID="{B59A486B-085C-4C93-A783-17EF6B1120B1}" presName="connector3" presStyleLbl="sibTrans2D1" presStyleIdx="2" presStyleCnt="3"/>
      <dgm:spPr/>
      <dgm:t>
        <a:bodyPr/>
        <a:lstStyle/>
        <a:p>
          <a:endParaRPr kumimoji="1" lang="ja-JP" altLang="en-US"/>
        </a:p>
      </dgm:t>
    </dgm:pt>
  </dgm:ptLst>
  <dgm:cxnLst>
    <dgm:cxn modelId="{DE33F62B-C20C-442C-B71F-479B50B26EC8}" type="presOf" srcId="{33D5A421-0551-4929-B8C7-5D8B5E88D4DA}" destId="{4031EDA8-362B-4F7B-95C5-42B5209709DF}" srcOrd="1" destOrd="0" presId="urn:microsoft.com/office/officeart/2005/8/layout/gear1"/>
    <dgm:cxn modelId="{FAAA857E-B676-4509-AE87-134D41625A0C}" type="presOf" srcId="{33D5A421-0551-4929-B8C7-5D8B5E88D4DA}" destId="{A091DD2E-C923-4870-B044-04F944B3C63B}" srcOrd="3" destOrd="0" presId="urn:microsoft.com/office/officeart/2005/8/layout/gear1"/>
    <dgm:cxn modelId="{FE99170C-29B8-4E60-AF64-2268F0E7B6BE}" type="presOf" srcId="{D8826346-DA1C-4081-8280-5954F5F99A4C}" destId="{A5850659-E616-4522-B1B9-83312FBCA27F}" srcOrd="0" destOrd="0" presId="urn:microsoft.com/office/officeart/2005/8/layout/gear1"/>
    <dgm:cxn modelId="{89E607C7-AA81-47CE-BFAA-DE86212CA454}" srcId="{58C79AB3-9048-4D02-8623-55AB6CE53826}" destId="{948582E0-EA61-425A-B6AE-B394848FEFF6}" srcOrd="0" destOrd="0" parTransId="{A3064665-D74A-422C-82DD-25D143CBF443}" sibTransId="{BFB17F61-2AAA-4851-BEB9-D56020B38AC4}"/>
    <dgm:cxn modelId="{568DC130-8E48-4A40-BB5A-2FD0F346016B}" type="presOf" srcId="{BE9ED29E-C158-4C49-8DD6-4129E45D7D5D}" destId="{045A8B9E-250F-4A11-863B-2C5F6BB5CECF}" srcOrd="1" destOrd="0" presId="urn:microsoft.com/office/officeart/2005/8/layout/gear1"/>
    <dgm:cxn modelId="{651F7AD1-6772-4EA7-912E-06824EB852A7}" type="presOf" srcId="{B59A486B-085C-4C93-A783-17EF6B1120B1}" destId="{DDA38643-DF8C-479C-A41E-24EB0C4BDA47}" srcOrd="0" destOrd="0" presId="urn:microsoft.com/office/officeart/2005/8/layout/gear1"/>
    <dgm:cxn modelId="{4BE80780-EC5B-4431-95BD-679D91E30B90}" type="presOf" srcId="{33D5A421-0551-4929-B8C7-5D8B5E88D4DA}" destId="{5AE1EB07-EA03-4524-8599-71B89095B006}" srcOrd="0" destOrd="0" presId="urn:microsoft.com/office/officeart/2005/8/layout/gear1"/>
    <dgm:cxn modelId="{75BAA6EC-210E-474E-85BC-325F95029395}" type="presOf" srcId="{948582E0-EA61-425A-B6AE-B394848FEFF6}" destId="{5C6990A8-DCA9-41C3-9283-5B3E70F0735A}" srcOrd="1" destOrd="0" presId="urn:microsoft.com/office/officeart/2005/8/layout/gear1"/>
    <dgm:cxn modelId="{159E9845-8355-4A77-A565-B063DA08B42E}" type="presOf" srcId="{33D5A421-0551-4929-B8C7-5D8B5E88D4DA}" destId="{26CA5AD0-114D-47A7-A2FE-1D85CDDA0B0D}" srcOrd="2" destOrd="0" presId="urn:microsoft.com/office/officeart/2005/8/layout/gear1"/>
    <dgm:cxn modelId="{80B7F8A7-5974-496D-877C-020FD830D412}" srcId="{58C79AB3-9048-4D02-8623-55AB6CE53826}" destId="{33D5A421-0551-4929-B8C7-5D8B5E88D4DA}" srcOrd="2" destOrd="0" parTransId="{6B336E61-0992-45CD-9EBA-C8048EC364AD}" sibTransId="{B59A486B-085C-4C93-A783-17EF6B1120B1}"/>
    <dgm:cxn modelId="{AC5643F5-9C20-4C41-BCD7-E4623334A745}" type="presOf" srcId="{BE9ED29E-C158-4C49-8DD6-4129E45D7D5D}" destId="{EF2ED79B-8DFF-4AC2-A6B7-A687E781ACA2}" srcOrd="0" destOrd="0" presId="urn:microsoft.com/office/officeart/2005/8/layout/gear1"/>
    <dgm:cxn modelId="{6EE527C5-6F17-4F3D-B13F-8007B0D06D5F}" srcId="{58C79AB3-9048-4D02-8623-55AB6CE53826}" destId="{BE9ED29E-C158-4C49-8DD6-4129E45D7D5D}" srcOrd="1" destOrd="0" parTransId="{3DC9EC43-C66A-40D3-B89B-F2EFC489BE3A}" sibTransId="{D8826346-DA1C-4081-8280-5954F5F99A4C}"/>
    <dgm:cxn modelId="{9C299FB6-DFB6-4D13-B5AC-DFA7D1F9101D}" type="presOf" srcId="{948582E0-EA61-425A-B6AE-B394848FEFF6}" destId="{022E0994-EA5C-40C0-87BB-D7A7C363471D}" srcOrd="2" destOrd="0" presId="urn:microsoft.com/office/officeart/2005/8/layout/gear1"/>
    <dgm:cxn modelId="{D1F20185-26E8-4782-81BF-4DDD723DFEFD}" type="presOf" srcId="{948582E0-EA61-425A-B6AE-B394848FEFF6}" destId="{D800BAE7-8522-451F-B82E-1D1D06713F7A}" srcOrd="0" destOrd="0" presId="urn:microsoft.com/office/officeart/2005/8/layout/gear1"/>
    <dgm:cxn modelId="{C2229978-4410-4CC0-8DD2-9FA820AEACBF}" type="presOf" srcId="{BE9ED29E-C158-4C49-8DD6-4129E45D7D5D}" destId="{121D2ECB-1C26-47F0-935B-0BE2A39ACDAC}" srcOrd="2" destOrd="0" presId="urn:microsoft.com/office/officeart/2005/8/layout/gear1"/>
    <dgm:cxn modelId="{279F9711-4DE1-426B-A286-661FA9440DB2}" type="presOf" srcId="{BFB17F61-2AAA-4851-BEB9-D56020B38AC4}" destId="{3B7A545B-2136-4933-A7E1-1E4020C63032}" srcOrd="0" destOrd="0" presId="urn:microsoft.com/office/officeart/2005/8/layout/gear1"/>
    <dgm:cxn modelId="{F9C6E08C-5B05-44B3-B201-B7874226CD57}" type="presOf" srcId="{58C79AB3-9048-4D02-8623-55AB6CE53826}" destId="{B697479B-B7A2-4E24-8C3F-E54CAE9260E2}" srcOrd="0" destOrd="0" presId="urn:microsoft.com/office/officeart/2005/8/layout/gear1"/>
    <dgm:cxn modelId="{89213C93-9D31-45F9-9245-444437E6FDD5}" type="presParOf" srcId="{B697479B-B7A2-4E24-8C3F-E54CAE9260E2}" destId="{D800BAE7-8522-451F-B82E-1D1D06713F7A}" srcOrd="0" destOrd="0" presId="urn:microsoft.com/office/officeart/2005/8/layout/gear1"/>
    <dgm:cxn modelId="{4B58328F-45AB-4735-844A-A1C4B961E03F}" type="presParOf" srcId="{B697479B-B7A2-4E24-8C3F-E54CAE9260E2}" destId="{5C6990A8-DCA9-41C3-9283-5B3E70F0735A}" srcOrd="1" destOrd="0" presId="urn:microsoft.com/office/officeart/2005/8/layout/gear1"/>
    <dgm:cxn modelId="{E31657D3-BE94-4662-A31D-3853357AA55B}" type="presParOf" srcId="{B697479B-B7A2-4E24-8C3F-E54CAE9260E2}" destId="{022E0994-EA5C-40C0-87BB-D7A7C363471D}" srcOrd="2" destOrd="0" presId="urn:microsoft.com/office/officeart/2005/8/layout/gear1"/>
    <dgm:cxn modelId="{8B6EEB01-05EA-4DAF-82AC-873B45430625}" type="presParOf" srcId="{B697479B-B7A2-4E24-8C3F-E54CAE9260E2}" destId="{EF2ED79B-8DFF-4AC2-A6B7-A687E781ACA2}" srcOrd="3" destOrd="0" presId="urn:microsoft.com/office/officeart/2005/8/layout/gear1"/>
    <dgm:cxn modelId="{CFAD4291-6F8D-4067-933C-3BF552C445BC}" type="presParOf" srcId="{B697479B-B7A2-4E24-8C3F-E54CAE9260E2}" destId="{045A8B9E-250F-4A11-863B-2C5F6BB5CECF}" srcOrd="4" destOrd="0" presId="urn:microsoft.com/office/officeart/2005/8/layout/gear1"/>
    <dgm:cxn modelId="{1C9519E6-7FDF-4C0E-88B7-4EDB6AAAA39F}" type="presParOf" srcId="{B697479B-B7A2-4E24-8C3F-E54CAE9260E2}" destId="{121D2ECB-1C26-47F0-935B-0BE2A39ACDAC}" srcOrd="5" destOrd="0" presId="urn:microsoft.com/office/officeart/2005/8/layout/gear1"/>
    <dgm:cxn modelId="{648FDDED-1730-418C-9F96-85AF1C642696}" type="presParOf" srcId="{B697479B-B7A2-4E24-8C3F-E54CAE9260E2}" destId="{5AE1EB07-EA03-4524-8599-71B89095B006}" srcOrd="6" destOrd="0" presId="urn:microsoft.com/office/officeart/2005/8/layout/gear1"/>
    <dgm:cxn modelId="{DA62ED63-BF8B-4F71-AEAA-0739DFE945E0}" type="presParOf" srcId="{B697479B-B7A2-4E24-8C3F-E54CAE9260E2}" destId="{4031EDA8-362B-4F7B-95C5-42B5209709DF}" srcOrd="7" destOrd="0" presId="urn:microsoft.com/office/officeart/2005/8/layout/gear1"/>
    <dgm:cxn modelId="{0BB5F569-44D0-4052-8298-72E2EE6979DB}" type="presParOf" srcId="{B697479B-B7A2-4E24-8C3F-E54CAE9260E2}" destId="{26CA5AD0-114D-47A7-A2FE-1D85CDDA0B0D}" srcOrd="8" destOrd="0" presId="urn:microsoft.com/office/officeart/2005/8/layout/gear1"/>
    <dgm:cxn modelId="{F2C4EA81-3E1B-4D3B-BE63-4E21E42DA560}" type="presParOf" srcId="{B697479B-B7A2-4E24-8C3F-E54CAE9260E2}" destId="{A091DD2E-C923-4870-B044-04F944B3C63B}" srcOrd="9" destOrd="0" presId="urn:microsoft.com/office/officeart/2005/8/layout/gear1"/>
    <dgm:cxn modelId="{2729AC48-9D76-4FF4-B6C9-3F3FD3BC233A}" type="presParOf" srcId="{B697479B-B7A2-4E24-8C3F-E54CAE9260E2}" destId="{3B7A545B-2136-4933-A7E1-1E4020C63032}" srcOrd="10" destOrd="0" presId="urn:microsoft.com/office/officeart/2005/8/layout/gear1"/>
    <dgm:cxn modelId="{F5CC16EE-A0A1-42B6-843D-1F360216A47D}" type="presParOf" srcId="{B697479B-B7A2-4E24-8C3F-E54CAE9260E2}" destId="{A5850659-E616-4522-B1B9-83312FBCA27F}" srcOrd="11" destOrd="0" presId="urn:microsoft.com/office/officeart/2005/8/layout/gear1"/>
    <dgm:cxn modelId="{59FE802B-8165-4A2B-9807-82154138B690}" type="presParOf" srcId="{B697479B-B7A2-4E24-8C3F-E54CAE9260E2}" destId="{DDA38643-DF8C-479C-A41E-24EB0C4BDA47}" srcOrd="12" destOrd="0" presId="urn:microsoft.com/office/officeart/2005/8/layout/gear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8C79AB3-9048-4D02-8623-55AB6CE53826}" type="doc">
      <dgm:prSet loTypeId="urn:microsoft.com/office/officeart/2005/8/layout/gear1" loCatId="cycle" qsTypeId="urn:microsoft.com/office/officeart/2005/8/quickstyle/simple1" qsCatId="simple" csTypeId="urn:microsoft.com/office/officeart/2005/8/colors/accent2_5" csCatId="accent2" phldr="1"/>
      <dgm:spPr/>
    </dgm:pt>
    <dgm:pt modelId="{948582E0-EA61-425A-B6AE-B394848FEFF6}">
      <dgm:prSet phldrT="[テキスト]"/>
      <dgm:spPr/>
      <dgm:t>
        <a:bodyPr/>
        <a:lstStyle/>
        <a:p>
          <a:r>
            <a:rPr kumimoji="1" lang="ja-JP" altLang="en-US" dirty="0" smtClean="0"/>
            <a:t>　</a:t>
          </a:r>
          <a:endParaRPr kumimoji="1" lang="ja-JP" altLang="en-US" dirty="0"/>
        </a:p>
      </dgm:t>
    </dgm:pt>
    <dgm:pt modelId="{A3064665-D74A-422C-82DD-25D143CBF443}" type="parTrans" cxnId="{89E607C7-AA81-47CE-BFAA-DE86212CA454}">
      <dgm:prSet/>
      <dgm:spPr/>
      <dgm:t>
        <a:bodyPr/>
        <a:lstStyle/>
        <a:p>
          <a:endParaRPr kumimoji="1" lang="ja-JP" altLang="en-US"/>
        </a:p>
      </dgm:t>
    </dgm:pt>
    <dgm:pt modelId="{BFB17F61-2AAA-4851-BEB9-D56020B38AC4}" type="sibTrans" cxnId="{89E607C7-AA81-47CE-BFAA-DE86212CA454}">
      <dgm:prSet/>
      <dgm:spPr/>
      <dgm:t>
        <a:bodyPr/>
        <a:lstStyle/>
        <a:p>
          <a:endParaRPr kumimoji="1" lang="ja-JP" altLang="en-US"/>
        </a:p>
      </dgm:t>
    </dgm:pt>
    <dgm:pt modelId="{BE9ED29E-C158-4C49-8DD6-4129E45D7D5D}">
      <dgm:prSet phldrT="[テキスト]"/>
      <dgm:spPr/>
      <dgm:t>
        <a:bodyPr/>
        <a:lstStyle/>
        <a:p>
          <a:r>
            <a:rPr kumimoji="1" lang="ja-JP" altLang="en-US" dirty="0" smtClean="0"/>
            <a:t>　</a:t>
          </a:r>
          <a:endParaRPr kumimoji="1" lang="ja-JP" altLang="en-US" dirty="0"/>
        </a:p>
      </dgm:t>
    </dgm:pt>
    <dgm:pt modelId="{3DC9EC43-C66A-40D3-B89B-F2EFC489BE3A}" type="parTrans" cxnId="{6EE527C5-6F17-4F3D-B13F-8007B0D06D5F}">
      <dgm:prSet/>
      <dgm:spPr/>
      <dgm:t>
        <a:bodyPr/>
        <a:lstStyle/>
        <a:p>
          <a:endParaRPr kumimoji="1" lang="ja-JP" altLang="en-US"/>
        </a:p>
      </dgm:t>
    </dgm:pt>
    <dgm:pt modelId="{D8826346-DA1C-4081-8280-5954F5F99A4C}" type="sibTrans" cxnId="{6EE527C5-6F17-4F3D-B13F-8007B0D06D5F}">
      <dgm:prSet/>
      <dgm:spPr/>
      <dgm:t>
        <a:bodyPr/>
        <a:lstStyle/>
        <a:p>
          <a:endParaRPr kumimoji="1" lang="ja-JP" altLang="en-US"/>
        </a:p>
      </dgm:t>
    </dgm:pt>
    <dgm:pt modelId="{33D5A421-0551-4929-B8C7-5D8B5E88D4DA}">
      <dgm:prSet phldrT="[テキスト]"/>
      <dgm:spPr/>
      <dgm:t>
        <a:bodyPr/>
        <a:lstStyle/>
        <a:p>
          <a:r>
            <a:rPr kumimoji="1" lang="ja-JP" altLang="en-US" dirty="0" smtClean="0"/>
            <a:t>　</a:t>
          </a:r>
          <a:endParaRPr kumimoji="1" lang="ja-JP" altLang="en-US" dirty="0"/>
        </a:p>
      </dgm:t>
    </dgm:pt>
    <dgm:pt modelId="{6B336E61-0992-45CD-9EBA-C8048EC364AD}" type="parTrans" cxnId="{80B7F8A7-5974-496D-877C-020FD830D412}">
      <dgm:prSet/>
      <dgm:spPr/>
      <dgm:t>
        <a:bodyPr/>
        <a:lstStyle/>
        <a:p>
          <a:endParaRPr kumimoji="1" lang="ja-JP" altLang="en-US"/>
        </a:p>
      </dgm:t>
    </dgm:pt>
    <dgm:pt modelId="{B59A486B-085C-4C93-A783-17EF6B1120B1}" type="sibTrans" cxnId="{80B7F8A7-5974-496D-877C-020FD830D412}">
      <dgm:prSet/>
      <dgm:spPr/>
      <dgm:t>
        <a:bodyPr/>
        <a:lstStyle/>
        <a:p>
          <a:endParaRPr kumimoji="1" lang="ja-JP" altLang="en-US"/>
        </a:p>
      </dgm:t>
    </dgm:pt>
    <dgm:pt modelId="{B697479B-B7A2-4E24-8C3F-E54CAE9260E2}" type="pres">
      <dgm:prSet presAssocID="{58C79AB3-9048-4D02-8623-55AB6CE53826}" presName="composite" presStyleCnt="0">
        <dgm:presLayoutVars>
          <dgm:chMax val="3"/>
          <dgm:animLvl val="lvl"/>
          <dgm:resizeHandles val="exact"/>
        </dgm:presLayoutVars>
      </dgm:prSet>
      <dgm:spPr/>
    </dgm:pt>
    <dgm:pt modelId="{D800BAE7-8522-451F-B82E-1D1D06713F7A}" type="pres">
      <dgm:prSet presAssocID="{948582E0-EA61-425A-B6AE-B394848FEFF6}" presName="gear1" presStyleLbl="node1" presStyleIdx="0" presStyleCnt="3">
        <dgm:presLayoutVars>
          <dgm:chMax val="1"/>
          <dgm:bulletEnabled val="1"/>
        </dgm:presLayoutVars>
      </dgm:prSet>
      <dgm:spPr/>
      <dgm:t>
        <a:bodyPr/>
        <a:lstStyle/>
        <a:p>
          <a:endParaRPr kumimoji="1" lang="ja-JP" altLang="en-US"/>
        </a:p>
      </dgm:t>
    </dgm:pt>
    <dgm:pt modelId="{5C6990A8-DCA9-41C3-9283-5B3E70F0735A}" type="pres">
      <dgm:prSet presAssocID="{948582E0-EA61-425A-B6AE-B394848FEFF6}" presName="gear1srcNode" presStyleLbl="node1" presStyleIdx="0" presStyleCnt="3"/>
      <dgm:spPr/>
      <dgm:t>
        <a:bodyPr/>
        <a:lstStyle/>
        <a:p>
          <a:endParaRPr kumimoji="1" lang="ja-JP" altLang="en-US"/>
        </a:p>
      </dgm:t>
    </dgm:pt>
    <dgm:pt modelId="{022E0994-EA5C-40C0-87BB-D7A7C363471D}" type="pres">
      <dgm:prSet presAssocID="{948582E0-EA61-425A-B6AE-B394848FEFF6}" presName="gear1dstNode" presStyleLbl="node1" presStyleIdx="0" presStyleCnt="3"/>
      <dgm:spPr/>
      <dgm:t>
        <a:bodyPr/>
        <a:lstStyle/>
        <a:p>
          <a:endParaRPr kumimoji="1" lang="ja-JP" altLang="en-US"/>
        </a:p>
      </dgm:t>
    </dgm:pt>
    <dgm:pt modelId="{EF2ED79B-8DFF-4AC2-A6B7-A687E781ACA2}" type="pres">
      <dgm:prSet presAssocID="{BE9ED29E-C158-4C49-8DD6-4129E45D7D5D}" presName="gear2" presStyleLbl="node1" presStyleIdx="1" presStyleCnt="3">
        <dgm:presLayoutVars>
          <dgm:chMax val="1"/>
          <dgm:bulletEnabled val="1"/>
        </dgm:presLayoutVars>
      </dgm:prSet>
      <dgm:spPr/>
      <dgm:t>
        <a:bodyPr/>
        <a:lstStyle/>
        <a:p>
          <a:endParaRPr kumimoji="1" lang="ja-JP" altLang="en-US"/>
        </a:p>
      </dgm:t>
    </dgm:pt>
    <dgm:pt modelId="{045A8B9E-250F-4A11-863B-2C5F6BB5CECF}" type="pres">
      <dgm:prSet presAssocID="{BE9ED29E-C158-4C49-8DD6-4129E45D7D5D}" presName="gear2srcNode" presStyleLbl="node1" presStyleIdx="1" presStyleCnt="3"/>
      <dgm:spPr/>
      <dgm:t>
        <a:bodyPr/>
        <a:lstStyle/>
        <a:p>
          <a:endParaRPr kumimoji="1" lang="ja-JP" altLang="en-US"/>
        </a:p>
      </dgm:t>
    </dgm:pt>
    <dgm:pt modelId="{121D2ECB-1C26-47F0-935B-0BE2A39ACDAC}" type="pres">
      <dgm:prSet presAssocID="{BE9ED29E-C158-4C49-8DD6-4129E45D7D5D}" presName="gear2dstNode" presStyleLbl="node1" presStyleIdx="1" presStyleCnt="3"/>
      <dgm:spPr/>
      <dgm:t>
        <a:bodyPr/>
        <a:lstStyle/>
        <a:p>
          <a:endParaRPr kumimoji="1" lang="ja-JP" altLang="en-US"/>
        </a:p>
      </dgm:t>
    </dgm:pt>
    <dgm:pt modelId="{5AE1EB07-EA03-4524-8599-71B89095B006}" type="pres">
      <dgm:prSet presAssocID="{33D5A421-0551-4929-B8C7-5D8B5E88D4DA}" presName="gear3" presStyleLbl="node1" presStyleIdx="2" presStyleCnt="3"/>
      <dgm:spPr/>
      <dgm:t>
        <a:bodyPr/>
        <a:lstStyle/>
        <a:p>
          <a:endParaRPr kumimoji="1" lang="ja-JP" altLang="en-US"/>
        </a:p>
      </dgm:t>
    </dgm:pt>
    <dgm:pt modelId="{4031EDA8-362B-4F7B-95C5-42B5209709DF}" type="pres">
      <dgm:prSet presAssocID="{33D5A421-0551-4929-B8C7-5D8B5E88D4DA}" presName="gear3tx" presStyleLbl="node1" presStyleIdx="2" presStyleCnt="3">
        <dgm:presLayoutVars>
          <dgm:chMax val="1"/>
          <dgm:bulletEnabled val="1"/>
        </dgm:presLayoutVars>
      </dgm:prSet>
      <dgm:spPr/>
      <dgm:t>
        <a:bodyPr/>
        <a:lstStyle/>
        <a:p>
          <a:endParaRPr kumimoji="1" lang="ja-JP" altLang="en-US"/>
        </a:p>
      </dgm:t>
    </dgm:pt>
    <dgm:pt modelId="{26CA5AD0-114D-47A7-A2FE-1D85CDDA0B0D}" type="pres">
      <dgm:prSet presAssocID="{33D5A421-0551-4929-B8C7-5D8B5E88D4DA}" presName="gear3srcNode" presStyleLbl="node1" presStyleIdx="2" presStyleCnt="3"/>
      <dgm:spPr/>
      <dgm:t>
        <a:bodyPr/>
        <a:lstStyle/>
        <a:p>
          <a:endParaRPr kumimoji="1" lang="ja-JP" altLang="en-US"/>
        </a:p>
      </dgm:t>
    </dgm:pt>
    <dgm:pt modelId="{A091DD2E-C923-4870-B044-04F944B3C63B}" type="pres">
      <dgm:prSet presAssocID="{33D5A421-0551-4929-B8C7-5D8B5E88D4DA}" presName="gear3dstNode" presStyleLbl="node1" presStyleIdx="2" presStyleCnt="3"/>
      <dgm:spPr/>
      <dgm:t>
        <a:bodyPr/>
        <a:lstStyle/>
        <a:p>
          <a:endParaRPr kumimoji="1" lang="ja-JP" altLang="en-US"/>
        </a:p>
      </dgm:t>
    </dgm:pt>
    <dgm:pt modelId="{3B7A545B-2136-4933-A7E1-1E4020C63032}" type="pres">
      <dgm:prSet presAssocID="{BFB17F61-2AAA-4851-BEB9-D56020B38AC4}" presName="connector1" presStyleLbl="sibTrans2D1" presStyleIdx="0" presStyleCnt="3"/>
      <dgm:spPr/>
      <dgm:t>
        <a:bodyPr/>
        <a:lstStyle/>
        <a:p>
          <a:endParaRPr kumimoji="1" lang="ja-JP" altLang="en-US"/>
        </a:p>
      </dgm:t>
    </dgm:pt>
    <dgm:pt modelId="{A5850659-E616-4522-B1B9-83312FBCA27F}" type="pres">
      <dgm:prSet presAssocID="{D8826346-DA1C-4081-8280-5954F5F99A4C}" presName="connector2" presStyleLbl="sibTrans2D1" presStyleIdx="1" presStyleCnt="3"/>
      <dgm:spPr/>
      <dgm:t>
        <a:bodyPr/>
        <a:lstStyle/>
        <a:p>
          <a:endParaRPr kumimoji="1" lang="ja-JP" altLang="en-US"/>
        </a:p>
      </dgm:t>
    </dgm:pt>
    <dgm:pt modelId="{DDA38643-DF8C-479C-A41E-24EB0C4BDA47}" type="pres">
      <dgm:prSet presAssocID="{B59A486B-085C-4C93-A783-17EF6B1120B1}" presName="connector3" presStyleLbl="sibTrans2D1" presStyleIdx="2" presStyleCnt="3"/>
      <dgm:spPr/>
      <dgm:t>
        <a:bodyPr/>
        <a:lstStyle/>
        <a:p>
          <a:endParaRPr kumimoji="1" lang="ja-JP" altLang="en-US"/>
        </a:p>
      </dgm:t>
    </dgm:pt>
  </dgm:ptLst>
  <dgm:cxnLst>
    <dgm:cxn modelId="{2D4C6127-F5C5-49E6-A9AF-9764D0CAB9E2}" type="presOf" srcId="{948582E0-EA61-425A-B6AE-B394848FEFF6}" destId="{D800BAE7-8522-451F-B82E-1D1D06713F7A}" srcOrd="0" destOrd="0" presId="urn:microsoft.com/office/officeart/2005/8/layout/gear1"/>
    <dgm:cxn modelId="{DB3C21CE-81A4-404D-A5DE-A4F63CCAF7EF}" type="presOf" srcId="{33D5A421-0551-4929-B8C7-5D8B5E88D4DA}" destId="{A091DD2E-C923-4870-B044-04F944B3C63B}" srcOrd="3" destOrd="0" presId="urn:microsoft.com/office/officeart/2005/8/layout/gear1"/>
    <dgm:cxn modelId="{75BFB7C7-EFA6-4DAC-BF11-1362BDBBDDA8}" type="presOf" srcId="{D8826346-DA1C-4081-8280-5954F5F99A4C}" destId="{A5850659-E616-4522-B1B9-83312FBCA27F}" srcOrd="0" destOrd="0" presId="urn:microsoft.com/office/officeart/2005/8/layout/gear1"/>
    <dgm:cxn modelId="{643D19E1-27BB-4BDD-8640-C58444320C8E}" type="presOf" srcId="{B59A486B-085C-4C93-A783-17EF6B1120B1}" destId="{DDA38643-DF8C-479C-A41E-24EB0C4BDA47}" srcOrd="0" destOrd="0" presId="urn:microsoft.com/office/officeart/2005/8/layout/gear1"/>
    <dgm:cxn modelId="{4885B169-3AC5-4FD6-AE57-05F5667ECF2D}" type="presOf" srcId="{33D5A421-0551-4929-B8C7-5D8B5E88D4DA}" destId="{4031EDA8-362B-4F7B-95C5-42B5209709DF}" srcOrd="1" destOrd="0" presId="urn:microsoft.com/office/officeart/2005/8/layout/gear1"/>
    <dgm:cxn modelId="{89E607C7-AA81-47CE-BFAA-DE86212CA454}" srcId="{58C79AB3-9048-4D02-8623-55AB6CE53826}" destId="{948582E0-EA61-425A-B6AE-B394848FEFF6}" srcOrd="0" destOrd="0" parTransId="{A3064665-D74A-422C-82DD-25D143CBF443}" sibTransId="{BFB17F61-2AAA-4851-BEB9-D56020B38AC4}"/>
    <dgm:cxn modelId="{BD7F2E78-AEDE-4077-8F87-3EA394B7DD9D}" type="presOf" srcId="{948582E0-EA61-425A-B6AE-B394848FEFF6}" destId="{022E0994-EA5C-40C0-87BB-D7A7C363471D}" srcOrd="2" destOrd="0" presId="urn:microsoft.com/office/officeart/2005/8/layout/gear1"/>
    <dgm:cxn modelId="{E7FE9449-80D9-4414-8961-73FA174B1443}" type="presOf" srcId="{948582E0-EA61-425A-B6AE-B394848FEFF6}" destId="{5C6990A8-DCA9-41C3-9283-5B3E70F0735A}" srcOrd="1" destOrd="0" presId="urn:microsoft.com/office/officeart/2005/8/layout/gear1"/>
    <dgm:cxn modelId="{417F0CB9-8C18-4D57-A9A0-40BE40B160D6}" type="presOf" srcId="{33D5A421-0551-4929-B8C7-5D8B5E88D4DA}" destId="{5AE1EB07-EA03-4524-8599-71B89095B006}" srcOrd="0" destOrd="0" presId="urn:microsoft.com/office/officeart/2005/8/layout/gear1"/>
    <dgm:cxn modelId="{5832CDA3-DE8B-40D8-838E-DD3A6855BAC0}" type="presOf" srcId="{BE9ED29E-C158-4C49-8DD6-4129E45D7D5D}" destId="{121D2ECB-1C26-47F0-935B-0BE2A39ACDAC}" srcOrd="2" destOrd="0" presId="urn:microsoft.com/office/officeart/2005/8/layout/gear1"/>
    <dgm:cxn modelId="{80B7F8A7-5974-496D-877C-020FD830D412}" srcId="{58C79AB3-9048-4D02-8623-55AB6CE53826}" destId="{33D5A421-0551-4929-B8C7-5D8B5E88D4DA}" srcOrd="2" destOrd="0" parTransId="{6B336E61-0992-45CD-9EBA-C8048EC364AD}" sibTransId="{B59A486B-085C-4C93-A783-17EF6B1120B1}"/>
    <dgm:cxn modelId="{FA9ABC16-006F-4D8A-B1D8-1ADC209F81E4}" type="presOf" srcId="{BE9ED29E-C158-4C49-8DD6-4129E45D7D5D}" destId="{EF2ED79B-8DFF-4AC2-A6B7-A687E781ACA2}" srcOrd="0" destOrd="0" presId="urn:microsoft.com/office/officeart/2005/8/layout/gear1"/>
    <dgm:cxn modelId="{2FCA0954-A374-41ED-90D7-AF5A91318177}" type="presOf" srcId="{58C79AB3-9048-4D02-8623-55AB6CE53826}" destId="{B697479B-B7A2-4E24-8C3F-E54CAE9260E2}" srcOrd="0" destOrd="0" presId="urn:microsoft.com/office/officeart/2005/8/layout/gear1"/>
    <dgm:cxn modelId="{6EE527C5-6F17-4F3D-B13F-8007B0D06D5F}" srcId="{58C79AB3-9048-4D02-8623-55AB6CE53826}" destId="{BE9ED29E-C158-4C49-8DD6-4129E45D7D5D}" srcOrd="1" destOrd="0" parTransId="{3DC9EC43-C66A-40D3-B89B-F2EFC489BE3A}" sibTransId="{D8826346-DA1C-4081-8280-5954F5F99A4C}"/>
    <dgm:cxn modelId="{79BB37E6-5F09-4388-9062-F0A555248DD1}" type="presOf" srcId="{BFB17F61-2AAA-4851-BEB9-D56020B38AC4}" destId="{3B7A545B-2136-4933-A7E1-1E4020C63032}" srcOrd="0" destOrd="0" presId="urn:microsoft.com/office/officeart/2005/8/layout/gear1"/>
    <dgm:cxn modelId="{F4C12CB6-D34D-4D57-AA10-72DFD9BA065B}" type="presOf" srcId="{BE9ED29E-C158-4C49-8DD6-4129E45D7D5D}" destId="{045A8B9E-250F-4A11-863B-2C5F6BB5CECF}" srcOrd="1" destOrd="0" presId="urn:microsoft.com/office/officeart/2005/8/layout/gear1"/>
    <dgm:cxn modelId="{9F064C6B-90F4-4158-B96F-EB6A443EA90A}" type="presOf" srcId="{33D5A421-0551-4929-B8C7-5D8B5E88D4DA}" destId="{26CA5AD0-114D-47A7-A2FE-1D85CDDA0B0D}" srcOrd="2" destOrd="0" presId="urn:microsoft.com/office/officeart/2005/8/layout/gear1"/>
    <dgm:cxn modelId="{C727B6EB-65FB-483B-A8A2-FF97847DDDF7}" type="presParOf" srcId="{B697479B-B7A2-4E24-8C3F-E54CAE9260E2}" destId="{D800BAE7-8522-451F-B82E-1D1D06713F7A}" srcOrd="0" destOrd="0" presId="urn:microsoft.com/office/officeart/2005/8/layout/gear1"/>
    <dgm:cxn modelId="{E32E58BB-A944-4686-AE48-550975AB086F}" type="presParOf" srcId="{B697479B-B7A2-4E24-8C3F-E54CAE9260E2}" destId="{5C6990A8-DCA9-41C3-9283-5B3E70F0735A}" srcOrd="1" destOrd="0" presId="urn:microsoft.com/office/officeart/2005/8/layout/gear1"/>
    <dgm:cxn modelId="{A053762F-56FC-4875-A58E-3CEFFDC10624}" type="presParOf" srcId="{B697479B-B7A2-4E24-8C3F-E54CAE9260E2}" destId="{022E0994-EA5C-40C0-87BB-D7A7C363471D}" srcOrd="2" destOrd="0" presId="urn:microsoft.com/office/officeart/2005/8/layout/gear1"/>
    <dgm:cxn modelId="{9438813F-36A1-456D-B333-0ED46D5951E6}" type="presParOf" srcId="{B697479B-B7A2-4E24-8C3F-E54CAE9260E2}" destId="{EF2ED79B-8DFF-4AC2-A6B7-A687E781ACA2}" srcOrd="3" destOrd="0" presId="urn:microsoft.com/office/officeart/2005/8/layout/gear1"/>
    <dgm:cxn modelId="{032473BC-F250-4C0E-AA3F-B8770535B616}" type="presParOf" srcId="{B697479B-B7A2-4E24-8C3F-E54CAE9260E2}" destId="{045A8B9E-250F-4A11-863B-2C5F6BB5CECF}" srcOrd="4" destOrd="0" presId="urn:microsoft.com/office/officeart/2005/8/layout/gear1"/>
    <dgm:cxn modelId="{DD812BB7-FFB0-47C4-98F5-50808DB8B4C6}" type="presParOf" srcId="{B697479B-B7A2-4E24-8C3F-E54CAE9260E2}" destId="{121D2ECB-1C26-47F0-935B-0BE2A39ACDAC}" srcOrd="5" destOrd="0" presId="urn:microsoft.com/office/officeart/2005/8/layout/gear1"/>
    <dgm:cxn modelId="{18C99820-5B2A-4A9E-A43E-6A30F4D280D1}" type="presParOf" srcId="{B697479B-B7A2-4E24-8C3F-E54CAE9260E2}" destId="{5AE1EB07-EA03-4524-8599-71B89095B006}" srcOrd="6" destOrd="0" presId="urn:microsoft.com/office/officeart/2005/8/layout/gear1"/>
    <dgm:cxn modelId="{EB65D6C5-EE6D-4E41-A048-2DE183317F66}" type="presParOf" srcId="{B697479B-B7A2-4E24-8C3F-E54CAE9260E2}" destId="{4031EDA8-362B-4F7B-95C5-42B5209709DF}" srcOrd="7" destOrd="0" presId="urn:microsoft.com/office/officeart/2005/8/layout/gear1"/>
    <dgm:cxn modelId="{CE45A7B0-14BF-41B1-8C1D-4F38B8D8CD9F}" type="presParOf" srcId="{B697479B-B7A2-4E24-8C3F-E54CAE9260E2}" destId="{26CA5AD0-114D-47A7-A2FE-1D85CDDA0B0D}" srcOrd="8" destOrd="0" presId="urn:microsoft.com/office/officeart/2005/8/layout/gear1"/>
    <dgm:cxn modelId="{0F8329FA-2D97-417B-BB6B-563A4A4D2EB9}" type="presParOf" srcId="{B697479B-B7A2-4E24-8C3F-E54CAE9260E2}" destId="{A091DD2E-C923-4870-B044-04F944B3C63B}" srcOrd="9" destOrd="0" presId="urn:microsoft.com/office/officeart/2005/8/layout/gear1"/>
    <dgm:cxn modelId="{315D4D07-DBEE-4B58-80D6-8371B447041A}" type="presParOf" srcId="{B697479B-B7A2-4E24-8C3F-E54CAE9260E2}" destId="{3B7A545B-2136-4933-A7E1-1E4020C63032}" srcOrd="10" destOrd="0" presId="urn:microsoft.com/office/officeart/2005/8/layout/gear1"/>
    <dgm:cxn modelId="{E8336191-E19F-4DE6-88DC-384B1708C779}" type="presParOf" srcId="{B697479B-B7A2-4E24-8C3F-E54CAE9260E2}" destId="{A5850659-E616-4522-B1B9-83312FBCA27F}" srcOrd="11" destOrd="0" presId="urn:microsoft.com/office/officeart/2005/8/layout/gear1"/>
    <dgm:cxn modelId="{B8083AF3-69AF-4CE3-8508-FF28759B64DC}" type="presParOf" srcId="{B697479B-B7A2-4E24-8C3F-E54CAE9260E2}" destId="{DDA38643-DF8C-479C-A41E-24EB0C4BDA47}" srcOrd="12" destOrd="0" presId="urn:microsoft.com/office/officeart/2005/8/layout/gear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8C79AB3-9048-4D02-8623-55AB6CE53826}" type="doc">
      <dgm:prSet loTypeId="urn:microsoft.com/office/officeart/2005/8/layout/gear1" loCatId="cycle" qsTypeId="urn:microsoft.com/office/officeart/2005/8/quickstyle/simple1" qsCatId="simple" csTypeId="urn:microsoft.com/office/officeart/2005/8/colors/accent2_5" csCatId="accent2" phldr="1"/>
      <dgm:spPr/>
    </dgm:pt>
    <dgm:pt modelId="{948582E0-EA61-425A-B6AE-B394848FEFF6}">
      <dgm:prSet phldrT="[テキスト]"/>
      <dgm:spPr/>
      <dgm:t>
        <a:bodyPr/>
        <a:lstStyle/>
        <a:p>
          <a:r>
            <a:rPr kumimoji="1" lang="ja-JP" altLang="en-US" dirty="0" smtClean="0"/>
            <a:t>　</a:t>
          </a:r>
          <a:endParaRPr kumimoji="1" lang="ja-JP" altLang="en-US" dirty="0"/>
        </a:p>
      </dgm:t>
    </dgm:pt>
    <dgm:pt modelId="{A3064665-D74A-422C-82DD-25D143CBF443}" type="parTrans" cxnId="{89E607C7-AA81-47CE-BFAA-DE86212CA454}">
      <dgm:prSet/>
      <dgm:spPr/>
      <dgm:t>
        <a:bodyPr/>
        <a:lstStyle/>
        <a:p>
          <a:endParaRPr kumimoji="1" lang="ja-JP" altLang="en-US"/>
        </a:p>
      </dgm:t>
    </dgm:pt>
    <dgm:pt modelId="{BFB17F61-2AAA-4851-BEB9-D56020B38AC4}" type="sibTrans" cxnId="{89E607C7-AA81-47CE-BFAA-DE86212CA454}">
      <dgm:prSet/>
      <dgm:spPr/>
      <dgm:t>
        <a:bodyPr/>
        <a:lstStyle/>
        <a:p>
          <a:endParaRPr kumimoji="1" lang="ja-JP" altLang="en-US"/>
        </a:p>
      </dgm:t>
    </dgm:pt>
    <dgm:pt modelId="{BE9ED29E-C158-4C49-8DD6-4129E45D7D5D}">
      <dgm:prSet phldrT="[テキスト]"/>
      <dgm:spPr/>
      <dgm:t>
        <a:bodyPr/>
        <a:lstStyle/>
        <a:p>
          <a:r>
            <a:rPr kumimoji="1" lang="ja-JP" altLang="en-US" dirty="0" smtClean="0"/>
            <a:t>　</a:t>
          </a:r>
          <a:endParaRPr kumimoji="1" lang="ja-JP" altLang="en-US" dirty="0"/>
        </a:p>
      </dgm:t>
    </dgm:pt>
    <dgm:pt modelId="{3DC9EC43-C66A-40D3-B89B-F2EFC489BE3A}" type="parTrans" cxnId="{6EE527C5-6F17-4F3D-B13F-8007B0D06D5F}">
      <dgm:prSet/>
      <dgm:spPr/>
      <dgm:t>
        <a:bodyPr/>
        <a:lstStyle/>
        <a:p>
          <a:endParaRPr kumimoji="1" lang="ja-JP" altLang="en-US"/>
        </a:p>
      </dgm:t>
    </dgm:pt>
    <dgm:pt modelId="{D8826346-DA1C-4081-8280-5954F5F99A4C}" type="sibTrans" cxnId="{6EE527C5-6F17-4F3D-B13F-8007B0D06D5F}">
      <dgm:prSet/>
      <dgm:spPr/>
      <dgm:t>
        <a:bodyPr/>
        <a:lstStyle/>
        <a:p>
          <a:endParaRPr kumimoji="1" lang="ja-JP" altLang="en-US"/>
        </a:p>
      </dgm:t>
    </dgm:pt>
    <dgm:pt modelId="{33D5A421-0551-4929-B8C7-5D8B5E88D4DA}">
      <dgm:prSet phldrT="[テキスト]"/>
      <dgm:spPr/>
      <dgm:t>
        <a:bodyPr/>
        <a:lstStyle/>
        <a:p>
          <a:r>
            <a:rPr kumimoji="1" lang="ja-JP" altLang="en-US" dirty="0" smtClean="0"/>
            <a:t>　</a:t>
          </a:r>
          <a:endParaRPr kumimoji="1" lang="ja-JP" altLang="en-US" dirty="0"/>
        </a:p>
      </dgm:t>
    </dgm:pt>
    <dgm:pt modelId="{6B336E61-0992-45CD-9EBA-C8048EC364AD}" type="parTrans" cxnId="{80B7F8A7-5974-496D-877C-020FD830D412}">
      <dgm:prSet/>
      <dgm:spPr/>
      <dgm:t>
        <a:bodyPr/>
        <a:lstStyle/>
        <a:p>
          <a:endParaRPr kumimoji="1" lang="ja-JP" altLang="en-US"/>
        </a:p>
      </dgm:t>
    </dgm:pt>
    <dgm:pt modelId="{B59A486B-085C-4C93-A783-17EF6B1120B1}" type="sibTrans" cxnId="{80B7F8A7-5974-496D-877C-020FD830D412}">
      <dgm:prSet/>
      <dgm:spPr/>
      <dgm:t>
        <a:bodyPr/>
        <a:lstStyle/>
        <a:p>
          <a:endParaRPr kumimoji="1" lang="ja-JP" altLang="en-US"/>
        </a:p>
      </dgm:t>
    </dgm:pt>
    <dgm:pt modelId="{B697479B-B7A2-4E24-8C3F-E54CAE9260E2}" type="pres">
      <dgm:prSet presAssocID="{58C79AB3-9048-4D02-8623-55AB6CE53826}" presName="composite" presStyleCnt="0">
        <dgm:presLayoutVars>
          <dgm:chMax val="3"/>
          <dgm:animLvl val="lvl"/>
          <dgm:resizeHandles val="exact"/>
        </dgm:presLayoutVars>
      </dgm:prSet>
      <dgm:spPr/>
    </dgm:pt>
    <dgm:pt modelId="{D800BAE7-8522-451F-B82E-1D1D06713F7A}" type="pres">
      <dgm:prSet presAssocID="{948582E0-EA61-425A-B6AE-B394848FEFF6}" presName="gear1" presStyleLbl="node1" presStyleIdx="0" presStyleCnt="3">
        <dgm:presLayoutVars>
          <dgm:chMax val="1"/>
          <dgm:bulletEnabled val="1"/>
        </dgm:presLayoutVars>
      </dgm:prSet>
      <dgm:spPr/>
      <dgm:t>
        <a:bodyPr/>
        <a:lstStyle/>
        <a:p>
          <a:endParaRPr kumimoji="1" lang="ja-JP" altLang="en-US"/>
        </a:p>
      </dgm:t>
    </dgm:pt>
    <dgm:pt modelId="{5C6990A8-DCA9-41C3-9283-5B3E70F0735A}" type="pres">
      <dgm:prSet presAssocID="{948582E0-EA61-425A-B6AE-B394848FEFF6}" presName="gear1srcNode" presStyleLbl="node1" presStyleIdx="0" presStyleCnt="3"/>
      <dgm:spPr/>
      <dgm:t>
        <a:bodyPr/>
        <a:lstStyle/>
        <a:p>
          <a:endParaRPr kumimoji="1" lang="ja-JP" altLang="en-US"/>
        </a:p>
      </dgm:t>
    </dgm:pt>
    <dgm:pt modelId="{022E0994-EA5C-40C0-87BB-D7A7C363471D}" type="pres">
      <dgm:prSet presAssocID="{948582E0-EA61-425A-B6AE-B394848FEFF6}" presName="gear1dstNode" presStyleLbl="node1" presStyleIdx="0" presStyleCnt="3"/>
      <dgm:spPr/>
      <dgm:t>
        <a:bodyPr/>
        <a:lstStyle/>
        <a:p>
          <a:endParaRPr kumimoji="1" lang="ja-JP" altLang="en-US"/>
        </a:p>
      </dgm:t>
    </dgm:pt>
    <dgm:pt modelId="{EF2ED79B-8DFF-4AC2-A6B7-A687E781ACA2}" type="pres">
      <dgm:prSet presAssocID="{BE9ED29E-C158-4C49-8DD6-4129E45D7D5D}" presName="gear2" presStyleLbl="node1" presStyleIdx="1" presStyleCnt="3">
        <dgm:presLayoutVars>
          <dgm:chMax val="1"/>
          <dgm:bulletEnabled val="1"/>
        </dgm:presLayoutVars>
      </dgm:prSet>
      <dgm:spPr/>
      <dgm:t>
        <a:bodyPr/>
        <a:lstStyle/>
        <a:p>
          <a:endParaRPr kumimoji="1" lang="ja-JP" altLang="en-US"/>
        </a:p>
      </dgm:t>
    </dgm:pt>
    <dgm:pt modelId="{045A8B9E-250F-4A11-863B-2C5F6BB5CECF}" type="pres">
      <dgm:prSet presAssocID="{BE9ED29E-C158-4C49-8DD6-4129E45D7D5D}" presName="gear2srcNode" presStyleLbl="node1" presStyleIdx="1" presStyleCnt="3"/>
      <dgm:spPr/>
      <dgm:t>
        <a:bodyPr/>
        <a:lstStyle/>
        <a:p>
          <a:endParaRPr kumimoji="1" lang="ja-JP" altLang="en-US"/>
        </a:p>
      </dgm:t>
    </dgm:pt>
    <dgm:pt modelId="{121D2ECB-1C26-47F0-935B-0BE2A39ACDAC}" type="pres">
      <dgm:prSet presAssocID="{BE9ED29E-C158-4C49-8DD6-4129E45D7D5D}" presName="gear2dstNode" presStyleLbl="node1" presStyleIdx="1" presStyleCnt="3"/>
      <dgm:spPr/>
      <dgm:t>
        <a:bodyPr/>
        <a:lstStyle/>
        <a:p>
          <a:endParaRPr kumimoji="1" lang="ja-JP" altLang="en-US"/>
        </a:p>
      </dgm:t>
    </dgm:pt>
    <dgm:pt modelId="{5AE1EB07-EA03-4524-8599-71B89095B006}" type="pres">
      <dgm:prSet presAssocID="{33D5A421-0551-4929-B8C7-5D8B5E88D4DA}" presName="gear3" presStyleLbl="node1" presStyleIdx="2" presStyleCnt="3"/>
      <dgm:spPr/>
      <dgm:t>
        <a:bodyPr/>
        <a:lstStyle/>
        <a:p>
          <a:endParaRPr kumimoji="1" lang="ja-JP" altLang="en-US"/>
        </a:p>
      </dgm:t>
    </dgm:pt>
    <dgm:pt modelId="{4031EDA8-362B-4F7B-95C5-42B5209709DF}" type="pres">
      <dgm:prSet presAssocID="{33D5A421-0551-4929-B8C7-5D8B5E88D4DA}" presName="gear3tx" presStyleLbl="node1" presStyleIdx="2" presStyleCnt="3">
        <dgm:presLayoutVars>
          <dgm:chMax val="1"/>
          <dgm:bulletEnabled val="1"/>
        </dgm:presLayoutVars>
      </dgm:prSet>
      <dgm:spPr/>
      <dgm:t>
        <a:bodyPr/>
        <a:lstStyle/>
        <a:p>
          <a:endParaRPr kumimoji="1" lang="ja-JP" altLang="en-US"/>
        </a:p>
      </dgm:t>
    </dgm:pt>
    <dgm:pt modelId="{26CA5AD0-114D-47A7-A2FE-1D85CDDA0B0D}" type="pres">
      <dgm:prSet presAssocID="{33D5A421-0551-4929-B8C7-5D8B5E88D4DA}" presName="gear3srcNode" presStyleLbl="node1" presStyleIdx="2" presStyleCnt="3"/>
      <dgm:spPr/>
      <dgm:t>
        <a:bodyPr/>
        <a:lstStyle/>
        <a:p>
          <a:endParaRPr kumimoji="1" lang="ja-JP" altLang="en-US"/>
        </a:p>
      </dgm:t>
    </dgm:pt>
    <dgm:pt modelId="{A091DD2E-C923-4870-B044-04F944B3C63B}" type="pres">
      <dgm:prSet presAssocID="{33D5A421-0551-4929-B8C7-5D8B5E88D4DA}" presName="gear3dstNode" presStyleLbl="node1" presStyleIdx="2" presStyleCnt="3"/>
      <dgm:spPr/>
      <dgm:t>
        <a:bodyPr/>
        <a:lstStyle/>
        <a:p>
          <a:endParaRPr kumimoji="1" lang="ja-JP" altLang="en-US"/>
        </a:p>
      </dgm:t>
    </dgm:pt>
    <dgm:pt modelId="{3B7A545B-2136-4933-A7E1-1E4020C63032}" type="pres">
      <dgm:prSet presAssocID="{BFB17F61-2AAA-4851-BEB9-D56020B38AC4}" presName="connector1" presStyleLbl="sibTrans2D1" presStyleIdx="0" presStyleCnt="3"/>
      <dgm:spPr/>
      <dgm:t>
        <a:bodyPr/>
        <a:lstStyle/>
        <a:p>
          <a:endParaRPr kumimoji="1" lang="ja-JP" altLang="en-US"/>
        </a:p>
      </dgm:t>
    </dgm:pt>
    <dgm:pt modelId="{A5850659-E616-4522-B1B9-83312FBCA27F}" type="pres">
      <dgm:prSet presAssocID="{D8826346-DA1C-4081-8280-5954F5F99A4C}" presName="connector2" presStyleLbl="sibTrans2D1" presStyleIdx="1" presStyleCnt="3"/>
      <dgm:spPr/>
      <dgm:t>
        <a:bodyPr/>
        <a:lstStyle/>
        <a:p>
          <a:endParaRPr kumimoji="1" lang="ja-JP" altLang="en-US"/>
        </a:p>
      </dgm:t>
    </dgm:pt>
    <dgm:pt modelId="{DDA38643-DF8C-479C-A41E-24EB0C4BDA47}" type="pres">
      <dgm:prSet presAssocID="{B59A486B-085C-4C93-A783-17EF6B1120B1}" presName="connector3" presStyleLbl="sibTrans2D1" presStyleIdx="2" presStyleCnt="3"/>
      <dgm:spPr/>
      <dgm:t>
        <a:bodyPr/>
        <a:lstStyle/>
        <a:p>
          <a:endParaRPr kumimoji="1" lang="ja-JP" altLang="en-US"/>
        </a:p>
      </dgm:t>
    </dgm:pt>
  </dgm:ptLst>
  <dgm:cxnLst>
    <dgm:cxn modelId="{D422FD83-5651-41D5-B74A-E4574956427D}" type="presOf" srcId="{BE9ED29E-C158-4C49-8DD6-4129E45D7D5D}" destId="{EF2ED79B-8DFF-4AC2-A6B7-A687E781ACA2}" srcOrd="0" destOrd="0" presId="urn:microsoft.com/office/officeart/2005/8/layout/gear1"/>
    <dgm:cxn modelId="{83838E27-0592-4B08-B7F3-4580390CB704}" type="presOf" srcId="{BE9ED29E-C158-4C49-8DD6-4129E45D7D5D}" destId="{045A8B9E-250F-4A11-863B-2C5F6BB5CECF}" srcOrd="1" destOrd="0" presId="urn:microsoft.com/office/officeart/2005/8/layout/gear1"/>
    <dgm:cxn modelId="{A001C0F9-2A9C-4EDD-AC80-9E7F435183E3}" type="presOf" srcId="{BFB17F61-2AAA-4851-BEB9-D56020B38AC4}" destId="{3B7A545B-2136-4933-A7E1-1E4020C63032}" srcOrd="0" destOrd="0" presId="urn:microsoft.com/office/officeart/2005/8/layout/gear1"/>
    <dgm:cxn modelId="{89E607C7-AA81-47CE-BFAA-DE86212CA454}" srcId="{58C79AB3-9048-4D02-8623-55AB6CE53826}" destId="{948582E0-EA61-425A-B6AE-B394848FEFF6}" srcOrd="0" destOrd="0" parTransId="{A3064665-D74A-422C-82DD-25D143CBF443}" sibTransId="{BFB17F61-2AAA-4851-BEB9-D56020B38AC4}"/>
    <dgm:cxn modelId="{8ECC26F0-39B5-4B8E-BD10-73763EF6AD08}" type="presOf" srcId="{D8826346-DA1C-4081-8280-5954F5F99A4C}" destId="{A5850659-E616-4522-B1B9-83312FBCA27F}" srcOrd="0" destOrd="0" presId="urn:microsoft.com/office/officeart/2005/8/layout/gear1"/>
    <dgm:cxn modelId="{D271D4A7-B653-4580-9BE9-D21DF7A679EC}" type="presOf" srcId="{58C79AB3-9048-4D02-8623-55AB6CE53826}" destId="{B697479B-B7A2-4E24-8C3F-E54CAE9260E2}" srcOrd="0" destOrd="0" presId="urn:microsoft.com/office/officeart/2005/8/layout/gear1"/>
    <dgm:cxn modelId="{62264EA4-EB0B-4CE4-90CE-0E4360A4B44E}" type="presOf" srcId="{948582E0-EA61-425A-B6AE-B394848FEFF6}" destId="{D800BAE7-8522-451F-B82E-1D1D06713F7A}" srcOrd="0" destOrd="0" presId="urn:microsoft.com/office/officeart/2005/8/layout/gear1"/>
    <dgm:cxn modelId="{80B7F8A7-5974-496D-877C-020FD830D412}" srcId="{58C79AB3-9048-4D02-8623-55AB6CE53826}" destId="{33D5A421-0551-4929-B8C7-5D8B5E88D4DA}" srcOrd="2" destOrd="0" parTransId="{6B336E61-0992-45CD-9EBA-C8048EC364AD}" sibTransId="{B59A486B-085C-4C93-A783-17EF6B1120B1}"/>
    <dgm:cxn modelId="{6EE527C5-6F17-4F3D-B13F-8007B0D06D5F}" srcId="{58C79AB3-9048-4D02-8623-55AB6CE53826}" destId="{BE9ED29E-C158-4C49-8DD6-4129E45D7D5D}" srcOrd="1" destOrd="0" parTransId="{3DC9EC43-C66A-40D3-B89B-F2EFC489BE3A}" sibTransId="{D8826346-DA1C-4081-8280-5954F5F99A4C}"/>
    <dgm:cxn modelId="{421F6A58-7B9D-4991-8A33-0B18026C5041}" type="presOf" srcId="{33D5A421-0551-4929-B8C7-5D8B5E88D4DA}" destId="{A091DD2E-C923-4870-B044-04F944B3C63B}" srcOrd="3" destOrd="0" presId="urn:microsoft.com/office/officeart/2005/8/layout/gear1"/>
    <dgm:cxn modelId="{A5104CC0-A511-474A-8583-14EFFE465D40}" type="presOf" srcId="{948582E0-EA61-425A-B6AE-B394848FEFF6}" destId="{022E0994-EA5C-40C0-87BB-D7A7C363471D}" srcOrd="2" destOrd="0" presId="urn:microsoft.com/office/officeart/2005/8/layout/gear1"/>
    <dgm:cxn modelId="{ABD78F5F-1E54-402A-AF43-53DBC3340857}" type="presOf" srcId="{BE9ED29E-C158-4C49-8DD6-4129E45D7D5D}" destId="{121D2ECB-1C26-47F0-935B-0BE2A39ACDAC}" srcOrd="2" destOrd="0" presId="urn:microsoft.com/office/officeart/2005/8/layout/gear1"/>
    <dgm:cxn modelId="{FE3AE4B6-FAC7-4DB4-992E-B59161890199}" type="presOf" srcId="{33D5A421-0551-4929-B8C7-5D8B5E88D4DA}" destId="{5AE1EB07-EA03-4524-8599-71B89095B006}" srcOrd="0" destOrd="0" presId="urn:microsoft.com/office/officeart/2005/8/layout/gear1"/>
    <dgm:cxn modelId="{4EE57B20-6426-41CF-89D0-BBC8279F2ACE}" type="presOf" srcId="{948582E0-EA61-425A-B6AE-B394848FEFF6}" destId="{5C6990A8-DCA9-41C3-9283-5B3E70F0735A}" srcOrd="1" destOrd="0" presId="urn:microsoft.com/office/officeart/2005/8/layout/gear1"/>
    <dgm:cxn modelId="{DA90A9D0-C1C6-4903-933B-EA86B70B1BF0}" type="presOf" srcId="{B59A486B-085C-4C93-A783-17EF6B1120B1}" destId="{DDA38643-DF8C-479C-A41E-24EB0C4BDA47}" srcOrd="0" destOrd="0" presId="urn:microsoft.com/office/officeart/2005/8/layout/gear1"/>
    <dgm:cxn modelId="{443F431F-3AF2-4FA4-AB10-53C524F9EE33}" type="presOf" srcId="{33D5A421-0551-4929-B8C7-5D8B5E88D4DA}" destId="{4031EDA8-362B-4F7B-95C5-42B5209709DF}" srcOrd="1" destOrd="0" presId="urn:microsoft.com/office/officeart/2005/8/layout/gear1"/>
    <dgm:cxn modelId="{CFC24317-DEC4-41E9-93D9-DCBFAD1721D7}" type="presOf" srcId="{33D5A421-0551-4929-B8C7-5D8B5E88D4DA}" destId="{26CA5AD0-114D-47A7-A2FE-1D85CDDA0B0D}" srcOrd="2" destOrd="0" presId="urn:microsoft.com/office/officeart/2005/8/layout/gear1"/>
    <dgm:cxn modelId="{E5D89E98-8883-4B50-979C-350CD8C4F95B}" type="presParOf" srcId="{B697479B-B7A2-4E24-8C3F-E54CAE9260E2}" destId="{D800BAE7-8522-451F-B82E-1D1D06713F7A}" srcOrd="0" destOrd="0" presId="urn:microsoft.com/office/officeart/2005/8/layout/gear1"/>
    <dgm:cxn modelId="{098DAE64-1406-4527-85DC-1CF9C954070F}" type="presParOf" srcId="{B697479B-B7A2-4E24-8C3F-E54CAE9260E2}" destId="{5C6990A8-DCA9-41C3-9283-5B3E70F0735A}" srcOrd="1" destOrd="0" presId="urn:microsoft.com/office/officeart/2005/8/layout/gear1"/>
    <dgm:cxn modelId="{E2691E2D-8C41-4472-A411-CEF2AB32923D}" type="presParOf" srcId="{B697479B-B7A2-4E24-8C3F-E54CAE9260E2}" destId="{022E0994-EA5C-40C0-87BB-D7A7C363471D}" srcOrd="2" destOrd="0" presId="urn:microsoft.com/office/officeart/2005/8/layout/gear1"/>
    <dgm:cxn modelId="{D784EC63-D0A9-4BF3-B6B3-5DB51DBCDDA0}" type="presParOf" srcId="{B697479B-B7A2-4E24-8C3F-E54CAE9260E2}" destId="{EF2ED79B-8DFF-4AC2-A6B7-A687E781ACA2}" srcOrd="3" destOrd="0" presId="urn:microsoft.com/office/officeart/2005/8/layout/gear1"/>
    <dgm:cxn modelId="{B9E8EB09-695C-45E5-B388-3960D8CEEFB6}" type="presParOf" srcId="{B697479B-B7A2-4E24-8C3F-E54CAE9260E2}" destId="{045A8B9E-250F-4A11-863B-2C5F6BB5CECF}" srcOrd="4" destOrd="0" presId="urn:microsoft.com/office/officeart/2005/8/layout/gear1"/>
    <dgm:cxn modelId="{5FF9836F-DCD5-4825-9C7D-3840B8E55159}" type="presParOf" srcId="{B697479B-B7A2-4E24-8C3F-E54CAE9260E2}" destId="{121D2ECB-1C26-47F0-935B-0BE2A39ACDAC}" srcOrd="5" destOrd="0" presId="urn:microsoft.com/office/officeart/2005/8/layout/gear1"/>
    <dgm:cxn modelId="{526946D7-D719-45BF-BFE1-29E1A52020FA}" type="presParOf" srcId="{B697479B-B7A2-4E24-8C3F-E54CAE9260E2}" destId="{5AE1EB07-EA03-4524-8599-71B89095B006}" srcOrd="6" destOrd="0" presId="urn:microsoft.com/office/officeart/2005/8/layout/gear1"/>
    <dgm:cxn modelId="{3D8FFE70-892E-41F2-A579-EB6ABA9C6C2D}" type="presParOf" srcId="{B697479B-B7A2-4E24-8C3F-E54CAE9260E2}" destId="{4031EDA8-362B-4F7B-95C5-42B5209709DF}" srcOrd="7" destOrd="0" presId="urn:microsoft.com/office/officeart/2005/8/layout/gear1"/>
    <dgm:cxn modelId="{726F9668-5C7D-4C8E-BDE3-397347748F47}" type="presParOf" srcId="{B697479B-B7A2-4E24-8C3F-E54CAE9260E2}" destId="{26CA5AD0-114D-47A7-A2FE-1D85CDDA0B0D}" srcOrd="8" destOrd="0" presId="urn:microsoft.com/office/officeart/2005/8/layout/gear1"/>
    <dgm:cxn modelId="{EF2BC3DC-1A29-4236-A979-F61FA3261E6D}" type="presParOf" srcId="{B697479B-B7A2-4E24-8C3F-E54CAE9260E2}" destId="{A091DD2E-C923-4870-B044-04F944B3C63B}" srcOrd="9" destOrd="0" presId="urn:microsoft.com/office/officeart/2005/8/layout/gear1"/>
    <dgm:cxn modelId="{2CFC07F4-FEFE-4B46-9FB1-4D8F718DE375}" type="presParOf" srcId="{B697479B-B7A2-4E24-8C3F-E54CAE9260E2}" destId="{3B7A545B-2136-4933-A7E1-1E4020C63032}" srcOrd="10" destOrd="0" presId="urn:microsoft.com/office/officeart/2005/8/layout/gear1"/>
    <dgm:cxn modelId="{0955CB86-6392-4C0F-BA00-02710CAC658D}" type="presParOf" srcId="{B697479B-B7A2-4E24-8C3F-E54CAE9260E2}" destId="{A5850659-E616-4522-B1B9-83312FBCA27F}" srcOrd="11" destOrd="0" presId="urn:microsoft.com/office/officeart/2005/8/layout/gear1"/>
    <dgm:cxn modelId="{2AB6F3AA-4815-4F70-89AB-0AC1FF6D5B1F}" type="presParOf" srcId="{B697479B-B7A2-4E24-8C3F-E54CAE9260E2}" destId="{DDA38643-DF8C-479C-A41E-24EB0C4BDA47}" srcOrd="12" destOrd="0" presId="urn:microsoft.com/office/officeart/2005/8/layout/gear1"/>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00BAE7-8522-451F-B82E-1D1D06713F7A}">
      <dsp:nvSpPr>
        <dsp:cNvPr id="0" name=""/>
        <dsp:cNvSpPr/>
      </dsp:nvSpPr>
      <dsp:spPr>
        <a:xfrm>
          <a:off x="813289" y="580471"/>
          <a:ext cx="709464" cy="709464"/>
        </a:xfrm>
        <a:prstGeom prst="gear9">
          <a:avLst/>
        </a:prstGeom>
        <a:solidFill>
          <a:schemeClr val="accent2">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kumimoji="1" lang="ja-JP" altLang="en-US" sz="1400" kern="1200" dirty="0" smtClean="0"/>
            <a:t>　</a:t>
          </a:r>
          <a:endParaRPr kumimoji="1" lang="ja-JP" altLang="en-US" sz="1400" kern="1200" dirty="0"/>
        </a:p>
      </dsp:txBody>
      <dsp:txXfrm>
        <a:off x="955923" y="746660"/>
        <a:ext cx="424196" cy="364679"/>
      </dsp:txXfrm>
    </dsp:sp>
    <dsp:sp modelId="{EF2ED79B-8DFF-4AC2-A6B7-A687E781ACA2}">
      <dsp:nvSpPr>
        <dsp:cNvPr id="0" name=""/>
        <dsp:cNvSpPr/>
      </dsp:nvSpPr>
      <dsp:spPr>
        <a:xfrm>
          <a:off x="400509" y="412779"/>
          <a:ext cx="515974" cy="515974"/>
        </a:xfrm>
        <a:prstGeom prst="gear6">
          <a:avLst/>
        </a:prstGeom>
        <a:solidFill>
          <a:schemeClr val="accent2">
            <a:alpha val="90000"/>
            <a:hueOff val="0"/>
            <a:satOff val="0"/>
            <a:lumOff val="0"/>
            <a:alphaOff val="-2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kumimoji="1" lang="ja-JP" altLang="en-US" sz="1400" kern="1200" dirty="0" smtClean="0"/>
            <a:t>　</a:t>
          </a:r>
          <a:endParaRPr kumimoji="1" lang="ja-JP" altLang="en-US" sz="1400" kern="1200" dirty="0"/>
        </a:p>
      </dsp:txBody>
      <dsp:txXfrm>
        <a:off x="530407" y="543462"/>
        <a:ext cx="256178" cy="254608"/>
      </dsp:txXfrm>
    </dsp:sp>
    <dsp:sp modelId="{5AE1EB07-EA03-4524-8599-71B89095B006}">
      <dsp:nvSpPr>
        <dsp:cNvPr id="0" name=""/>
        <dsp:cNvSpPr/>
      </dsp:nvSpPr>
      <dsp:spPr>
        <a:xfrm rot="20700000">
          <a:off x="689507" y="56809"/>
          <a:ext cx="505549" cy="505549"/>
        </a:xfrm>
        <a:prstGeom prst="gear6">
          <a:avLst/>
        </a:prstGeom>
        <a:solidFill>
          <a:schemeClr val="accent2">
            <a:alpha val="90000"/>
            <a:hueOff val="0"/>
            <a:satOff val="0"/>
            <a:lumOff val="0"/>
            <a:alpha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kumimoji="1" lang="ja-JP" altLang="en-US" sz="1400" kern="1200" dirty="0" smtClean="0"/>
            <a:t>　</a:t>
          </a:r>
          <a:endParaRPr kumimoji="1" lang="ja-JP" altLang="en-US" sz="1400" kern="1200" dirty="0"/>
        </a:p>
      </dsp:txBody>
      <dsp:txXfrm rot="-20700000">
        <a:off x="800389" y="167691"/>
        <a:ext cx="283785" cy="283785"/>
      </dsp:txXfrm>
    </dsp:sp>
    <dsp:sp modelId="{3B7A545B-2136-4933-A7E1-1E4020C63032}">
      <dsp:nvSpPr>
        <dsp:cNvPr id="0" name=""/>
        <dsp:cNvSpPr/>
      </dsp:nvSpPr>
      <dsp:spPr>
        <a:xfrm>
          <a:off x="731750" y="487689"/>
          <a:ext cx="908114" cy="908114"/>
        </a:xfrm>
        <a:prstGeom prst="circularArrow">
          <a:avLst>
            <a:gd name="adj1" fmla="val 4688"/>
            <a:gd name="adj2" fmla="val 299029"/>
            <a:gd name="adj3" fmla="val 2344625"/>
            <a:gd name="adj4" fmla="val 16299153"/>
            <a:gd name="adj5" fmla="val 5469"/>
          </a:avLst>
        </a:prstGeom>
        <a:solidFill>
          <a:schemeClr val="accent2">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5850659-E616-4522-B1B9-83312FBCA27F}">
      <dsp:nvSpPr>
        <dsp:cNvPr id="0" name=""/>
        <dsp:cNvSpPr/>
      </dsp:nvSpPr>
      <dsp:spPr>
        <a:xfrm>
          <a:off x="309131" y="311078"/>
          <a:ext cx="659802" cy="659802"/>
        </a:xfrm>
        <a:prstGeom prst="leftCircularArrow">
          <a:avLst>
            <a:gd name="adj1" fmla="val 6452"/>
            <a:gd name="adj2" fmla="val 429999"/>
            <a:gd name="adj3" fmla="val 10489124"/>
            <a:gd name="adj4" fmla="val 14837806"/>
            <a:gd name="adj5" fmla="val 7527"/>
          </a:avLst>
        </a:prstGeom>
        <a:solidFill>
          <a:schemeClr val="accent2">
            <a:shade val="90000"/>
            <a:hueOff val="0"/>
            <a:satOff val="-14999"/>
            <a:lumOff val="20428"/>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DA38643-DF8C-479C-A41E-24EB0C4BDA47}">
      <dsp:nvSpPr>
        <dsp:cNvPr id="0" name=""/>
        <dsp:cNvSpPr/>
      </dsp:nvSpPr>
      <dsp:spPr>
        <a:xfrm>
          <a:off x="572569" y="-41460"/>
          <a:ext cx="711399" cy="711399"/>
        </a:xfrm>
        <a:prstGeom prst="circularArrow">
          <a:avLst>
            <a:gd name="adj1" fmla="val 5984"/>
            <a:gd name="adj2" fmla="val 394124"/>
            <a:gd name="adj3" fmla="val 13313824"/>
            <a:gd name="adj4" fmla="val 10508221"/>
            <a:gd name="adj5" fmla="val 6981"/>
          </a:avLst>
        </a:prstGeom>
        <a:solidFill>
          <a:schemeClr val="accent2">
            <a:shade val="90000"/>
            <a:hueOff val="0"/>
            <a:satOff val="-29999"/>
            <a:lumOff val="40856"/>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00BAE7-8522-451F-B82E-1D1D06713F7A}">
      <dsp:nvSpPr>
        <dsp:cNvPr id="0" name=""/>
        <dsp:cNvSpPr/>
      </dsp:nvSpPr>
      <dsp:spPr>
        <a:xfrm>
          <a:off x="813289" y="580471"/>
          <a:ext cx="709464" cy="709464"/>
        </a:xfrm>
        <a:prstGeom prst="gear9">
          <a:avLst/>
        </a:prstGeom>
        <a:solidFill>
          <a:schemeClr val="accent2">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kumimoji="1" lang="ja-JP" altLang="en-US" sz="1400" kern="1200" dirty="0" smtClean="0"/>
            <a:t>　</a:t>
          </a:r>
          <a:endParaRPr kumimoji="1" lang="ja-JP" altLang="en-US" sz="1400" kern="1200" dirty="0"/>
        </a:p>
      </dsp:txBody>
      <dsp:txXfrm>
        <a:off x="955923" y="746660"/>
        <a:ext cx="424196" cy="364679"/>
      </dsp:txXfrm>
    </dsp:sp>
    <dsp:sp modelId="{EF2ED79B-8DFF-4AC2-A6B7-A687E781ACA2}">
      <dsp:nvSpPr>
        <dsp:cNvPr id="0" name=""/>
        <dsp:cNvSpPr/>
      </dsp:nvSpPr>
      <dsp:spPr>
        <a:xfrm>
          <a:off x="400509" y="412779"/>
          <a:ext cx="515974" cy="515974"/>
        </a:xfrm>
        <a:prstGeom prst="gear6">
          <a:avLst/>
        </a:prstGeom>
        <a:solidFill>
          <a:schemeClr val="accent2">
            <a:alpha val="90000"/>
            <a:hueOff val="0"/>
            <a:satOff val="0"/>
            <a:lumOff val="0"/>
            <a:alphaOff val="-2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kumimoji="1" lang="ja-JP" altLang="en-US" sz="1400" kern="1200" dirty="0" smtClean="0"/>
            <a:t>　</a:t>
          </a:r>
          <a:endParaRPr kumimoji="1" lang="ja-JP" altLang="en-US" sz="1400" kern="1200" dirty="0"/>
        </a:p>
      </dsp:txBody>
      <dsp:txXfrm>
        <a:off x="530407" y="543462"/>
        <a:ext cx="256178" cy="254608"/>
      </dsp:txXfrm>
    </dsp:sp>
    <dsp:sp modelId="{5AE1EB07-EA03-4524-8599-71B89095B006}">
      <dsp:nvSpPr>
        <dsp:cNvPr id="0" name=""/>
        <dsp:cNvSpPr/>
      </dsp:nvSpPr>
      <dsp:spPr>
        <a:xfrm rot="20700000">
          <a:off x="689507" y="56809"/>
          <a:ext cx="505549" cy="505549"/>
        </a:xfrm>
        <a:prstGeom prst="gear6">
          <a:avLst/>
        </a:prstGeom>
        <a:solidFill>
          <a:schemeClr val="accent2">
            <a:alpha val="90000"/>
            <a:hueOff val="0"/>
            <a:satOff val="0"/>
            <a:lumOff val="0"/>
            <a:alpha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kumimoji="1" lang="ja-JP" altLang="en-US" sz="1400" kern="1200" dirty="0" smtClean="0"/>
            <a:t>　</a:t>
          </a:r>
          <a:endParaRPr kumimoji="1" lang="ja-JP" altLang="en-US" sz="1400" kern="1200" dirty="0"/>
        </a:p>
      </dsp:txBody>
      <dsp:txXfrm rot="-20700000">
        <a:off x="800389" y="167691"/>
        <a:ext cx="283785" cy="283785"/>
      </dsp:txXfrm>
    </dsp:sp>
    <dsp:sp modelId="{3B7A545B-2136-4933-A7E1-1E4020C63032}">
      <dsp:nvSpPr>
        <dsp:cNvPr id="0" name=""/>
        <dsp:cNvSpPr/>
      </dsp:nvSpPr>
      <dsp:spPr>
        <a:xfrm>
          <a:off x="731750" y="487689"/>
          <a:ext cx="908114" cy="908114"/>
        </a:xfrm>
        <a:prstGeom prst="circularArrow">
          <a:avLst>
            <a:gd name="adj1" fmla="val 4688"/>
            <a:gd name="adj2" fmla="val 299029"/>
            <a:gd name="adj3" fmla="val 2344625"/>
            <a:gd name="adj4" fmla="val 16299153"/>
            <a:gd name="adj5" fmla="val 5469"/>
          </a:avLst>
        </a:prstGeom>
        <a:solidFill>
          <a:schemeClr val="accent2">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5850659-E616-4522-B1B9-83312FBCA27F}">
      <dsp:nvSpPr>
        <dsp:cNvPr id="0" name=""/>
        <dsp:cNvSpPr/>
      </dsp:nvSpPr>
      <dsp:spPr>
        <a:xfrm>
          <a:off x="309131" y="311078"/>
          <a:ext cx="659802" cy="659802"/>
        </a:xfrm>
        <a:prstGeom prst="leftCircularArrow">
          <a:avLst>
            <a:gd name="adj1" fmla="val 6452"/>
            <a:gd name="adj2" fmla="val 429999"/>
            <a:gd name="adj3" fmla="val 10489124"/>
            <a:gd name="adj4" fmla="val 14837806"/>
            <a:gd name="adj5" fmla="val 7527"/>
          </a:avLst>
        </a:prstGeom>
        <a:solidFill>
          <a:schemeClr val="accent2">
            <a:shade val="90000"/>
            <a:hueOff val="0"/>
            <a:satOff val="-14999"/>
            <a:lumOff val="20428"/>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DA38643-DF8C-479C-A41E-24EB0C4BDA47}">
      <dsp:nvSpPr>
        <dsp:cNvPr id="0" name=""/>
        <dsp:cNvSpPr/>
      </dsp:nvSpPr>
      <dsp:spPr>
        <a:xfrm>
          <a:off x="572569" y="-41460"/>
          <a:ext cx="711399" cy="711399"/>
        </a:xfrm>
        <a:prstGeom prst="circularArrow">
          <a:avLst>
            <a:gd name="adj1" fmla="val 5984"/>
            <a:gd name="adj2" fmla="val 394124"/>
            <a:gd name="adj3" fmla="val 13313824"/>
            <a:gd name="adj4" fmla="val 10508221"/>
            <a:gd name="adj5" fmla="val 6981"/>
          </a:avLst>
        </a:prstGeom>
        <a:solidFill>
          <a:schemeClr val="accent2">
            <a:shade val="90000"/>
            <a:hueOff val="0"/>
            <a:satOff val="-29999"/>
            <a:lumOff val="40856"/>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00BAE7-8522-451F-B82E-1D1D06713F7A}">
      <dsp:nvSpPr>
        <dsp:cNvPr id="0" name=""/>
        <dsp:cNvSpPr/>
      </dsp:nvSpPr>
      <dsp:spPr>
        <a:xfrm>
          <a:off x="813289" y="580471"/>
          <a:ext cx="709464" cy="709464"/>
        </a:xfrm>
        <a:prstGeom prst="gear9">
          <a:avLst/>
        </a:prstGeom>
        <a:solidFill>
          <a:schemeClr val="accent2">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kumimoji="1" lang="ja-JP" altLang="en-US" sz="1400" kern="1200" dirty="0" smtClean="0"/>
            <a:t>　</a:t>
          </a:r>
          <a:endParaRPr kumimoji="1" lang="ja-JP" altLang="en-US" sz="1400" kern="1200" dirty="0"/>
        </a:p>
      </dsp:txBody>
      <dsp:txXfrm>
        <a:off x="955923" y="746660"/>
        <a:ext cx="424196" cy="364679"/>
      </dsp:txXfrm>
    </dsp:sp>
    <dsp:sp modelId="{EF2ED79B-8DFF-4AC2-A6B7-A687E781ACA2}">
      <dsp:nvSpPr>
        <dsp:cNvPr id="0" name=""/>
        <dsp:cNvSpPr/>
      </dsp:nvSpPr>
      <dsp:spPr>
        <a:xfrm>
          <a:off x="400509" y="412779"/>
          <a:ext cx="515974" cy="515974"/>
        </a:xfrm>
        <a:prstGeom prst="gear6">
          <a:avLst/>
        </a:prstGeom>
        <a:solidFill>
          <a:schemeClr val="accent2">
            <a:alpha val="90000"/>
            <a:hueOff val="0"/>
            <a:satOff val="0"/>
            <a:lumOff val="0"/>
            <a:alphaOff val="-2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kumimoji="1" lang="ja-JP" altLang="en-US" sz="1400" kern="1200" dirty="0" smtClean="0"/>
            <a:t>　</a:t>
          </a:r>
          <a:endParaRPr kumimoji="1" lang="ja-JP" altLang="en-US" sz="1400" kern="1200" dirty="0"/>
        </a:p>
      </dsp:txBody>
      <dsp:txXfrm>
        <a:off x="530407" y="543462"/>
        <a:ext cx="256178" cy="254608"/>
      </dsp:txXfrm>
    </dsp:sp>
    <dsp:sp modelId="{5AE1EB07-EA03-4524-8599-71B89095B006}">
      <dsp:nvSpPr>
        <dsp:cNvPr id="0" name=""/>
        <dsp:cNvSpPr/>
      </dsp:nvSpPr>
      <dsp:spPr>
        <a:xfrm rot="20700000">
          <a:off x="689507" y="56809"/>
          <a:ext cx="505549" cy="505549"/>
        </a:xfrm>
        <a:prstGeom prst="gear6">
          <a:avLst/>
        </a:prstGeom>
        <a:solidFill>
          <a:schemeClr val="accent2">
            <a:alpha val="90000"/>
            <a:hueOff val="0"/>
            <a:satOff val="0"/>
            <a:lumOff val="0"/>
            <a:alpha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kumimoji="1" lang="ja-JP" altLang="en-US" sz="1400" kern="1200" dirty="0" smtClean="0"/>
            <a:t>　</a:t>
          </a:r>
          <a:endParaRPr kumimoji="1" lang="ja-JP" altLang="en-US" sz="1400" kern="1200" dirty="0"/>
        </a:p>
      </dsp:txBody>
      <dsp:txXfrm rot="-20700000">
        <a:off x="800389" y="167691"/>
        <a:ext cx="283785" cy="283785"/>
      </dsp:txXfrm>
    </dsp:sp>
    <dsp:sp modelId="{3B7A545B-2136-4933-A7E1-1E4020C63032}">
      <dsp:nvSpPr>
        <dsp:cNvPr id="0" name=""/>
        <dsp:cNvSpPr/>
      </dsp:nvSpPr>
      <dsp:spPr>
        <a:xfrm>
          <a:off x="731750" y="487689"/>
          <a:ext cx="908114" cy="908114"/>
        </a:xfrm>
        <a:prstGeom prst="circularArrow">
          <a:avLst>
            <a:gd name="adj1" fmla="val 4688"/>
            <a:gd name="adj2" fmla="val 299029"/>
            <a:gd name="adj3" fmla="val 2344625"/>
            <a:gd name="adj4" fmla="val 16299153"/>
            <a:gd name="adj5" fmla="val 5469"/>
          </a:avLst>
        </a:prstGeom>
        <a:solidFill>
          <a:schemeClr val="accent2">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5850659-E616-4522-B1B9-83312FBCA27F}">
      <dsp:nvSpPr>
        <dsp:cNvPr id="0" name=""/>
        <dsp:cNvSpPr/>
      </dsp:nvSpPr>
      <dsp:spPr>
        <a:xfrm>
          <a:off x="309131" y="311078"/>
          <a:ext cx="659802" cy="659802"/>
        </a:xfrm>
        <a:prstGeom prst="leftCircularArrow">
          <a:avLst>
            <a:gd name="adj1" fmla="val 6452"/>
            <a:gd name="adj2" fmla="val 429999"/>
            <a:gd name="adj3" fmla="val 10489124"/>
            <a:gd name="adj4" fmla="val 14837806"/>
            <a:gd name="adj5" fmla="val 7527"/>
          </a:avLst>
        </a:prstGeom>
        <a:solidFill>
          <a:schemeClr val="accent2">
            <a:shade val="90000"/>
            <a:hueOff val="0"/>
            <a:satOff val="-14999"/>
            <a:lumOff val="20428"/>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DA38643-DF8C-479C-A41E-24EB0C4BDA47}">
      <dsp:nvSpPr>
        <dsp:cNvPr id="0" name=""/>
        <dsp:cNvSpPr/>
      </dsp:nvSpPr>
      <dsp:spPr>
        <a:xfrm>
          <a:off x="572569" y="-41460"/>
          <a:ext cx="711399" cy="711399"/>
        </a:xfrm>
        <a:prstGeom prst="circularArrow">
          <a:avLst>
            <a:gd name="adj1" fmla="val 5984"/>
            <a:gd name="adj2" fmla="val 394124"/>
            <a:gd name="adj3" fmla="val 13313824"/>
            <a:gd name="adj4" fmla="val 10508221"/>
            <a:gd name="adj5" fmla="val 6981"/>
          </a:avLst>
        </a:prstGeom>
        <a:solidFill>
          <a:schemeClr val="accent2">
            <a:shade val="90000"/>
            <a:hueOff val="0"/>
            <a:satOff val="-29999"/>
            <a:lumOff val="40856"/>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9099" cy="496967"/>
          </a:xfrm>
          <a:prstGeom prst="rect">
            <a:avLst/>
          </a:prstGeom>
        </p:spPr>
        <p:txBody>
          <a:bodyPr vert="horz" lIns="91468" tIns="45733" rIns="91468" bIns="45733"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941" y="2"/>
            <a:ext cx="2949099" cy="496967"/>
          </a:xfrm>
          <a:prstGeom prst="rect">
            <a:avLst/>
          </a:prstGeom>
        </p:spPr>
        <p:txBody>
          <a:bodyPr vert="horz" lIns="91468" tIns="45733" rIns="91468" bIns="45733" rtlCol="0"/>
          <a:lstStyle>
            <a:lvl1pPr algn="r">
              <a:defRPr sz="1200"/>
            </a:lvl1pPr>
          </a:lstStyle>
          <a:p>
            <a:fld id="{F549767D-83C3-4673-BA6F-A6BA39FF47BD}" type="datetimeFigureOut">
              <a:rPr kumimoji="1" lang="ja-JP" altLang="en-US" smtClean="0"/>
              <a:t>2011/2/23</a:t>
            </a:fld>
            <a:endParaRPr kumimoji="1" lang="ja-JP" altLang="en-US"/>
          </a:p>
        </p:txBody>
      </p:sp>
      <p:sp>
        <p:nvSpPr>
          <p:cNvPr id="4" name="フッター プレースホルダー 3"/>
          <p:cNvSpPr>
            <a:spLocks noGrp="1"/>
          </p:cNvSpPr>
          <p:nvPr>
            <p:ph type="ftr" sz="quarter" idx="2"/>
          </p:nvPr>
        </p:nvSpPr>
        <p:spPr>
          <a:xfrm>
            <a:off x="1" y="9440648"/>
            <a:ext cx="2949099" cy="496967"/>
          </a:xfrm>
          <a:prstGeom prst="rect">
            <a:avLst/>
          </a:prstGeom>
        </p:spPr>
        <p:txBody>
          <a:bodyPr vert="horz" lIns="91468" tIns="45733" rIns="91468" bIns="45733"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941" y="9440648"/>
            <a:ext cx="2949099" cy="496967"/>
          </a:xfrm>
          <a:prstGeom prst="rect">
            <a:avLst/>
          </a:prstGeom>
        </p:spPr>
        <p:txBody>
          <a:bodyPr vert="horz" lIns="91468" tIns="45733" rIns="91468" bIns="45733" rtlCol="0" anchor="b"/>
          <a:lstStyle>
            <a:lvl1pPr algn="r">
              <a:defRPr sz="1200"/>
            </a:lvl1pPr>
          </a:lstStyle>
          <a:p>
            <a:fld id="{DB71A1E7-8F0D-4A61-BE7A-5700F8CF5642}" type="slidenum">
              <a:rPr kumimoji="1" lang="ja-JP" altLang="en-US" smtClean="0"/>
              <a:t>‹#›</a:t>
            </a:fld>
            <a:endParaRPr kumimoji="1" lang="ja-JP" altLang="en-US"/>
          </a:p>
        </p:txBody>
      </p:sp>
    </p:spTree>
    <p:extLst>
      <p:ext uri="{BB962C8B-B14F-4D97-AF65-F5344CB8AC3E}">
        <p14:creationId xmlns:p14="http://schemas.microsoft.com/office/powerpoint/2010/main" val="31576580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9099" cy="496967"/>
          </a:xfrm>
          <a:prstGeom prst="rect">
            <a:avLst/>
          </a:prstGeom>
        </p:spPr>
        <p:txBody>
          <a:bodyPr vert="horz" lIns="91468" tIns="45733" rIns="91468" bIns="4573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41" y="2"/>
            <a:ext cx="2949099" cy="496967"/>
          </a:xfrm>
          <a:prstGeom prst="rect">
            <a:avLst/>
          </a:prstGeom>
        </p:spPr>
        <p:txBody>
          <a:bodyPr vert="horz" lIns="91468" tIns="45733" rIns="91468" bIns="45733" rtlCol="0"/>
          <a:lstStyle>
            <a:lvl1pPr algn="r">
              <a:defRPr sz="1200"/>
            </a:lvl1pPr>
          </a:lstStyle>
          <a:p>
            <a:fld id="{C596ED3E-5134-42B8-9C24-988452253A17}" type="datetimeFigureOut">
              <a:rPr kumimoji="1" lang="ja-JP" altLang="en-US" smtClean="0"/>
              <a:t>2011/2/23</a:t>
            </a:fld>
            <a:endParaRPr kumimoji="1" lang="ja-JP" altLang="en-US"/>
          </a:p>
        </p:txBody>
      </p:sp>
      <p:sp>
        <p:nvSpPr>
          <p:cNvPr id="4" name="スライド イメージ プレースホルダー 3"/>
          <p:cNvSpPr>
            <a:spLocks noGrp="1" noRot="1" noChangeAspect="1"/>
          </p:cNvSpPr>
          <p:nvPr>
            <p:ph type="sldImg" idx="2"/>
          </p:nvPr>
        </p:nvSpPr>
        <p:spPr>
          <a:xfrm>
            <a:off x="917575" y="744538"/>
            <a:ext cx="4970463" cy="3727450"/>
          </a:xfrm>
          <a:prstGeom prst="rect">
            <a:avLst/>
          </a:prstGeom>
          <a:noFill/>
          <a:ln w="12700">
            <a:solidFill>
              <a:prstClr val="black"/>
            </a:solidFill>
          </a:ln>
        </p:spPr>
        <p:txBody>
          <a:bodyPr vert="horz" lIns="91468" tIns="45733" rIns="91468" bIns="45733" rtlCol="0" anchor="ctr"/>
          <a:lstStyle/>
          <a:p>
            <a:endParaRPr lang="ja-JP" altLang="en-US"/>
          </a:p>
        </p:txBody>
      </p:sp>
      <p:sp>
        <p:nvSpPr>
          <p:cNvPr id="5" name="ノート プレースホルダー 4"/>
          <p:cNvSpPr>
            <a:spLocks noGrp="1"/>
          </p:cNvSpPr>
          <p:nvPr>
            <p:ph type="body" sz="quarter" idx="3"/>
          </p:nvPr>
        </p:nvSpPr>
        <p:spPr>
          <a:xfrm>
            <a:off x="680562" y="4721186"/>
            <a:ext cx="5444490" cy="4472702"/>
          </a:xfrm>
          <a:prstGeom prst="rect">
            <a:avLst/>
          </a:prstGeom>
        </p:spPr>
        <p:txBody>
          <a:bodyPr vert="horz" lIns="91468" tIns="45733" rIns="91468" bIns="45733"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40648"/>
            <a:ext cx="2949099" cy="496967"/>
          </a:xfrm>
          <a:prstGeom prst="rect">
            <a:avLst/>
          </a:prstGeom>
        </p:spPr>
        <p:txBody>
          <a:bodyPr vert="horz" lIns="91468" tIns="45733" rIns="91468" bIns="4573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41" y="9440648"/>
            <a:ext cx="2949099" cy="496967"/>
          </a:xfrm>
          <a:prstGeom prst="rect">
            <a:avLst/>
          </a:prstGeom>
        </p:spPr>
        <p:txBody>
          <a:bodyPr vert="horz" lIns="91468" tIns="45733" rIns="91468" bIns="45733" rtlCol="0" anchor="b"/>
          <a:lstStyle>
            <a:lvl1pPr algn="r">
              <a:defRPr sz="1200"/>
            </a:lvl1pPr>
          </a:lstStyle>
          <a:p>
            <a:fld id="{3FDBCF64-8A04-493E-AF2A-7728AD085B09}" type="slidenum">
              <a:rPr kumimoji="1" lang="ja-JP" altLang="en-US" smtClean="0"/>
              <a:t>‹#›</a:t>
            </a:fld>
            <a:endParaRPr kumimoji="1" lang="ja-JP" altLang="en-US"/>
          </a:p>
        </p:txBody>
      </p:sp>
    </p:spTree>
    <p:extLst>
      <p:ext uri="{BB962C8B-B14F-4D97-AF65-F5344CB8AC3E}">
        <p14:creationId xmlns:p14="http://schemas.microsoft.com/office/powerpoint/2010/main" val="19036391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a:t>
            </a:r>
          </a:p>
          <a:p>
            <a:endParaRPr kumimoji="1" lang="ja-JP" altLang="en-US" dirty="0" smtClean="0"/>
          </a:p>
          <a:p>
            <a:r>
              <a:rPr kumimoji="1" lang="en-US" altLang="ja-JP" dirty="0" smtClean="0"/>
              <a:t>API</a:t>
            </a:r>
            <a:r>
              <a:rPr kumimoji="1" lang="ja-JP" altLang="en-US" dirty="0" smtClean="0"/>
              <a:t>呼び出し列の差分を利用した</a:t>
            </a:r>
            <a:br>
              <a:rPr kumimoji="1" lang="ja-JP" altLang="en-US" dirty="0" smtClean="0"/>
            </a:br>
            <a:r>
              <a:rPr kumimoji="1" lang="en-US" altLang="ja-JP" dirty="0" smtClean="0"/>
              <a:t>Android</a:t>
            </a:r>
            <a:r>
              <a:rPr kumimoji="1" lang="ja-JP" altLang="en-US" dirty="0" smtClean="0"/>
              <a:t>アプリケーション比較ツールの試作 というタイトルで</a:t>
            </a:r>
          </a:p>
          <a:p>
            <a:r>
              <a:rPr kumimoji="1" lang="ja-JP" altLang="en-US" dirty="0" smtClean="0"/>
              <a:t>井上研究室　神田が発表します</a:t>
            </a:r>
            <a:endParaRPr kumimoji="1" lang="ja-JP" altLang="en-US" dirty="0"/>
          </a:p>
        </p:txBody>
      </p:sp>
      <p:sp>
        <p:nvSpPr>
          <p:cNvPr id="4" name="スライド番号プレースホルダー 3"/>
          <p:cNvSpPr>
            <a:spLocks noGrp="1"/>
          </p:cNvSpPr>
          <p:nvPr>
            <p:ph type="sldNum" sz="quarter" idx="10"/>
          </p:nvPr>
        </p:nvSpPr>
        <p:spPr/>
        <p:txBody>
          <a:bodyPr/>
          <a:lstStyle/>
          <a:p>
            <a:fld id="{3FDBCF64-8A04-493E-AF2A-7728AD085B09}" type="slidenum">
              <a:rPr kumimoji="1" lang="ja-JP" altLang="en-US" smtClean="0"/>
              <a:t>1</a:t>
            </a:fld>
            <a:endParaRPr kumimoji="1" lang="ja-JP" altLang="en-US"/>
          </a:p>
        </p:txBody>
      </p:sp>
    </p:spTree>
    <p:extLst>
      <p:ext uri="{BB962C8B-B14F-4D97-AF65-F5344CB8AC3E}">
        <p14:creationId xmlns:p14="http://schemas.microsoft.com/office/powerpoint/2010/main" val="2819464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まずはじめに，本研究の背景について説明します．</a:t>
            </a:r>
          </a:p>
          <a:p>
            <a:endParaRPr kumimoji="1" lang="ja-JP" altLang="en-US" dirty="0" smtClean="0"/>
          </a:p>
          <a:p>
            <a:r>
              <a:rPr kumimoji="1" lang="ja-JP" altLang="en-US" dirty="0" smtClean="0"/>
              <a:t>今日では，大量のソフトウェアが入手可能になっています</a:t>
            </a:r>
          </a:p>
          <a:p>
            <a:r>
              <a:rPr kumimoji="1" lang="ja-JP" altLang="en-US" dirty="0" smtClean="0"/>
              <a:t>その中には，共通の目的を持つものなど，類似するソフトウェアも多くあります</a:t>
            </a:r>
          </a:p>
          <a:p>
            <a:r>
              <a:rPr kumimoji="1" lang="ja-JP" altLang="en-US" dirty="0" smtClean="0"/>
              <a:t>そこで，ソフトウェアを選択する必要性が生じます．</a:t>
            </a:r>
          </a:p>
          <a:p>
            <a:r>
              <a:rPr kumimoji="1" lang="ja-JP" altLang="en-US" dirty="0" smtClean="0"/>
              <a:t>一般の利用者は，ソフトウェアに自分が利用したい機能が存在するかを確認する必要があります．</a:t>
            </a:r>
          </a:p>
          <a:p>
            <a:r>
              <a:rPr kumimoji="1" lang="ja-JP" altLang="en-US" dirty="0" smtClean="0"/>
              <a:t>また，ソフトウェア開発者も，ソースコード中に再利用できそうな機能が含まれているかを知ることが重要です．</a:t>
            </a:r>
          </a:p>
          <a:p>
            <a:r>
              <a:rPr kumimoji="1" lang="ja-JP" altLang="en-US" dirty="0" smtClean="0"/>
              <a:t>そこで，ソフトウェアの比較が必要になります．</a:t>
            </a:r>
            <a:endParaRPr kumimoji="1" lang="ja-JP" altLang="en-US" dirty="0"/>
          </a:p>
        </p:txBody>
      </p:sp>
      <p:sp>
        <p:nvSpPr>
          <p:cNvPr id="4" name="スライド番号プレースホルダー 3"/>
          <p:cNvSpPr>
            <a:spLocks noGrp="1"/>
          </p:cNvSpPr>
          <p:nvPr>
            <p:ph type="sldNum" sz="quarter" idx="10"/>
          </p:nvPr>
        </p:nvSpPr>
        <p:spPr/>
        <p:txBody>
          <a:bodyPr/>
          <a:lstStyle/>
          <a:p>
            <a:fld id="{3FDBCF64-8A04-493E-AF2A-7728AD085B09}" type="slidenum">
              <a:rPr kumimoji="1" lang="ja-JP" altLang="en-US" smtClean="0"/>
              <a:t>2</a:t>
            </a:fld>
            <a:endParaRPr kumimoji="1" lang="ja-JP" altLang="en-US"/>
          </a:p>
        </p:txBody>
      </p:sp>
    </p:spTree>
    <p:extLst>
      <p:ext uri="{BB962C8B-B14F-4D97-AF65-F5344CB8AC3E}">
        <p14:creationId xmlns:p14="http://schemas.microsoft.com/office/powerpoint/2010/main" val="32660979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本研究では，ソースコードの比較に</a:t>
            </a:r>
            <a:r>
              <a:rPr kumimoji="1" lang="en-US" altLang="ja-JP" dirty="0" smtClean="0"/>
              <a:t>API</a:t>
            </a:r>
            <a:r>
              <a:rPr kumimoji="1" lang="ja-JP" altLang="en-US" dirty="0" smtClean="0"/>
              <a:t>呼び出しを利用することを提案します</a:t>
            </a:r>
          </a:p>
          <a:p>
            <a:endParaRPr kumimoji="1" lang="ja-JP" altLang="en-US" dirty="0" smtClean="0"/>
          </a:p>
          <a:p>
            <a:r>
              <a:rPr kumimoji="1" lang="en-US" altLang="ja-JP" dirty="0" smtClean="0"/>
              <a:t>API</a:t>
            </a:r>
            <a:r>
              <a:rPr kumimoji="1" lang="ja-JP" altLang="en-US" dirty="0" smtClean="0"/>
              <a:t>は，特定の</a:t>
            </a:r>
            <a:r>
              <a:rPr kumimoji="1" lang="en-US" altLang="ja-JP" dirty="0" smtClean="0"/>
              <a:t>OS</a:t>
            </a:r>
            <a:r>
              <a:rPr kumimoji="1" lang="ja-JP" altLang="en-US" dirty="0" smtClean="0"/>
              <a:t>やハードウェアなどのプラットフォームに固有な機能を</a:t>
            </a:r>
          </a:p>
          <a:p>
            <a:r>
              <a:rPr kumimoji="1" lang="ja-JP" altLang="en-US" dirty="0" smtClean="0"/>
              <a:t>利用するために呼び出されます．</a:t>
            </a:r>
          </a:p>
          <a:p>
            <a:endParaRPr kumimoji="1" lang="ja-JP" altLang="en-US" dirty="0" smtClean="0"/>
          </a:p>
          <a:p>
            <a:r>
              <a:rPr kumimoji="1" lang="ja-JP" altLang="en-US" dirty="0" smtClean="0"/>
              <a:t>アプリケーションは，いくつかの機能の組み合わせでできています，</a:t>
            </a:r>
          </a:p>
          <a:p>
            <a:r>
              <a:rPr kumimoji="1" lang="ja-JP" altLang="en-US" dirty="0" smtClean="0"/>
              <a:t>高度な</a:t>
            </a:r>
            <a:r>
              <a:rPr kumimoji="1" lang="en-US" altLang="ja-JP" dirty="0" smtClean="0"/>
              <a:t>API</a:t>
            </a:r>
            <a:r>
              <a:rPr kumimoji="1" lang="ja-JP" altLang="en-US" dirty="0" smtClean="0"/>
              <a:t>が多く提供されている環境では，アプリケーションは</a:t>
            </a:r>
            <a:r>
              <a:rPr kumimoji="1" lang="en-US" altLang="ja-JP" dirty="0" smtClean="0"/>
              <a:t>API</a:t>
            </a:r>
            <a:r>
              <a:rPr kumimoji="1" lang="ja-JP" altLang="en-US" dirty="0" smtClean="0"/>
              <a:t>呼び出しの組み合わせで実装されているといえます．</a:t>
            </a:r>
          </a:p>
          <a:p>
            <a:endParaRPr kumimoji="1" lang="ja-JP" altLang="en-US" dirty="0" smtClean="0"/>
          </a:p>
          <a:p>
            <a:r>
              <a:rPr kumimoji="1" lang="ja-JP" altLang="en-US" dirty="0" smtClean="0"/>
              <a:t>本研究では，</a:t>
            </a:r>
            <a:r>
              <a:rPr kumimoji="1" lang="en-US" altLang="ja-JP" dirty="0" smtClean="0"/>
              <a:t>API</a:t>
            </a:r>
            <a:r>
              <a:rPr kumimoji="1" lang="ja-JP" altLang="en-US" dirty="0" smtClean="0"/>
              <a:t>呼び出しの並びを</a:t>
            </a:r>
            <a:r>
              <a:rPr kumimoji="1" lang="en-US" altLang="ja-JP" dirty="0" smtClean="0"/>
              <a:t>API</a:t>
            </a:r>
            <a:r>
              <a:rPr kumimoji="1" lang="ja-JP" altLang="en-US" dirty="0" smtClean="0"/>
              <a:t>呼び出し列と呼び，</a:t>
            </a:r>
          </a:p>
          <a:p>
            <a:r>
              <a:rPr kumimoji="1" lang="ja-JP" altLang="en-US" dirty="0" smtClean="0"/>
              <a:t>この</a:t>
            </a:r>
            <a:r>
              <a:rPr kumimoji="1" lang="en-US" altLang="ja-JP" dirty="0" smtClean="0"/>
              <a:t>API</a:t>
            </a:r>
            <a:r>
              <a:rPr kumimoji="1" lang="ja-JP" altLang="en-US" dirty="0" smtClean="0"/>
              <a:t>呼び出し列の違いを抽出することでソフトウェアの比較を行いました．</a:t>
            </a:r>
            <a:endParaRPr kumimoji="1" lang="ja-JP" altLang="en-US" dirty="0"/>
          </a:p>
        </p:txBody>
      </p:sp>
      <p:sp>
        <p:nvSpPr>
          <p:cNvPr id="4" name="スライド番号プレースホルダー 3"/>
          <p:cNvSpPr>
            <a:spLocks noGrp="1"/>
          </p:cNvSpPr>
          <p:nvPr>
            <p:ph type="sldNum" sz="quarter" idx="10"/>
          </p:nvPr>
        </p:nvSpPr>
        <p:spPr/>
        <p:txBody>
          <a:bodyPr/>
          <a:lstStyle/>
          <a:p>
            <a:fld id="{3FDBCF64-8A04-493E-AF2A-7728AD085B09}" type="slidenum">
              <a:rPr kumimoji="1" lang="ja-JP" altLang="en-US" smtClean="0"/>
              <a:t>4</a:t>
            </a:fld>
            <a:endParaRPr kumimoji="1" lang="ja-JP" altLang="en-US"/>
          </a:p>
        </p:txBody>
      </p:sp>
    </p:spTree>
    <p:extLst>
      <p:ext uri="{BB962C8B-B14F-4D97-AF65-F5344CB8AC3E}">
        <p14:creationId xmlns:p14="http://schemas.microsoft.com/office/powerpoint/2010/main" val="4046004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FDBCF64-8A04-493E-AF2A-7728AD085B09}" type="slidenum">
              <a:rPr kumimoji="1" lang="ja-JP" altLang="en-US" smtClean="0"/>
              <a:t>5</a:t>
            </a:fld>
            <a:endParaRPr kumimoji="1" lang="ja-JP" altLang="en-US"/>
          </a:p>
        </p:txBody>
      </p:sp>
    </p:spTree>
    <p:extLst>
      <p:ext uri="{BB962C8B-B14F-4D97-AF65-F5344CB8AC3E}">
        <p14:creationId xmlns:p14="http://schemas.microsoft.com/office/powerpoint/2010/main" val="4060592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提案手法についてせつめいしていきます</a:t>
            </a:r>
          </a:p>
          <a:p>
            <a:endParaRPr kumimoji="1" lang="ja-JP" altLang="en-US" dirty="0" smtClean="0"/>
          </a:p>
          <a:p>
            <a:r>
              <a:rPr kumimoji="1" lang="ja-JP" altLang="en-US" dirty="0" smtClean="0"/>
              <a:t>まず，比較したいアプリケーションのソースコードから，</a:t>
            </a:r>
          </a:p>
          <a:p>
            <a:r>
              <a:rPr kumimoji="1" lang="en-US" altLang="ja-JP" dirty="0" smtClean="0"/>
              <a:t>API</a:t>
            </a:r>
            <a:r>
              <a:rPr kumimoji="1" lang="ja-JP" altLang="en-US" dirty="0" smtClean="0"/>
              <a:t>呼び出しを抽出します．</a:t>
            </a:r>
          </a:p>
          <a:p>
            <a:r>
              <a:rPr kumimoji="1" lang="ja-JP" altLang="en-US" dirty="0" smtClean="0"/>
              <a:t>つぎに，抽出した</a:t>
            </a:r>
            <a:r>
              <a:rPr kumimoji="1" lang="en-US" altLang="ja-JP" dirty="0" smtClean="0"/>
              <a:t>API</a:t>
            </a:r>
            <a:r>
              <a:rPr kumimoji="1" lang="ja-JP" altLang="en-US" dirty="0" smtClean="0"/>
              <a:t>呼び出し列を比較し，</a:t>
            </a:r>
          </a:p>
          <a:p>
            <a:r>
              <a:rPr kumimoji="1" lang="ja-JP" altLang="en-US" dirty="0" smtClean="0"/>
              <a:t>共通する</a:t>
            </a:r>
            <a:r>
              <a:rPr kumimoji="1" lang="en-US" altLang="ja-JP" dirty="0" smtClean="0"/>
              <a:t>API</a:t>
            </a:r>
            <a:r>
              <a:rPr kumimoji="1" lang="ja-JP" altLang="en-US" dirty="0" smtClean="0"/>
              <a:t>呼び出し列と，差分の</a:t>
            </a:r>
            <a:r>
              <a:rPr kumimoji="1" lang="en-US" altLang="ja-JP" dirty="0" smtClean="0"/>
              <a:t>API</a:t>
            </a:r>
            <a:r>
              <a:rPr kumimoji="1" lang="ja-JP" altLang="en-US" dirty="0" smtClean="0"/>
              <a:t>呼び出し列を得ます．</a:t>
            </a:r>
          </a:p>
          <a:p>
            <a:endParaRPr kumimoji="1" lang="ja-JP" altLang="en-US" dirty="0" smtClean="0"/>
          </a:p>
          <a:p>
            <a:r>
              <a:rPr kumimoji="1" lang="en-US" altLang="ja-JP" dirty="0" smtClean="0"/>
              <a:t>API</a:t>
            </a:r>
            <a:r>
              <a:rPr kumimoji="1" lang="ja-JP" altLang="en-US" dirty="0" smtClean="0"/>
              <a:t>呼び出しを見て機能を理解することは難しいので，</a:t>
            </a:r>
          </a:p>
          <a:p>
            <a:r>
              <a:rPr kumimoji="1" lang="ja-JP" altLang="en-US" dirty="0" smtClean="0"/>
              <a:t>事前知識を作成しておき，これと照らし合わせることで，どのような機能が含まれているかを提示します．</a:t>
            </a:r>
            <a:endParaRPr kumimoji="1" lang="ja-JP" altLang="en-US" dirty="0"/>
          </a:p>
        </p:txBody>
      </p:sp>
      <p:sp>
        <p:nvSpPr>
          <p:cNvPr id="4" name="スライド番号プレースホルダー 3"/>
          <p:cNvSpPr>
            <a:spLocks noGrp="1"/>
          </p:cNvSpPr>
          <p:nvPr>
            <p:ph type="sldNum" sz="quarter" idx="10"/>
          </p:nvPr>
        </p:nvSpPr>
        <p:spPr/>
        <p:txBody>
          <a:bodyPr/>
          <a:lstStyle/>
          <a:p>
            <a:fld id="{3FDBCF64-8A04-493E-AF2A-7728AD085B09}" type="slidenum">
              <a:rPr kumimoji="1" lang="ja-JP" altLang="en-US" smtClean="0"/>
              <a:t>6</a:t>
            </a:fld>
            <a:endParaRPr kumimoji="1" lang="ja-JP" altLang="en-US"/>
          </a:p>
        </p:txBody>
      </p:sp>
    </p:spTree>
    <p:extLst>
      <p:ext uri="{BB962C8B-B14F-4D97-AF65-F5344CB8AC3E}">
        <p14:creationId xmlns:p14="http://schemas.microsoft.com/office/powerpoint/2010/main" val="10165595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手法の詳細を述べます．</a:t>
            </a:r>
          </a:p>
          <a:p>
            <a:r>
              <a:rPr kumimoji="1" lang="ja-JP" altLang="en-US" dirty="0" smtClean="0"/>
              <a:t>アプリケーションの解析には</a:t>
            </a:r>
            <a:r>
              <a:rPr kumimoji="1" lang="en-US" altLang="ja-JP" dirty="0" smtClean="0"/>
              <a:t>MASU</a:t>
            </a:r>
            <a:r>
              <a:rPr kumimoji="1" lang="ja-JP" altLang="en-US" dirty="0" smtClean="0"/>
              <a:t>というツールの解析部を用います．</a:t>
            </a:r>
          </a:p>
          <a:p>
            <a:r>
              <a:rPr kumimoji="1" lang="ja-JP" altLang="en-US" dirty="0" smtClean="0"/>
              <a:t>解析結果から</a:t>
            </a:r>
            <a:r>
              <a:rPr kumimoji="1" lang="en-US" altLang="ja-JP" dirty="0" smtClean="0"/>
              <a:t>API</a:t>
            </a:r>
            <a:r>
              <a:rPr kumimoji="1" lang="ja-JP" altLang="en-US" dirty="0" smtClean="0"/>
              <a:t>呼び出しを抽出し，</a:t>
            </a:r>
            <a:r>
              <a:rPr kumimoji="1" lang="en-US" altLang="ja-JP" dirty="0" smtClean="0"/>
              <a:t>API</a:t>
            </a:r>
            <a:r>
              <a:rPr kumimoji="1" lang="ja-JP" altLang="en-US" dirty="0" smtClean="0"/>
              <a:t>呼び出し列を得ます．</a:t>
            </a:r>
          </a:p>
          <a:p>
            <a:r>
              <a:rPr kumimoji="1" lang="ja-JP" altLang="en-US" dirty="0" smtClean="0"/>
              <a:t>この列同士を比較して，共通部分と差分を得ます．</a:t>
            </a:r>
          </a:p>
          <a:p>
            <a:r>
              <a:rPr kumimoji="1" lang="ja-JP" altLang="en-US" dirty="0" smtClean="0"/>
              <a:t>差分は，図のように元の</a:t>
            </a:r>
            <a:r>
              <a:rPr kumimoji="1" lang="en-US" altLang="ja-JP" dirty="0" smtClean="0"/>
              <a:t>API</a:t>
            </a:r>
            <a:r>
              <a:rPr kumimoji="1" lang="ja-JP" altLang="en-US" dirty="0" smtClean="0"/>
              <a:t>呼び出し列から共通部分として抜き出されたものに印をつけたものになります．</a:t>
            </a:r>
            <a:endParaRPr kumimoji="1" lang="ja-JP" altLang="en-US" dirty="0"/>
          </a:p>
        </p:txBody>
      </p:sp>
      <p:sp>
        <p:nvSpPr>
          <p:cNvPr id="4" name="スライド番号プレースホルダー 3"/>
          <p:cNvSpPr>
            <a:spLocks noGrp="1"/>
          </p:cNvSpPr>
          <p:nvPr>
            <p:ph type="sldNum" sz="quarter" idx="10"/>
          </p:nvPr>
        </p:nvSpPr>
        <p:spPr/>
        <p:txBody>
          <a:bodyPr/>
          <a:lstStyle/>
          <a:p>
            <a:fld id="{3FDBCF64-8A04-493E-AF2A-7728AD085B09}" type="slidenum">
              <a:rPr kumimoji="1" lang="ja-JP" altLang="en-US" smtClean="0"/>
              <a:t>8</a:t>
            </a:fld>
            <a:endParaRPr kumimoji="1" lang="ja-JP" altLang="en-US"/>
          </a:p>
        </p:txBody>
      </p:sp>
    </p:spTree>
    <p:extLst>
      <p:ext uri="{BB962C8B-B14F-4D97-AF65-F5344CB8AC3E}">
        <p14:creationId xmlns:p14="http://schemas.microsoft.com/office/powerpoint/2010/main" val="278688188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endParaRPr lang="en-US" altLang="ja-JP"/>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r>
              <a:rPr lang="ja-JP" altLang="en-US" smtClean="0"/>
              <a:t>特別研究発表会</a:t>
            </a:r>
            <a:endParaRPr lang="en-US" altLang="ja-JP"/>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46E68F90-9C7C-4F85-AFD4-3193899C5494}" type="slidenum">
              <a:rPr lang="en-US" altLang="ja-JP" smtClean="0"/>
              <a:pPr/>
              <a:t>‹#›</a:t>
            </a:fld>
            <a:endParaRPr lang="en-US" altLang="ja-JP"/>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ja-JP" altLang="en-US" smtClean="0"/>
              <a:t>特別研究発表会</a:t>
            </a:r>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F3E4426E-677C-4D9B-B3D8-E2C67464CA60}" type="slidenum">
              <a:rPr lang="en-US" altLang="ja-JP" smtClean="0"/>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ja-JP" altLang="en-US" smtClean="0"/>
              <a:t>特別研究発表会</a:t>
            </a:r>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F3E4426E-677C-4D9B-B3D8-E2C67464CA60}" type="slidenum">
              <a:rPr lang="en-US" altLang="ja-JP" smtClean="0"/>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ja-JP" altLang="en-US" smtClean="0"/>
              <a:t>特別研究発表会</a:t>
            </a:r>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23EC098B-8BF5-4112-8D8F-78CF84E4D63E}" type="slidenum">
              <a:rPr lang="en-US" altLang="ja-JP" smtClean="0"/>
              <a:pPr/>
              <a:t>‹#›</a:t>
            </a:fld>
            <a:endParaRPr lang="en-US" altLang="ja-JP"/>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ja-JP" altLang="en-US" smtClean="0"/>
              <a:t>特別研究発表会</a:t>
            </a:r>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EBF2C06C-D88A-45C2-8F11-D5D0D799DE5B}" type="slidenum">
              <a:rPr lang="en-US" altLang="ja-JP" smtClean="0"/>
              <a:pPr/>
              <a:t>‹#›</a:t>
            </a:fld>
            <a:endParaRPr lang="en-US" altLang="ja-JP"/>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ja-JP" altLang="en-US" smtClean="0"/>
              <a:t>特別研究発表会</a:t>
            </a:r>
            <a:endParaRPr lang="en-US" altLang="ja-JP"/>
          </a:p>
        </p:txBody>
      </p:sp>
      <p:sp>
        <p:nvSpPr>
          <p:cNvPr id="7" name="スライド番号プレースホルダ 6"/>
          <p:cNvSpPr>
            <a:spLocks noGrp="1"/>
          </p:cNvSpPr>
          <p:nvPr>
            <p:ph type="sldNum" sz="quarter" idx="12"/>
          </p:nvPr>
        </p:nvSpPr>
        <p:spPr/>
        <p:txBody>
          <a:bodyPr/>
          <a:lstStyle>
            <a:lvl1pPr>
              <a:defRPr/>
            </a:lvl1pPr>
          </a:lstStyle>
          <a:p>
            <a:fld id="{651E1AE6-A2BC-48DD-B024-26AD27C7164E}" type="slidenum">
              <a:rPr lang="en-US" altLang="ja-JP" smtClean="0"/>
              <a:pPr/>
              <a:t>‹#›</a:t>
            </a:fld>
            <a:endParaRPr lang="en-US" altLang="ja-JP"/>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en-US" altLang="ja-JP"/>
          </a:p>
        </p:txBody>
      </p:sp>
      <p:sp>
        <p:nvSpPr>
          <p:cNvPr id="8" name="フッター プレースホルダ 7"/>
          <p:cNvSpPr>
            <a:spLocks noGrp="1"/>
          </p:cNvSpPr>
          <p:nvPr>
            <p:ph type="ftr" sz="quarter" idx="11"/>
          </p:nvPr>
        </p:nvSpPr>
        <p:spPr/>
        <p:txBody>
          <a:bodyPr/>
          <a:lstStyle>
            <a:lvl1pPr>
              <a:defRPr/>
            </a:lvl1pPr>
          </a:lstStyle>
          <a:p>
            <a:r>
              <a:rPr lang="ja-JP" altLang="en-US" smtClean="0"/>
              <a:t>特別研究発表会</a:t>
            </a:r>
            <a:endParaRPr lang="en-US" altLang="ja-JP"/>
          </a:p>
        </p:txBody>
      </p:sp>
      <p:sp>
        <p:nvSpPr>
          <p:cNvPr id="9" name="スライド番号プレースホルダ 8"/>
          <p:cNvSpPr>
            <a:spLocks noGrp="1"/>
          </p:cNvSpPr>
          <p:nvPr>
            <p:ph type="sldNum" sz="quarter" idx="12"/>
          </p:nvPr>
        </p:nvSpPr>
        <p:spPr/>
        <p:txBody>
          <a:bodyPr/>
          <a:lstStyle>
            <a:lvl1pPr>
              <a:defRPr/>
            </a:lvl1pPr>
          </a:lstStyle>
          <a:p>
            <a:fld id="{52D2A393-EE35-4735-A654-15ECD32DE81F}" type="slidenum">
              <a:rPr lang="en-US" altLang="ja-JP" smtClean="0"/>
              <a:pPr/>
              <a:t>‹#›</a:t>
            </a:fld>
            <a:endParaRPr lang="en-US" altLang="ja-JP"/>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en-US" altLang="ja-JP"/>
          </a:p>
        </p:txBody>
      </p:sp>
      <p:sp>
        <p:nvSpPr>
          <p:cNvPr id="4" name="フッター プレースホルダ 3"/>
          <p:cNvSpPr>
            <a:spLocks noGrp="1"/>
          </p:cNvSpPr>
          <p:nvPr>
            <p:ph type="ftr" sz="quarter" idx="11"/>
          </p:nvPr>
        </p:nvSpPr>
        <p:spPr/>
        <p:txBody>
          <a:bodyPr/>
          <a:lstStyle>
            <a:lvl1pPr>
              <a:defRPr/>
            </a:lvl1pPr>
          </a:lstStyle>
          <a:p>
            <a:r>
              <a:rPr lang="ja-JP" altLang="en-US" smtClean="0"/>
              <a:t>特別研究発表会</a:t>
            </a:r>
            <a:endParaRPr lang="en-US" altLang="ja-JP"/>
          </a:p>
        </p:txBody>
      </p:sp>
      <p:sp>
        <p:nvSpPr>
          <p:cNvPr id="5" name="スライド番号プレースホルダ 4"/>
          <p:cNvSpPr>
            <a:spLocks noGrp="1"/>
          </p:cNvSpPr>
          <p:nvPr>
            <p:ph type="sldNum" sz="quarter" idx="12"/>
          </p:nvPr>
        </p:nvSpPr>
        <p:spPr/>
        <p:txBody>
          <a:bodyPr/>
          <a:lstStyle>
            <a:lvl1pPr>
              <a:defRPr/>
            </a:lvl1pPr>
          </a:lstStyle>
          <a:p>
            <a:fld id="{EACE3881-4135-4882-9878-2D2DD5384E92}" type="slidenum">
              <a:rPr lang="en-US" altLang="ja-JP" smtClean="0"/>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a:p>
        </p:txBody>
      </p:sp>
      <p:sp>
        <p:nvSpPr>
          <p:cNvPr id="3" name="フッター プレースホルダ 2"/>
          <p:cNvSpPr>
            <a:spLocks noGrp="1"/>
          </p:cNvSpPr>
          <p:nvPr>
            <p:ph type="ftr" sz="quarter" idx="11"/>
          </p:nvPr>
        </p:nvSpPr>
        <p:spPr/>
        <p:txBody>
          <a:bodyPr/>
          <a:lstStyle>
            <a:lvl1pPr>
              <a:defRPr/>
            </a:lvl1pPr>
          </a:lstStyle>
          <a:p>
            <a:r>
              <a:rPr lang="ja-JP" altLang="en-US" smtClean="0"/>
              <a:t>特別研究発表会</a:t>
            </a:r>
            <a:endParaRPr lang="en-US" altLang="ja-JP"/>
          </a:p>
        </p:txBody>
      </p:sp>
      <p:sp>
        <p:nvSpPr>
          <p:cNvPr id="4" name="スライド番号プレースホルダ 3"/>
          <p:cNvSpPr>
            <a:spLocks noGrp="1"/>
          </p:cNvSpPr>
          <p:nvPr>
            <p:ph type="sldNum" sz="quarter" idx="12"/>
          </p:nvPr>
        </p:nvSpPr>
        <p:spPr/>
        <p:txBody>
          <a:bodyPr/>
          <a:lstStyle>
            <a:lvl1pPr>
              <a:defRPr/>
            </a:lvl1pPr>
          </a:lstStyle>
          <a:p>
            <a:fld id="{EBFBAED3-810C-4C82-BE0C-1B2DEBF36A5C}" type="slidenum">
              <a:rPr lang="en-US" altLang="ja-JP" smtClean="0"/>
              <a:pPr/>
              <a:t>‹#›</a:t>
            </a:fld>
            <a:endParaRPr lang="en-US" altLang="ja-JP"/>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ja-JP" altLang="en-US" smtClean="0"/>
              <a:t>特別研究発表会</a:t>
            </a:r>
            <a:endParaRPr lang="en-US" altLang="ja-JP"/>
          </a:p>
        </p:txBody>
      </p:sp>
      <p:sp>
        <p:nvSpPr>
          <p:cNvPr id="7" name="スライド番号プレースホルダ 6"/>
          <p:cNvSpPr>
            <a:spLocks noGrp="1"/>
          </p:cNvSpPr>
          <p:nvPr>
            <p:ph type="sldNum" sz="quarter" idx="12"/>
          </p:nvPr>
        </p:nvSpPr>
        <p:spPr/>
        <p:txBody>
          <a:bodyPr/>
          <a:lstStyle>
            <a:lvl1pPr>
              <a:defRPr/>
            </a:lvl1pPr>
          </a:lstStyle>
          <a:p>
            <a:fld id="{F3E4426E-677C-4D9B-B3D8-E2C67464CA60}" type="slidenum">
              <a:rPr lang="en-US" altLang="ja-JP" smtClean="0"/>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ja-JP" altLang="en-US" smtClean="0"/>
              <a:t>特別研究発表会</a:t>
            </a:r>
            <a:endParaRPr lang="en-US" altLang="ja-JP"/>
          </a:p>
        </p:txBody>
      </p:sp>
      <p:sp>
        <p:nvSpPr>
          <p:cNvPr id="7" name="スライド番号プレースホルダ 6"/>
          <p:cNvSpPr>
            <a:spLocks noGrp="1"/>
          </p:cNvSpPr>
          <p:nvPr>
            <p:ph type="sldNum" sz="quarter" idx="12"/>
          </p:nvPr>
        </p:nvSpPr>
        <p:spPr/>
        <p:txBody>
          <a:bodyPr/>
          <a:lstStyle>
            <a:lvl1pPr>
              <a:defRPr/>
            </a:lvl1pPr>
          </a:lstStyle>
          <a:p>
            <a:fld id="{18D1FACD-B3B9-448D-B90B-8B6B185BB1A0}" type="slidenum">
              <a:rPr lang="en-US" altLang="ja-JP" smtClean="0"/>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8028000" y="2016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endParaRPr lang="en-US" altLang="ja-JP"/>
          </a:p>
        </p:txBody>
      </p:sp>
      <p:sp>
        <p:nvSpPr>
          <p:cNvPr id="1046" name="Rectangle 22"/>
          <p:cNvSpPr>
            <a:spLocks noGrp="1" noChangeArrowheads="1"/>
          </p:cNvSpPr>
          <p:nvPr>
            <p:ph type="ftr" sz="quarter" idx="3"/>
          </p:nvPr>
        </p:nvSpPr>
        <p:spPr bwMode="auto">
          <a:xfrm>
            <a:off x="1655762" y="6647558"/>
            <a:ext cx="5832475" cy="237826"/>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100">
                <a:solidFill>
                  <a:schemeClr val="accent3"/>
                </a:solidFill>
              </a:defRPr>
            </a:lvl1pPr>
          </a:lstStyle>
          <a:p>
            <a:r>
              <a:rPr lang="ja-JP" altLang="en-US" dirty="0" smtClean="0"/>
              <a:t>特別研究発表会</a:t>
            </a:r>
            <a:endParaRPr lang="en-US" altLang="ja-JP" dirty="0"/>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F3E4426E-677C-4D9B-B3D8-E2C67464CA60}" type="slidenum">
              <a:rPr lang="en-US" altLang="ja-JP" smtClean="0"/>
              <a:pPr/>
              <a:t>‹#›</a:t>
            </a:fld>
            <a:endParaRPr lang="en-US" altLang="ja-JP"/>
          </a:p>
        </p:txBody>
      </p:sp>
    </p:spTree>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timing>
    <p:tnLst>
      <p:par>
        <p:cTn id="1" dur="indefinite" restart="never" nodeType="tmRoot"/>
      </p:par>
    </p:tnLst>
  </p:timing>
  <p:hf hd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bmp"/><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bmp"/><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7.bmp"/><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diagramData" Target="../diagrams/data3.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17" Type="http://schemas.microsoft.com/office/2007/relationships/diagramDrawing" Target="../diagrams/drawing3.xml"/><Relationship Id="rId2" Type="http://schemas.openxmlformats.org/officeDocument/2006/relationships/notesSlide" Target="../notesSlides/notesSlide5.xml"/><Relationship Id="rId16" Type="http://schemas.openxmlformats.org/officeDocument/2006/relationships/diagramColors" Target="../diagrams/colors3.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5" Type="http://schemas.openxmlformats.org/officeDocument/2006/relationships/diagramQuickStyle" Target="../diagrams/quickStyle3.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 Id="rId1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79512" y="1484313"/>
            <a:ext cx="8784976" cy="1470025"/>
          </a:xfrm>
        </p:spPr>
        <p:txBody>
          <a:bodyPr>
            <a:noAutofit/>
          </a:bodyPr>
          <a:lstStyle/>
          <a:p>
            <a:r>
              <a:rPr lang="en-US" altLang="ja-JP" sz="3700" dirty="0" smtClean="0"/>
              <a:t>API</a:t>
            </a:r>
            <a:r>
              <a:rPr lang="ja-JP" altLang="en-US" sz="3700" dirty="0"/>
              <a:t>呼び出し列の差分を利用</a:t>
            </a:r>
            <a:r>
              <a:rPr lang="ja-JP" altLang="en-US" sz="3700" dirty="0" smtClean="0"/>
              <a:t>した</a:t>
            </a:r>
            <a:r>
              <a:rPr lang="en-US" altLang="ja-JP" sz="3700" dirty="0" smtClean="0"/>
              <a:t/>
            </a:r>
            <a:br>
              <a:rPr lang="en-US" altLang="ja-JP" sz="3700" dirty="0" smtClean="0"/>
            </a:br>
            <a:r>
              <a:rPr lang="en-US" altLang="ja-JP" sz="3700" dirty="0" smtClean="0"/>
              <a:t>Android</a:t>
            </a:r>
            <a:r>
              <a:rPr lang="ja-JP" altLang="en-US" sz="3700" dirty="0"/>
              <a:t>アプリケーション比較ツールの</a:t>
            </a:r>
            <a:r>
              <a:rPr lang="ja-JP" altLang="en-US" sz="3700" dirty="0" smtClean="0"/>
              <a:t>試作</a:t>
            </a:r>
            <a:endParaRPr kumimoji="1" lang="ja-JP" altLang="en-US" sz="3700" dirty="0"/>
          </a:p>
        </p:txBody>
      </p:sp>
      <p:sp>
        <p:nvSpPr>
          <p:cNvPr id="3" name="サブタイトル 2"/>
          <p:cNvSpPr>
            <a:spLocks noGrp="1"/>
          </p:cNvSpPr>
          <p:nvPr>
            <p:ph type="subTitle" idx="1"/>
          </p:nvPr>
        </p:nvSpPr>
        <p:spPr/>
        <p:txBody>
          <a:bodyPr>
            <a:normAutofit/>
          </a:bodyPr>
          <a:lstStyle/>
          <a:p>
            <a:r>
              <a:rPr kumimoji="1" lang="ja-JP" altLang="en-US" sz="2800" dirty="0" smtClean="0"/>
              <a:t>井上研究室</a:t>
            </a:r>
            <a:endParaRPr kumimoji="1" lang="en-US" altLang="ja-JP" sz="2800" dirty="0" smtClean="0"/>
          </a:p>
          <a:p>
            <a:r>
              <a:rPr lang="ja-JP" altLang="en-US" sz="2800" dirty="0" smtClean="0"/>
              <a:t>神田　哲也</a:t>
            </a:r>
            <a:endParaRPr lang="en-US" altLang="ja-JP" sz="2800" dirty="0"/>
          </a:p>
        </p:txBody>
      </p:sp>
    </p:spTree>
    <p:extLst>
      <p:ext uri="{BB962C8B-B14F-4D97-AF65-F5344CB8AC3E}">
        <p14:creationId xmlns:p14="http://schemas.microsoft.com/office/powerpoint/2010/main" val="26844418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メモ 55"/>
          <p:cNvSpPr/>
          <p:nvPr/>
        </p:nvSpPr>
        <p:spPr>
          <a:xfrm>
            <a:off x="6228184" y="5705229"/>
            <a:ext cx="1148412" cy="637210"/>
          </a:xfrm>
          <a:prstGeom prst="foldedCorner">
            <a:avLst/>
          </a:prstGeom>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2800" baseline="-25000" dirty="0" smtClean="0">
                <a:solidFill>
                  <a:schemeClr val="tx1"/>
                </a:solidFill>
              </a:rPr>
              <a:t>B.m2()</a:t>
            </a:r>
          </a:p>
          <a:p>
            <a:pPr algn="ctr"/>
            <a:r>
              <a:rPr lang="en-US" altLang="ja-JP" sz="2800" baseline="-25000" dirty="0" smtClean="0">
                <a:solidFill>
                  <a:schemeClr val="tx1"/>
                </a:solidFill>
              </a:rPr>
              <a:t>C.m1()</a:t>
            </a:r>
          </a:p>
        </p:txBody>
      </p:sp>
      <p:sp>
        <p:nvSpPr>
          <p:cNvPr id="3" name="円柱 2"/>
          <p:cNvSpPr/>
          <p:nvPr/>
        </p:nvSpPr>
        <p:spPr>
          <a:xfrm>
            <a:off x="7668344" y="5301208"/>
            <a:ext cx="1334248" cy="1080120"/>
          </a:xfrm>
          <a:prstGeom prst="can">
            <a:avLst>
              <a:gd name="adj" fmla="val 19449"/>
            </a:avLst>
          </a:prstGeom>
        </p:spPr>
        <p:style>
          <a:lnRef idx="1">
            <a:schemeClr val="dk1"/>
          </a:lnRef>
          <a:fillRef idx="2">
            <a:schemeClr val="dk1"/>
          </a:fillRef>
          <a:effectRef idx="1">
            <a:schemeClr val="dk1"/>
          </a:effectRef>
          <a:fontRef idx="minor">
            <a:schemeClr val="dk1"/>
          </a:fontRef>
        </p:style>
        <p:txBody>
          <a:bodyPr rtlCol="0" anchor="t"/>
          <a:lstStyle/>
          <a:p>
            <a:pPr algn="ctr"/>
            <a:r>
              <a:rPr kumimoji="1" lang="ja-JP" altLang="en-US" sz="2000" dirty="0" smtClean="0"/>
              <a:t>事前知識</a:t>
            </a:r>
            <a:endParaRPr kumimoji="1" lang="ja-JP" altLang="en-US" sz="2000" dirty="0"/>
          </a:p>
        </p:txBody>
      </p:sp>
      <p:sp>
        <p:nvSpPr>
          <p:cNvPr id="6" name="テキスト ボックス 5"/>
          <p:cNvSpPr txBox="1"/>
          <p:nvPr/>
        </p:nvSpPr>
        <p:spPr>
          <a:xfrm>
            <a:off x="53459" y="4700232"/>
            <a:ext cx="1872208" cy="923330"/>
          </a:xfrm>
          <a:prstGeom prst="rect">
            <a:avLst/>
          </a:prstGeom>
          <a:noFill/>
        </p:spPr>
        <p:txBody>
          <a:bodyPr wrap="square" rtlCol="0">
            <a:spAutoFit/>
          </a:bodyPr>
          <a:lstStyle/>
          <a:p>
            <a:pPr algn="ctr"/>
            <a:r>
              <a:rPr kumimoji="1" lang="ja-JP" altLang="en-US" dirty="0" smtClean="0"/>
              <a:t>地図機能を持つ</a:t>
            </a:r>
            <a:r>
              <a:rPr kumimoji="1" lang="en-US" altLang="ja-JP" dirty="0" smtClean="0"/>
              <a:t/>
            </a:r>
            <a:br>
              <a:rPr kumimoji="1" lang="en-US" altLang="ja-JP" dirty="0" smtClean="0"/>
            </a:br>
            <a:r>
              <a:rPr kumimoji="1" lang="en-US" altLang="ja-JP" dirty="0" smtClean="0"/>
              <a:t>Android</a:t>
            </a:r>
            <a:br>
              <a:rPr kumimoji="1" lang="en-US" altLang="ja-JP" dirty="0" smtClean="0"/>
            </a:br>
            <a:r>
              <a:rPr kumimoji="1" lang="ja-JP" altLang="en-US" dirty="0" smtClean="0"/>
              <a:t>アプリケーション</a:t>
            </a:r>
            <a:endParaRPr kumimoji="1" lang="ja-JP" altLang="en-US" dirty="0"/>
          </a:p>
        </p:txBody>
      </p:sp>
      <p:sp>
        <p:nvSpPr>
          <p:cNvPr id="10" name="メモ 9"/>
          <p:cNvSpPr/>
          <p:nvPr/>
        </p:nvSpPr>
        <p:spPr>
          <a:xfrm>
            <a:off x="5371040" y="1868005"/>
            <a:ext cx="1162454" cy="985018"/>
          </a:xfrm>
          <a:prstGeom prst="foldedCorner">
            <a:avLst/>
          </a:prstGeom>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2800" baseline="-25000" dirty="0" smtClean="0">
                <a:solidFill>
                  <a:schemeClr val="tx1"/>
                </a:solidFill>
              </a:rPr>
              <a:t>A.m1()</a:t>
            </a:r>
          </a:p>
          <a:p>
            <a:pPr algn="ctr"/>
            <a:r>
              <a:rPr lang="en-US" altLang="ja-JP" sz="2800" baseline="-25000" dirty="0" smtClean="0">
                <a:solidFill>
                  <a:schemeClr val="tx1"/>
                </a:solidFill>
              </a:rPr>
              <a:t>B.m2()</a:t>
            </a:r>
            <a:endParaRPr lang="en-US" altLang="ja-JP" sz="2800" baseline="-25000" dirty="0">
              <a:solidFill>
                <a:schemeClr val="tx1"/>
              </a:solidFill>
            </a:endParaRPr>
          </a:p>
          <a:p>
            <a:pPr algn="ctr"/>
            <a:r>
              <a:rPr lang="en-US" altLang="ja-JP" sz="2800" baseline="-25000" dirty="0" smtClean="0">
                <a:solidFill>
                  <a:schemeClr val="tx1"/>
                </a:solidFill>
              </a:rPr>
              <a:t>C.m1()</a:t>
            </a:r>
          </a:p>
        </p:txBody>
      </p:sp>
      <p:sp>
        <p:nvSpPr>
          <p:cNvPr id="16" name="テキスト ボックス 15"/>
          <p:cNvSpPr txBox="1"/>
          <p:nvPr/>
        </p:nvSpPr>
        <p:spPr>
          <a:xfrm>
            <a:off x="5518881" y="1516443"/>
            <a:ext cx="1872207" cy="369332"/>
          </a:xfrm>
          <a:prstGeom prst="rect">
            <a:avLst/>
          </a:prstGeom>
          <a:noFill/>
        </p:spPr>
        <p:txBody>
          <a:bodyPr wrap="square" rtlCol="0">
            <a:spAutoFit/>
          </a:bodyPr>
          <a:lstStyle/>
          <a:p>
            <a:pPr algn="ctr"/>
            <a:r>
              <a:rPr lang="en-US" altLang="ja-JP" dirty="0" smtClean="0"/>
              <a:t>API</a:t>
            </a:r>
            <a:r>
              <a:rPr lang="ja-JP" altLang="en-US" dirty="0" smtClean="0"/>
              <a:t>呼び出し列</a:t>
            </a:r>
            <a:endParaRPr lang="ja-JP" altLang="en-US" dirty="0"/>
          </a:p>
        </p:txBody>
      </p:sp>
      <p:sp>
        <p:nvSpPr>
          <p:cNvPr id="17" name="メモ 16"/>
          <p:cNvSpPr/>
          <p:nvPr/>
        </p:nvSpPr>
        <p:spPr>
          <a:xfrm>
            <a:off x="6908760" y="1861117"/>
            <a:ext cx="1148412" cy="985019"/>
          </a:xfrm>
          <a:prstGeom prst="foldedCorner">
            <a:avLst/>
          </a:prstGeom>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2800" baseline="-25000" dirty="0" smtClean="0">
                <a:solidFill>
                  <a:schemeClr val="tx1"/>
                </a:solidFill>
              </a:rPr>
              <a:t>B.m2()</a:t>
            </a:r>
          </a:p>
          <a:p>
            <a:pPr algn="ctr"/>
            <a:r>
              <a:rPr lang="en-US" altLang="ja-JP" sz="2800" baseline="-25000" dirty="0" smtClean="0">
                <a:solidFill>
                  <a:schemeClr val="tx1"/>
                </a:solidFill>
              </a:rPr>
              <a:t>C.m1()</a:t>
            </a:r>
          </a:p>
          <a:p>
            <a:pPr algn="ctr"/>
            <a:r>
              <a:rPr lang="en-US" altLang="ja-JP" sz="2800" baseline="-25000" dirty="0" smtClean="0">
                <a:solidFill>
                  <a:schemeClr val="tx1"/>
                </a:solidFill>
              </a:rPr>
              <a:t>B.m3()</a:t>
            </a:r>
          </a:p>
        </p:txBody>
      </p:sp>
      <p:sp>
        <p:nvSpPr>
          <p:cNvPr id="2" name="対角する 2 つの角を切り取った四角形 1"/>
          <p:cNvSpPr/>
          <p:nvPr/>
        </p:nvSpPr>
        <p:spPr>
          <a:xfrm>
            <a:off x="4655757" y="3706205"/>
            <a:ext cx="1069614" cy="710922"/>
          </a:xfrm>
          <a:prstGeom prst="snip2DiagRect">
            <a:avLst/>
          </a:prstGeom>
          <a:ln>
            <a:solidFill>
              <a:schemeClr val="accent4"/>
            </a:solidFill>
          </a:ln>
        </p:spPr>
        <p:style>
          <a:lnRef idx="2">
            <a:schemeClr val="accent2"/>
          </a:lnRef>
          <a:fillRef idx="1">
            <a:schemeClr val="lt1"/>
          </a:fillRef>
          <a:effectRef idx="0">
            <a:schemeClr val="accent2"/>
          </a:effectRef>
          <a:fontRef idx="minor">
            <a:schemeClr val="dk1"/>
          </a:fontRef>
        </p:style>
        <p:txBody>
          <a:bodyPr rtlCol="0" anchor="ctr"/>
          <a:lstStyle/>
          <a:p>
            <a:pPr lvl="0" algn="ctr"/>
            <a:r>
              <a:rPr lang="en-US" altLang="ja-JP" sz="2800" baseline="-25000" dirty="0" smtClean="0">
                <a:solidFill>
                  <a:prstClr val="black"/>
                </a:solidFill>
              </a:rPr>
              <a:t>A.m1()</a:t>
            </a:r>
          </a:p>
          <a:p>
            <a:pPr lvl="0" algn="ctr"/>
            <a:r>
              <a:rPr lang="en-US" altLang="ja-JP" sz="2800" baseline="-25000" dirty="0" smtClean="0">
                <a:solidFill>
                  <a:prstClr val="black"/>
                </a:solidFill>
              </a:rPr>
              <a:t>B.m2()</a:t>
            </a:r>
            <a:endParaRPr lang="en-US" altLang="ja-JP" sz="2800" baseline="-25000" dirty="0">
              <a:solidFill>
                <a:prstClr val="black"/>
              </a:solidFill>
            </a:endParaRPr>
          </a:p>
          <a:p>
            <a:pPr algn="ctr"/>
            <a:endParaRPr kumimoji="1" lang="ja-JP" altLang="en-US" sz="1400" dirty="0"/>
          </a:p>
        </p:txBody>
      </p:sp>
      <p:sp>
        <p:nvSpPr>
          <p:cNvPr id="18" name="テキスト ボックス 17"/>
          <p:cNvSpPr txBox="1"/>
          <p:nvPr/>
        </p:nvSpPr>
        <p:spPr>
          <a:xfrm>
            <a:off x="4245450" y="3089125"/>
            <a:ext cx="1789327" cy="646331"/>
          </a:xfrm>
          <a:prstGeom prst="rect">
            <a:avLst/>
          </a:prstGeom>
          <a:noFill/>
        </p:spPr>
        <p:txBody>
          <a:bodyPr wrap="square" rtlCol="0">
            <a:spAutoFit/>
          </a:bodyPr>
          <a:lstStyle/>
          <a:p>
            <a:pPr algn="ctr"/>
            <a:r>
              <a:rPr lang="ja-JP" altLang="en-US" dirty="0"/>
              <a:t>共通</a:t>
            </a:r>
            <a:r>
              <a:rPr lang="ja-JP" altLang="en-US" dirty="0" smtClean="0"/>
              <a:t>する</a:t>
            </a:r>
            <a:r>
              <a:rPr lang="en-US" altLang="ja-JP" dirty="0" smtClean="0"/>
              <a:t>API</a:t>
            </a:r>
            <a:br>
              <a:rPr lang="en-US" altLang="ja-JP" dirty="0" smtClean="0"/>
            </a:br>
            <a:r>
              <a:rPr lang="ja-JP" altLang="en-US" dirty="0" smtClean="0"/>
              <a:t>呼び出し列</a:t>
            </a:r>
            <a:r>
              <a:rPr lang="en-US" altLang="ja-JP" dirty="0" smtClean="0"/>
              <a:t>1</a:t>
            </a:r>
            <a:endParaRPr lang="ja-JP" altLang="en-US" baseline="-25000" dirty="0"/>
          </a:p>
        </p:txBody>
      </p:sp>
      <p:sp>
        <p:nvSpPr>
          <p:cNvPr id="29" name="メモ 28"/>
          <p:cNvSpPr/>
          <p:nvPr/>
        </p:nvSpPr>
        <p:spPr>
          <a:xfrm>
            <a:off x="3803750" y="1868005"/>
            <a:ext cx="1162454" cy="985018"/>
          </a:xfrm>
          <a:prstGeom prst="foldedCorner">
            <a:avLst/>
          </a:prstGeom>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2800" baseline="-25000" dirty="0" smtClean="0">
                <a:solidFill>
                  <a:schemeClr val="tx1"/>
                </a:solidFill>
              </a:rPr>
              <a:t>A.m1()</a:t>
            </a:r>
          </a:p>
          <a:p>
            <a:pPr algn="ctr"/>
            <a:r>
              <a:rPr lang="en-US" altLang="ja-JP" sz="2800" baseline="-25000" dirty="0" smtClean="0">
                <a:solidFill>
                  <a:schemeClr val="tx1"/>
                </a:solidFill>
              </a:rPr>
              <a:t>B.m2()</a:t>
            </a:r>
            <a:endParaRPr lang="en-US" altLang="ja-JP" sz="2800" baseline="-25000" dirty="0">
              <a:solidFill>
                <a:schemeClr val="tx1"/>
              </a:solidFill>
            </a:endParaRPr>
          </a:p>
          <a:p>
            <a:pPr algn="ctr"/>
            <a:r>
              <a:rPr lang="en-US" altLang="ja-JP" sz="2800" baseline="-25000" dirty="0" smtClean="0">
                <a:solidFill>
                  <a:schemeClr val="tx1"/>
                </a:solidFill>
              </a:rPr>
              <a:t>D.m4()</a:t>
            </a:r>
          </a:p>
        </p:txBody>
      </p:sp>
      <p:sp>
        <p:nvSpPr>
          <p:cNvPr id="31" name="対角する 2 つの角を切り取った四角形 30"/>
          <p:cNvSpPr/>
          <p:nvPr/>
        </p:nvSpPr>
        <p:spPr>
          <a:xfrm>
            <a:off x="6269984" y="3706205"/>
            <a:ext cx="1050436" cy="710922"/>
          </a:xfrm>
          <a:prstGeom prst="snip2DiagRect">
            <a:avLst/>
          </a:prstGeom>
          <a:ln>
            <a:solidFill>
              <a:schemeClr val="accent4"/>
            </a:solidFill>
          </a:ln>
        </p:spPr>
        <p:style>
          <a:lnRef idx="2">
            <a:schemeClr val="accent2"/>
          </a:lnRef>
          <a:fillRef idx="1">
            <a:schemeClr val="lt1"/>
          </a:fillRef>
          <a:effectRef idx="0">
            <a:schemeClr val="accent2"/>
          </a:effectRef>
          <a:fontRef idx="minor">
            <a:schemeClr val="dk1"/>
          </a:fontRef>
        </p:style>
        <p:txBody>
          <a:bodyPr rtlCol="0" anchor="ctr"/>
          <a:lstStyle/>
          <a:p>
            <a:pPr lvl="0" algn="ctr"/>
            <a:r>
              <a:rPr lang="en-US" altLang="ja-JP" sz="2800" baseline="-25000" dirty="0" smtClean="0">
                <a:solidFill>
                  <a:prstClr val="black"/>
                </a:solidFill>
              </a:rPr>
              <a:t>B.m2()</a:t>
            </a:r>
            <a:endParaRPr lang="en-US" altLang="ja-JP" sz="2800" baseline="-25000" dirty="0">
              <a:solidFill>
                <a:prstClr val="black"/>
              </a:solidFill>
            </a:endParaRPr>
          </a:p>
          <a:p>
            <a:pPr lvl="0" algn="ctr"/>
            <a:r>
              <a:rPr lang="en-US" altLang="ja-JP" sz="2800" baseline="-25000" dirty="0" smtClean="0">
                <a:solidFill>
                  <a:prstClr val="black"/>
                </a:solidFill>
              </a:rPr>
              <a:t>C.m1()</a:t>
            </a:r>
            <a:endParaRPr lang="en-US" altLang="ja-JP" sz="2800" baseline="-25000" dirty="0">
              <a:solidFill>
                <a:prstClr val="black"/>
              </a:solidFill>
            </a:endParaRPr>
          </a:p>
          <a:p>
            <a:pPr algn="ctr"/>
            <a:endParaRPr kumimoji="1" lang="ja-JP" altLang="en-US" sz="1400" dirty="0"/>
          </a:p>
        </p:txBody>
      </p:sp>
      <p:sp>
        <p:nvSpPr>
          <p:cNvPr id="32" name="テキスト ボックス 31"/>
          <p:cNvSpPr txBox="1"/>
          <p:nvPr/>
        </p:nvSpPr>
        <p:spPr>
          <a:xfrm>
            <a:off x="5808042" y="3089125"/>
            <a:ext cx="1894206" cy="646331"/>
          </a:xfrm>
          <a:prstGeom prst="rect">
            <a:avLst/>
          </a:prstGeom>
          <a:noFill/>
        </p:spPr>
        <p:txBody>
          <a:bodyPr wrap="square" rtlCol="0">
            <a:spAutoFit/>
          </a:bodyPr>
          <a:lstStyle/>
          <a:p>
            <a:pPr algn="ctr"/>
            <a:r>
              <a:rPr lang="ja-JP" altLang="en-US" dirty="0"/>
              <a:t>共通</a:t>
            </a:r>
            <a:r>
              <a:rPr lang="ja-JP" altLang="en-US" dirty="0" smtClean="0"/>
              <a:t>する</a:t>
            </a:r>
            <a:r>
              <a:rPr lang="en-US" altLang="ja-JP" dirty="0" smtClean="0"/>
              <a:t>API</a:t>
            </a:r>
            <a:br>
              <a:rPr lang="en-US" altLang="ja-JP" dirty="0" smtClean="0"/>
            </a:br>
            <a:r>
              <a:rPr lang="ja-JP" altLang="en-US" dirty="0" smtClean="0"/>
              <a:t>呼び出し列</a:t>
            </a:r>
            <a:r>
              <a:rPr lang="en-US" altLang="ja-JP" dirty="0" smtClean="0"/>
              <a:t>2</a:t>
            </a:r>
            <a:endParaRPr kumimoji="1" lang="ja-JP" altLang="en-US" dirty="0"/>
          </a:p>
        </p:txBody>
      </p:sp>
      <p:sp>
        <p:nvSpPr>
          <p:cNvPr id="24" name="直方体 23"/>
          <p:cNvSpPr/>
          <p:nvPr/>
        </p:nvSpPr>
        <p:spPr>
          <a:xfrm>
            <a:off x="267822" y="1616721"/>
            <a:ext cx="721745" cy="710922"/>
          </a:xfrm>
          <a:prstGeom prst="cube">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en-US" altLang="ja-JP" sz="2000" dirty="0" smtClean="0"/>
              <a:t>X</a:t>
            </a:r>
            <a:r>
              <a:rPr kumimoji="1" lang="en-US" altLang="ja-JP" sz="2000" baseline="-25000" dirty="0" smtClean="0"/>
              <a:t>1</a:t>
            </a:r>
            <a:endParaRPr kumimoji="1" lang="ja-JP" altLang="en-US" sz="2000" baseline="-25000" dirty="0"/>
          </a:p>
        </p:txBody>
      </p:sp>
      <p:sp>
        <p:nvSpPr>
          <p:cNvPr id="28" name="直方体 27"/>
          <p:cNvSpPr/>
          <p:nvPr/>
        </p:nvSpPr>
        <p:spPr>
          <a:xfrm>
            <a:off x="267820" y="2480816"/>
            <a:ext cx="721745" cy="710922"/>
          </a:xfrm>
          <a:prstGeom prst="cube">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en-US" altLang="ja-JP" sz="2000" dirty="0" smtClean="0"/>
              <a:t>X</a:t>
            </a:r>
            <a:r>
              <a:rPr kumimoji="1" lang="en-US" altLang="ja-JP" sz="2000" baseline="-25000" dirty="0" smtClean="0"/>
              <a:t>2</a:t>
            </a:r>
            <a:endParaRPr kumimoji="1" lang="ja-JP" altLang="en-US" sz="2000" baseline="-25000" dirty="0"/>
          </a:p>
        </p:txBody>
      </p:sp>
      <p:sp>
        <p:nvSpPr>
          <p:cNvPr id="33" name="角丸四角形 32"/>
          <p:cNvSpPr/>
          <p:nvPr/>
        </p:nvSpPr>
        <p:spPr>
          <a:xfrm>
            <a:off x="179512" y="1530794"/>
            <a:ext cx="936104" cy="3116663"/>
          </a:xfrm>
          <a:prstGeom prst="roundRect">
            <a:avLst/>
          </a:prstGeom>
          <a:noFill/>
        </p:spPr>
        <p:style>
          <a:lnRef idx="2">
            <a:schemeClr val="dk1"/>
          </a:lnRef>
          <a:fillRef idx="1">
            <a:schemeClr val="lt1"/>
          </a:fillRef>
          <a:effectRef idx="0">
            <a:schemeClr val="dk1"/>
          </a:effectRef>
          <a:fontRef idx="minor">
            <a:schemeClr val="dk1"/>
          </a:fontRef>
        </p:style>
        <p:txBody>
          <a:bodyPr vert="vert" rtlCol="0" anchor="ctr"/>
          <a:lstStyle/>
          <a:p>
            <a:pPr algn="r"/>
            <a:r>
              <a:rPr kumimoji="1" lang="en-US" altLang="ja-JP" sz="3600" dirty="0" smtClean="0"/>
              <a:t>…</a:t>
            </a:r>
            <a:endParaRPr kumimoji="1" lang="ja-JP" altLang="en-US" sz="3600" dirty="0"/>
          </a:p>
        </p:txBody>
      </p:sp>
      <p:sp>
        <p:nvSpPr>
          <p:cNvPr id="35" name="直方体 34"/>
          <p:cNvSpPr/>
          <p:nvPr/>
        </p:nvSpPr>
        <p:spPr>
          <a:xfrm>
            <a:off x="267818" y="3351933"/>
            <a:ext cx="721745" cy="710922"/>
          </a:xfrm>
          <a:prstGeom prst="cube">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en-US" altLang="ja-JP" sz="2000" dirty="0" smtClean="0"/>
              <a:t>X</a:t>
            </a:r>
            <a:r>
              <a:rPr kumimoji="1" lang="en-US" altLang="ja-JP" sz="2000" baseline="-25000" dirty="0" smtClean="0"/>
              <a:t>3</a:t>
            </a:r>
            <a:endParaRPr kumimoji="1" lang="ja-JP" altLang="en-US" sz="2000" baseline="-25000" dirty="0"/>
          </a:p>
        </p:txBody>
      </p:sp>
      <p:sp>
        <p:nvSpPr>
          <p:cNvPr id="37" name="下矢印 36"/>
          <p:cNvSpPr/>
          <p:nvPr/>
        </p:nvSpPr>
        <p:spPr>
          <a:xfrm rot="16200000">
            <a:off x="3295008" y="2139103"/>
            <a:ext cx="473779" cy="442824"/>
          </a:xfrm>
          <a:prstGeom prst="downArrow">
            <a:avLst>
              <a:gd name="adj1" fmla="val 31663"/>
              <a:gd name="adj2" fmla="val 50000"/>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sz="1400" dirty="0"/>
          </a:p>
        </p:txBody>
      </p:sp>
      <p:sp>
        <p:nvSpPr>
          <p:cNvPr id="44" name="下矢印 43"/>
          <p:cNvSpPr/>
          <p:nvPr/>
        </p:nvSpPr>
        <p:spPr>
          <a:xfrm rot="16200000">
            <a:off x="1100139" y="2106230"/>
            <a:ext cx="473779" cy="442824"/>
          </a:xfrm>
          <a:prstGeom prst="downArrow">
            <a:avLst>
              <a:gd name="adj1" fmla="val 31663"/>
              <a:gd name="adj2" fmla="val 50000"/>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sz="1400" dirty="0"/>
          </a:p>
        </p:txBody>
      </p:sp>
      <p:sp>
        <p:nvSpPr>
          <p:cNvPr id="45" name="円/楕円 44"/>
          <p:cNvSpPr/>
          <p:nvPr/>
        </p:nvSpPr>
        <p:spPr>
          <a:xfrm>
            <a:off x="3803750" y="1919173"/>
            <a:ext cx="1162454" cy="583691"/>
          </a:xfrm>
          <a:prstGeom prst="ellipse">
            <a:avLst/>
          </a:prstGeom>
          <a:no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円/楕円 49"/>
          <p:cNvSpPr/>
          <p:nvPr/>
        </p:nvSpPr>
        <p:spPr>
          <a:xfrm>
            <a:off x="5408336" y="2222044"/>
            <a:ext cx="1119996" cy="561642"/>
          </a:xfrm>
          <a:prstGeom prst="ellipse">
            <a:avLst/>
          </a:prstGeom>
          <a:noFill/>
          <a:ln>
            <a:solidFill>
              <a:schemeClr val="accent6"/>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p>
        </p:txBody>
      </p:sp>
      <p:sp>
        <p:nvSpPr>
          <p:cNvPr id="48" name="円/楕円 47"/>
          <p:cNvSpPr/>
          <p:nvPr/>
        </p:nvSpPr>
        <p:spPr>
          <a:xfrm>
            <a:off x="5408336" y="1931254"/>
            <a:ext cx="1119996" cy="561642"/>
          </a:xfrm>
          <a:prstGeom prst="ellipse">
            <a:avLst/>
          </a:prstGeom>
          <a:no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円/楕円 48"/>
          <p:cNvSpPr/>
          <p:nvPr/>
        </p:nvSpPr>
        <p:spPr>
          <a:xfrm>
            <a:off x="6908760" y="1919174"/>
            <a:ext cx="1148412" cy="561642"/>
          </a:xfrm>
          <a:prstGeom prst="ellipse">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4" name="直線コネクタ 13"/>
          <p:cNvCxnSpPr>
            <a:stCxn id="45" idx="6"/>
            <a:endCxn id="48" idx="2"/>
          </p:cNvCxnSpPr>
          <p:nvPr/>
        </p:nvCxnSpPr>
        <p:spPr>
          <a:xfrm>
            <a:off x="4966204" y="2211019"/>
            <a:ext cx="442132" cy="1056"/>
          </a:xfrm>
          <a:prstGeom prst="line">
            <a:avLst/>
          </a:prstGeom>
          <a:ln w="28575">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a:stCxn id="50" idx="6"/>
            <a:endCxn id="49" idx="2"/>
          </p:cNvCxnSpPr>
          <p:nvPr/>
        </p:nvCxnSpPr>
        <p:spPr>
          <a:xfrm flipV="1">
            <a:off x="6528332" y="2199995"/>
            <a:ext cx="380428" cy="30287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sp>
        <p:nvSpPr>
          <p:cNvPr id="52" name="下矢印 51"/>
          <p:cNvSpPr/>
          <p:nvPr/>
        </p:nvSpPr>
        <p:spPr>
          <a:xfrm>
            <a:off x="6549911" y="2360515"/>
            <a:ext cx="410469" cy="728610"/>
          </a:xfrm>
          <a:prstGeom prst="downArrow">
            <a:avLst>
              <a:gd name="adj1" fmla="val 31663"/>
              <a:gd name="adj2" fmla="val 50000"/>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sz="1400" dirty="0"/>
          </a:p>
        </p:txBody>
      </p:sp>
      <p:sp>
        <p:nvSpPr>
          <p:cNvPr id="5" name="フッター プレースホルダー 4"/>
          <p:cNvSpPr>
            <a:spLocks noGrp="1"/>
          </p:cNvSpPr>
          <p:nvPr>
            <p:ph type="ftr" sz="quarter" idx="11"/>
          </p:nvPr>
        </p:nvSpPr>
        <p:spPr/>
        <p:txBody>
          <a:bodyPr/>
          <a:lstStyle/>
          <a:p>
            <a:r>
              <a:rPr lang="ja-JP" altLang="en-US" smtClean="0"/>
              <a:t>特別研究発表会</a:t>
            </a:r>
            <a:endParaRPr lang="en-US" altLang="ja-JP"/>
          </a:p>
        </p:txBody>
      </p:sp>
      <p:sp>
        <p:nvSpPr>
          <p:cNvPr id="7" name="スライド番号プレースホルダー 6"/>
          <p:cNvSpPr>
            <a:spLocks noGrp="1"/>
          </p:cNvSpPr>
          <p:nvPr>
            <p:ph type="sldNum" sz="quarter" idx="12"/>
          </p:nvPr>
        </p:nvSpPr>
        <p:spPr/>
        <p:txBody>
          <a:bodyPr/>
          <a:lstStyle/>
          <a:p>
            <a:fld id="{EBFBAED3-810C-4C82-BE0C-1B2DEBF36A5C}" type="slidenum">
              <a:rPr lang="en-US" altLang="ja-JP" smtClean="0"/>
              <a:pPr/>
              <a:t>10</a:t>
            </a:fld>
            <a:endParaRPr lang="en-US" altLang="ja-JP"/>
          </a:p>
        </p:txBody>
      </p:sp>
      <p:sp>
        <p:nvSpPr>
          <p:cNvPr id="42" name="角丸四角形 41"/>
          <p:cNvSpPr/>
          <p:nvPr/>
        </p:nvSpPr>
        <p:spPr>
          <a:xfrm>
            <a:off x="1545290" y="2019184"/>
            <a:ext cx="1691848" cy="1037067"/>
          </a:xfrm>
          <a:prstGeom prst="roundRect">
            <a:avLst>
              <a:gd name="adj" fmla="val 35603"/>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altLang="ja-JP" sz="2000" dirty="0" smtClean="0"/>
              <a:t>API</a:t>
            </a:r>
            <a:br>
              <a:rPr lang="en-US" altLang="ja-JP" sz="2000" dirty="0" smtClean="0"/>
            </a:br>
            <a:r>
              <a:rPr lang="ja-JP" altLang="en-US" sz="2000" dirty="0" smtClean="0"/>
              <a:t>呼び出し列</a:t>
            </a:r>
            <a:r>
              <a:rPr lang="en-US" altLang="ja-JP" sz="2000" dirty="0" smtClean="0"/>
              <a:t/>
            </a:r>
            <a:br>
              <a:rPr lang="en-US" altLang="ja-JP" sz="2000" dirty="0" smtClean="0"/>
            </a:br>
            <a:r>
              <a:rPr lang="ja-JP" altLang="en-US" sz="2000" dirty="0" smtClean="0"/>
              <a:t>抽出</a:t>
            </a:r>
            <a:endParaRPr lang="ja-JP" altLang="en-US" sz="2000" dirty="0"/>
          </a:p>
        </p:txBody>
      </p:sp>
      <p:sp>
        <p:nvSpPr>
          <p:cNvPr id="4" name="タイトル 3"/>
          <p:cNvSpPr>
            <a:spLocks noGrp="1"/>
          </p:cNvSpPr>
          <p:nvPr>
            <p:ph type="title" idx="4294967295"/>
          </p:nvPr>
        </p:nvSpPr>
        <p:spPr/>
        <p:txBody>
          <a:bodyPr/>
          <a:lstStyle/>
          <a:p>
            <a:r>
              <a:rPr kumimoji="1" lang="ja-JP" altLang="en-US" dirty="0" smtClean="0"/>
              <a:t>事前知識作成の概要</a:t>
            </a:r>
            <a:endParaRPr kumimoji="1" lang="ja-JP" altLang="en-US" dirty="0"/>
          </a:p>
        </p:txBody>
      </p:sp>
      <p:sp>
        <p:nvSpPr>
          <p:cNvPr id="36" name="角丸四角形 35"/>
          <p:cNvSpPr/>
          <p:nvPr/>
        </p:nvSpPr>
        <p:spPr>
          <a:xfrm>
            <a:off x="4178662" y="4861889"/>
            <a:ext cx="1743286" cy="441047"/>
          </a:xfrm>
          <a:prstGeom prst="roundRect">
            <a:avLst>
              <a:gd name="adj" fmla="val 35603"/>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sz="2000" dirty="0" smtClean="0"/>
              <a:t>フィルタリング</a:t>
            </a:r>
            <a:endParaRPr lang="ja-JP" altLang="en-US" sz="2000" dirty="0"/>
          </a:p>
        </p:txBody>
      </p:sp>
      <p:sp>
        <p:nvSpPr>
          <p:cNvPr id="38" name="下矢印 37"/>
          <p:cNvSpPr/>
          <p:nvPr/>
        </p:nvSpPr>
        <p:spPr>
          <a:xfrm>
            <a:off x="4925699" y="5346257"/>
            <a:ext cx="461852" cy="277305"/>
          </a:xfrm>
          <a:prstGeom prst="downArrow">
            <a:avLst>
              <a:gd name="adj1" fmla="val 31663"/>
              <a:gd name="adj2" fmla="val 50000"/>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sz="1400" dirty="0"/>
          </a:p>
        </p:txBody>
      </p:sp>
      <p:sp>
        <p:nvSpPr>
          <p:cNvPr id="39" name="角丸四角形 38"/>
          <p:cNvSpPr/>
          <p:nvPr/>
        </p:nvSpPr>
        <p:spPr>
          <a:xfrm>
            <a:off x="6038931" y="4860161"/>
            <a:ext cx="1743286" cy="441047"/>
          </a:xfrm>
          <a:prstGeom prst="roundRect">
            <a:avLst>
              <a:gd name="adj" fmla="val 35603"/>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sz="2000" dirty="0" smtClean="0"/>
              <a:t>フィルタリング</a:t>
            </a:r>
            <a:endParaRPr lang="ja-JP" altLang="en-US" sz="2000" dirty="0"/>
          </a:p>
        </p:txBody>
      </p:sp>
      <p:sp>
        <p:nvSpPr>
          <p:cNvPr id="26" name="下矢印 25"/>
          <p:cNvSpPr/>
          <p:nvPr/>
        </p:nvSpPr>
        <p:spPr>
          <a:xfrm>
            <a:off x="4909188" y="4511303"/>
            <a:ext cx="461852" cy="285849"/>
          </a:xfrm>
          <a:prstGeom prst="downArrow">
            <a:avLst>
              <a:gd name="adj1" fmla="val 31663"/>
              <a:gd name="adj2" fmla="val 50000"/>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sz="1400" dirty="0"/>
          </a:p>
        </p:txBody>
      </p:sp>
      <p:sp>
        <p:nvSpPr>
          <p:cNvPr id="40" name="下矢印 39"/>
          <p:cNvSpPr/>
          <p:nvPr/>
        </p:nvSpPr>
        <p:spPr>
          <a:xfrm>
            <a:off x="6508099" y="4513079"/>
            <a:ext cx="461852" cy="285849"/>
          </a:xfrm>
          <a:prstGeom prst="downArrow">
            <a:avLst>
              <a:gd name="adj1" fmla="val 31663"/>
              <a:gd name="adj2" fmla="val 50000"/>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sz="1400" dirty="0"/>
          </a:p>
        </p:txBody>
      </p:sp>
      <p:sp>
        <p:nvSpPr>
          <p:cNvPr id="51" name="下矢印 50"/>
          <p:cNvSpPr/>
          <p:nvPr/>
        </p:nvSpPr>
        <p:spPr>
          <a:xfrm>
            <a:off x="4934878" y="2327642"/>
            <a:ext cx="410469" cy="728610"/>
          </a:xfrm>
          <a:prstGeom prst="downArrow">
            <a:avLst>
              <a:gd name="adj1" fmla="val 31663"/>
              <a:gd name="adj2" fmla="val 50000"/>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sz="1400" dirty="0"/>
          </a:p>
        </p:txBody>
      </p:sp>
      <p:sp>
        <p:nvSpPr>
          <p:cNvPr id="53" name="対角する 2 つの角を切り取った四角形 52"/>
          <p:cNvSpPr/>
          <p:nvPr/>
        </p:nvSpPr>
        <p:spPr>
          <a:xfrm>
            <a:off x="4621818" y="5668374"/>
            <a:ext cx="1069614" cy="710922"/>
          </a:xfrm>
          <a:prstGeom prst="snip2DiagRect">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lgn="ctr"/>
            <a:r>
              <a:rPr lang="en-US" altLang="ja-JP" sz="2800" baseline="-25000" dirty="0" smtClean="0">
                <a:solidFill>
                  <a:schemeClr val="bg1">
                    <a:lumMod val="65000"/>
                  </a:schemeClr>
                </a:solidFill>
              </a:rPr>
              <a:t>A.m1()</a:t>
            </a:r>
          </a:p>
          <a:p>
            <a:pPr lvl="0" algn="ctr"/>
            <a:r>
              <a:rPr lang="en-US" altLang="ja-JP" sz="2800" baseline="-25000" dirty="0" smtClean="0">
                <a:solidFill>
                  <a:schemeClr val="bg1">
                    <a:lumMod val="65000"/>
                  </a:schemeClr>
                </a:solidFill>
              </a:rPr>
              <a:t>B.m2()</a:t>
            </a:r>
            <a:endParaRPr lang="en-US" altLang="ja-JP" sz="2800" baseline="-25000" dirty="0">
              <a:solidFill>
                <a:schemeClr val="bg1">
                  <a:lumMod val="65000"/>
                </a:schemeClr>
              </a:solidFill>
            </a:endParaRPr>
          </a:p>
          <a:p>
            <a:pPr algn="ctr"/>
            <a:endParaRPr kumimoji="1" lang="ja-JP" altLang="en-US" sz="1400" dirty="0">
              <a:solidFill>
                <a:schemeClr val="bg1">
                  <a:lumMod val="65000"/>
                </a:schemeClr>
              </a:solidFill>
            </a:endParaRPr>
          </a:p>
        </p:txBody>
      </p:sp>
      <p:sp>
        <p:nvSpPr>
          <p:cNvPr id="47" name="角丸四角形 46"/>
          <p:cNvSpPr/>
          <p:nvPr/>
        </p:nvSpPr>
        <p:spPr>
          <a:xfrm>
            <a:off x="7778456" y="5877272"/>
            <a:ext cx="1099235" cy="441047"/>
          </a:xfrm>
          <a:prstGeom prst="roundRect">
            <a:avLst>
              <a:gd name="adj" fmla="val 35603"/>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sz="2400" dirty="0" smtClean="0"/>
              <a:t>登録</a:t>
            </a:r>
            <a:endParaRPr lang="ja-JP" altLang="en-US" sz="2400" dirty="0"/>
          </a:p>
        </p:txBody>
      </p:sp>
      <p:sp>
        <p:nvSpPr>
          <p:cNvPr id="46" name="角丸四角形 45"/>
          <p:cNvSpPr/>
          <p:nvPr/>
        </p:nvSpPr>
        <p:spPr>
          <a:xfrm>
            <a:off x="3846512" y="5938248"/>
            <a:ext cx="1099235" cy="441047"/>
          </a:xfrm>
          <a:prstGeom prst="roundRect">
            <a:avLst>
              <a:gd name="adj" fmla="val 35603"/>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sz="2400" dirty="0" smtClean="0"/>
              <a:t>除去</a:t>
            </a:r>
            <a:endParaRPr lang="ja-JP" altLang="en-US" sz="2400" dirty="0"/>
          </a:p>
        </p:txBody>
      </p:sp>
      <p:sp>
        <p:nvSpPr>
          <p:cNvPr id="55" name="正方形/長方形 54"/>
          <p:cNvSpPr/>
          <p:nvPr/>
        </p:nvSpPr>
        <p:spPr>
          <a:xfrm>
            <a:off x="5877167" y="5522595"/>
            <a:ext cx="928307" cy="371233"/>
          </a:xfrm>
          <a:prstGeom prst="rect">
            <a:avLst/>
          </a:prstGeom>
          <a:ln>
            <a:solidFill>
              <a:schemeClr val="accent2"/>
            </a:solidFill>
          </a:ln>
        </p:spPr>
        <p:style>
          <a:lnRef idx="2">
            <a:schemeClr val="accent3"/>
          </a:lnRef>
          <a:fillRef idx="1">
            <a:schemeClr val="lt1"/>
          </a:fillRef>
          <a:effectRef idx="0">
            <a:schemeClr val="accent3"/>
          </a:effectRef>
          <a:fontRef idx="minor">
            <a:schemeClr val="dk1"/>
          </a:fontRef>
        </p:style>
        <p:txBody>
          <a:bodyPr rtlCol="0" anchor="t" anchorCtr="0"/>
          <a:lstStyle/>
          <a:p>
            <a:r>
              <a:rPr lang="ja-JP" altLang="en-US" dirty="0"/>
              <a:t>地図</a:t>
            </a:r>
            <a:r>
              <a:rPr lang="en-US" altLang="ja-JP" dirty="0" smtClean="0"/>
              <a:t>2</a:t>
            </a:r>
          </a:p>
        </p:txBody>
      </p:sp>
      <p:sp>
        <p:nvSpPr>
          <p:cNvPr id="58" name="下矢印 57"/>
          <p:cNvSpPr/>
          <p:nvPr/>
        </p:nvSpPr>
        <p:spPr>
          <a:xfrm rot="16200000">
            <a:off x="7326793" y="5940695"/>
            <a:ext cx="431144" cy="324105"/>
          </a:xfrm>
          <a:prstGeom prst="downArrow">
            <a:avLst>
              <a:gd name="adj1" fmla="val 31663"/>
              <a:gd name="adj2" fmla="val 50000"/>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sz="1400" dirty="0"/>
          </a:p>
        </p:txBody>
      </p:sp>
      <p:sp>
        <p:nvSpPr>
          <p:cNvPr id="41" name="下矢印 40"/>
          <p:cNvSpPr/>
          <p:nvPr/>
        </p:nvSpPr>
        <p:spPr>
          <a:xfrm>
            <a:off x="6518176" y="5368662"/>
            <a:ext cx="461852" cy="277305"/>
          </a:xfrm>
          <a:prstGeom prst="downArrow">
            <a:avLst>
              <a:gd name="adj1" fmla="val 31663"/>
              <a:gd name="adj2" fmla="val 50000"/>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sz="1400" dirty="0"/>
          </a:p>
        </p:txBody>
      </p:sp>
    </p:spTree>
    <p:extLst>
      <p:ext uri="{BB962C8B-B14F-4D97-AF65-F5344CB8AC3E}">
        <p14:creationId xmlns:p14="http://schemas.microsoft.com/office/powerpoint/2010/main" val="19517259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ツールの概要（</a:t>
            </a:r>
            <a:r>
              <a:rPr kumimoji="1" lang="en-US" altLang="ja-JP" dirty="0" smtClean="0"/>
              <a:t>1/2</a:t>
            </a:r>
            <a:r>
              <a:rPr kumimoji="1" lang="ja-JP" altLang="en-US" dirty="0" smtClean="0"/>
              <a:t>）</a:t>
            </a:r>
            <a:r>
              <a:rPr kumimoji="1" lang="en-US" altLang="ja-JP" dirty="0" smtClean="0"/>
              <a:t>:</a:t>
            </a:r>
            <a:r>
              <a:rPr kumimoji="1" lang="ja-JP" altLang="en-US" dirty="0" smtClean="0"/>
              <a:t>起動画面</a:t>
            </a:r>
            <a:endParaRPr kumimoji="1" lang="ja-JP" altLang="en-US" dirty="0"/>
          </a:p>
        </p:txBody>
      </p:sp>
      <p:pic>
        <p:nvPicPr>
          <p:cNvPr id="6" name="コンテンツ プレースホルダー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17220" y="2492896"/>
            <a:ext cx="7909560" cy="2434590"/>
          </a:xfrm>
        </p:spPr>
      </p:pic>
      <p:sp>
        <p:nvSpPr>
          <p:cNvPr id="5" name="スライド番号プレースホルダー 4"/>
          <p:cNvSpPr>
            <a:spLocks noGrp="1"/>
          </p:cNvSpPr>
          <p:nvPr>
            <p:ph type="sldNum" sz="quarter" idx="12"/>
          </p:nvPr>
        </p:nvSpPr>
        <p:spPr/>
        <p:txBody>
          <a:bodyPr/>
          <a:lstStyle/>
          <a:p>
            <a:fld id="{23EC098B-8BF5-4112-8D8F-78CF84E4D63E}" type="slidenum">
              <a:rPr lang="en-US" altLang="ja-JP" smtClean="0"/>
              <a:pPr/>
              <a:t>11</a:t>
            </a:fld>
            <a:endParaRPr lang="en-US" altLang="ja-JP"/>
          </a:p>
        </p:txBody>
      </p:sp>
      <p:sp>
        <p:nvSpPr>
          <p:cNvPr id="7" name="テキスト ボックス 6"/>
          <p:cNvSpPr txBox="1"/>
          <p:nvPr/>
        </p:nvSpPr>
        <p:spPr>
          <a:xfrm>
            <a:off x="4495233" y="4042876"/>
            <a:ext cx="2520280" cy="369332"/>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ja-JP" altLang="en-US" dirty="0"/>
              <a:t>比較</a:t>
            </a:r>
            <a:r>
              <a:rPr lang="ja-JP" altLang="en-US" dirty="0" smtClean="0"/>
              <a:t>対象を選択</a:t>
            </a:r>
            <a:endParaRPr kumimoji="1" lang="ja-JP" altLang="en-US" dirty="0"/>
          </a:p>
        </p:txBody>
      </p:sp>
      <p:sp>
        <p:nvSpPr>
          <p:cNvPr id="8" name="フッター プレースホルダー 7"/>
          <p:cNvSpPr>
            <a:spLocks noGrp="1"/>
          </p:cNvSpPr>
          <p:nvPr>
            <p:ph type="ftr" sz="quarter" idx="11"/>
          </p:nvPr>
        </p:nvSpPr>
        <p:spPr/>
        <p:txBody>
          <a:bodyPr/>
          <a:lstStyle/>
          <a:p>
            <a:r>
              <a:rPr lang="ja-JP" altLang="en-US" smtClean="0"/>
              <a:t>特別研究発表会</a:t>
            </a:r>
            <a:endParaRPr lang="en-US" altLang="ja-JP"/>
          </a:p>
        </p:txBody>
      </p:sp>
    </p:spTree>
    <p:extLst>
      <p:ext uri="{BB962C8B-B14F-4D97-AF65-F5344CB8AC3E}">
        <p14:creationId xmlns:p14="http://schemas.microsoft.com/office/powerpoint/2010/main" val="40274264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ツールの概要</a:t>
            </a:r>
            <a:r>
              <a:rPr lang="ja-JP" altLang="en-US" dirty="0" smtClean="0"/>
              <a:t>（</a:t>
            </a:r>
            <a:r>
              <a:rPr lang="en-US" altLang="ja-JP" dirty="0" smtClean="0"/>
              <a:t>2/2</a:t>
            </a:r>
            <a:r>
              <a:rPr lang="ja-JP" altLang="en-US" dirty="0" smtClean="0"/>
              <a:t>）</a:t>
            </a:r>
            <a:r>
              <a:rPr lang="en-US" altLang="ja-JP" dirty="0" smtClean="0"/>
              <a:t>:</a:t>
            </a:r>
            <a:r>
              <a:rPr lang="ja-JP" altLang="en-US" dirty="0" smtClean="0"/>
              <a:t>結果表示</a:t>
            </a:r>
            <a:endParaRPr kumimoji="1" lang="ja-JP" altLang="en-US" dirty="0"/>
          </a:p>
        </p:txBody>
      </p:sp>
      <p:pic>
        <p:nvPicPr>
          <p:cNvPr id="5" name="コンテンツ プレースホルダー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31914" y="1672208"/>
            <a:ext cx="5480172" cy="5069160"/>
          </a:xfrm>
        </p:spPr>
      </p:pic>
      <p:sp>
        <p:nvSpPr>
          <p:cNvPr id="4" name="スライド番号プレースホルダー 3"/>
          <p:cNvSpPr>
            <a:spLocks noGrp="1"/>
          </p:cNvSpPr>
          <p:nvPr>
            <p:ph type="sldNum" sz="quarter" idx="12"/>
          </p:nvPr>
        </p:nvSpPr>
        <p:spPr/>
        <p:txBody>
          <a:bodyPr/>
          <a:lstStyle/>
          <a:p>
            <a:fld id="{23EC098B-8BF5-4112-8D8F-78CF84E4D63E}" type="slidenum">
              <a:rPr lang="en-US" altLang="ja-JP" smtClean="0"/>
              <a:pPr/>
              <a:t>12</a:t>
            </a:fld>
            <a:endParaRPr lang="en-US" altLang="ja-JP"/>
          </a:p>
        </p:txBody>
      </p:sp>
      <p:sp>
        <p:nvSpPr>
          <p:cNvPr id="6" name="テキスト ボックス 5"/>
          <p:cNvSpPr txBox="1"/>
          <p:nvPr/>
        </p:nvSpPr>
        <p:spPr>
          <a:xfrm>
            <a:off x="251520" y="1763524"/>
            <a:ext cx="2520280" cy="369332"/>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ja-JP" altLang="en-US" dirty="0"/>
              <a:t>検出</a:t>
            </a:r>
            <a:r>
              <a:rPr lang="ja-JP" altLang="en-US" dirty="0" smtClean="0"/>
              <a:t>された機能（差分）</a:t>
            </a:r>
            <a:endParaRPr kumimoji="1" lang="ja-JP" altLang="en-US" dirty="0"/>
          </a:p>
        </p:txBody>
      </p:sp>
      <p:sp>
        <p:nvSpPr>
          <p:cNvPr id="7" name="テキスト ボックス 6"/>
          <p:cNvSpPr txBox="1"/>
          <p:nvPr/>
        </p:nvSpPr>
        <p:spPr>
          <a:xfrm>
            <a:off x="3275856" y="1763524"/>
            <a:ext cx="2520280" cy="369332"/>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ja-JP" altLang="en-US" dirty="0"/>
              <a:t>検出</a:t>
            </a:r>
            <a:r>
              <a:rPr lang="ja-JP" altLang="en-US" dirty="0" smtClean="0"/>
              <a:t>された機能（共通）</a:t>
            </a:r>
            <a:endParaRPr kumimoji="1" lang="ja-JP" altLang="en-US" dirty="0"/>
          </a:p>
        </p:txBody>
      </p:sp>
      <p:sp>
        <p:nvSpPr>
          <p:cNvPr id="8" name="円/楕円 7"/>
          <p:cNvSpPr/>
          <p:nvPr/>
        </p:nvSpPr>
        <p:spPr>
          <a:xfrm>
            <a:off x="5112060" y="2708920"/>
            <a:ext cx="1368152" cy="360040"/>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dirty="0" smtClean="0"/>
              <a:t>選択</a:t>
            </a:r>
            <a:endParaRPr kumimoji="1" lang="ja-JP" altLang="en-US" dirty="0"/>
          </a:p>
        </p:txBody>
      </p:sp>
      <p:sp>
        <p:nvSpPr>
          <p:cNvPr id="11" name="フリーフォーム 10"/>
          <p:cNvSpPr/>
          <p:nvPr/>
        </p:nvSpPr>
        <p:spPr>
          <a:xfrm>
            <a:off x="5778500" y="1862336"/>
            <a:ext cx="1044264" cy="990600"/>
          </a:xfrm>
          <a:custGeom>
            <a:avLst/>
            <a:gdLst>
              <a:gd name="connsiteX0" fmla="*/ 0 w 1044264"/>
              <a:gd name="connsiteY0" fmla="*/ 0 h 990600"/>
              <a:gd name="connsiteX1" fmla="*/ 1028700 w 1044264"/>
              <a:gd name="connsiteY1" fmla="*/ 482600 h 990600"/>
              <a:gd name="connsiteX2" fmla="*/ 647700 w 1044264"/>
              <a:gd name="connsiteY2" fmla="*/ 990600 h 990600"/>
            </a:gdLst>
            <a:ahLst/>
            <a:cxnLst>
              <a:cxn ang="0">
                <a:pos x="connsiteX0" y="connsiteY0"/>
              </a:cxn>
              <a:cxn ang="0">
                <a:pos x="connsiteX1" y="connsiteY1"/>
              </a:cxn>
              <a:cxn ang="0">
                <a:pos x="connsiteX2" y="connsiteY2"/>
              </a:cxn>
            </a:cxnLst>
            <a:rect l="l" t="t" r="r" b="b"/>
            <a:pathLst>
              <a:path w="1044264" h="990600">
                <a:moveTo>
                  <a:pt x="0" y="0"/>
                </a:moveTo>
                <a:cubicBezTo>
                  <a:pt x="460375" y="158750"/>
                  <a:pt x="920750" y="317500"/>
                  <a:pt x="1028700" y="482600"/>
                </a:cubicBezTo>
                <a:cubicBezTo>
                  <a:pt x="1136650" y="647700"/>
                  <a:pt x="647700" y="990600"/>
                  <a:pt x="647700" y="990600"/>
                </a:cubicBezTo>
              </a:path>
            </a:pathLst>
          </a:custGeom>
          <a:ln w="19050">
            <a:solidFill>
              <a:schemeClr val="accent6"/>
            </a:solidFill>
            <a:headEnd type="none" w="med" len="med"/>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2" name="テキスト ボックス 11"/>
          <p:cNvSpPr txBox="1"/>
          <p:nvPr/>
        </p:nvSpPr>
        <p:spPr>
          <a:xfrm>
            <a:off x="2339752" y="3356992"/>
            <a:ext cx="2520280" cy="369332"/>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kumimoji="1" lang="ja-JP" altLang="en-US" dirty="0" smtClean="0"/>
              <a:t>機能名と</a:t>
            </a:r>
            <a:r>
              <a:rPr kumimoji="1" lang="en-US" altLang="ja-JP" dirty="0" smtClean="0"/>
              <a:t>API</a:t>
            </a:r>
            <a:r>
              <a:rPr kumimoji="1" lang="ja-JP" altLang="en-US" dirty="0" smtClean="0"/>
              <a:t>呼び出し列</a:t>
            </a:r>
            <a:endParaRPr kumimoji="1" lang="ja-JP" altLang="en-US" dirty="0"/>
          </a:p>
        </p:txBody>
      </p:sp>
      <p:sp>
        <p:nvSpPr>
          <p:cNvPr id="13" name="テキスト ボックス 12"/>
          <p:cNvSpPr txBox="1"/>
          <p:nvPr/>
        </p:nvSpPr>
        <p:spPr>
          <a:xfrm>
            <a:off x="3249340" y="5229200"/>
            <a:ext cx="2520280" cy="369332"/>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kumimoji="1" lang="ja-JP" altLang="en-US" dirty="0" smtClean="0"/>
              <a:t>出現位置情報</a:t>
            </a:r>
            <a:endParaRPr kumimoji="1" lang="ja-JP" altLang="en-US" dirty="0"/>
          </a:p>
        </p:txBody>
      </p:sp>
      <p:sp>
        <p:nvSpPr>
          <p:cNvPr id="15" name="フリーフォーム 14"/>
          <p:cNvSpPr/>
          <p:nvPr/>
        </p:nvSpPr>
        <p:spPr>
          <a:xfrm>
            <a:off x="2755900" y="1268760"/>
            <a:ext cx="4826076" cy="1654505"/>
          </a:xfrm>
          <a:custGeom>
            <a:avLst/>
            <a:gdLst>
              <a:gd name="connsiteX0" fmla="*/ 0 w 4826076"/>
              <a:gd name="connsiteY0" fmla="*/ 600405 h 1654505"/>
              <a:gd name="connsiteX1" fmla="*/ 736600 w 4826076"/>
              <a:gd name="connsiteY1" fmla="*/ 79705 h 1654505"/>
              <a:gd name="connsiteX2" fmla="*/ 3683000 w 4826076"/>
              <a:gd name="connsiteY2" fmla="*/ 105105 h 1654505"/>
              <a:gd name="connsiteX3" fmla="*/ 4826000 w 4826076"/>
              <a:gd name="connsiteY3" fmla="*/ 1057605 h 1654505"/>
              <a:gd name="connsiteX4" fmla="*/ 3746500 w 4826076"/>
              <a:gd name="connsiteY4" fmla="*/ 1654505 h 16545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6076" h="1654505">
                <a:moveTo>
                  <a:pt x="0" y="600405"/>
                </a:moveTo>
                <a:cubicBezTo>
                  <a:pt x="61383" y="381330"/>
                  <a:pt x="122767" y="162255"/>
                  <a:pt x="736600" y="79705"/>
                </a:cubicBezTo>
                <a:cubicBezTo>
                  <a:pt x="1350433" y="-2845"/>
                  <a:pt x="3001433" y="-57878"/>
                  <a:pt x="3683000" y="105105"/>
                </a:cubicBezTo>
                <a:cubicBezTo>
                  <a:pt x="4364567" y="268088"/>
                  <a:pt x="4815417" y="799372"/>
                  <a:pt x="4826000" y="1057605"/>
                </a:cubicBezTo>
                <a:cubicBezTo>
                  <a:pt x="4836583" y="1315838"/>
                  <a:pt x="3746500" y="1654505"/>
                  <a:pt x="3746500" y="1654505"/>
                </a:cubicBezTo>
              </a:path>
            </a:pathLst>
          </a:custGeom>
          <a:ln w="28575">
            <a:solidFill>
              <a:schemeClr val="accent6"/>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20" name="直線矢印コネクタ 19"/>
          <p:cNvCxnSpPr>
            <a:stCxn id="8" idx="3"/>
            <a:endCxn id="12" idx="3"/>
          </p:cNvCxnSpPr>
          <p:nvPr/>
        </p:nvCxnSpPr>
        <p:spPr>
          <a:xfrm flipH="1">
            <a:off x="4860032" y="3016233"/>
            <a:ext cx="452389" cy="525425"/>
          </a:xfrm>
          <a:prstGeom prst="straightConnector1">
            <a:avLst/>
          </a:prstGeom>
          <a:ln w="31750">
            <a:solidFill>
              <a:schemeClr val="accent6"/>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a:stCxn id="8" idx="4"/>
            <a:endCxn id="13" idx="0"/>
          </p:cNvCxnSpPr>
          <p:nvPr/>
        </p:nvCxnSpPr>
        <p:spPr>
          <a:xfrm flipH="1">
            <a:off x="4509480" y="3068960"/>
            <a:ext cx="1286656" cy="2160240"/>
          </a:xfrm>
          <a:prstGeom prst="straightConnector1">
            <a:avLst/>
          </a:prstGeom>
          <a:ln w="31750">
            <a:solidFill>
              <a:schemeClr val="accent6"/>
            </a:solidFill>
            <a:tailEnd type="triangle" w="lg" len="lg"/>
          </a:ln>
        </p:spPr>
        <p:style>
          <a:lnRef idx="1">
            <a:schemeClr val="accent1"/>
          </a:lnRef>
          <a:fillRef idx="0">
            <a:schemeClr val="accent1"/>
          </a:fillRef>
          <a:effectRef idx="0">
            <a:schemeClr val="accent1"/>
          </a:effectRef>
          <a:fontRef idx="minor">
            <a:schemeClr val="tx1"/>
          </a:fontRef>
        </p:style>
      </p:cxnSp>
      <p:sp>
        <p:nvSpPr>
          <p:cNvPr id="23" name="フッター プレースホルダー 22"/>
          <p:cNvSpPr>
            <a:spLocks noGrp="1"/>
          </p:cNvSpPr>
          <p:nvPr>
            <p:ph type="ftr" sz="quarter" idx="11"/>
          </p:nvPr>
        </p:nvSpPr>
        <p:spPr/>
        <p:txBody>
          <a:bodyPr/>
          <a:lstStyle/>
          <a:p>
            <a:r>
              <a:rPr lang="ja-JP" altLang="en-US" smtClean="0"/>
              <a:t>特別研究発表会</a:t>
            </a:r>
            <a:endParaRPr lang="en-US" altLang="ja-JP"/>
          </a:p>
        </p:txBody>
      </p:sp>
    </p:spTree>
    <p:extLst>
      <p:ext uri="{BB962C8B-B14F-4D97-AF65-F5344CB8AC3E}">
        <p14:creationId xmlns:p14="http://schemas.microsoft.com/office/powerpoint/2010/main" val="7472991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ケーススタディ</a:t>
            </a:r>
            <a:r>
              <a:rPr lang="ja-JP" altLang="en-US" dirty="0"/>
              <a:t>（</a:t>
            </a:r>
            <a:r>
              <a:rPr lang="en-US" altLang="ja-JP" dirty="0" smtClean="0"/>
              <a:t>1/7</a:t>
            </a:r>
            <a:r>
              <a:rPr lang="ja-JP" altLang="en-US" dirty="0" smtClean="0"/>
              <a:t>）</a:t>
            </a:r>
            <a:r>
              <a:rPr lang="en-US" altLang="ja-JP" dirty="0" smtClean="0"/>
              <a:t>:</a:t>
            </a:r>
            <a:r>
              <a:rPr lang="ja-JP" altLang="en-US" dirty="0" smtClean="0"/>
              <a:t>目的</a:t>
            </a:r>
            <a:endParaRPr kumimoji="1" lang="ja-JP" altLang="en-US" dirty="0"/>
          </a:p>
        </p:txBody>
      </p:sp>
      <p:sp>
        <p:nvSpPr>
          <p:cNvPr id="3" name="コンテンツ プレースホルダー 2"/>
          <p:cNvSpPr>
            <a:spLocks noGrp="1"/>
          </p:cNvSpPr>
          <p:nvPr>
            <p:ph idx="1"/>
          </p:nvPr>
        </p:nvSpPr>
        <p:spPr>
          <a:xfrm>
            <a:off x="457200" y="1495325"/>
            <a:ext cx="8229600" cy="4525963"/>
          </a:xfrm>
        </p:spPr>
        <p:txBody>
          <a:bodyPr/>
          <a:lstStyle/>
          <a:p>
            <a:r>
              <a:rPr lang="ja-JP" altLang="en-US" dirty="0" smtClean="0"/>
              <a:t>作成した事前知識に登録されている機能が，比較対象のアプリケーションに含まれているかを確認する</a:t>
            </a:r>
            <a:endParaRPr lang="en-US" altLang="ja-JP" dirty="0" smtClean="0"/>
          </a:p>
          <a:p>
            <a:r>
              <a:rPr lang="ja-JP" altLang="en-US" dirty="0" smtClean="0"/>
              <a:t>試作したツールにより，共通する機能，共通しない機能がわかることを確認する</a:t>
            </a:r>
            <a:endParaRPr lang="en-US" altLang="ja-JP" dirty="0"/>
          </a:p>
        </p:txBody>
      </p:sp>
      <p:sp>
        <p:nvSpPr>
          <p:cNvPr id="4" name="フッター プレースホルダー 3"/>
          <p:cNvSpPr>
            <a:spLocks noGrp="1"/>
          </p:cNvSpPr>
          <p:nvPr>
            <p:ph type="ftr" sz="quarter" idx="11"/>
          </p:nvPr>
        </p:nvSpPr>
        <p:spPr/>
        <p:txBody>
          <a:bodyPr/>
          <a:lstStyle/>
          <a:p>
            <a:r>
              <a:rPr lang="ja-JP" altLang="en-US" smtClean="0"/>
              <a:t>特別研究発表会</a:t>
            </a:r>
            <a:endParaRPr lang="en-US" altLang="ja-JP"/>
          </a:p>
        </p:txBody>
      </p:sp>
      <p:sp>
        <p:nvSpPr>
          <p:cNvPr id="5" name="スライド番号プレースホルダー 4"/>
          <p:cNvSpPr>
            <a:spLocks noGrp="1"/>
          </p:cNvSpPr>
          <p:nvPr>
            <p:ph type="sldNum" sz="quarter" idx="12"/>
          </p:nvPr>
        </p:nvSpPr>
        <p:spPr/>
        <p:txBody>
          <a:bodyPr/>
          <a:lstStyle/>
          <a:p>
            <a:fld id="{23EC098B-8BF5-4112-8D8F-78CF84E4D63E}" type="slidenum">
              <a:rPr lang="en-US" altLang="ja-JP" smtClean="0"/>
              <a:pPr/>
              <a:t>13</a:t>
            </a:fld>
            <a:endParaRPr lang="en-US" altLang="ja-JP"/>
          </a:p>
        </p:txBody>
      </p:sp>
    </p:spTree>
    <p:extLst>
      <p:ext uri="{BB962C8B-B14F-4D97-AF65-F5344CB8AC3E}">
        <p14:creationId xmlns:p14="http://schemas.microsoft.com/office/powerpoint/2010/main" val="33485380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ケーススタディ（</a:t>
            </a:r>
            <a:r>
              <a:rPr lang="en-US" altLang="ja-JP" dirty="0" smtClean="0"/>
              <a:t>2/7</a:t>
            </a:r>
            <a:r>
              <a:rPr lang="ja-JP" altLang="en-US" dirty="0" smtClean="0"/>
              <a:t>）</a:t>
            </a:r>
            <a:r>
              <a:rPr lang="en-US" altLang="ja-JP" dirty="0" smtClean="0"/>
              <a:t>:</a:t>
            </a:r>
            <a:r>
              <a:rPr lang="ja-JP" altLang="en-US" dirty="0"/>
              <a:t>対象</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地図</a:t>
            </a:r>
            <a:r>
              <a:rPr lang="ja-JP" altLang="en-US" dirty="0"/>
              <a:t>機能を持つアプリケーション</a:t>
            </a:r>
            <a:r>
              <a:rPr lang="en-US" altLang="ja-JP" dirty="0"/>
              <a:t>11</a:t>
            </a:r>
            <a:r>
              <a:rPr lang="ja-JP" altLang="en-US" dirty="0" smtClean="0"/>
              <a:t>個を収集</a:t>
            </a:r>
            <a:endParaRPr lang="en-US" altLang="ja-JP" dirty="0"/>
          </a:p>
          <a:p>
            <a:r>
              <a:rPr lang="en-US" altLang="ja-JP" dirty="0"/>
              <a:t>6</a:t>
            </a:r>
            <a:r>
              <a:rPr lang="ja-JP" altLang="en-US" dirty="0"/>
              <a:t>個で事前知識</a:t>
            </a:r>
            <a:r>
              <a:rPr lang="ja-JP" altLang="en-US" dirty="0" smtClean="0"/>
              <a:t>作成</a:t>
            </a:r>
            <a:endParaRPr lang="en-US" altLang="ja-JP" dirty="0" smtClean="0"/>
          </a:p>
          <a:p>
            <a:pPr lvl="1"/>
            <a:r>
              <a:rPr lang="en-US" altLang="ja-JP" dirty="0" smtClean="0"/>
              <a:t>156</a:t>
            </a:r>
            <a:r>
              <a:rPr lang="ja-JP" altLang="en-US" dirty="0" smtClean="0"/>
              <a:t>個の</a:t>
            </a:r>
            <a:r>
              <a:rPr lang="en-US" altLang="ja-JP" dirty="0" smtClean="0"/>
              <a:t>API</a:t>
            </a:r>
            <a:r>
              <a:rPr lang="ja-JP" altLang="en-US" dirty="0" smtClean="0"/>
              <a:t>呼び出し列を抽出</a:t>
            </a:r>
            <a:endParaRPr lang="en-US" altLang="ja-JP" dirty="0" smtClean="0"/>
          </a:p>
          <a:p>
            <a:pPr lvl="1"/>
            <a:r>
              <a:rPr lang="ja-JP" altLang="en-US" dirty="0" smtClean="0"/>
              <a:t>うち</a:t>
            </a:r>
            <a:r>
              <a:rPr lang="en-US" altLang="ja-JP" dirty="0" smtClean="0"/>
              <a:t>23</a:t>
            </a:r>
            <a:r>
              <a:rPr lang="ja-JP" altLang="en-US" dirty="0" smtClean="0"/>
              <a:t>個に機能名をつけ</a:t>
            </a:r>
            <a:r>
              <a:rPr lang="ja-JP" altLang="en-US" dirty="0"/>
              <a:t>登録</a:t>
            </a:r>
            <a:endParaRPr lang="en-US" altLang="ja-JP" dirty="0"/>
          </a:p>
          <a:p>
            <a:r>
              <a:rPr lang="ja-JP" altLang="en-US" dirty="0" smtClean="0"/>
              <a:t>残り</a:t>
            </a:r>
            <a:r>
              <a:rPr lang="ja-JP" altLang="en-US" dirty="0"/>
              <a:t>の</a:t>
            </a:r>
            <a:r>
              <a:rPr lang="en-US" altLang="ja-JP" dirty="0"/>
              <a:t>5</a:t>
            </a:r>
            <a:r>
              <a:rPr lang="ja-JP" altLang="en-US" dirty="0" smtClean="0"/>
              <a:t>個をケーススタディの対象とする</a:t>
            </a:r>
            <a:endParaRPr lang="en-US" altLang="ja-JP" dirty="0"/>
          </a:p>
        </p:txBody>
      </p:sp>
      <p:sp>
        <p:nvSpPr>
          <p:cNvPr id="4" name="フッター プレースホルダー 3"/>
          <p:cNvSpPr>
            <a:spLocks noGrp="1"/>
          </p:cNvSpPr>
          <p:nvPr>
            <p:ph type="ftr" sz="quarter" idx="11"/>
          </p:nvPr>
        </p:nvSpPr>
        <p:spPr/>
        <p:txBody>
          <a:bodyPr/>
          <a:lstStyle/>
          <a:p>
            <a:r>
              <a:rPr lang="ja-JP" altLang="en-US" smtClean="0"/>
              <a:t>特別研究発表会</a:t>
            </a:r>
            <a:endParaRPr lang="en-US" altLang="ja-JP"/>
          </a:p>
        </p:txBody>
      </p:sp>
      <p:sp>
        <p:nvSpPr>
          <p:cNvPr id="5" name="スライド番号プレースホルダー 4"/>
          <p:cNvSpPr>
            <a:spLocks noGrp="1"/>
          </p:cNvSpPr>
          <p:nvPr>
            <p:ph type="sldNum" sz="quarter" idx="12"/>
          </p:nvPr>
        </p:nvSpPr>
        <p:spPr/>
        <p:txBody>
          <a:bodyPr/>
          <a:lstStyle/>
          <a:p>
            <a:fld id="{23EC098B-8BF5-4112-8D8F-78CF84E4D63E}" type="slidenum">
              <a:rPr lang="en-US" altLang="ja-JP" smtClean="0"/>
              <a:pPr/>
              <a:t>14</a:t>
            </a:fld>
            <a:endParaRPr lang="en-US" altLang="ja-JP"/>
          </a:p>
        </p:txBody>
      </p:sp>
    </p:spTree>
    <p:extLst>
      <p:ext uri="{BB962C8B-B14F-4D97-AF65-F5344CB8AC3E}">
        <p14:creationId xmlns:p14="http://schemas.microsoft.com/office/powerpoint/2010/main" val="378737102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ケーススタディ（</a:t>
            </a:r>
            <a:r>
              <a:rPr lang="en-US" altLang="ja-JP" dirty="0"/>
              <a:t>3</a:t>
            </a:r>
            <a:r>
              <a:rPr kumimoji="1" lang="en-US" altLang="ja-JP" dirty="0" smtClean="0"/>
              <a:t>/7</a:t>
            </a:r>
            <a:r>
              <a:rPr kumimoji="1" lang="ja-JP" altLang="en-US" dirty="0" smtClean="0"/>
              <a:t>）</a:t>
            </a:r>
            <a:r>
              <a:rPr kumimoji="1" lang="en-US" altLang="ja-JP" dirty="0" smtClean="0"/>
              <a:t>:</a:t>
            </a:r>
            <a:r>
              <a:rPr kumimoji="1" lang="ja-JP" altLang="en-US" dirty="0" smtClean="0"/>
              <a:t>手順</a:t>
            </a:r>
            <a:endParaRPr kumimoji="1" lang="ja-JP" altLang="en-US" dirty="0"/>
          </a:p>
        </p:txBody>
      </p:sp>
      <p:sp>
        <p:nvSpPr>
          <p:cNvPr id="4" name="フッター プレースホルダー 3"/>
          <p:cNvSpPr>
            <a:spLocks noGrp="1"/>
          </p:cNvSpPr>
          <p:nvPr>
            <p:ph type="ftr" sz="quarter" idx="11"/>
          </p:nvPr>
        </p:nvSpPr>
        <p:spPr/>
        <p:txBody>
          <a:bodyPr/>
          <a:lstStyle/>
          <a:p>
            <a:r>
              <a:rPr lang="ja-JP" altLang="en-US" smtClean="0"/>
              <a:t>特別研究発表会</a:t>
            </a:r>
            <a:endParaRPr lang="en-US" altLang="ja-JP"/>
          </a:p>
        </p:txBody>
      </p:sp>
      <p:sp>
        <p:nvSpPr>
          <p:cNvPr id="5" name="スライド番号プレースホルダー 4"/>
          <p:cNvSpPr>
            <a:spLocks noGrp="1"/>
          </p:cNvSpPr>
          <p:nvPr>
            <p:ph type="sldNum" sz="quarter" idx="12"/>
          </p:nvPr>
        </p:nvSpPr>
        <p:spPr/>
        <p:txBody>
          <a:bodyPr/>
          <a:lstStyle/>
          <a:p>
            <a:fld id="{23EC098B-8BF5-4112-8D8F-78CF84E4D63E}" type="slidenum">
              <a:rPr lang="en-US" altLang="ja-JP" smtClean="0"/>
              <a:pPr/>
              <a:t>15</a:t>
            </a:fld>
            <a:endParaRPr lang="en-US" altLang="ja-JP"/>
          </a:p>
        </p:txBody>
      </p:sp>
      <p:sp>
        <p:nvSpPr>
          <p:cNvPr id="7" name="コンテンツ プレースホルダー 6"/>
          <p:cNvSpPr>
            <a:spLocks noGrp="1"/>
          </p:cNvSpPr>
          <p:nvPr>
            <p:ph idx="1"/>
          </p:nvPr>
        </p:nvSpPr>
        <p:spPr/>
        <p:txBody>
          <a:bodyPr/>
          <a:lstStyle/>
          <a:p>
            <a:pPr marL="514350" indent="-514350">
              <a:buFont typeface="+mj-lt"/>
              <a:buAutoNum type="arabicPeriod"/>
            </a:pPr>
            <a:r>
              <a:rPr lang="ja-JP" altLang="en-US" dirty="0" smtClean="0"/>
              <a:t>地図機能を持つアプリケーション</a:t>
            </a:r>
            <a:r>
              <a:rPr lang="en-US" altLang="ja-JP" dirty="0"/>
              <a:t>5</a:t>
            </a:r>
            <a:r>
              <a:rPr lang="ja-JP" altLang="en-US" dirty="0"/>
              <a:t>個から</a:t>
            </a:r>
            <a:r>
              <a:rPr lang="en-US" altLang="ja-JP" dirty="0" smtClean="0"/>
              <a:t>API</a:t>
            </a:r>
            <a:r>
              <a:rPr lang="ja-JP" altLang="en-US" dirty="0" smtClean="0"/>
              <a:t>呼び出し列を抽出し，事前</a:t>
            </a:r>
            <a:r>
              <a:rPr lang="ja-JP" altLang="en-US" dirty="0"/>
              <a:t>知識</a:t>
            </a:r>
            <a:r>
              <a:rPr lang="ja-JP" altLang="en-US" dirty="0" smtClean="0"/>
              <a:t>と照合</a:t>
            </a:r>
            <a:endParaRPr lang="en-US" altLang="ja-JP" dirty="0" smtClean="0"/>
          </a:p>
          <a:p>
            <a:pPr marL="514350" indent="-514350">
              <a:buFont typeface="+mj-lt"/>
              <a:buAutoNum type="arabicPeriod"/>
            </a:pPr>
            <a:r>
              <a:rPr lang="ja-JP" altLang="en-US" dirty="0" smtClean="0"/>
              <a:t>照合結果から</a:t>
            </a:r>
            <a:r>
              <a:rPr lang="en-US" altLang="ja-JP" dirty="0" smtClean="0"/>
              <a:t>5</a:t>
            </a:r>
            <a:r>
              <a:rPr lang="ja-JP" altLang="en-US" dirty="0" err="1" smtClean="0"/>
              <a:t>つの</a:t>
            </a:r>
            <a:r>
              <a:rPr lang="ja-JP" altLang="en-US" dirty="0" smtClean="0"/>
              <a:t>アプリケーションが区別できることを確認</a:t>
            </a:r>
            <a:endParaRPr lang="en-US" altLang="ja-JP" dirty="0" smtClean="0"/>
          </a:p>
          <a:p>
            <a:pPr marL="514350" indent="-514350">
              <a:buFont typeface="+mj-lt"/>
              <a:buAutoNum type="arabicPeriod"/>
            </a:pPr>
            <a:r>
              <a:rPr lang="ja-JP" altLang="en-US" dirty="0" smtClean="0"/>
              <a:t>試作したツールを用いて</a:t>
            </a:r>
            <a:r>
              <a:rPr lang="en-US" altLang="ja-JP" dirty="0"/>
              <a:t>2</a:t>
            </a:r>
            <a:r>
              <a:rPr lang="ja-JP" altLang="en-US" dirty="0" err="1"/>
              <a:t>つの</a:t>
            </a:r>
            <a:r>
              <a:rPr lang="ja-JP" altLang="en-US" dirty="0" smtClean="0"/>
              <a:t>アプリケーション</a:t>
            </a:r>
            <a:r>
              <a:rPr lang="ja-JP" altLang="en-US" dirty="0"/>
              <a:t>を</a:t>
            </a:r>
            <a:r>
              <a:rPr lang="ja-JP" altLang="en-US" dirty="0" smtClean="0"/>
              <a:t>比較し，機能の差分が提示されることを確認</a:t>
            </a:r>
            <a:endParaRPr lang="en-US" altLang="ja-JP" dirty="0"/>
          </a:p>
        </p:txBody>
      </p:sp>
    </p:spTree>
    <p:extLst>
      <p:ext uri="{BB962C8B-B14F-4D97-AF65-F5344CB8AC3E}">
        <p14:creationId xmlns:p14="http://schemas.microsoft.com/office/powerpoint/2010/main" val="3901036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ケーススタディ</a:t>
            </a:r>
            <a:r>
              <a:rPr lang="ja-JP" altLang="en-US" dirty="0" smtClean="0"/>
              <a:t>（</a:t>
            </a:r>
            <a:r>
              <a:rPr lang="en-US" altLang="ja-JP" dirty="0" smtClean="0"/>
              <a:t>4/7</a:t>
            </a:r>
            <a:r>
              <a:rPr lang="ja-JP" altLang="en-US" dirty="0" smtClean="0"/>
              <a:t>）</a:t>
            </a:r>
            <a:r>
              <a:rPr lang="en-US" altLang="ja-JP" dirty="0" smtClean="0"/>
              <a:t> :</a:t>
            </a:r>
            <a:r>
              <a:rPr lang="ja-JP" altLang="en-US" dirty="0" smtClean="0"/>
              <a:t>結果</a:t>
            </a:r>
            <a:endParaRPr kumimoji="1" lang="ja-JP" altLang="en-US" dirty="0"/>
          </a:p>
        </p:txBody>
      </p:sp>
      <p:graphicFrame>
        <p:nvGraphicFramePr>
          <p:cNvPr id="7" name="コンテンツ プレースホルダー 6"/>
          <p:cNvGraphicFramePr>
            <a:graphicFrameLocks noGrp="1"/>
          </p:cNvGraphicFramePr>
          <p:nvPr>
            <p:ph sz="half" idx="1"/>
            <p:extLst>
              <p:ext uri="{D42A27DB-BD31-4B8C-83A1-F6EECF244321}">
                <p14:modId xmlns:p14="http://schemas.microsoft.com/office/powerpoint/2010/main" val="180572015"/>
              </p:ext>
            </p:extLst>
          </p:nvPr>
        </p:nvGraphicFramePr>
        <p:xfrm>
          <a:off x="467544" y="3068960"/>
          <a:ext cx="8219258" cy="1638709"/>
        </p:xfrm>
        <a:graphic>
          <a:graphicData uri="http://schemas.openxmlformats.org/drawingml/2006/table">
            <a:tbl>
              <a:tblPr>
                <a:tableStyleId>{5C22544A-7EE6-4342-B048-85BDC9FD1C3A}</a:tableStyleId>
              </a:tblPr>
              <a:tblGrid>
                <a:gridCol w="2232248"/>
                <a:gridCol w="865776"/>
                <a:gridCol w="853539"/>
                <a:gridCol w="853539"/>
                <a:gridCol w="853539"/>
                <a:gridCol w="853539"/>
                <a:gridCol w="853539"/>
                <a:gridCol w="853539"/>
              </a:tblGrid>
              <a:tr h="480150">
                <a:tc>
                  <a:txBody>
                    <a:bodyPr/>
                    <a:lstStyle/>
                    <a:p>
                      <a:pPr algn="l" fontAlgn="ctr"/>
                      <a:r>
                        <a:rPr lang="ja-JP" altLang="en-US" sz="2000" u="none" strike="noStrike" dirty="0">
                          <a:effectLst/>
                        </a:rPr>
                        <a:t>　</a:t>
                      </a:r>
                      <a:endParaRPr lang="ja-JP" altLang="en-US" sz="2000" b="0" i="0" u="none" strike="noStrike" dirty="0">
                        <a:solidFill>
                          <a:srgbClr val="000000"/>
                        </a:solidFill>
                        <a:effectLst/>
                        <a:latin typeface="ＭＳ Ｐゴシック"/>
                      </a:endParaRPr>
                    </a:p>
                  </a:txBody>
                  <a:tcPr marL="22493" marR="22493" anchor="ctr">
                    <a:lnR w="19050" cap="flat" cmpd="sng" algn="ctr">
                      <a:solidFill>
                        <a:schemeClr val="tx1"/>
                      </a:solidFill>
                      <a:prstDash val="solid"/>
                      <a:round/>
                      <a:headEnd type="none" w="med" len="med"/>
                      <a:tailEnd type="none" w="med" len="med"/>
                    </a:lnR>
                    <a:noFill/>
                  </a:tcPr>
                </a:tc>
                <a:tc gridSpan="6">
                  <a:txBody>
                    <a:bodyPr/>
                    <a:lstStyle/>
                    <a:p>
                      <a:pPr algn="ctr" fontAlgn="ctr"/>
                      <a:r>
                        <a:rPr lang="ja-JP" altLang="en-US" sz="2000" u="none" strike="noStrike" dirty="0" smtClean="0">
                          <a:effectLst/>
                        </a:rPr>
                        <a:t>機能を</a:t>
                      </a:r>
                      <a:r>
                        <a:rPr lang="ja-JP" altLang="en-US" sz="2000" u="none" strike="noStrike" dirty="0">
                          <a:effectLst/>
                        </a:rPr>
                        <a:t>含むアプリケーション数</a:t>
                      </a:r>
                      <a:endParaRPr lang="ja-JP" altLang="en-US" sz="2000" b="0" i="0" u="none" strike="noStrike" dirty="0">
                        <a:solidFill>
                          <a:srgbClr val="000000"/>
                        </a:solidFill>
                        <a:effectLst/>
                        <a:latin typeface="ＭＳ Ｐゴシック"/>
                      </a:endParaRPr>
                    </a:p>
                  </a:txBody>
                  <a:tcPr marL="22493" marR="22493"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l" fontAlgn="ctr"/>
                      <a:r>
                        <a:rPr lang="ja-JP" altLang="en-US" sz="2000" u="none" strike="noStrike" dirty="0">
                          <a:effectLst/>
                        </a:rPr>
                        <a:t>　</a:t>
                      </a:r>
                      <a:endParaRPr lang="ja-JP" altLang="en-US" sz="2000" b="0" i="0" u="none" strike="noStrike" dirty="0">
                        <a:solidFill>
                          <a:srgbClr val="000000"/>
                        </a:solidFill>
                        <a:effectLst/>
                        <a:latin typeface="ＭＳ Ｐゴシック"/>
                      </a:endParaRPr>
                    </a:p>
                  </a:txBody>
                  <a:tcPr marL="22493" marR="22493"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r>
              <a:tr h="457519">
                <a:tc>
                  <a:txBody>
                    <a:bodyPr/>
                    <a:lstStyle/>
                    <a:p>
                      <a:pPr algn="l" fontAlgn="ctr"/>
                      <a:r>
                        <a:rPr lang="ja-JP" altLang="en-US" sz="2000" u="none" strike="noStrike" dirty="0">
                          <a:effectLst/>
                        </a:rPr>
                        <a:t>　</a:t>
                      </a:r>
                      <a:endParaRPr lang="ja-JP" altLang="en-US" sz="2000" b="0" i="0" u="none" strike="noStrike" dirty="0">
                        <a:solidFill>
                          <a:srgbClr val="000000"/>
                        </a:solidFill>
                        <a:effectLst/>
                        <a:latin typeface="ＭＳ Ｐゴシック"/>
                      </a:endParaRPr>
                    </a:p>
                  </a:txBody>
                  <a:tcPr marL="22493" marR="22493" anchor="ctr">
                    <a:lnR w="1905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noFill/>
                  </a:tcPr>
                </a:tc>
                <a:tc>
                  <a:txBody>
                    <a:bodyPr/>
                    <a:lstStyle/>
                    <a:p>
                      <a:pPr algn="r" fontAlgn="ctr"/>
                      <a:r>
                        <a:rPr lang="en-US" altLang="ja-JP" sz="2000" u="none" strike="noStrike" dirty="0">
                          <a:effectLst/>
                        </a:rPr>
                        <a:t>0</a:t>
                      </a:r>
                      <a:endParaRPr lang="en-US" altLang="ja-JP" sz="2000" b="0" i="0" u="none" strike="noStrike" dirty="0">
                        <a:solidFill>
                          <a:srgbClr val="000000"/>
                        </a:solidFill>
                        <a:effectLst/>
                        <a:latin typeface="ＭＳ Ｐゴシック"/>
                      </a:endParaRPr>
                    </a:p>
                  </a:txBody>
                  <a:tcPr marL="22493" marR="22493"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r" fontAlgn="ctr"/>
                      <a:r>
                        <a:rPr lang="en-US" altLang="ja-JP" sz="2000" u="none" strike="noStrike" dirty="0">
                          <a:effectLst/>
                        </a:rPr>
                        <a:t>1</a:t>
                      </a:r>
                      <a:endParaRPr lang="en-US" altLang="ja-JP" sz="2000" b="0" i="0" u="none" strike="noStrike" dirty="0">
                        <a:solidFill>
                          <a:srgbClr val="000000"/>
                        </a:solidFill>
                        <a:effectLst/>
                        <a:latin typeface="ＭＳ Ｐゴシック"/>
                      </a:endParaRPr>
                    </a:p>
                  </a:txBody>
                  <a:tcPr marL="22493" marR="22493"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r" fontAlgn="ctr"/>
                      <a:r>
                        <a:rPr lang="en-US" altLang="ja-JP" sz="2000" u="none" strike="noStrike" dirty="0">
                          <a:effectLst/>
                        </a:rPr>
                        <a:t>2</a:t>
                      </a:r>
                      <a:endParaRPr lang="en-US" altLang="ja-JP" sz="2000" b="0" i="0" u="none" strike="noStrike" dirty="0">
                        <a:solidFill>
                          <a:srgbClr val="000000"/>
                        </a:solidFill>
                        <a:effectLst/>
                        <a:latin typeface="ＭＳ Ｐゴシック"/>
                      </a:endParaRPr>
                    </a:p>
                  </a:txBody>
                  <a:tcPr marL="22493" marR="22493"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r" fontAlgn="ctr"/>
                      <a:r>
                        <a:rPr lang="en-US" altLang="ja-JP" sz="2000" u="none" strike="noStrike" dirty="0">
                          <a:effectLst/>
                        </a:rPr>
                        <a:t>3</a:t>
                      </a:r>
                      <a:endParaRPr lang="en-US" altLang="ja-JP" sz="2000" b="0" i="0" u="none" strike="noStrike" dirty="0">
                        <a:solidFill>
                          <a:srgbClr val="000000"/>
                        </a:solidFill>
                        <a:effectLst/>
                        <a:latin typeface="ＭＳ Ｐゴシック"/>
                      </a:endParaRPr>
                    </a:p>
                  </a:txBody>
                  <a:tcPr marL="22493" marR="22493"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r" fontAlgn="ctr"/>
                      <a:r>
                        <a:rPr lang="en-US" altLang="ja-JP" sz="2000" u="none" strike="noStrike" dirty="0">
                          <a:effectLst/>
                        </a:rPr>
                        <a:t>4</a:t>
                      </a:r>
                      <a:endParaRPr lang="en-US" altLang="ja-JP" sz="2000" b="0" i="0" u="none" strike="noStrike" dirty="0">
                        <a:solidFill>
                          <a:srgbClr val="000000"/>
                        </a:solidFill>
                        <a:effectLst/>
                        <a:latin typeface="ＭＳ Ｐゴシック"/>
                      </a:endParaRPr>
                    </a:p>
                  </a:txBody>
                  <a:tcPr marL="22493" marR="22493"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r" fontAlgn="ctr"/>
                      <a:r>
                        <a:rPr lang="en-US" altLang="ja-JP" sz="2000" u="none" strike="noStrike" dirty="0">
                          <a:effectLst/>
                        </a:rPr>
                        <a:t>5</a:t>
                      </a:r>
                      <a:endParaRPr lang="en-US" altLang="ja-JP" sz="2000" b="0" i="0" u="none" strike="noStrike" dirty="0">
                        <a:solidFill>
                          <a:srgbClr val="000000"/>
                        </a:solidFill>
                        <a:effectLst/>
                        <a:latin typeface="ＭＳ Ｐゴシック"/>
                      </a:endParaRPr>
                    </a:p>
                  </a:txBody>
                  <a:tcPr marL="22493" marR="22493"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l" fontAlgn="ctr"/>
                      <a:r>
                        <a:rPr lang="ja-JP" altLang="en-US" sz="2000" u="none" strike="noStrike" dirty="0">
                          <a:effectLst/>
                        </a:rPr>
                        <a:t>合計</a:t>
                      </a:r>
                      <a:endParaRPr lang="ja-JP" altLang="en-US" sz="2000" b="0" i="0" u="none" strike="noStrike" dirty="0">
                        <a:solidFill>
                          <a:srgbClr val="000000"/>
                        </a:solidFill>
                        <a:effectLst/>
                        <a:latin typeface="ＭＳ Ｐゴシック"/>
                      </a:endParaRPr>
                    </a:p>
                  </a:txBody>
                  <a:tcPr marL="22493" marR="22493"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r>
              <a:tr h="526397">
                <a:tc>
                  <a:txBody>
                    <a:bodyPr/>
                    <a:lstStyle/>
                    <a:p>
                      <a:pPr algn="l" fontAlgn="ctr"/>
                      <a:r>
                        <a:rPr lang="ja-JP" altLang="en-US" sz="2000" u="none" strike="noStrike" dirty="0">
                          <a:effectLst/>
                        </a:rPr>
                        <a:t>機能を表して</a:t>
                      </a:r>
                      <a:r>
                        <a:rPr lang="ja-JP" altLang="en-US" sz="2000" u="none" strike="noStrike" dirty="0" smtClean="0">
                          <a:effectLst/>
                        </a:rPr>
                        <a:t>いる</a:t>
                      </a:r>
                      <a:r>
                        <a:rPr lang="en-US" altLang="ja-JP" sz="2000" u="none" strike="noStrike" dirty="0" smtClean="0">
                          <a:effectLst/>
                        </a:rPr>
                        <a:t/>
                      </a:r>
                      <a:br>
                        <a:rPr lang="en-US" altLang="ja-JP" sz="2000" u="none" strike="noStrike" dirty="0" smtClean="0">
                          <a:effectLst/>
                        </a:rPr>
                      </a:br>
                      <a:r>
                        <a:rPr lang="en-US" altLang="ja-JP" sz="2000" u="none" strike="noStrike" dirty="0" smtClean="0">
                          <a:effectLst/>
                        </a:rPr>
                        <a:t>API</a:t>
                      </a:r>
                      <a:r>
                        <a:rPr lang="ja-JP" altLang="en-US" sz="2000" u="none" strike="noStrike" dirty="0" smtClean="0">
                          <a:effectLst/>
                        </a:rPr>
                        <a:t>呼び出し列の</a:t>
                      </a:r>
                      <a:r>
                        <a:rPr lang="ja-JP" altLang="en-US" sz="2000" u="none" strike="noStrike" dirty="0">
                          <a:effectLst/>
                        </a:rPr>
                        <a:t>数</a:t>
                      </a:r>
                      <a:endParaRPr lang="ja-JP" altLang="en-US" sz="2000" b="0" i="0" u="none" strike="noStrike" dirty="0">
                        <a:solidFill>
                          <a:srgbClr val="000000"/>
                        </a:solidFill>
                        <a:effectLst/>
                        <a:latin typeface="ＭＳ Ｐゴシック"/>
                      </a:endParaRPr>
                    </a:p>
                  </a:txBody>
                  <a:tcPr marL="22493" marR="22493"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2000" u="none" strike="noStrike" dirty="0">
                          <a:effectLst/>
                        </a:rPr>
                        <a:t>5</a:t>
                      </a:r>
                      <a:endParaRPr lang="en-US" altLang="ja-JP" sz="2000" b="0" i="0" u="none" strike="noStrike" dirty="0">
                        <a:solidFill>
                          <a:srgbClr val="000000"/>
                        </a:solidFill>
                        <a:effectLst/>
                        <a:latin typeface="ＭＳ Ｐゴシック"/>
                      </a:endParaRPr>
                    </a:p>
                  </a:txBody>
                  <a:tcPr marL="22493" marR="22493"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2000" u="none" strike="noStrike" dirty="0">
                          <a:effectLst/>
                        </a:rPr>
                        <a:t>8</a:t>
                      </a:r>
                      <a:endParaRPr lang="en-US" altLang="ja-JP" sz="2000" b="0" i="0" u="none" strike="noStrike" dirty="0">
                        <a:solidFill>
                          <a:srgbClr val="000000"/>
                        </a:solidFill>
                        <a:effectLst/>
                        <a:latin typeface="ＭＳ Ｐゴシック"/>
                      </a:endParaRPr>
                    </a:p>
                  </a:txBody>
                  <a:tcPr marL="22493" marR="22493"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2000" u="none" strike="noStrike" dirty="0">
                          <a:effectLst/>
                        </a:rPr>
                        <a:t>3</a:t>
                      </a:r>
                      <a:endParaRPr lang="en-US" altLang="ja-JP" sz="2000" b="0" i="0" u="none" strike="noStrike" dirty="0">
                        <a:solidFill>
                          <a:srgbClr val="000000"/>
                        </a:solidFill>
                        <a:effectLst/>
                        <a:latin typeface="ＭＳ Ｐゴシック"/>
                      </a:endParaRPr>
                    </a:p>
                  </a:txBody>
                  <a:tcPr marL="22493" marR="22493"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2000" u="none" strike="noStrike" dirty="0">
                          <a:effectLst/>
                        </a:rPr>
                        <a:t>0</a:t>
                      </a:r>
                      <a:endParaRPr lang="en-US" altLang="ja-JP" sz="2000" b="0" i="0" u="none" strike="noStrike" dirty="0">
                        <a:solidFill>
                          <a:srgbClr val="000000"/>
                        </a:solidFill>
                        <a:effectLst/>
                        <a:latin typeface="ＭＳ Ｐゴシック"/>
                      </a:endParaRPr>
                    </a:p>
                  </a:txBody>
                  <a:tcPr marL="22493" marR="22493"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2000" u="none" strike="noStrike" dirty="0">
                          <a:effectLst/>
                        </a:rPr>
                        <a:t>6</a:t>
                      </a:r>
                      <a:endParaRPr lang="en-US" altLang="ja-JP" sz="2000" b="0" i="0" u="none" strike="noStrike" dirty="0">
                        <a:solidFill>
                          <a:srgbClr val="000000"/>
                        </a:solidFill>
                        <a:effectLst/>
                        <a:latin typeface="ＭＳ Ｐゴシック"/>
                      </a:endParaRPr>
                    </a:p>
                  </a:txBody>
                  <a:tcPr marL="22493" marR="22493"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2000" u="none" strike="noStrike" dirty="0">
                          <a:effectLst/>
                        </a:rPr>
                        <a:t>1</a:t>
                      </a:r>
                      <a:endParaRPr lang="en-US" altLang="ja-JP" sz="2000" b="0" i="0" u="none" strike="noStrike" dirty="0">
                        <a:solidFill>
                          <a:srgbClr val="000000"/>
                        </a:solidFill>
                        <a:effectLst/>
                        <a:latin typeface="ＭＳ Ｐゴシック"/>
                      </a:endParaRPr>
                    </a:p>
                  </a:txBody>
                  <a:tcPr marL="22493" marR="22493"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2000" u="none" strike="noStrike" dirty="0">
                          <a:effectLst/>
                        </a:rPr>
                        <a:t>23</a:t>
                      </a:r>
                      <a:endParaRPr lang="en-US" altLang="ja-JP" sz="2000" b="0" i="0" u="none" strike="noStrike" dirty="0">
                        <a:solidFill>
                          <a:srgbClr val="000000"/>
                        </a:solidFill>
                        <a:effectLst/>
                        <a:latin typeface="ＭＳ Ｐゴシック"/>
                      </a:endParaRPr>
                    </a:p>
                  </a:txBody>
                  <a:tcPr marL="22493" marR="22493"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3" name="コンテンツ プレースホルダー 2"/>
          <p:cNvSpPr>
            <a:spLocks noGrp="1"/>
          </p:cNvSpPr>
          <p:nvPr>
            <p:ph sz="half" idx="2"/>
          </p:nvPr>
        </p:nvSpPr>
        <p:spPr>
          <a:xfrm>
            <a:off x="467544" y="1600201"/>
            <a:ext cx="8219256" cy="2188840"/>
          </a:xfrm>
        </p:spPr>
        <p:txBody>
          <a:bodyPr/>
          <a:lstStyle/>
          <a:p>
            <a:r>
              <a:rPr lang="en-US" altLang="ja-JP" sz="3200" dirty="0" smtClean="0"/>
              <a:t>8</a:t>
            </a:r>
            <a:r>
              <a:rPr lang="ja-JP" altLang="en-US" sz="3200" dirty="0" smtClean="0"/>
              <a:t>割近く</a:t>
            </a:r>
            <a:r>
              <a:rPr kumimoji="1" lang="ja-JP" altLang="en-US" sz="3200" dirty="0" smtClean="0"/>
              <a:t>の機能が調査対象のアプリケーションに出現</a:t>
            </a:r>
            <a:endParaRPr kumimoji="1" lang="ja-JP" altLang="en-US" sz="2800" dirty="0"/>
          </a:p>
        </p:txBody>
      </p:sp>
      <p:sp>
        <p:nvSpPr>
          <p:cNvPr id="4" name="フッター プレースホルダー 3"/>
          <p:cNvSpPr>
            <a:spLocks noGrp="1"/>
          </p:cNvSpPr>
          <p:nvPr>
            <p:ph type="ftr" sz="quarter" idx="11"/>
          </p:nvPr>
        </p:nvSpPr>
        <p:spPr/>
        <p:txBody>
          <a:bodyPr/>
          <a:lstStyle/>
          <a:p>
            <a:r>
              <a:rPr lang="ja-JP" altLang="en-US" smtClean="0"/>
              <a:t>特別研究発表会</a:t>
            </a:r>
            <a:endParaRPr lang="en-US" altLang="ja-JP"/>
          </a:p>
        </p:txBody>
      </p:sp>
      <p:sp>
        <p:nvSpPr>
          <p:cNvPr id="5" name="スライド番号プレースホルダー 4"/>
          <p:cNvSpPr>
            <a:spLocks noGrp="1"/>
          </p:cNvSpPr>
          <p:nvPr>
            <p:ph type="sldNum" sz="quarter" idx="12"/>
          </p:nvPr>
        </p:nvSpPr>
        <p:spPr/>
        <p:txBody>
          <a:bodyPr/>
          <a:lstStyle/>
          <a:p>
            <a:fld id="{23EC098B-8BF5-4112-8D8F-78CF84E4D63E}" type="slidenum">
              <a:rPr lang="en-US" altLang="ja-JP" smtClean="0"/>
              <a:pPr/>
              <a:t>16</a:t>
            </a:fld>
            <a:endParaRPr lang="en-US" altLang="ja-JP"/>
          </a:p>
        </p:txBody>
      </p:sp>
      <p:sp>
        <p:nvSpPr>
          <p:cNvPr id="6" name="右中かっこ 5"/>
          <p:cNvSpPr/>
          <p:nvPr/>
        </p:nvSpPr>
        <p:spPr>
          <a:xfrm rot="5400000">
            <a:off x="5436096" y="3104964"/>
            <a:ext cx="504056" cy="3888432"/>
          </a:xfrm>
          <a:prstGeom prst="rightBrace">
            <a:avLst/>
          </a:prstGeom>
        </p:spPr>
        <p:style>
          <a:lnRef idx="2">
            <a:schemeClr val="accent6"/>
          </a:lnRef>
          <a:fillRef idx="0">
            <a:schemeClr val="accent6"/>
          </a:fillRef>
          <a:effectRef idx="1">
            <a:schemeClr val="accent6"/>
          </a:effectRef>
          <a:fontRef idx="minor">
            <a:schemeClr val="tx1"/>
          </a:fontRef>
        </p:style>
        <p:txBody>
          <a:bodyPr rtlCol="0" anchor="ctr"/>
          <a:lstStyle/>
          <a:p>
            <a:pPr algn="ctr"/>
            <a:endParaRPr kumimoji="1" lang="ja-JP" altLang="en-US"/>
          </a:p>
        </p:txBody>
      </p:sp>
      <p:sp>
        <p:nvSpPr>
          <p:cNvPr id="8" name="テキスト ボックス 7"/>
          <p:cNvSpPr txBox="1"/>
          <p:nvPr/>
        </p:nvSpPr>
        <p:spPr>
          <a:xfrm>
            <a:off x="2987824" y="5373216"/>
            <a:ext cx="5400600" cy="400110"/>
          </a:xfrm>
          <a:prstGeom prst="rect">
            <a:avLst/>
          </a:prstGeom>
          <a:noFill/>
        </p:spPr>
        <p:txBody>
          <a:bodyPr wrap="square" rtlCol="0">
            <a:spAutoFit/>
          </a:bodyPr>
          <a:lstStyle/>
          <a:p>
            <a:r>
              <a:rPr lang="ja-JP" altLang="en-US" sz="2000" dirty="0"/>
              <a:t>いずれか</a:t>
            </a:r>
            <a:r>
              <a:rPr lang="ja-JP" altLang="en-US" sz="2000" dirty="0" smtClean="0"/>
              <a:t>のアプリケーションに出現した機能：</a:t>
            </a:r>
            <a:r>
              <a:rPr lang="en-US" altLang="ja-JP" sz="2000" dirty="0" smtClean="0"/>
              <a:t>18</a:t>
            </a:r>
            <a:endParaRPr kumimoji="1" lang="ja-JP" altLang="en-US" sz="2000" dirty="0"/>
          </a:p>
        </p:txBody>
      </p:sp>
    </p:spTree>
    <p:extLst>
      <p:ext uri="{BB962C8B-B14F-4D97-AF65-F5344CB8AC3E}">
        <p14:creationId xmlns:p14="http://schemas.microsoft.com/office/powerpoint/2010/main" val="40708971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274638"/>
            <a:ext cx="8640960" cy="1143000"/>
          </a:xfrm>
        </p:spPr>
        <p:txBody>
          <a:bodyPr/>
          <a:lstStyle/>
          <a:p>
            <a:r>
              <a:rPr lang="ja-JP" altLang="en-US" dirty="0"/>
              <a:t>ケーススタディ</a:t>
            </a:r>
            <a:r>
              <a:rPr lang="ja-JP" altLang="en-US" dirty="0" smtClean="0"/>
              <a:t>（</a:t>
            </a:r>
            <a:r>
              <a:rPr lang="en-US" altLang="ja-JP" dirty="0" smtClean="0"/>
              <a:t>5/7</a:t>
            </a:r>
            <a:r>
              <a:rPr lang="ja-JP" altLang="en-US" dirty="0" smtClean="0"/>
              <a:t>）</a:t>
            </a:r>
            <a:r>
              <a:rPr lang="en-US" altLang="ja-JP" dirty="0"/>
              <a:t/>
            </a:r>
            <a:br>
              <a:rPr lang="en-US" altLang="ja-JP" dirty="0"/>
            </a:br>
            <a:r>
              <a:rPr lang="en-US" altLang="ja-JP" dirty="0" smtClean="0"/>
              <a:t>:</a:t>
            </a:r>
            <a:r>
              <a:rPr lang="ja-JP" altLang="en-US" dirty="0" smtClean="0"/>
              <a:t>５つのアプリケーションとの照合</a:t>
            </a:r>
            <a:endParaRPr kumimoji="1" lang="ja-JP" altLang="en-US" dirty="0"/>
          </a:p>
        </p:txBody>
      </p:sp>
      <p:graphicFrame>
        <p:nvGraphicFramePr>
          <p:cNvPr id="7" name="コンテンツ プレースホルダー 5"/>
          <p:cNvGraphicFramePr>
            <a:graphicFrameLocks noGrp="1"/>
          </p:cNvGraphicFramePr>
          <p:nvPr>
            <p:ph sz="half" idx="1"/>
            <p:extLst>
              <p:ext uri="{D42A27DB-BD31-4B8C-83A1-F6EECF244321}">
                <p14:modId xmlns:p14="http://schemas.microsoft.com/office/powerpoint/2010/main" val="3110153129"/>
              </p:ext>
            </p:extLst>
          </p:nvPr>
        </p:nvGraphicFramePr>
        <p:xfrm>
          <a:off x="457200" y="1688437"/>
          <a:ext cx="8020000" cy="2964699"/>
        </p:xfrm>
        <a:graphic>
          <a:graphicData uri="http://schemas.openxmlformats.org/drawingml/2006/table">
            <a:tbl>
              <a:tblPr>
                <a:tableStyleId>{5940675A-B579-460E-94D1-54222C63F5DA}</a:tableStyleId>
              </a:tblPr>
              <a:tblGrid>
                <a:gridCol w="1808750"/>
                <a:gridCol w="1331242"/>
                <a:gridCol w="1262840"/>
                <a:gridCol w="1224136"/>
                <a:gridCol w="1080120"/>
                <a:gridCol w="1312912"/>
              </a:tblGrid>
              <a:tr h="681164">
                <a:tc>
                  <a:txBody>
                    <a:bodyPr/>
                    <a:lstStyle/>
                    <a:p>
                      <a:pPr algn="l" fontAlgn="ctr"/>
                      <a:r>
                        <a:rPr lang="ja-JP" altLang="en-US" sz="1800" b="0" i="0" u="none" strike="noStrike" dirty="0" smtClean="0">
                          <a:solidFill>
                            <a:srgbClr val="000000"/>
                          </a:solidFill>
                          <a:effectLst/>
                          <a:latin typeface="+mn-lt"/>
                        </a:rPr>
                        <a:t>機能</a:t>
                      </a:r>
                      <a:endParaRPr lang="ja-JP" altLang="en-US" sz="1800" b="0" i="0" u="none" strike="noStrike" dirty="0">
                        <a:solidFill>
                          <a:srgbClr val="000000"/>
                        </a:solidFill>
                        <a:effectLst/>
                        <a:latin typeface="+mn-lt"/>
                      </a:endParaRPr>
                    </a:p>
                  </a:txBody>
                  <a:tcPr marL="4681" marR="4681"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1800" u="none" strike="noStrike" dirty="0">
                          <a:effectLst/>
                          <a:latin typeface="+mn-lt"/>
                        </a:rPr>
                        <a:t>警告ダイアログ表示</a:t>
                      </a:r>
                      <a:endParaRPr lang="ja-JP" altLang="en-US" sz="1800" b="0" i="0" u="none" strike="noStrike" dirty="0">
                        <a:solidFill>
                          <a:srgbClr val="000000"/>
                        </a:solidFill>
                        <a:effectLst/>
                        <a:latin typeface="+mn-lt"/>
                      </a:endParaRPr>
                    </a:p>
                  </a:txBody>
                  <a:tcPr marL="4681" marR="4681" marT="9525" marB="0" anchor="ctr">
                    <a:lnL w="12700" cap="flat" cmpd="sng" algn="ctr">
                      <a:solidFill>
                        <a:schemeClr val="tx1"/>
                      </a:solidFill>
                      <a:prstDash val="solid"/>
                      <a:round/>
                      <a:headEnd type="none" w="med" len="med"/>
                      <a:tailEnd type="none" w="med" len="med"/>
                    </a:lnL>
                  </a:tcPr>
                </a:tc>
                <a:tc>
                  <a:txBody>
                    <a:bodyPr/>
                    <a:lstStyle/>
                    <a:p>
                      <a:pPr algn="l" fontAlgn="ctr"/>
                      <a:r>
                        <a:rPr lang="ja-JP" altLang="en-US" sz="1800" u="none" strike="noStrike" dirty="0" smtClean="0">
                          <a:effectLst/>
                          <a:latin typeface="+mn-lt"/>
                        </a:rPr>
                        <a:t>緯度経度</a:t>
                      </a:r>
                      <a:r>
                        <a:rPr lang="en-US" altLang="ja-JP" sz="1800" u="none" strike="noStrike" dirty="0" smtClean="0">
                          <a:effectLst/>
                          <a:latin typeface="+mn-lt"/>
                        </a:rPr>
                        <a:t/>
                      </a:r>
                      <a:br>
                        <a:rPr lang="en-US" altLang="ja-JP" sz="1800" u="none" strike="noStrike" dirty="0" smtClean="0">
                          <a:effectLst/>
                          <a:latin typeface="+mn-lt"/>
                        </a:rPr>
                      </a:br>
                      <a:r>
                        <a:rPr lang="ja-JP" altLang="en-US" sz="1800" u="none" strike="noStrike" dirty="0" smtClean="0">
                          <a:effectLst/>
                          <a:latin typeface="+mn-lt"/>
                        </a:rPr>
                        <a:t>取得</a:t>
                      </a:r>
                      <a:endParaRPr lang="ja-JP" altLang="en-US" sz="1800" b="0" i="0" u="none" strike="noStrike" dirty="0">
                        <a:solidFill>
                          <a:srgbClr val="000000"/>
                        </a:solidFill>
                        <a:effectLst/>
                        <a:latin typeface="+mn-lt"/>
                      </a:endParaRPr>
                    </a:p>
                  </a:txBody>
                  <a:tcPr marL="4681" marR="4681" marT="9525" marB="0" anchor="ctr"/>
                </a:tc>
                <a:tc>
                  <a:txBody>
                    <a:bodyPr/>
                    <a:lstStyle/>
                    <a:p>
                      <a:pPr algn="l" fontAlgn="ctr"/>
                      <a:r>
                        <a:rPr lang="ja-JP" altLang="en-US" sz="1800" b="0" i="0" u="none" strike="noStrike" dirty="0" smtClean="0">
                          <a:solidFill>
                            <a:srgbClr val="000000"/>
                          </a:solidFill>
                          <a:effectLst/>
                          <a:latin typeface="+mn-lt"/>
                        </a:rPr>
                        <a:t>トースト</a:t>
                      </a:r>
                      <a:r>
                        <a:rPr lang="en-US" altLang="ja-JP" sz="1800" b="0" i="0" u="none" strike="noStrike" dirty="0" smtClean="0">
                          <a:solidFill>
                            <a:srgbClr val="000000"/>
                          </a:solidFill>
                          <a:effectLst/>
                          <a:latin typeface="+mn-lt"/>
                        </a:rPr>
                        <a:t/>
                      </a:r>
                      <a:br>
                        <a:rPr lang="en-US" altLang="ja-JP" sz="1800" b="0" i="0" u="none" strike="noStrike" dirty="0" smtClean="0">
                          <a:solidFill>
                            <a:srgbClr val="000000"/>
                          </a:solidFill>
                          <a:effectLst/>
                          <a:latin typeface="+mn-lt"/>
                        </a:rPr>
                      </a:br>
                      <a:r>
                        <a:rPr lang="ja-JP" altLang="en-US" sz="1800" b="0" i="0" u="none" strike="noStrike" dirty="0" smtClean="0">
                          <a:solidFill>
                            <a:srgbClr val="000000"/>
                          </a:solidFill>
                          <a:effectLst/>
                          <a:latin typeface="+mn-lt"/>
                        </a:rPr>
                        <a:t>表示</a:t>
                      </a:r>
                      <a:endParaRPr lang="ja-JP" altLang="en-US" sz="1800" b="0" i="0" u="none" strike="noStrike" dirty="0">
                        <a:solidFill>
                          <a:srgbClr val="000000"/>
                        </a:solidFill>
                        <a:effectLst/>
                        <a:latin typeface="+mn-lt"/>
                      </a:endParaRPr>
                    </a:p>
                  </a:txBody>
                  <a:tcPr marL="4681" marR="4681" marT="9525" marB="0" anchor="ctr"/>
                </a:tc>
                <a:tc>
                  <a:txBody>
                    <a:bodyPr/>
                    <a:lstStyle/>
                    <a:p>
                      <a:pPr algn="l" fontAlgn="ctr"/>
                      <a:r>
                        <a:rPr lang="ja-JP" altLang="en-US" sz="1800" u="none" strike="noStrike" dirty="0" smtClean="0">
                          <a:effectLst/>
                          <a:latin typeface="+mn-lt"/>
                        </a:rPr>
                        <a:t>緯度経度</a:t>
                      </a:r>
                      <a:r>
                        <a:rPr lang="en-US" altLang="ja-JP" sz="1800" u="none" strike="noStrike" dirty="0" smtClean="0">
                          <a:effectLst/>
                          <a:latin typeface="+mn-lt"/>
                        </a:rPr>
                        <a:t/>
                      </a:r>
                      <a:br>
                        <a:rPr lang="en-US" altLang="ja-JP" sz="1800" u="none" strike="noStrike" dirty="0" smtClean="0">
                          <a:effectLst/>
                          <a:latin typeface="+mn-lt"/>
                        </a:rPr>
                      </a:br>
                      <a:r>
                        <a:rPr lang="ja-JP" altLang="en-US" sz="1800" u="none" strike="noStrike" dirty="0" smtClean="0">
                          <a:effectLst/>
                          <a:latin typeface="+mn-lt"/>
                        </a:rPr>
                        <a:t>設定</a:t>
                      </a:r>
                      <a:endParaRPr lang="ja-JP" altLang="en-US" sz="1800" b="0" i="0" u="none" strike="noStrike" dirty="0">
                        <a:solidFill>
                          <a:srgbClr val="000000"/>
                        </a:solidFill>
                        <a:effectLst/>
                        <a:latin typeface="+mn-lt"/>
                      </a:endParaRPr>
                    </a:p>
                  </a:txBody>
                  <a:tcPr marL="4681" marR="4681" marT="9525" marB="0" anchor="ctr"/>
                </a:tc>
                <a:tc>
                  <a:txBody>
                    <a:bodyPr/>
                    <a:lstStyle/>
                    <a:p>
                      <a:pPr algn="l" fontAlgn="ctr"/>
                      <a:r>
                        <a:rPr lang="ja-JP" altLang="en-US" sz="1800" b="0" i="0" u="none" strike="noStrike" dirty="0" smtClean="0">
                          <a:solidFill>
                            <a:srgbClr val="000000"/>
                          </a:solidFill>
                          <a:effectLst/>
                          <a:latin typeface="+mn-lt"/>
                        </a:rPr>
                        <a:t>サブメニュー表示</a:t>
                      </a:r>
                      <a:endParaRPr lang="ja-JP" altLang="en-US" sz="1800" b="0" i="0" u="none" strike="noStrike" dirty="0">
                        <a:solidFill>
                          <a:srgbClr val="000000"/>
                        </a:solidFill>
                        <a:effectLst/>
                        <a:latin typeface="+mn-lt"/>
                      </a:endParaRPr>
                    </a:p>
                  </a:txBody>
                  <a:tcPr marL="4681" marR="4681" marT="9525" marB="0" anchor="ctr"/>
                </a:tc>
              </a:tr>
              <a:tr h="456707">
                <a:tc>
                  <a:txBody>
                    <a:bodyPr/>
                    <a:lstStyle/>
                    <a:p>
                      <a:pPr algn="l" fontAlgn="ctr"/>
                      <a:r>
                        <a:rPr lang="ja-JP" altLang="en-US" sz="1800" u="none" strike="noStrike" dirty="0" smtClean="0">
                          <a:effectLst/>
                          <a:latin typeface="+mn-lt"/>
                        </a:rPr>
                        <a:t>アプリケーション</a:t>
                      </a:r>
                      <a:r>
                        <a:rPr lang="en-US" sz="1800" u="none" strike="noStrike" dirty="0" smtClean="0">
                          <a:effectLst/>
                          <a:latin typeface="+mn-lt"/>
                        </a:rPr>
                        <a:t>A</a:t>
                      </a:r>
                      <a:endParaRPr lang="en-US" sz="1800" b="0" i="0" u="none" strike="noStrike" dirty="0">
                        <a:solidFill>
                          <a:srgbClr val="000000"/>
                        </a:solidFill>
                        <a:effectLst/>
                        <a:latin typeface="+mn-lt"/>
                      </a:endParaRPr>
                    </a:p>
                  </a:txBody>
                  <a:tcPr marL="4681" marR="4681" marT="9525" marB="0" anchor="ctr">
                    <a:lnT w="12700" cap="flat" cmpd="sng" algn="ctr">
                      <a:solidFill>
                        <a:schemeClr val="tx1"/>
                      </a:solidFill>
                      <a:prstDash val="solid"/>
                      <a:round/>
                      <a:headEnd type="none" w="med" len="med"/>
                      <a:tailEnd type="none" w="med" len="med"/>
                    </a:lnT>
                  </a:tcPr>
                </a:tc>
                <a:tc>
                  <a:txBody>
                    <a:bodyPr/>
                    <a:lstStyle/>
                    <a:p>
                      <a:pPr algn="ctr" fontAlgn="ctr"/>
                      <a:r>
                        <a:rPr lang="en-US" altLang="ja-JP" sz="1800" u="none" strike="noStrike" dirty="0" smtClean="0">
                          <a:effectLst/>
                          <a:latin typeface="+mn-lt"/>
                        </a:rPr>
                        <a:t>○</a:t>
                      </a:r>
                      <a:endParaRPr lang="en-US" altLang="ja-JP" sz="1800" b="0" i="0" u="none" strike="noStrike" dirty="0">
                        <a:solidFill>
                          <a:srgbClr val="000000"/>
                        </a:solidFill>
                        <a:effectLst/>
                        <a:latin typeface="+mn-lt"/>
                      </a:endParaRPr>
                    </a:p>
                  </a:txBody>
                  <a:tcPr marL="4681" marR="4681" marT="9525" marB="0" anchor="ctr">
                    <a:solidFill>
                      <a:schemeClr val="accent6">
                        <a:lumMod val="20000"/>
                        <a:lumOff val="80000"/>
                      </a:schemeClr>
                    </a:solidFill>
                  </a:tcPr>
                </a:tc>
                <a:tc>
                  <a:txBody>
                    <a:bodyPr/>
                    <a:lstStyle/>
                    <a:p>
                      <a:pPr algn="ctr" fontAlgn="ctr"/>
                      <a:r>
                        <a:rPr lang="en-US" altLang="ja-JP" sz="1800" u="none" strike="noStrike" dirty="0" smtClean="0">
                          <a:effectLst/>
                          <a:latin typeface="+mn-lt"/>
                        </a:rPr>
                        <a:t>○</a:t>
                      </a:r>
                      <a:endParaRPr lang="en-US" altLang="ja-JP" sz="1800" b="0" i="0" u="none" strike="noStrike" dirty="0">
                        <a:solidFill>
                          <a:srgbClr val="000000"/>
                        </a:solidFill>
                        <a:effectLst/>
                        <a:latin typeface="+mn-lt"/>
                      </a:endParaRPr>
                    </a:p>
                  </a:txBody>
                  <a:tcPr marL="4681" marR="4681" marT="9525" marB="0" anchor="ctr">
                    <a:solidFill>
                      <a:schemeClr val="accent6">
                        <a:lumMod val="20000"/>
                        <a:lumOff val="80000"/>
                      </a:schemeClr>
                    </a:solidFill>
                  </a:tcPr>
                </a:tc>
                <a:tc>
                  <a:txBody>
                    <a:bodyPr/>
                    <a:lstStyle/>
                    <a:p>
                      <a:pPr algn="ctr" fontAlgn="ctr"/>
                      <a:r>
                        <a:rPr lang="en-US" altLang="ja-JP" sz="1800" u="none" strike="noStrike" dirty="0" smtClean="0">
                          <a:effectLst/>
                          <a:latin typeface="+mn-lt"/>
                        </a:rPr>
                        <a:t>○</a:t>
                      </a:r>
                      <a:endParaRPr lang="en-US" altLang="ja-JP" sz="1800" b="0" i="0" u="none" strike="noStrike" dirty="0">
                        <a:solidFill>
                          <a:srgbClr val="000000"/>
                        </a:solidFill>
                        <a:effectLst/>
                        <a:latin typeface="+mn-lt"/>
                      </a:endParaRPr>
                    </a:p>
                  </a:txBody>
                  <a:tcPr marL="4681" marR="4681" marT="9525" marB="0" anchor="ctr">
                    <a:solidFill>
                      <a:schemeClr val="accent6">
                        <a:lumMod val="20000"/>
                        <a:lumOff val="80000"/>
                      </a:schemeClr>
                    </a:solidFill>
                  </a:tcPr>
                </a:tc>
                <a:tc>
                  <a:txBody>
                    <a:bodyPr/>
                    <a:lstStyle/>
                    <a:p>
                      <a:pPr algn="ctr" fontAlgn="ctr"/>
                      <a:r>
                        <a:rPr lang="en-US" altLang="ja-JP" sz="1800" u="none" strike="noStrike" dirty="0" smtClean="0">
                          <a:effectLst/>
                          <a:latin typeface="+mn-lt"/>
                        </a:rPr>
                        <a:t>○</a:t>
                      </a:r>
                      <a:endParaRPr lang="en-US" altLang="ja-JP" sz="1800" b="0" i="0" u="none" strike="noStrike" dirty="0">
                        <a:solidFill>
                          <a:srgbClr val="000000"/>
                        </a:solidFill>
                        <a:effectLst/>
                        <a:latin typeface="+mn-lt"/>
                      </a:endParaRPr>
                    </a:p>
                  </a:txBody>
                  <a:tcPr marL="4681" marR="4681" marT="9525" marB="0" anchor="ctr">
                    <a:solidFill>
                      <a:schemeClr val="accent6">
                        <a:lumMod val="20000"/>
                        <a:lumOff val="80000"/>
                      </a:schemeClr>
                    </a:solidFill>
                  </a:tcPr>
                </a:tc>
                <a:tc>
                  <a:txBody>
                    <a:bodyPr/>
                    <a:lstStyle/>
                    <a:p>
                      <a:pPr algn="ctr" fontAlgn="ctr"/>
                      <a:r>
                        <a:rPr lang="ja-JP" altLang="en-US" sz="1800" u="none" strike="noStrike" dirty="0" smtClean="0">
                          <a:effectLst/>
                          <a:latin typeface="+mn-lt"/>
                        </a:rPr>
                        <a:t>－</a:t>
                      </a:r>
                      <a:endParaRPr lang="en-US" altLang="ja-JP" sz="1800" b="0" i="0" u="none" strike="noStrike" dirty="0">
                        <a:solidFill>
                          <a:srgbClr val="000000"/>
                        </a:solidFill>
                        <a:effectLst/>
                        <a:latin typeface="+mn-lt"/>
                      </a:endParaRPr>
                    </a:p>
                  </a:txBody>
                  <a:tcPr marL="4681" marR="4681" marT="9525" marB="0" anchor="ctr">
                    <a:solidFill>
                      <a:schemeClr val="bg1"/>
                    </a:solidFill>
                  </a:tcPr>
                </a:tc>
              </a:tr>
              <a:tr h="456707">
                <a:tc>
                  <a:txBody>
                    <a:bodyPr/>
                    <a:lstStyle/>
                    <a:p>
                      <a:pPr algn="l" fontAlgn="ctr"/>
                      <a:r>
                        <a:rPr lang="ja-JP" altLang="en-US" sz="1800" u="none" strike="noStrike" dirty="0" smtClean="0">
                          <a:effectLst/>
                          <a:latin typeface="+mn-lt"/>
                        </a:rPr>
                        <a:t>アプリケーション</a:t>
                      </a:r>
                      <a:r>
                        <a:rPr lang="en-US" sz="1800" u="none" strike="noStrike" dirty="0" smtClean="0">
                          <a:effectLst/>
                          <a:latin typeface="+mn-lt"/>
                        </a:rPr>
                        <a:t>B</a:t>
                      </a:r>
                      <a:endParaRPr lang="en-US" sz="1800" b="0" i="0" u="none" strike="noStrike" dirty="0">
                        <a:solidFill>
                          <a:srgbClr val="000000"/>
                        </a:solidFill>
                        <a:effectLst/>
                        <a:latin typeface="+mn-lt"/>
                      </a:endParaRPr>
                    </a:p>
                  </a:txBody>
                  <a:tcPr marL="4681" marR="4681" marT="9525" marB="0" anchor="ctr"/>
                </a:tc>
                <a:tc>
                  <a:txBody>
                    <a:bodyPr/>
                    <a:lstStyle/>
                    <a:p>
                      <a:pPr algn="ctr" fontAlgn="ctr"/>
                      <a:r>
                        <a:rPr lang="en-US" altLang="ja-JP" sz="1800" u="none" strike="noStrike" dirty="0" smtClean="0">
                          <a:effectLst/>
                          <a:latin typeface="+mn-lt"/>
                        </a:rPr>
                        <a:t>○</a:t>
                      </a:r>
                      <a:endParaRPr lang="en-US" altLang="ja-JP" sz="1800" b="0" i="0" u="none" strike="noStrike" dirty="0">
                        <a:solidFill>
                          <a:srgbClr val="000000"/>
                        </a:solidFill>
                        <a:effectLst/>
                        <a:latin typeface="+mn-lt"/>
                      </a:endParaRPr>
                    </a:p>
                  </a:txBody>
                  <a:tcPr marL="4681" marR="4681" marT="9525" marB="0" anchor="ctr">
                    <a:solidFill>
                      <a:schemeClr val="accent6">
                        <a:lumMod val="20000"/>
                        <a:lumOff val="80000"/>
                      </a:schemeClr>
                    </a:solidFill>
                  </a:tcPr>
                </a:tc>
                <a:tc>
                  <a:txBody>
                    <a:bodyPr/>
                    <a:lstStyle/>
                    <a:p>
                      <a:pPr algn="ctr" fontAlgn="ctr"/>
                      <a:r>
                        <a:rPr lang="ja-JP" altLang="en-US" sz="1800" u="none" strike="noStrike" dirty="0" smtClean="0">
                          <a:effectLst/>
                          <a:latin typeface="+mn-lt"/>
                        </a:rPr>
                        <a:t>－</a:t>
                      </a:r>
                      <a:endParaRPr lang="en-US" altLang="ja-JP" sz="1800" b="0" i="0" u="none" strike="noStrike" dirty="0">
                        <a:solidFill>
                          <a:srgbClr val="000000"/>
                        </a:solidFill>
                        <a:effectLst/>
                        <a:latin typeface="+mn-lt"/>
                      </a:endParaRPr>
                    </a:p>
                  </a:txBody>
                  <a:tcPr marL="4681" marR="4681" marT="9525" marB="0" anchor="ctr">
                    <a:solidFill>
                      <a:schemeClr val="bg1"/>
                    </a:solidFill>
                  </a:tcPr>
                </a:tc>
                <a:tc>
                  <a:txBody>
                    <a:bodyPr/>
                    <a:lstStyle/>
                    <a:p>
                      <a:pPr algn="ctr" fontAlgn="ctr"/>
                      <a:r>
                        <a:rPr lang="en-US" altLang="ja-JP" sz="1800" u="none" strike="noStrike" dirty="0" smtClean="0">
                          <a:effectLst/>
                          <a:latin typeface="+mn-lt"/>
                        </a:rPr>
                        <a:t>○</a:t>
                      </a:r>
                      <a:endParaRPr lang="en-US" altLang="ja-JP" sz="1800" b="0" i="0" u="none" strike="noStrike" dirty="0">
                        <a:solidFill>
                          <a:srgbClr val="000000"/>
                        </a:solidFill>
                        <a:effectLst/>
                        <a:latin typeface="+mn-lt"/>
                      </a:endParaRPr>
                    </a:p>
                  </a:txBody>
                  <a:tcPr marL="4681" marR="4681" marT="9525" marB="0" anchor="ctr">
                    <a:solidFill>
                      <a:schemeClr val="accent6">
                        <a:lumMod val="20000"/>
                        <a:lumOff val="80000"/>
                      </a:schemeClr>
                    </a:solidFill>
                  </a:tcPr>
                </a:tc>
                <a:tc>
                  <a:txBody>
                    <a:bodyPr/>
                    <a:lstStyle/>
                    <a:p>
                      <a:pPr algn="ctr" fontAlgn="ctr"/>
                      <a:r>
                        <a:rPr lang="ja-JP" altLang="en-US" sz="1800" u="none" strike="noStrike" dirty="0" smtClean="0">
                          <a:effectLst/>
                          <a:latin typeface="+mn-lt"/>
                        </a:rPr>
                        <a:t>－</a:t>
                      </a:r>
                      <a:endParaRPr lang="en-US" altLang="ja-JP" sz="1800" b="0" i="0" u="none" strike="noStrike" dirty="0">
                        <a:solidFill>
                          <a:srgbClr val="000000"/>
                        </a:solidFill>
                        <a:effectLst/>
                        <a:latin typeface="+mn-lt"/>
                      </a:endParaRPr>
                    </a:p>
                  </a:txBody>
                  <a:tcPr marL="4681" marR="4681" marT="9525" marB="0" anchor="ctr"/>
                </a:tc>
                <a:tc>
                  <a:txBody>
                    <a:bodyPr/>
                    <a:lstStyle/>
                    <a:p>
                      <a:pPr algn="ctr" fontAlgn="ctr"/>
                      <a:r>
                        <a:rPr lang="ja-JP" altLang="en-US" sz="1800" u="none" strike="noStrike" dirty="0" smtClean="0">
                          <a:effectLst/>
                          <a:latin typeface="+mn-lt"/>
                        </a:rPr>
                        <a:t>－</a:t>
                      </a:r>
                      <a:endParaRPr lang="en-US" altLang="ja-JP" sz="1800" b="0" i="0" u="none" strike="noStrike" dirty="0">
                        <a:solidFill>
                          <a:srgbClr val="000000"/>
                        </a:solidFill>
                        <a:effectLst/>
                        <a:latin typeface="+mn-lt"/>
                      </a:endParaRPr>
                    </a:p>
                  </a:txBody>
                  <a:tcPr marL="4681" marR="4681" marT="9525" marB="0" anchor="ctr"/>
                </a:tc>
              </a:tr>
              <a:tr h="456707">
                <a:tc>
                  <a:txBody>
                    <a:bodyPr/>
                    <a:lstStyle/>
                    <a:p>
                      <a:pPr algn="l" fontAlgn="ctr"/>
                      <a:r>
                        <a:rPr lang="ja-JP" altLang="en-US" sz="1800" u="none" strike="noStrike" dirty="0" smtClean="0">
                          <a:effectLst/>
                          <a:latin typeface="+mn-lt"/>
                        </a:rPr>
                        <a:t>アプリケーション</a:t>
                      </a:r>
                      <a:r>
                        <a:rPr lang="en-US" sz="1800" u="none" strike="noStrike" dirty="0" smtClean="0">
                          <a:effectLst/>
                          <a:latin typeface="+mn-lt"/>
                        </a:rPr>
                        <a:t>C</a:t>
                      </a:r>
                      <a:endParaRPr lang="en-US" sz="1800" b="0" i="0" u="none" strike="noStrike" dirty="0">
                        <a:solidFill>
                          <a:srgbClr val="000000"/>
                        </a:solidFill>
                        <a:effectLst/>
                        <a:latin typeface="+mn-lt"/>
                      </a:endParaRPr>
                    </a:p>
                  </a:txBody>
                  <a:tcPr marL="4681" marR="4681" marT="9525" marB="0" anchor="ctr"/>
                </a:tc>
                <a:tc>
                  <a:txBody>
                    <a:bodyPr/>
                    <a:lstStyle/>
                    <a:p>
                      <a:pPr algn="ctr" fontAlgn="ctr"/>
                      <a:r>
                        <a:rPr lang="en-US" altLang="ja-JP" sz="1800" u="none" strike="noStrike" dirty="0" smtClean="0">
                          <a:effectLst/>
                          <a:latin typeface="+mn-lt"/>
                        </a:rPr>
                        <a:t>○</a:t>
                      </a:r>
                      <a:endParaRPr lang="en-US" altLang="ja-JP" sz="1800" b="0" i="0" u="none" strike="noStrike" dirty="0">
                        <a:solidFill>
                          <a:srgbClr val="000000"/>
                        </a:solidFill>
                        <a:effectLst/>
                        <a:latin typeface="+mn-lt"/>
                      </a:endParaRPr>
                    </a:p>
                  </a:txBody>
                  <a:tcPr marL="4681" marR="4681" marT="9525" marB="0" anchor="ctr">
                    <a:solidFill>
                      <a:schemeClr val="accent6">
                        <a:lumMod val="20000"/>
                        <a:lumOff val="80000"/>
                      </a:schemeClr>
                    </a:solidFill>
                  </a:tcPr>
                </a:tc>
                <a:tc>
                  <a:txBody>
                    <a:bodyPr/>
                    <a:lstStyle/>
                    <a:p>
                      <a:pPr algn="ctr" fontAlgn="ctr"/>
                      <a:r>
                        <a:rPr lang="en-US" altLang="ja-JP" sz="1800" u="none" strike="noStrike" dirty="0" smtClean="0">
                          <a:effectLst/>
                          <a:latin typeface="+mn-lt"/>
                        </a:rPr>
                        <a:t>○</a:t>
                      </a:r>
                      <a:endParaRPr lang="en-US" altLang="ja-JP" sz="1800" b="0" i="0" u="none" strike="noStrike" dirty="0">
                        <a:solidFill>
                          <a:srgbClr val="000000"/>
                        </a:solidFill>
                        <a:effectLst/>
                        <a:latin typeface="+mn-lt"/>
                      </a:endParaRPr>
                    </a:p>
                  </a:txBody>
                  <a:tcPr marL="4681" marR="4681" marT="9525" marB="0" anchor="ctr">
                    <a:solidFill>
                      <a:schemeClr val="accent6">
                        <a:lumMod val="20000"/>
                        <a:lumOff val="80000"/>
                      </a:schemeClr>
                    </a:solidFill>
                  </a:tcPr>
                </a:tc>
                <a:tc>
                  <a:txBody>
                    <a:bodyPr/>
                    <a:lstStyle/>
                    <a:p>
                      <a:pPr algn="ctr" fontAlgn="ctr"/>
                      <a:r>
                        <a:rPr lang="ja-JP" altLang="en-US" sz="1800" u="none" strike="noStrike" dirty="0" smtClean="0">
                          <a:effectLst/>
                          <a:latin typeface="+mn-lt"/>
                        </a:rPr>
                        <a:t>－</a:t>
                      </a:r>
                      <a:endParaRPr lang="en-US" altLang="ja-JP" sz="1800" b="0" i="0" u="none" strike="noStrike" dirty="0">
                        <a:solidFill>
                          <a:srgbClr val="000000"/>
                        </a:solidFill>
                        <a:effectLst/>
                        <a:latin typeface="+mn-lt"/>
                      </a:endParaRPr>
                    </a:p>
                  </a:txBody>
                  <a:tcPr marL="4681" marR="4681" marT="9525" marB="0" anchor="ctr">
                    <a:noFill/>
                  </a:tcPr>
                </a:tc>
                <a:tc>
                  <a:txBody>
                    <a:bodyPr/>
                    <a:lstStyle/>
                    <a:p>
                      <a:pPr algn="ctr" fontAlgn="ctr"/>
                      <a:r>
                        <a:rPr lang="ja-JP" altLang="en-US" sz="1800" u="none" strike="noStrike" dirty="0" smtClean="0">
                          <a:effectLst/>
                          <a:latin typeface="+mn-lt"/>
                        </a:rPr>
                        <a:t>－</a:t>
                      </a:r>
                      <a:endParaRPr lang="en-US" altLang="ja-JP" sz="1800" b="0" i="0" u="none" strike="noStrike" dirty="0">
                        <a:solidFill>
                          <a:srgbClr val="000000"/>
                        </a:solidFill>
                        <a:effectLst/>
                        <a:latin typeface="+mn-lt"/>
                      </a:endParaRPr>
                    </a:p>
                  </a:txBody>
                  <a:tcPr marL="4681" marR="4681" marT="9525" marB="0" anchor="ctr"/>
                </a:tc>
                <a:tc>
                  <a:txBody>
                    <a:bodyPr/>
                    <a:lstStyle/>
                    <a:p>
                      <a:pPr algn="ctr" fontAlgn="ctr"/>
                      <a:r>
                        <a:rPr lang="ja-JP" altLang="en-US" sz="1800" u="none" strike="noStrike" dirty="0" smtClean="0">
                          <a:effectLst/>
                          <a:latin typeface="+mn-lt"/>
                        </a:rPr>
                        <a:t>－</a:t>
                      </a:r>
                      <a:endParaRPr lang="en-US" altLang="ja-JP" sz="1800" b="0" i="0" u="none" strike="noStrike" dirty="0">
                        <a:solidFill>
                          <a:srgbClr val="000000"/>
                        </a:solidFill>
                        <a:effectLst/>
                        <a:latin typeface="+mn-lt"/>
                      </a:endParaRPr>
                    </a:p>
                  </a:txBody>
                  <a:tcPr marL="4681" marR="4681" marT="9525" marB="0" anchor="ctr"/>
                </a:tc>
              </a:tr>
              <a:tr h="456707">
                <a:tc>
                  <a:txBody>
                    <a:bodyPr/>
                    <a:lstStyle/>
                    <a:p>
                      <a:pPr algn="l" fontAlgn="ctr"/>
                      <a:r>
                        <a:rPr lang="ja-JP" altLang="en-US" sz="1800" u="none" strike="noStrike" dirty="0" smtClean="0">
                          <a:effectLst/>
                          <a:latin typeface="+mn-lt"/>
                        </a:rPr>
                        <a:t>アプリケーション</a:t>
                      </a:r>
                      <a:r>
                        <a:rPr lang="en-US" sz="1800" u="none" strike="noStrike" dirty="0" smtClean="0">
                          <a:effectLst/>
                          <a:latin typeface="+mn-lt"/>
                        </a:rPr>
                        <a:t>D</a:t>
                      </a:r>
                      <a:endParaRPr lang="en-US" sz="1800" b="0" i="0" u="none" strike="noStrike" dirty="0">
                        <a:solidFill>
                          <a:srgbClr val="000000"/>
                        </a:solidFill>
                        <a:effectLst/>
                        <a:latin typeface="+mn-lt"/>
                      </a:endParaRPr>
                    </a:p>
                  </a:txBody>
                  <a:tcPr marL="4681" marR="4681" marT="9525" marB="0" anchor="ctr"/>
                </a:tc>
                <a:tc>
                  <a:txBody>
                    <a:bodyPr/>
                    <a:lstStyle/>
                    <a:p>
                      <a:pPr algn="ctr" fontAlgn="ctr"/>
                      <a:r>
                        <a:rPr lang="en-US" altLang="ja-JP" sz="1800" u="none" strike="noStrike" dirty="0" smtClean="0">
                          <a:effectLst/>
                          <a:latin typeface="+mn-lt"/>
                        </a:rPr>
                        <a:t>○</a:t>
                      </a:r>
                      <a:endParaRPr lang="en-US" altLang="ja-JP" sz="1800" b="0" i="0" u="none" strike="noStrike" dirty="0">
                        <a:solidFill>
                          <a:srgbClr val="000000"/>
                        </a:solidFill>
                        <a:effectLst/>
                        <a:latin typeface="+mn-lt"/>
                      </a:endParaRPr>
                    </a:p>
                  </a:txBody>
                  <a:tcPr marL="4681" marR="4681" marT="9525" marB="0" anchor="ctr">
                    <a:solidFill>
                      <a:schemeClr val="accent6">
                        <a:lumMod val="20000"/>
                        <a:lumOff val="80000"/>
                      </a:schemeClr>
                    </a:solidFill>
                  </a:tcPr>
                </a:tc>
                <a:tc>
                  <a:txBody>
                    <a:bodyPr/>
                    <a:lstStyle/>
                    <a:p>
                      <a:pPr algn="ctr" fontAlgn="ctr"/>
                      <a:r>
                        <a:rPr lang="en-US" altLang="ja-JP" sz="1800" u="none" strike="noStrike" dirty="0" smtClean="0">
                          <a:effectLst/>
                          <a:latin typeface="+mn-lt"/>
                        </a:rPr>
                        <a:t>○</a:t>
                      </a:r>
                      <a:endParaRPr lang="en-US" altLang="ja-JP" sz="1800" b="0" i="0" u="none" strike="noStrike" dirty="0">
                        <a:solidFill>
                          <a:srgbClr val="000000"/>
                        </a:solidFill>
                        <a:effectLst/>
                        <a:latin typeface="+mn-lt"/>
                      </a:endParaRPr>
                    </a:p>
                  </a:txBody>
                  <a:tcPr marL="4681" marR="4681" marT="9525" marB="0" anchor="ctr">
                    <a:solidFill>
                      <a:schemeClr val="accent6">
                        <a:lumMod val="20000"/>
                        <a:lumOff val="80000"/>
                      </a:schemeClr>
                    </a:solidFill>
                  </a:tcPr>
                </a:tc>
                <a:tc>
                  <a:txBody>
                    <a:bodyPr/>
                    <a:lstStyle/>
                    <a:p>
                      <a:pPr algn="ctr" fontAlgn="ctr"/>
                      <a:r>
                        <a:rPr lang="en-US" altLang="ja-JP" sz="1800" u="none" strike="noStrike" dirty="0" smtClean="0">
                          <a:effectLst/>
                          <a:latin typeface="+mn-lt"/>
                        </a:rPr>
                        <a:t>○</a:t>
                      </a:r>
                      <a:endParaRPr lang="en-US" altLang="ja-JP" sz="1800" b="0" i="0" u="none" strike="noStrike" dirty="0">
                        <a:solidFill>
                          <a:srgbClr val="000000"/>
                        </a:solidFill>
                        <a:effectLst/>
                        <a:latin typeface="+mn-lt"/>
                      </a:endParaRPr>
                    </a:p>
                  </a:txBody>
                  <a:tcPr marL="4681" marR="4681" marT="9525" marB="0" anchor="ctr">
                    <a:solidFill>
                      <a:schemeClr val="accent6">
                        <a:lumMod val="20000"/>
                        <a:lumOff val="80000"/>
                      </a:schemeClr>
                    </a:solidFill>
                  </a:tcPr>
                </a:tc>
                <a:tc>
                  <a:txBody>
                    <a:bodyPr/>
                    <a:lstStyle/>
                    <a:p>
                      <a:pPr algn="ctr" fontAlgn="ctr"/>
                      <a:r>
                        <a:rPr lang="ja-JP" altLang="en-US" sz="1800" u="none" strike="noStrike" dirty="0" smtClean="0">
                          <a:effectLst/>
                          <a:latin typeface="+mn-lt"/>
                        </a:rPr>
                        <a:t>－</a:t>
                      </a:r>
                      <a:endParaRPr lang="en-US" altLang="ja-JP" sz="1800" b="0" i="0" u="none" strike="noStrike" dirty="0">
                        <a:solidFill>
                          <a:srgbClr val="000000"/>
                        </a:solidFill>
                        <a:effectLst/>
                        <a:latin typeface="+mn-lt"/>
                      </a:endParaRPr>
                    </a:p>
                  </a:txBody>
                  <a:tcPr marL="4681" marR="4681" marT="9525" marB="0" anchor="ctr"/>
                </a:tc>
                <a:tc>
                  <a:txBody>
                    <a:bodyPr/>
                    <a:lstStyle/>
                    <a:p>
                      <a:pPr algn="ctr" fontAlgn="ctr"/>
                      <a:r>
                        <a:rPr lang="ja-JP" altLang="en-US" sz="1800" u="none" strike="noStrike" dirty="0" smtClean="0">
                          <a:effectLst/>
                          <a:latin typeface="+mn-lt"/>
                        </a:rPr>
                        <a:t>－</a:t>
                      </a:r>
                      <a:endParaRPr lang="en-US" altLang="ja-JP" sz="1800" b="0" i="0" u="none" strike="noStrike" dirty="0">
                        <a:solidFill>
                          <a:srgbClr val="000000"/>
                        </a:solidFill>
                        <a:effectLst/>
                        <a:latin typeface="+mn-lt"/>
                      </a:endParaRPr>
                    </a:p>
                  </a:txBody>
                  <a:tcPr marL="4681" marR="4681" marT="9525" marB="0" anchor="ctr"/>
                </a:tc>
              </a:tr>
              <a:tr h="456707">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ja-JP" altLang="en-US" sz="1800" u="none" strike="noStrike" dirty="0" smtClean="0">
                          <a:effectLst/>
                          <a:latin typeface="+mn-lt"/>
                        </a:rPr>
                        <a:t>アプリケーション</a:t>
                      </a:r>
                      <a:r>
                        <a:rPr lang="en-US" altLang="ja-JP" sz="1800" u="none" strike="noStrike" dirty="0" smtClean="0">
                          <a:effectLst/>
                          <a:latin typeface="+mn-lt"/>
                        </a:rPr>
                        <a:t>E</a:t>
                      </a:r>
                      <a:endParaRPr lang="en-US" altLang="ja-JP" sz="1800" b="0" i="0" u="none" strike="noStrike" dirty="0" smtClean="0">
                        <a:solidFill>
                          <a:srgbClr val="000000"/>
                        </a:solidFill>
                        <a:effectLst/>
                        <a:latin typeface="+mn-lt"/>
                      </a:endParaRPr>
                    </a:p>
                  </a:txBody>
                  <a:tcPr marL="4681" marR="4681" marT="9525" marB="0" anchor="ctr"/>
                </a:tc>
                <a:tc>
                  <a:txBody>
                    <a:bodyPr/>
                    <a:lstStyle/>
                    <a:p>
                      <a:pPr algn="ctr" fontAlgn="ctr"/>
                      <a:r>
                        <a:rPr lang="en-US" altLang="ja-JP" sz="1800" u="none" strike="noStrike" dirty="0" smtClean="0">
                          <a:effectLst/>
                          <a:latin typeface="+mn-lt"/>
                        </a:rPr>
                        <a:t>○</a:t>
                      </a:r>
                      <a:endParaRPr lang="en-US" altLang="ja-JP" sz="1800" b="0" i="0" u="none" strike="noStrike" dirty="0">
                        <a:solidFill>
                          <a:srgbClr val="000000"/>
                        </a:solidFill>
                        <a:effectLst/>
                        <a:latin typeface="+mn-lt"/>
                      </a:endParaRPr>
                    </a:p>
                  </a:txBody>
                  <a:tcPr marL="4681" marR="4681" marT="9525" marB="0" anchor="ctr">
                    <a:solidFill>
                      <a:schemeClr val="accent6">
                        <a:lumMod val="20000"/>
                        <a:lumOff val="80000"/>
                      </a:schemeClr>
                    </a:solidFill>
                  </a:tcPr>
                </a:tc>
                <a:tc>
                  <a:txBody>
                    <a:bodyPr/>
                    <a:lstStyle/>
                    <a:p>
                      <a:pPr algn="ctr" fontAlgn="ctr"/>
                      <a:r>
                        <a:rPr lang="en-US" altLang="ja-JP" sz="1800" u="none" strike="noStrike" dirty="0" smtClean="0">
                          <a:effectLst/>
                          <a:latin typeface="+mn-lt"/>
                        </a:rPr>
                        <a:t>○</a:t>
                      </a:r>
                      <a:endParaRPr lang="en-US" altLang="ja-JP" sz="1800" b="0" i="0" u="none" strike="noStrike" dirty="0">
                        <a:solidFill>
                          <a:srgbClr val="000000"/>
                        </a:solidFill>
                        <a:effectLst/>
                        <a:latin typeface="+mn-lt"/>
                      </a:endParaRPr>
                    </a:p>
                  </a:txBody>
                  <a:tcPr marL="4681" marR="4681" marT="9525" marB="0" anchor="ctr">
                    <a:solidFill>
                      <a:schemeClr val="accent6">
                        <a:lumMod val="20000"/>
                        <a:lumOff val="80000"/>
                      </a:schemeClr>
                    </a:solidFill>
                  </a:tcPr>
                </a:tc>
                <a:tc>
                  <a:txBody>
                    <a:bodyPr/>
                    <a:lstStyle/>
                    <a:p>
                      <a:pPr algn="ctr" fontAlgn="ctr"/>
                      <a:r>
                        <a:rPr lang="en-US" altLang="ja-JP" sz="1800" u="none" strike="noStrike" dirty="0" smtClean="0">
                          <a:effectLst/>
                          <a:latin typeface="+mn-lt"/>
                        </a:rPr>
                        <a:t>○</a:t>
                      </a:r>
                      <a:endParaRPr lang="en-US" altLang="ja-JP" sz="1800" b="0" i="0" u="none" strike="noStrike" dirty="0">
                        <a:solidFill>
                          <a:srgbClr val="000000"/>
                        </a:solidFill>
                        <a:effectLst/>
                        <a:latin typeface="+mn-lt"/>
                      </a:endParaRPr>
                    </a:p>
                  </a:txBody>
                  <a:tcPr marL="4681" marR="4681" marT="9525" marB="0" anchor="ctr">
                    <a:solidFill>
                      <a:schemeClr val="accent6">
                        <a:lumMod val="20000"/>
                        <a:lumOff val="80000"/>
                      </a:schemeClr>
                    </a:solidFill>
                  </a:tcPr>
                </a:tc>
                <a:tc>
                  <a:txBody>
                    <a:bodyPr/>
                    <a:lstStyle/>
                    <a:p>
                      <a:pPr algn="ctr" fontAlgn="ctr"/>
                      <a:r>
                        <a:rPr lang="en-US" altLang="ja-JP" sz="1800" u="none" strike="noStrike" dirty="0" smtClean="0">
                          <a:effectLst/>
                          <a:latin typeface="+mn-lt"/>
                        </a:rPr>
                        <a:t>○</a:t>
                      </a:r>
                      <a:endParaRPr lang="en-US" altLang="ja-JP" sz="1800" b="0" i="0" u="none" strike="noStrike" dirty="0">
                        <a:solidFill>
                          <a:srgbClr val="000000"/>
                        </a:solidFill>
                        <a:effectLst/>
                        <a:latin typeface="+mn-lt"/>
                      </a:endParaRPr>
                    </a:p>
                  </a:txBody>
                  <a:tcPr marL="4681" marR="4681" marT="9525" marB="0" anchor="ctr">
                    <a:solidFill>
                      <a:schemeClr val="accent6">
                        <a:lumMod val="20000"/>
                        <a:lumOff val="80000"/>
                      </a:schemeClr>
                    </a:solid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ja-JP" sz="1800" u="none" strike="noStrike" dirty="0" smtClean="0">
                          <a:effectLst/>
                          <a:latin typeface="+mn-lt"/>
                        </a:rPr>
                        <a:t>○</a:t>
                      </a:r>
                      <a:endParaRPr lang="en-US" altLang="ja-JP" sz="1800" b="0" i="0" u="none" strike="noStrike" dirty="0">
                        <a:solidFill>
                          <a:srgbClr val="000000"/>
                        </a:solidFill>
                        <a:effectLst/>
                        <a:latin typeface="+mn-lt"/>
                      </a:endParaRPr>
                    </a:p>
                  </a:txBody>
                  <a:tcPr marL="4681" marR="4681" marT="9525" marB="0" anchor="ctr">
                    <a:solidFill>
                      <a:schemeClr val="accent6">
                        <a:lumMod val="20000"/>
                        <a:lumOff val="80000"/>
                      </a:schemeClr>
                    </a:solidFill>
                  </a:tcPr>
                </a:tc>
              </a:tr>
            </a:tbl>
          </a:graphicData>
        </a:graphic>
      </p:graphicFrame>
      <p:sp>
        <p:nvSpPr>
          <p:cNvPr id="8" name="コンテンツ プレースホルダー 7"/>
          <p:cNvSpPr>
            <a:spLocks noGrp="1"/>
          </p:cNvSpPr>
          <p:nvPr>
            <p:ph sz="half" idx="2"/>
          </p:nvPr>
        </p:nvSpPr>
        <p:spPr>
          <a:xfrm>
            <a:off x="467544" y="4797152"/>
            <a:ext cx="8219256" cy="1112987"/>
          </a:xfrm>
        </p:spPr>
        <p:txBody>
          <a:bodyPr/>
          <a:lstStyle/>
          <a:p>
            <a:r>
              <a:rPr kumimoji="1" lang="ja-JP" altLang="en-US" dirty="0" smtClean="0"/>
              <a:t>アプリケーション間の違いをいくつかの機能で確認</a:t>
            </a:r>
            <a:endParaRPr kumimoji="1" lang="en-US" altLang="ja-JP" dirty="0" smtClean="0"/>
          </a:p>
          <a:p>
            <a:pPr lvl="1"/>
            <a:r>
              <a:rPr lang="ja-JP" altLang="en-US" dirty="0" smtClean="0"/>
              <a:t>アプリケーション</a:t>
            </a:r>
            <a:r>
              <a:rPr lang="en-US" altLang="ja-JP" dirty="0" smtClean="0"/>
              <a:t>A</a:t>
            </a:r>
            <a:r>
              <a:rPr lang="ja-JP" altLang="en-US" dirty="0" err="1" smtClean="0"/>
              <a:t>には</a:t>
            </a:r>
            <a:r>
              <a:rPr lang="ja-JP" altLang="en-US" dirty="0" smtClean="0"/>
              <a:t>緯度経度を設定する機能が存在</a:t>
            </a:r>
            <a:endParaRPr kumimoji="1" lang="en-US" altLang="ja-JP" dirty="0" smtClean="0"/>
          </a:p>
          <a:p>
            <a:pPr lvl="1"/>
            <a:r>
              <a:rPr kumimoji="1" lang="ja-JP" altLang="en-US" dirty="0" smtClean="0"/>
              <a:t>警告ダイアログ表示機能はすべてのアプリケーションに存在</a:t>
            </a:r>
            <a:endParaRPr kumimoji="1" lang="ja-JP" altLang="en-US" dirty="0"/>
          </a:p>
        </p:txBody>
      </p:sp>
      <p:sp>
        <p:nvSpPr>
          <p:cNvPr id="4" name="フッター プレースホルダー 3"/>
          <p:cNvSpPr>
            <a:spLocks noGrp="1"/>
          </p:cNvSpPr>
          <p:nvPr>
            <p:ph type="ftr" sz="quarter" idx="11"/>
          </p:nvPr>
        </p:nvSpPr>
        <p:spPr/>
        <p:txBody>
          <a:bodyPr/>
          <a:lstStyle/>
          <a:p>
            <a:r>
              <a:rPr lang="ja-JP" altLang="en-US" smtClean="0"/>
              <a:t>特別研究発表会</a:t>
            </a:r>
            <a:endParaRPr lang="en-US" altLang="ja-JP"/>
          </a:p>
        </p:txBody>
      </p:sp>
      <p:sp>
        <p:nvSpPr>
          <p:cNvPr id="5" name="スライド番号プレースホルダー 4"/>
          <p:cNvSpPr>
            <a:spLocks noGrp="1"/>
          </p:cNvSpPr>
          <p:nvPr>
            <p:ph type="sldNum" sz="quarter" idx="12"/>
          </p:nvPr>
        </p:nvSpPr>
        <p:spPr/>
        <p:txBody>
          <a:bodyPr/>
          <a:lstStyle/>
          <a:p>
            <a:fld id="{23EC098B-8BF5-4112-8D8F-78CF84E4D63E}" type="slidenum">
              <a:rPr lang="en-US" altLang="ja-JP" smtClean="0"/>
              <a:pPr/>
              <a:t>17</a:t>
            </a:fld>
            <a:endParaRPr lang="en-US" altLang="ja-JP"/>
          </a:p>
        </p:txBody>
      </p:sp>
      <p:sp>
        <p:nvSpPr>
          <p:cNvPr id="9" name="テキスト ボックス 8"/>
          <p:cNvSpPr txBox="1"/>
          <p:nvPr/>
        </p:nvSpPr>
        <p:spPr>
          <a:xfrm>
            <a:off x="8477200" y="2348880"/>
            <a:ext cx="648072" cy="461665"/>
          </a:xfrm>
          <a:prstGeom prst="rect">
            <a:avLst/>
          </a:prstGeom>
          <a:noFill/>
        </p:spPr>
        <p:txBody>
          <a:bodyPr wrap="square" rtlCol="0">
            <a:spAutoFit/>
          </a:bodyPr>
          <a:lstStyle/>
          <a:p>
            <a:r>
              <a:rPr lang="en-US" altLang="ja-JP" sz="2400" dirty="0"/>
              <a:t>…</a:t>
            </a:r>
            <a:endParaRPr kumimoji="1" lang="ja-JP" altLang="en-US" sz="2400" dirty="0"/>
          </a:p>
        </p:txBody>
      </p:sp>
    </p:spTree>
    <p:extLst>
      <p:ext uri="{BB962C8B-B14F-4D97-AF65-F5344CB8AC3E}">
        <p14:creationId xmlns:p14="http://schemas.microsoft.com/office/powerpoint/2010/main" val="72734136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7"/>
          <p:cNvSpPr>
            <a:spLocks noGrp="1"/>
          </p:cNvSpPr>
          <p:nvPr>
            <p:ph type="title"/>
          </p:nvPr>
        </p:nvSpPr>
        <p:spPr/>
        <p:txBody>
          <a:bodyPr/>
          <a:lstStyle/>
          <a:p>
            <a:r>
              <a:rPr lang="ja-JP" altLang="en-US" dirty="0"/>
              <a:t>ケーススタディ</a:t>
            </a:r>
            <a:r>
              <a:rPr lang="ja-JP" altLang="en-US" dirty="0" smtClean="0"/>
              <a:t>（</a:t>
            </a:r>
            <a:r>
              <a:rPr lang="en-US" altLang="ja-JP" dirty="0" smtClean="0"/>
              <a:t>6/7</a:t>
            </a:r>
            <a:r>
              <a:rPr lang="ja-JP" altLang="en-US" dirty="0" smtClean="0"/>
              <a:t>）</a:t>
            </a:r>
            <a:r>
              <a:rPr lang="en-US" altLang="ja-JP" dirty="0" smtClean="0"/>
              <a:t/>
            </a:r>
            <a:br>
              <a:rPr lang="en-US" altLang="ja-JP" dirty="0" smtClean="0"/>
            </a:br>
            <a:r>
              <a:rPr lang="en-US" altLang="ja-JP" dirty="0" smtClean="0"/>
              <a:t>:</a:t>
            </a:r>
            <a:r>
              <a:rPr lang="ja-JP" altLang="en-US" dirty="0" smtClean="0"/>
              <a:t>ツールを用いた比較の</a:t>
            </a:r>
            <a:r>
              <a:rPr lang="ja-JP" altLang="en-US" dirty="0"/>
              <a:t>例</a:t>
            </a:r>
            <a:endParaRPr kumimoji="1" lang="ja-JP" altLang="en-US" dirty="0"/>
          </a:p>
        </p:txBody>
      </p:sp>
      <p:sp>
        <p:nvSpPr>
          <p:cNvPr id="11" name="コンテンツ プレースホルダー 10"/>
          <p:cNvSpPr>
            <a:spLocks noGrp="1"/>
          </p:cNvSpPr>
          <p:nvPr>
            <p:ph sz="half" idx="2"/>
          </p:nvPr>
        </p:nvSpPr>
        <p:spPr>
          <a:xfrm>
            <a:off x="467544" y="1556792"/>
            <a:ext cx="8219256" cy="2476871"/>
          </a:xfrm>
        </p:spPr>
        <p:txBody>
          <a:bodyPr/>
          <a:lstStyle/>
          <a:p>
            <a:r>
              <a:rPr kumimoji="1" lang="ja-JP" altLang="en-US" sz="2400" dirty="0" smtClean="0"/>
              <a:t>共通する機能と共通しない機能が区分されている</a:t>
            </a:r>
            <a:endParaRPr kumimoji="1" lang="en-US" altLang="ja-JP" sz="2400" dirty="0" smtClean="0"/>
          </a:p>
          <a:p>
            <a:pPr lvl="1"/>
            <a:r>
              <a:rPr lang="ja-JP" altLang="en-US" sz="2000" dirty="0"/>
              <a:t>どちら</a:t>
            </a:r>
            <a:r>
              <a:rPr lang="ja-JP" altLang="en-US" sz="2000" dirty="0" smtClean="0"/>
              <a:t>もメニューの</a:t>
            </a:r>
            <a:r>
              <a:rPr lang="en-US" altLang="ja-JP" sz="2000" dirty="0" smtClean="0"/>
              <a:t>UI</a:t>
            </a:r>
            <a:r>
              <a:rPr lang="ja-JP" altLang="en-US" sz="2000" dirty="0" smtClean="0"/>
              <a:t>を利用</a:t>
            </a:r>
            <a:endParaRPr lang="en-US" altLang="ja-JP" sz="2000" dirty="0" smtClean="0"/>
          </a:p>
          <a:p>
            <a:pPr lvl="1"/>
            <a:r>
              <a:rPr lang="ja-JP" altLang="en-US" sz="2000" dirty="0" smtClean="0"/>
              <a:t>比較元</a:t>
            </a:r>
            <a:r>
              <a:rPr lang="en-US" altLang="ja-JP" sz="2000" dirty="0" smtClean="0"/>
              <a:t>2</a:t>
            </a:r>
            <a:r>
              <a:rPr kumimoji="1" lang="ja-JP" altLang="en-US" sz="2000" dirty="0" smtClean="0"/>
              <a:t>では緯度経度を取得する</a:t>
            </a:r>
            <a:endParaRPr kumimoji="1" lang="en-US" altLang="ja-JP" sz="2000" dirty="0" smtClean="0"/>
          </a:p>
          <a:p>
            <a:r>
              <a:rPr kumimoji="1" lang="ja-JP" altLang="en-US" sz="2400" dirty="0" smtClean="0"/>
              <a:t>同じ機能でも違う</a:t>
            </a:r>
            <a:r>
              <a:rPr kumimoji="1" lang="en-US" altLang="ja-JP" sz="2400" dirty="0" smtClean="0"/>
              <a:t>API</a:t>
            </a:r>
            <a:r>
              <a:rPr kumimoji="1" lang="ja-JP" altLang="en-US" sz="2400" dirty="0" smtClean="0"/>
              <a:t>呼び出し列で実現されている場合あるため，複数表示される項目がある</a:t>
            </a:r>
            <a:endParaRPr kumimoji="1" lang="ja-JP" altLang="en-US" sz="2400" dirty="0"/>
          </a:p>
        </p:txBody>
      </p:sp>
      <p:sp>
        <p:nvSpPr>
          <p:cNvPr id="5" name="フッター プレースホルダー 4"/>
          <p:cNvSpPr>
            <a:spLocks noGrp="1"/>
          </p:cNvSpPr>
          <p:nvPr>
            <p:ph type="ftr" sz="quarter" idx="11"/>
          </p:nvPr>
        </p:nvSpPr>
        <p:spPr/>
        <p:txBody>
          <a:bodyPr/>
          <a:lstStyle/>
          <a:p>
            <a:r>
              <a:rPr lang="ja-JP" altLang="en-US" smtClean="0"/>
              <a:t>特別研究発表会</a:t>
            </a:r>
            <a:endParaRPr lang="en-US" altLang="ja-JP"/>
          </a:p>
        </p:txBody>
      </p:sp>
      <p:sp>
        <p:nvSpPr>
          <p:cNvPr id="6" name="スライド番号プレースホルダー 5"/>
          <p:cNvSpPr>
            <a:spLocks noGrp="1"/>
          </p:cNvSpPr>
          <p:nvPr>
            <p:ph type="sldNum" sz="quarter" idx="12"/>
          </p:nvPr>
        </p:nvSpPr>
        <p:spPr/>
        <p:txBody>
          <a:bodyPr/>
          <a:lstStyle/>
          <a:p>
            <a:fld id="{651E1AE6-A2BC-48DD-B024-26AD27C7164E}" type="slidenum">
              <a:rPr lang="en-US" altLang="ja-JP" smtClean="0"/>
              <a:pPr/>
              <a:t>18</a:t>
            </a:fld>
            <a:endParaRPr lang="en-US" altLang="ja-JP"/>
          </a:p>
        </p:txBody>
      </p:sp>
      <p:pic>
        <p:nvPicPr>
          <p:cNvPr id="3" name="コンテンツ プレースホルダー 2"/>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467544" y="3861048"/>
            <a:ext cx="8384032" cy="2232248"/>
          </a:xfrm>
        </p:spPr>
      </p:pic>
      <p:sp>
        <p:nvSpPr>
          <p:cNvPr id="7" name="テキスト ボックス 6"/>
          <p:cNvSpPr txBox="1"/>
          <p:nvPr/>
        </p:nvSpPr>
        <p:spPr>
          <a:xfrm>
            <a:off x="6228184" y="3933056"/>
            <a:ext cx="2520280" cy="369332"/>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ja-JP" altLang="en-US" dirty="0" smtClean="0"/>
              <a:t>アプリケーション</a:t>
            </a:r>
            <a:r>
              <a:rPr lang="en-US" altLang="ja-JP" dirty="0" smtClean="0"/>
              <a:t>C</a:t>
            </a:r>
            <a:endParaRPr kumimoji="1" lang="ja-JP" altLang="en-US" dirty="0"/>
          </a:p>
        </p:txBody>
      </p:sp>
      <p:sp>
        <p:nvSpPr>
          <p:cNvPr id="9" name="テキスト ボックス 8"/>
          <p:cNvSpPr txBox="1"/>
          <p:nvPr/>
        </p:nvSpPr>
        <p:spPr>
          <a:xfrm>
            <a:off x="539552" y="3933056"/>
            <a:ext cx="2520280" cy="369332"/>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ja-JP" altLang="en-US" dirty="0" smtClean="0"/>
              <a:t>アプリケーション</a:t>
            </a:r>
            <a:r>
              <a:rPr lang="en-US" altLang="ja-JP" dirty="0" smtClean="0"/>
              <a:t>B</a:t>
            </a:r>
            <a:endParaRPr kumimoji="1" lang="ja-JP" altLang="en-US" dirty="0"/>
          </a:p>
        </p:txBody>
      </p:sp>
    </p:spTree>
    <p:extLst>
      <p:ext uri="{BB962C8B-B14F-4D97-AF65-F5344CB8AC3E}">
        <p14:creationId xmlns:p14="http://schemas.microsoft.com/office/powerpoint/2010/main" val="90605042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ケーススタディ</a:t>
            </a:r>
            <a:r>
              <a:rPr lang="ja-JP" altLang="en-US" dirty="0" smtClean="0"/>
              <a:t>（</a:t>
            </a:r>
            <a:r>
              <a:rPr lang="en-US" altLang="ja-JP" dirty="0" smtClean="0"/>
              <a:t>7/7</a:t>
            </a:r>
            <a:r>
              <a:rPr lang="ja-JP" altLang="en-US" dirty="0" smtClean="0"/>
              <a:t>）</a:t>
            </a:r>
            <a:r>
              <a:rPr lang="en-US" altLang="ja-JP" dirty="0" smtClean="0"/>
              <a:t> :</a:t>
            </a:r>
            <a:r>
              <a:rPr lang="ja-JP" altLang="en-US" dirty="0" smtClean="0"/>
              <a:t>考察</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smtClean="0"/>
              <a:t>API</a:t>
            </a:r>
            <a:r>
              <a:rPr kumimoji="1" lang="ja-JP" altLang="en-US" dirty="0" smtClean="0"/>
              <a:t>呼び出し列を比較することで，機能の比較が実現できている</a:t>
            </a:r>
            <a:endParaRPr kumimoji="1" lang="en-US" altLang="ja-JP" dirty="0" smtClean="0"/>
          </a:p>
          <a:p>
            <a:r>
              <a:rPr kumimoji="1" lang="ja-JP" altLang="en-US" dirty="0" smtClean="0"/>
              <a:t>特定の機能を表していないと</a:t>
            </a:r>
            <a:r>
              <a:rPr kumimoji="1" lang="ja-JP" altLang="en-US" dirty="0" smtClean="0"/>
              <a:t>考えられる</a:t>
            </a:r>
            <a:r>
              <a:rPr kumimoji="1" lang="en-US" altLang="ja-JP" dirty="0" smtClean="0"/>
              <a:t>API</a:t>
            </a:r>
            <a:r>
              <a:rPr kumimoji="1" lang="ja-JP" altLang="en-US" dirty="0" smtClean="0"/>
              <a:t>呼び出し列が多い</a:t>
            </a:r>
            <a:endParaRPr kumimoji="1" lang="en-US" altLang="ja-JP" dirty="0" smtClean="0"/>
          </a:p>
          <a:p>
            <a:pPr lvl="1"/>
            <a:r>
              <a:rPr lang="en-US" altLang="ja-JP" dirty="0" smtClean="0"/>
              <a:t>Android</a:t>
            </a:r>
            <a:r>
              <a:rPr lang="ja-JP" altLang="en-US" dirty="0" smtClean="0"/>
              <a:t>アプリケーションに共通する記述</a:t>
            </a:r>
            <a:endParaRPr lang="en-US" altLang="ja-JP" dirty="0" smtClean="0"/>
          </a:p>
          <a:p>
            <a:pPr lvl="1"/>
            <a:r>
              <a:rPr kumimoji="1" lang="ja-JP" altLang="en-US" dirty="0" smtClean="0"/>
              <a:t>アプリケーション内部での処理</a:t>
            </a:r>
            <a:endParaRPr kumimoji="1" lang="en-US" altLang="ja-JP" dirty="0" smtClean="0"/>
          </a:p>
        </p:txBody>
      </p:sp>
      <p:sp>
        <p:nvSpPr>
          <p:cNvPr id="4" name="フッター プレースホルダー 3"/>
          <p:cNvSpPr>
            <a:spLocks noGrp="1"/>
          </p:cNvSpPr>
          <p:nvPr>
            <p:ph type="ftr" sz="quarter" idx="11"/>
          </p:nvPr>
        </p:nvSpPr>
        <p:spPr/>
        <p:txBody>
          <a:bodyPr/>
          <a:lstStyle/>
          <a:p>
            <a:r>
              <a:rPr lang="ja-JP" altLang="en-US" smtClean="0"/>
              <a:t>特別研究発表会</a:t>
            </a:r>
            <a:endParaRPr lang="en-US" altLang="ja-JP"/>
          </a:p>
        </p:txBody>
      </p:sp>
      <p:sp>
        <p:nvSpPr>
          <p:cNvPr id="5" name="スライド番号プレースホルダー 4"/>
          <p:cNvSpPr>
            <a:spLocks noGrp="1"/>
          </p:cNvSpPr>
          <p:nvPr>
            <p:ph type="sldNum" sz="quarter" idx="12"/>
          </p:nvPr>
        </p:nvSpPr>
        <p:spPr/>
        <p:txBody>
          <a:bodyPr/>
          <a:lstStyle/>
          <a:p>
            <a:fld id="{23EC098B-8BF5-4112-8D8F-78CF84E4D63E}" type="slidenum">
              <a:rPr lang="en-US" altLang="ja-JP" smtClean="0"/>
              <a:pPr/>
              <a:t>19</a:t>
            </a:fld>
            <a:endParaRPr lang="en-US" altLang="ja-JP"/>
          </a:p>
        </p:txBody>
      </p:sp>
    </p:spTree>
    <p:extLst>
      <p:ext uri="{BB962C8B-B14F-4D97-AF65-F5344CB8AC3E}">
        <p14:creationId xmlns:p14="http://schemas.microsoft.com/office/powerpoint/2010/main" val="26464939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ソフトウェアの比較</a:t>
            </a:r>
            <a:endParaRPr kumimoji="1" lang="ja-JP" altLang="en-US" dirty="0"/>
          </a:p>
        </p:txBody>
      </p:sp>
      <p:sp>
        <p:nvSpPr>
          <p:cNvPr id="3" name="コンテンツ プレースホルダー 2"/>
          <p:cNvSpPr>
            <a:spLocks noGrp="1"/>
          </p:cNvSpPr>
          <p:nvPr>
            <p:ph idx="1"/>
          </p:nvPr>
        </p:nvSpPr>
        <p:spPr>
          <a:xfrm>
            <a:off x="457200" y="1484784"/>
            <a:ext cx="8229600" cy="4896544"/>
          </a:xfrm>
        </p:spPr>
        <p:txBody>
          <a:bodyPr>
            <a:normAutofit lnSpcReduction="10000"/>
          </a:bodyPr>
          <a:lstStyle/>
          <a:p>
            <a:r>
              <a:rPr kumimoji="1" lang="ja-JP" altLang="en-US" dirty="0" smtClean="0"/>
              <a:t>現在，大量のソフトウェアが入手可能</a:t>
            </a:r>
            <a:endParaRPr kumimoji="1" lang="en-US" altLang="ja-JP" dirty="0" smtClean="0"/>
          </a:p>
          <a:p>
            <a:pPr lvl="1"/>
            <a:r>
              <a:rPr kumimoji="1" lang="en-US" altLang="ja-JP" dirty="0" smtClean="0"/>
              <a:t>Android Market</a:t>
            </a:r>
            <a:r>
              <a:rPr kumimoji="1" lang="ja-JP" altLang="en-US" dirty="0" smtClean="0"/>
              <a:t>から，</a:t>
            </a:r>
            <a:r>
              <a:rPr kumimoji="1" lang="en-US" altLang="ja-JP" dirty="0" smtClean="0"/>
              <a:t>Vector</a:t>
            </a:r>
            <a:r>
              <a:rPr kumimoji="1" lang="ja-JP" altLang="en-US" dirty="0" smtClean="0"/>
              <a:t>から，</a:t>
            </a:r>
            <a:r>
              <a:rPr kumimoji="1" lang="en-US" altLang="ja-JP" dirty="0" smtClean="0"/>
              <a:t>…</a:t>
            </a:r>
          </a:p>
          <a:p>
            <a:pPr lvl="1"/>
            <a:r>
              <a:rPr lang="ja-JP" altLang="en-US" dirty="0" smtClean="0"/>
              <a:t>類似</a:t>
            </a:r>
            <a:r>
              <a:rPr lang="ja-JP" altLang="en-US" dirty="0"/>
              <a:t>する</a:t>
            </a:r>
            <a:r>
              <a:rPr lang="ja-JP" altLang="en-US" dirty="0" smtClean="0"/>
              <a:t>ソフトウェアが多い</a:t>
            </a:r>
            <a:endParaRPr lang="en-US" altLang="ja-JP" dirty="0"/>
          </a:p>
          <a:p>
            <a:r>
              <a:rPr lang="ja-JP" altLang="en-US" dirty="0" smtClean="0"/>
              <a:t>ソフトウェア</a:t>
            </a:r>
            <a:r>
              <a:rPr lang="ja-JP" altLang="en-US" dirty="0"/>
              <a:t>を選択する必要性</a:t>
            </a:r>
            <a:endParaRPr lang="en-US" altLang="ja-JP" dirty="0"/>
          </a:p>
          <a:p>
            <a:pPr lvl="1"/>
            <a:r>
              <a:rPr lang="ja-JP" altLang="en-US" dirty="0"/>
              <a:t>利用者：ソフトウェアに利用したい機能が存在するかを確認したい</a:t>
            </a:r>
            <a:endParaRPr lang="en-US" altLang="ja-JP" dirty="0"/>
          </a:p>
          <a:p>
            <a:pPr lvl="1"/>
            <a:r>
              <a:rPr lang="ja-JP" altLang="en-US" dirty="0"/>
              <a:t>開発者</a:t>
            </a:r>
            <a:r>
              <a:rPr lang="ja-JP" altLang="en-US" dirty="0" smtClean="0"/>
              <a:t>：機能追加の際，今あるソフトウェアがどのような機能を持つか知りたい</a:t>
            </a:r>
            <a:endParaRPr lang="en-US" altLang="ja-JP" dirty="0" smtClean="0"/>
          </a:p>
          <a:p>
            <a:pPr marL="0" indent="0">
              <a:buNone/>
            </a:pPr>
            <a:r>
              <a:rPr lang="en-US" altLang="ja-JP" dirty="0" smtClean="0">
                <a:sym typeface="Wingdings" pitchFamily="2" charset="2"/>
              </a:rPr>
              <a:t></a:t>
            </a:r>
            <a:r>
              <a:rPr lang="ja-JP" altLang="en-US" dirty="0" smtClean="0">
                <a:sym typeface="Wingdings" pitchFamily="2" charset="2"/>
              </a:rPr>
              <a:t>ソフトウェアを比較して</a:t>
            </a:r>
            <a:r>
              <a:rPr lang="en-US" altLang="ja-JP" dirty="0">
                <a:sym typeface="Wingdings" pitchFamily="2" charset="2"/>
              </a:rPr>
              <a:t/>
            </a:r>
            <a:br>
              <a:rPr lang="en-US" altLang="ja-JP" dirty="0">
                <a:sym typeface="Wingdings" pitchFamily="2" charset="2"/>
              </a:rPr>
            </a:br>
            <a:r>
              <a:rPr lang="en-US" altLang="ja-JP" dirty="0" smtClean="0">
                <a:sym typeface="Wingdings" pitchFamily="2" charset="2"/>
              </a:rPr>
              <a:t>    </a:t>
            </a:r>
            <a:r>
              <a:rPr lang="ja-JP" altLang="en-US" dirty="0" smtClean="0">
                <a:sym typeface="Wingdings" pitchFamily="2" charset="2"/>
              </a:rPr>
              <a:t>機能の違いを明確にする必要がある</a:t>
            </a:r>
            <a:endParaRPr lang="en-US" altLang="ja-JP" dirty="0" smtClean="0">
              <a:sym typeface="Wingdings" pitchFamily="2" charset="2"/>
            </a:endParaRPr>
          </a:p>
        </p:txBody>
      </p:sp>
      <p:sp>
        <p:nvSpPr>
          <p:cNvPr id="4" name="スライド番号プレースホルダー 3"/>
          <p:cNvSpPr>
            <a:spLocks noGrp="1"/>
          </p:cNvSpPr>
          <p:nvPr>
            <p:ph type="sldNum" sz="quarter" idx="12"/>
          </p:nvPr>
        </p:nvSpPr>
        <p:spPr/>
        <p:txBody>
          <a:bodyPr/>
          <a:lstStyle/>
          <a:p>
            <a:fld id="{23EC098B-8BF5-4112-8D8F-78CF84E4D63E}" type="slidenum">
              <a:rPr lang="en-US" altLang="ja-JP" smtClean="0"/>
              <a:pPr/>
              <a:t>2</a:t>
            </a:fld>
            <a:endParaRPr lang="en-US" altLang="ja-JP"/>
          </a:p>
        </p:txBody>
      </p:sp>
      <p:sp>
        <p:nvSpPr>
          <p:cNvPr id="5" name="フッター プレースホルダー 4"/>
          <p:cNvSpPr>
            <a:spLocks noGrp="1"/>
          </p:cNvSpPr>
          <p:nvPr>
            <p:ph type="ftr" sz="quarter" idx="11"/>
          </p:nvPr>
        </p:nvSpPr>
        <p:spPr/>
        <p:txBody>
          <a:bodyPr/>
          <a:lstStyle/>
          <a:p>
            <a:r>
              <a:rPr lang="ja-JP" altLang="en-US" smtClean="0"/>
              <a:t>特別研究発表会</a:t>
            </a:r>
            <a:endParaRPr lang="en-US" altLang="ja-JP"/>
          </a:p>
        </p:txBody>
      </p:sp>
    </p:spTree>
    <p:extLst>
      <p:ext uri="{BB962C8B-B14F-4D97-AF65-F5344CB8AC3E}">
        <p14:creationId xmlns:p14="http://schemas.microsoft.com/office/powerpoint/2010/main" val="420079235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まとめと今後の課題</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まとめ</a:t>
            </a:r>
            <a:endParaRPr kumimoji="1" lang="en-US" altLang="ja-JP" dirty="0" smtClean="0"/>
          </a:p>
          <a:p>
            <a:pPr lvl="1"/>
            <a:r>
              <a:rPr lang="en-US" altLang="ja-JP" dirty="0" smtClean="0"/>
              <a:t>API</a:t>
            </a:r>
            <a:r>
              <a:rPr lang="ja-JP" altLang="en-US" dirty="0" smtClean="0"/>
              <a:t>呼び出し列を利用したアプリケーションの</a:t>
            </a:r>
            <a:r>
              <a:rPr lang="en-US" altLang="ja-JP" dirty="0" smtClean="0"/>
              <a:t/>
            </a:r>
            <a:br>
              <a:rPr lang="en-US" altLang="ja-JP" dirty="0" smtClean="0"/>
            </a:br>
            <a:r>
              <a:rPr lang="ja-JP" altLang="en-US" dirty="0" smtClean="0"/>
              <a:t>比較方法の提案</a:t>
            </a:r>
            <a:endParaRPr lang="en-US" altLang="ja-JP" dirty="0" smtClean="0"/>
          </a:p>
          <a:p>
            <a:pPr lvl="1"/>
            <a:r>
              <a:rPr kumimoji="1" lang="en-US" altLang="ja-JP" dirty="0" smtClean="0"/>
              <a:t>Android</a:t>
            </a:r>
            <a:r>
              <a:rPr kumimoji="1" lang="ja-JP" altLang="en-US" dirty="0" smtClean="0"/>
              <a:t>アプリケーション向け比較ツールの試作</a:t>
            </a:r>
            <a:endParaRPr kumimoji="1" lang="en-US" altLang="ja-JP" dirty="0" smtClean="0"/>
          </a:p>
          <a:p>
            <a:pPr lvl="1"/>
            <a:r>
              <a:rPr kumimoji="1" lang="ja-JP" altLang="en-US" dirty="0" smtClean="0"/>
              <a:t>手法の有効性を確認</a:t>
            </a:r>
            <a:endParaRPr kumimoji="1" lang="en-US" altLang="ja-JP" dirty="0" smtClean="0"/>
          </a:p>
          <a:p>
            <a:r>
              <a:rPr lang="ja-JP" altLang="en-US" dirty="0"/>
              <a:t>今後の</a:t>
            </a:r>
            <a:r>
              <a:rPr lang="ja-JP" altLang="en-US" dirty="0" smtClean="0"/>
              <a:t>課題</a:t>
            </a:r>
            <a:endParaRPr lang="en-US" altLang="ja-JP" dirty="0" smtClean="0"/>
          </a:p>
          <a:p>
            <a:pPr lvl="1"/>
            <a:r>
              <a:rPr lang="ja-JP" altLang="en-US" dirty="0" smtClean="0"/>
              <a:t>事前知識のフィルタリングの自動化</a:t>
            </a:r>
            <a:endParaRPr lang="en-US" altLang="ja-JP" dirty="0" smtClean="0"/>
          </a:p>
          <a:p>
            <a:pPr lvl="1"/>
            <a:r>
              <a:rPr kumimoji="1" lang="ja-JP" altLang="en-US" dirty="0" smtClean="0"/>
              <a:t>ドメインごとに固有の機能と，ドメインによらない機能を分類して提示する手法の検討</a:t>
            </a:r>
            <a:endParaRPr kumimoji="1" lang="ja-JP" altLang="en-US" dirty="0"/>
          </a:p>
        </p:txBody>
      </p:sp>
      <p:sp>
        <p:nvSpPr>
          <p:cNvPr id="4" name="スライド番号プレースホルダー 3"/>
          <p:cNvSpPr>
            <a:spLocks noGrp="1"/>
          </p:cNvSpPr>
          <p:nvPr>
            <p:ph type="sldNum" sz="quarter" idx="12"/>
          </p:nvPr>
        </p:nvSpPr>
        <p:spPr/>
        <p:txBody>
          <a:bodyPr/>
          <a:lstStyle/>
          <a:p>
            <a:fld id="{23EC098B-8BF5-4112-8D8F-78CF84E4D63E}" type="slidenum">
              <a:rPr lang="en-US" altLang="ja-JP" smtClean="0"/>
              <a:pPr/>
              <a:t>20</a:t>
            </a:fld>
            <a:endParaRPr lang="en-US" altLang="ja-JP"/>
          </a:p>
        </p:txBody>
      </p:sp>
      <p:sp>
        <p:nvSpPr>
          <p:cNvPr id="5" name="フッター プレースホルダー 4"/>
          <p:cNvSpPr>
            <a:spLocks noGrp="1"/>
          </p:cNvSpPr>
          <p:nvPr>
            <p:ph type="ftr" sz="quarter" idx="11"/>
          </p:nvPr>
        </p:nvSpPr>
        <p:spPr/>
        <p:txBody>
          <a:bodyPr/>
          <a:lstStyle/>
          <a:p>
            <a:r>
              <a:rPr lang="ja-JP" altLang="en-US" smtClean="0"/>
              <a:t>特別研究発表会</a:t>
            </a:r>
            <a:endParaRPr lang="en-US" altLang="ja-JP"/>
          </a:p>
        </p:txBody>
      </p:sp>
    </p:spTree>
    <p:extLst>
      <p:ext uri="{BB962C8B-B14F-4D97-AF65-F5344CB8AC3E}">
        <p14:creationId xmlns:p14="http://schemas.microsoft.com/office/powerpoint/2010/main" val="296436610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非表示スライド</a:t>
            </a:r>
            <a:endParaRPr kumimoji="1" lang="ja-JP" altLang="en-US" dirty="0"/>
          </a:p>
        </p:txBody>
      </p:sp>
      <p:sp>
        <p:nvSpPr>
          <p:cNvPr id="3" name="テキスト プレースホルダー 2"/>
          <p:cNvSpPr>
            <a:spLocks noGrp="1"/>
          </p:cNvSpPr>
          <p:nvPr>
            <p:ph type="body" idx="1"/>
          </p:nvPr>
        </p:nvSpPr>
        <p:spPr/>
        <p:txBody>
          <a:bodyPr/>
          <a:lstStyle/>
          <a:p>
            <a:r>
              <a:rPr kumimoji="1" lang="ja-JP" altLang="en-US" dirty="0" smtClean="0"/>
              <a:t>説明用</a:t>
            </a:r>
            <a:endParaRPr kumimoji="1" lang="ja-JP" altLang="en-US" dirty="0"/>
          </a:p>
        </p:txBody>
      </p:sp>
      <p:sp>
        <p:nvSpPr>
          <p:cNvPr id="4" name="スライド番号プレースホルダー 3"/>
          <p:cNvSpPr>
            <a:spLocks noGrp="1"/>
          </p:cNvSpPr>
          <p:nvPr>
            <p:ph type="sldNum" sz="quarter" idx="12"/>
          </p:nvPr>
        </p:nvSpPr>
        <p:spPr/>
        <p:txBody>
          <a:bodyPr/>
          <a:lstStyle/>
          <a:p>
            <a:fld id="{EBF2C06C-D88A-45C2-8F11-D5D0D799DE5B}" type="slidenum">
              <a:rPr lang="en-US" altLang="ja-JP" smtClean="0"/>
              <a:pPr/>
              <a:t>21</a:t>
            </a:fld>
            <a:endParaRPr lang="en-US" altLang="ja-JP"/>
          </a:p>
        </p:txBody>
      </p:sp>
      <p:sp>
        <p:nvSpPr>
          <p:cNvPr id="5" name="フッター プレースホルダー 4"/>
          <p:cNvSpPr>
            <a:spLocks noGrp="1"/>
          </p:cNvSpPr>
          <p:nvPr>
            <p:ph type="ftr" sz="quarter" idx="11"/>
          </p:nvPr>
        </p:nvSpPr>
        <p:spPr/>
        <p:txBody>
          <a:bodyPr/>
          <a:lstStyle/>
          <a:p>
            <a:r>
              <a:rPr lang="ja-JP" altLang="en-US" smtClean="0"/>
              <a:t>特別研究発表会</a:t>
            </a:r>
            <a:endParaRPr lang="en-US" altLang="ja-JP"/>
          </a:p>
        </p:txBody>
      </p:sp>
    </p:spTree>
    <p:extLst>
      <p:ext uri="{BB962C8B-B14F-4D97-AF65-F5344CB8AC3E}">
        <p14:creationId xmlns:p14="http://schemas.microsoft.com/office/powerpoint/2010/main" val="5718575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単純なソースコード</a:t>
            </a:r>
            <a:r>
              <a:rPr lang="ja-JP" altLang="en-US" dirty="0"/>
              <a:t>の比較</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smtClean="0"/>
              <a:t>Unix diff</a:t>
            </a:r>
            <a:r>
              <a:rPr kumimoji="1" lang="ja-JP" altLang="en-US" dirty="0" smtClean="0"/>
              <a:t>ではほぼ全体が差分になってしまう</a:t>
            </a:r>
            <a:endParaRPr kumimoji="1" lang="en-US" altLang="ja-JP" dirty="0" smtClean="0"/>
          </a:p>
          <a:p>
            <a:r>
              <a:rPr lang="ja-JP" altLang="en-US" dirty="0" smtClean="0"/>
              <a:t>例</a:t>
            </a:r>
            <a:r>
              <a:rPr lang="en-US" altLang="ja-JP" dirty="0" smtClean="0"/>
              <a:t>:twitter</a:t>
            </a:r>
            <a:r>
              <a:rPr lang="ja-JP" altLang="en-US" dirty="0" smtClean="0"/>
              <a:t>クライアントアプリ</a:t>
            </a:r>
            <a:r>
              <a:rPr lang="en-US" altLang="ja-JP" dirty="0" smtClean="0"/>
              <a:t>2</a:t>
            </a:r>
            <a:r>
              <a:rPr lang="ja-JP" altLang="en-US" dirty="0" smtClean="0"/>
              <a:t>種の</a:t>
            </a:r>
            <a:r>
              <a:rPr lang="en-US" altLang="ja-JP" dirty="0" smtClean="0"/>
              <a:t>diff</a:t>
            </a:r>
            <a:endParaRPr kumimoji="1" lang="ja-JP" altLang="en-US" dirty="0"/>
          </a:p>
        </p:txBody>
      </p:sp>
      <p:sp>
        <p:nvSpPr>
          <p:cNvPr id="4" name="スライド番号プレースホルダー 3"/>
          <p:cNvSpPr>
            <a:spLocks noGrp="1"/>
          </p:cNvSpPr>
          <p:nvPr>
            <p:ph type="sldNum" sz="quarter" idx="12"/>
          </p:nvPr>
        </p:nvSpPr>
        <p:spPr/>
        <p:txBody>
          <a:bodyPr/>
          <a:lstStyle/>
          <a:p>
            <a:fld id="{23EC098B-8BF5-4112-8D8F-78CF84E4D63E}" type="slidenum">
              <a:rPr lang="en-US" altLang="ja-JP" smtClean="0"/>
              <a:pPr/>
              <a:t>22</a:t>
            </a:fld>
            <a:endParaRPr lang="en-US" altLang="ja-JP"/>
          </a:p>
        </p:txBody>
      </p:sp>
      <p:sp>
        <p:nvSpPr>
          <p:cNvPr id="5" name="テキスト ボックス 4"/>
          <p:cNvSpPr txBox="1"/>
          <p:nvPr/>
        </p:nvSpPr>
        <p:spPr>
          <a:xfrm>
            <a:off x="1432579" y="2708920"/>
            <a:ext cx="7560840" cy="369331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altLang="ja-JP" dirty="0" smtClean="0"/>
              <a:t>⁞</a:t>
            </a:r>
          </a:p>
          <a:p>
            <a:r>
              <a:rPr lang="en-US" altLang="ja-JP" dirty="0" smtClean="0">
                <a:solidFill>
                  <a:schemeClr val="accent6"/>
                </a:solidFill>
              </a:rPr>
              <a:t>+                       </a:t>
            </a:r>
            <a:r>
              <a:rPr lang="en-US" altLang="ja-JP" dirty="0">
                <a:solidFill>
                  <a:schemeClr val="accent6"/>
                </a:solidFill>
              </a:rPr>
              <a:t>if (</a:t>
            </a:r>
            <a:r>
              <a:rPr lang="en-US" altLang="ja-JP" dirty="0" err="1">
                <a:solidFill>
                  <a:schemeClr val="accent6"/>
                </a:solidFill>
              </a:rPr>
              <a:t>colIndex</a:t>
            </a:r>
            <a:r>
              <a:rPr lang="en-US" altLang="ja-JP" dirty="0">
                <a:solidFill>
                  <a:schemeClr val="accent6"/>
                </a:solidFill>
              </a:rPr>
              <a:t> &gt; </a:t>
            </a:r>
            <a:r>
              <a:rPr lang="en-US" altLang="ja-JP" dirty="0" smtClean="0">
                <a:solidFill>
                  <a:schemeClr val="accent6"/>
                </a:solidFill>
              </a:rPr>
              <a:t>-1) </a:t>
            </a:r>
            <a:r>
              <a:rPr lang="en-US" altLang="ja-JP" dirty="0">
                <a:solidFill>
                  <a:schemeClr val="accent6"/>
                </a:solidFill>
              </a:rPr>
              <a:t>{</a:t>
            </a:r>
          </a:p>
          <a:p>
            <a:r>
              <a:rPr lang="en-US" altLang="ja-JP" dirty="0">
                <a:solidFill>
                  <a:schemeClr val="accent6"/>
                </a:solidFill>
              </a:rPr>
              <a:t>+                               </a:t>
            </a:r>
            <a:r>
              <a:rPr lang="en-US" altLang="ja-JP" dirty="0" err="1">
                <a:solidFill>
                  <a:schemeClr val="accent6"/>
                </a:solidFill>
              </a:rPr>
              <a:t>inReplyTo</a:t>
            </a:r>
            <a:r>
              <a:rPr lang="en-US" altLang="ja-JP" dirty="0">
                <a:solidFill>
                  <a:schemeClr val="accent6"/>
                </a:solidFill>
              </a:rPr>
              <a:t> = </a:t>
            </a:r>
            <a:r>
              <a:rPr lang="en-US" altLang="ja-JP" dirty="0" err="1">
                <a:solidFill>
                  <a:schemeClr val="accent6"/>
                </a:solidFill>
              </a:rPr>
              <a:t>mCursor.getString</a:t>
            </a:r>
            <a:r>
              <a:rPr lang="en-US" altLang="ja-JP" dirty="0">
                <a:solidFill>
                  <a:schemeClr val="accent6"/>
                </a:solidFill>
              </a:rPr>
              <a:t>(</a:t>
            </a:r>
            <a:r>
              <a:rPr lang="en-US" altLang="ja-JP" dirty="0" err="1">
                <a:solidFill>
                  <a:schemeClr val="accent6"/>
                </a:solidFill>
              </a:rPr>
              <a:t>colIndex</a:t>
            </a:r>
            <a:r>
              <a:rPr lang="en-US" altLang="ja-JP" dirty="0">
                <a:solidFill>
                  <a:schemeClr val="accent6"/>
                </a:solidFill>
              </a:rPr>
              <a:t>);</a:t>
            </a:r>
          </a:p>
          <a:p>
            <a:r>
              <a:rPr lang="en-US" altLang="ja-JP" dirty="0">
                <a:solidFill>
                  <a:schemeClr val="accent6"/>
                </a:solidFill>
              </a:rPr>
              <a:t>+                               if (</a:t>
            </a:r>
            <a:r>
              <a:rPr lang="en-US" altLang="ja-JP" dirty="0" err="1">
                <a:solidFill>
                  <a:schemeClr val="accent6"/>
                </a:solidFill>
              </a:rPr>
              <a:t>inReplyTo</a:t>
            </a:r>
            <a:r>
              <a:rPr lang="en-US" altLang="ja-JP" dirty="0">
                <a:solidFill>
                  <a:schemeClr val="accent6"/>
                </a:solidFill>
              </a:rPr>
              <a:t> != null &amp;&amp; "</a:t>
            </a:r>
            <a:r>
              <a:rPr lang="en-US" altLang="ja-JP" dirty="0" err="1">
                <a:solidFill>
                  <a:schemeClr val="accent6"/>
                </a:solidFill>
              </a:rPr>
              <a:t>null".equals</a:t>
            </a:r>
            <a:r>
              <a:rPr lang="en-US" altLang="ja-JP" dirty="0">
                <a:solidFill>
                  <a:schemeClr val="accent6"/>
                </a:solidFill>
              </a:rPr>
              <a:t>(</a:t>
            </a:r>
            <a:r>
              <a:rPr lang="en-US" altLang="ja-JP" dirty="0" err="1">
                <a:solidFill>
                  <a:schemeClr val="accent6"/>
                </a:solidFill>
              </a:rPr>
              <a:t>inReplyTo</a:t>
            </a:r>
            <a:r>
              <a:rPr lang="en-US" altLang="ja-JP" dirty="0">
                <a:solidFill>
                  <a:schemeClr val="accent6"/>
                </a:solidFill>
              </a:rPr>
              <a:t>) == false) {</a:t>
            </a:r>
          </a:p>
          <a:p>
            <a:r>
              <a:rPr lang="en-US" altLang="ja-JP" dirty="0">
                <a:solidFill>
                  <a:schemeClr val="accent6"/>
                </a:solidFill>
              </a:rPr>
              <a:t>+                                       </a:t>
            </a:r>
            <a:r>
              <a:rPr lang="en-US" altLang="ja-JP" dirty="0" err="1">
                <a:solidFill>
                  <a:schemeClr val="accent6"/>
                </a:solidFill>
              </a:rPr>
              <a:t>inReplyTo</a:t>
            </a:r>
            <a:r>
              <a:rPr lang="en-US" altLang="ja-JP" dirty="0">
                <a:solidFill>
                  <a:schemeClr val="accent6"/>
                </a:solidFill>
              </a:rPr>
              <a:t> = </a:t>
            </a:r>
            <a:r>
              <a:rPr lang="en-US" altLang="ja-JP" dirty="0" err="1">
                <a:solidFill>
                  <a:schemeClr val="accent6"/>
                </a:solidFill>
              </a:rPr>
              <a:t>String.format</a:t>
            </a:r>
            <a:r>
              <a:rPr lang="en-US" altLang="ja-JP" dirty="0">
                <a:solidFill>
                  <a:schemeClr val="accent6"/>
                </a:solidFill>
              </a:rPr>
              <a:t>(</a:t>
            </a:r>
            <a:r>
              <a:rPr lang="en-US" altLang="ja-JP" dirty="0" err="1">
                <a:solidFill>
                  <a:schemeClr val="accent6"/>
                </a:solidFill>
              </a:rPr>
              <a:t>Locale.getDefault</a:t>
            </a:r>
            <a:r>
              <a:rPr lang="en-US" altLang="ja-JP" dirty="0">
                <a:solidFill>
                  <a:schemeClr val="accent6"/>
                </a:solidFill>
              </a:rPr>
              <a:t>(), </a:t>
            </a:r>
            <a:r>
              <a:rPr lang="en-US" altLang="ja-JP" dirty="0" err="1">
                <a:solidFill>
                  <a:schemeClr val="accent6"/>
                </a:solidFill>
              </a:rPr>
              <a:t>getText</a:t>
            </a:r>
            <a:r>
              <a:rPr lang="en-US" altLang="ja-JP" dirty="0">
                <a:solidFill>
                  <a:schemeClr val="accent6"/>
                </a:solidFill>
              </a:rPr>
              <a:t>(</a:t>
            </a:r>
            <a:r>
              <a:rPr lang="en-US" altLang="ja-JP" dirty="0" err="1">
                <a:solidFill>
                  <a:schemeClr val="accent6"/>
                </a:solidFill>
              </a:rPr>
              <a:t>R.string.tweet_source_in_reply_to</a:t>
            </a:r>
            <a:r>
              <a:rPr lang="en-US" altLang="ja-JP" dirty="0">
                <a:solidFill>
                  <a:schemeClr val="accent6"/>
                </a:solidFill>
              </a:rPr>
              <a:t>).</a:t>
            </a:r>
            <a:r>
              <a:rPr lang="en-US" altLang="ja-JP" dirty="0" err="1">
                <a:solidFill>
                  <a:schemeClr val="accent6"/>
                </a:solidFill>
              </a:rPr>
              <a:t>toString</a:t>
            </a:r>
            <a:r>
              <a:rPr lang="en-US" altLang="ja-JP" dirty="0">
                <a:solidFill>
                  <a:schemeClr val="accent6"/>
                </a:solidFill>
              </a:rPr>
              <a:t>(), </a:t>
            </a:r>
            <a:r>
              <a:rPr lang="en-US" altLang="ja-JP" dirty="0" err="1">
                <a:solidFill>
                  <a:schemeClr val="accent6"/>
                </a:solidFill>
              </a:rPr>
              <a:t>inReplyTo</a:t>
            </a:r>
            <a:r>
              <a:rPr lang="en-US" altLang="ja-JP" dirty="0">
                <a:solidFill>
                  <a:schemeClr val="accent6"/>
                </a:solidFill>
              </a:rPr>
              <a:t>);</a:t>
            </a:r>
          </a:p>
          <a:p>
            <a:r>
              <a:rPr lang="en-US" altLang="ja-JP" dirty="0">
                <a:solidFill>
                  <a:schemeClr val="accent6"/>
                </a:solidFill>
              </a:rPr>
              <a:t>                                }</a:t>
            </a:r>
          </a:p>
          <a:p>
            <a:r>
              <a:rPr lang="en-US" altLang="ja-JP" dirty="0" smtClean="0">
                <a:solidFill>
                  <a:schemeClr val="accent4"/>
                </a:solidFill>
              </a:rPr>
              <a:t>-               </a:t>
            </a:r>
            <a:r>
              <a:rPr lang="en-US" altLang="ja-JP" dirty="0" err="1">
                <a:solidFill>
                  <a:schemeClr val="accent4"/>
                </a:solidFill>
              </a:rPr>
              <a:t>terp_handler</a:t>
            </a:r>
            <a:r>
              <a:rPr lang="en-US" altLang="ja-JP" dirty="0">
                <a:solidFill>
                  <a:schemeClr val="accent4"/>
                </a:solidFill>
              </a:rPr>
              <a:t> = new Handler() {</a:t>
            </a:r>
          </a:p>
          <a:p>
            <a:r>
              <a:rPr lang="en-US" altLang="ja-JP" dirty="0">
                <a:solidFill>
                  <a:schemeClr val="accent4"/>
                </a:solidFill>
              </a:rPr>
              <a:t>-                       public void </a:t>
            </a:r>
            <a:r>
              <a:rPr lang="en-US" altLang="ja-JP" dirty="0" err="1">
                <a:solidFill>
                  <a:schemeClr val="accent4"/>
                </a:solidFill>
              </a:rPr>
              <a:t>handleMessage</a:t>
            </a:r>
            <a:r>
              <a:rPr lang="en-US" altLang="ja-JP" dirty="0">
                <a:solidFill>
                  <a:schemeClr val="accent4"/>
                </a:solidFill>
              </a:rPr>
              <a:t>(Message m) {</a:t>
            </a:r>
          </a:p>
          <a:p>
            <a:r>
              <a:rPr lang="en-US" altLang="ja-JP" dirty="0">
                <a:solidFill>
                  <a:schemeClr val="accent4"/>
                </a:solidFill>
              </a:rPr>
              <a:t>-               switch (m.arg1) {</a:t>
            </a:r>
          </a:p>
          <a:p>
            <a:r>
              <a:rPr lang="en-US" altLang="ja-JP" dirty="0" smtClean="0">
                <a:solidFill>
                  <a:schemeClr val="accent4"/>
                </a:solidFill>
              </a:rPr>
              <a:t>-                        case -1:</a:t>
            </a:r>
          </a:p>
          <a:p>
            <a:pPr algn="ctr"/>
            <a:r>
              <a:rPr lang="en-US" altLang="ja-JP" dirty="0" smtClean="0"/>
              <a:t>⁞</a:t>
            </a:r>
          </a:p>
        </p:txBody>
      </p:sp>
      <p:sp>
        <p:nvSpPr>
          <p:cNvPr id="6" name="フッター プレースホルダー 5"/>
          <p:cNvSpPr>
            <a:spLocks noGrp="1"/>
          </p:cNvSpPr>
          <p:nvPr>
            <p:ph type="ftr" sz="quarter" idx="11"/>
          </p:nvPr>
        </p:nvSpPr>
        <p:spPr/>
        <p:txBody>
          <a:bodyPr/>
          <a:lstStyle/>
          <a:p>
            <a:r>
              <a:rPr lang="ja-JP" altLang="en-US" smtClean="0"/>
              <a:t>特別研究発表会</a:t>
            </a:r>
            <a:endParaRPr lang="en-US" altLang="ja-JP"/>
          </a:p>
        </p:txBody>
      </p:sp>
    </p:spTree>
    <p:extLst>
      <p:ext uri="{BB962C8B-B14F-4D97-AF65-F5344CB8AC3E}">
        <p14:creationId xmlns:p14="http://schemas.microsoft.com/office/powerpoint/2010/main" val="39767222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共通部分の抽出</a:t>
            </a:r>
            <a:endParaRPr kumimoji="1" lang="ja-JP" altLang="en-US" dirty="0"/>
          </a:p>
        </p:txBody>
      </p:sp>
      <p:sp>
        <p:nvSpPr>
          <p:cNvPr id="4" name="スライド番号プレースホルダー 3"/>
          <p:cNvSpPr>
            <a:spLocks noGrp="1"/>
          </p:cNvSpPr>
          <p:nvPr>
            <p:ph type="sldNum" sz="quarter" idx="12"/>
          </p:nvPr>
        </p:nvSpPr>
        <p:spPr/>
        <p:txBody>
          <a:bodyPr/>
          <a:lstStyle/>
          <a:p>
            <a:fld id="{23EC098B-8BF5-4112-8D8F-78CF84E4D63E}" type="slidenum">
              <a:rPr lang="en-US" altLang="ja-JP" smtClean="0"/>
              <a:pPr/>
              <a:t>23</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3348011647"/>
              </p:ext>
            </p:extLst>
          </p:nvPr>
        </p:nvGraphicFramePr>
        <p:xfrm>
          <a:off x="1099794" y="1582749"/>
          <a:ext cx="4408310" cy="5328261"/>
        </p:xfrm>
        <a:graphic>
          <a:graphicData uri="http://schemas.openxmlformats.org/drawingml/2006/table">
            <a:tbl>
              <a:tblPr>
                <a:tableStyleId>{2D5ABB26-0587-4C30-8999-92F81FD0307C}</a:tableStyleId>
              </a:tblPr>
              <a:tblGrid>
                <a:gridCol w="355330"/>
                <a:gridCol w="355330"/>
                <a:gridCol w="410850"/>
                <a:gridCol w="410850"/>
                <a:gridCol w="410850"/>
                <a:gridCol w="410850"/>
                <a:gridCol w="410850"/>
                <a:gridCol w="410850"/>
                <a:gridCol w="410850"/>
                <a:gridCol w="410850"/>
                <a:gridCol w="410850"/>
              </a:tblGrid>
              <a:tr h="343706">
                <a:tc>
                  <a:txBody>
                    <a:bodyPr/>
                    <a:lstStyle/>
                    <a:p>
                      <a:pPr algn="ctr" fontAlgn="ctr"/>
                      <a:endParaRPr lang="ja-JP" altLang="en-US" sz="1400" b="0" i="0" u="none" strike="noStrike" dirty="0">
                        <a:solidFill>
                          <a:srgbClr val="000000"/>
                        </a:solidFill>
                        <a:effectLst/>
                        <a:latin typeface="ＭＳ Ｐゴシック"/>
                      </a:endParaRPr>
                    </a:p>
                  </a:txBody>
                  <a:tcPr marL="7025" marR="7025" marT="7025" marB="0" anchor="ctr"/>
                </a:tc>
                <a:tc>
                  <a:txBody>
                    <a:bodyPr/>
                    <a:lstStyle/>
                    <a:p>
                      <a:pPr algn="ctr" fontAlgn="ctr"/>
                      <a:endParaRPr lang="ja-JP" altLang="en-US" sz="1400" b="0" i="0" u="none" strike="noStrike">
                        <a:solidFill>
                          <a:srgbClr val="000000"/>
                        </a:solidFill>
                        <a:effectLst/>
                        <a:latin typeface="ＭＳ Ｐゴシック"/>
                      </a:endParaRPr>
                    </a:p>
                  </a:txBody>
                  <a:tcPr marL="7025" marR="7025" marT="7025" marB="0" anchor="ctr">
                    <a:lnR w="12700" cap="flat" cmpd="sng" algn="ctr">
                      <a:solidFill>
                        <a:schemeClr val="tx1"/>
                      </a:solidFill>
                      <a:prstDash val="solid"/>
                      <a:round/>
                      <a:headEnd type="none" w="med" len="med"/>
                      <a:tailEnd type="none" w="med" len="med"/>
                    </a:lnR>
                  </a:tcPr>
                </a:tc>
                <a:tc gridSpan="9">
                  <a:txBody>
                    <a:bodyPr/>
                    <a:lstStyle/>
                    <a:p>
                      <a:pPr algn="ctr" fontAlgn="ctr"/>
                      <a:r>
                        <a:rPr lang="ja-JP" altLang="en-US" sz="1400" u="none" strike="noStrike" dirty="0" smtClean="0">
                          <a:effectLst/>
                        </a:rPr>
                        <a:t>プロジェクト</a:t>
                      </a:r>
                      <a:r>
                        <a:rPr lang="en-US" altLang="ja-JP" sz="1400" u="none" strike="noStrike" dirty="0" smtClean="0">
                          <a:effectLst/>
                        </a:rPr>
                        <a:t>1</a:t>
                      </a:r>
                      <a:endParaRPr lang="en-US" altLang="ja-JP"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626370">
                <a:tc gridSpan="2">
                  <a:txBody>
                    <a:bodyPr/>
                    <a:lstStyle/>
                    <a:p>
                      <a:pPr algn="ctr" fontAlgn="ctr"/>
                      <a:r>
                        <a:rPr lang="en-US" altLang="ja-JP" sz="1400" b="0" i="0" u="none" strike="noStrike" dirty="0" smtClean="0">
                          <a:solidFill>
                            <a:srgbClr val="000000"/>
                          </a:solidFill>
                          <a:effectLst/>
                          <a:latin typeface="ＭＳ Ｐゴシック"/>
                        </a:rPr>
                        <a:t>API</a:t>
                      </a:r>
                      <a:br>
                        <a:rPr lang="en-US" altLang="ja-JP" sz="1400" b="0" i="0" u="none" strike="noStrike" dirty="0" smtClean="0">
                          <a:solidFill>
                            <a:srgbClr val="000000"/>
                          </a:solidFill>
                          <a:effectLst/>
                          <a:latin typeface="ＭＳ Ｐゴシック"/>
                        </a:rPr>
                      </a:br>
                      <a:r>
                        <a:rPr lang="ja-JP" altLang="en-US" sz="1400" b="0" i="0" u="none" strike="noStrike" dirty="0" smtClean="0">
                          <a:solidFill>
                            <a:srgbClr val="000000"/>
                          </a:solidFill>
                          <a:effectLst/>
                          <a:latin typeface="ＭＳ Ｐゴシック"/>
                        </a:rPr>
                        <a:t>呼び</a:t>
                      </a:r>
                      <a:r>
                        <a:rPr lang="en-US" altLang="ja-JP" sz="1400" b="0" i="0" u="none" strike="noStrike" dirty="0" smtClean="0">
                          <a:solidFill>
                            <a:srgbClr val="000000"/>
                          </a:solidFill>
                          <a:effectLst/>
                          <a:latin typeface="ＭＳ Ｐゴシック"/>
                        </a:rPr>
                        <a:t/>
                      </a:r>
                      <a:br>
                        <a:rPr lang="en-US" altLang="ja-JP" sz="1400" b="0" i="0" u="none" strike="noStrike" dirty="0" smtClean="0">
                          <a:solidFill>
                            <a:srgbClr val="000000"/>
                          </a:solidFill>
                          <a:effectLst/>
                          <a:latin typeface="ＭＳ Ｐゴシック"/>
                        </a:rPr>
                      </a:br>
                      <a:r>
                        <a:rPr lang="ja-JP" altLang="en-US" sz="1400" b="0" i="0" u="none" strike="noStrike" dirty="0" smtClean="0">
                          <a:solidFill>
                            <a:srgbClr val="000000"/>
                          </a:solidFill>
                          <a:effectLst/>
                          <a:latin typeface="ＭＳ Ｐゴシック"/>
                        </a:rPr>
                        <a:t>出し</a:t>
                      </a:r>
                      <a:endParaRPr lang="ja-JP" altLang="en-US" sz="1400" b="0" i="0" u="none" strike="noStrike" dirty="0">
                        <a:solidFill>
                          <a:srgbClr val="000000"/>
                        </a:solidFill>
                        <a:effectLst/>
                        <a:latin typeface="ＭＳ Ｐゴシック"/>
                      </a:endParaRPr>
                    </a:p>
                  </a:txBody>
                  <a:tcPr marL="7025" marR="7025" marT="7025"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pPr algn="ctr" fontAlgn="ctr"/>
                      <a:endParaRPr lang="ja-JP" altLang="en-US" sz="1800" b="0" i="0" u="none" strike="noStrike" dirty="0">
                        <a:solidFill>
                          <a:srgbClr val="000000"/>
                        </a:solidFill>
                        <a:effectLst/>
                        <a:latin typeface="ＭＳ Ｐゴシック"/>
                      </a:endParaRPr>
                    </a:p>
                  </a:txBody>
                  <a:tcPr marL="9525" marR="9525" marT="9525"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dirty="0" smtClean="0">
                          <a:effectLst/>
                        </a:rPr>
                        <a:t>A.m1()</a:t>
                      </a:r>
                      <a:endParaRPr 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dirty="0" smtClean="0">
                          <a:effectLst/>
                        </a:rPr>
                        <a:t>B.m2()</a:t>
                      </a:r>
                      <a:endParaRPr 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dirty="0" smtClean="0">
                          <a:effectLst/>
                        </a:rPr>
                        <a:t>B.m3()</a:t>
                      </a:r>
                      <a:endParaRPr 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dirty="0" smtClean="0">
                          <a:effectLst/>
                        </a:rPr>
                        <a:t>C.m1()</a:t>
                      </a:r>
                      <a:endParaRPr 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dirty="0" smtClean="0">
                          <a:effectLst/>
                        </a:rPr>
                        <a:t>D.m4()</a:t>
                      </a:r>
                      <a:endParaRPr 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dirty="0" smtClean="0">
                          <a:effectLst/>
                        </a:rPr>
                        <a:t>D.m2()</a:t>
                      </a:r>
                      <a:endParaRPr 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en-US" sz="1400" u="none" strike="noStrike" dirty="0" smtClean="0">
                          <a:effectLst/>
                        </a:rPr>
                        <a:t>B.m3()</a:t>
                      </a:r>
                      <a:endParaRPr 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dirty="0" smtClean="0">
                          <a:effectLst/>
                        </a:rPr>
                        <a:t>E.m3()</a:t>
                      </a:r>
                      <a:endParaRPr 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92980">
                <a:tc rowSpan="10">
                  <a:txBody>
                    <a:bodyPr/>
                    <a:lstStyle/>
                    <a:p>
                      <a:pPr algn="ctr" fontAlgn="ctr"/>
                      <a:r>
                        <a:rPr lang="ja-JP" altLang="en-US" sz="1400" u="none" strike="noStrike">
                          <a:effectLst/>
                        </a:rPr>
                        <a:t>プロジェクト</a:t>
                      </a:r>
                      <a:r>
                        <a:rPr lang="en-US" altLang="ja-JP" sz="1400" u="none" strike="noStrike">
                          <a:effectLst/>
                        </a:rPr>
                        <a:t>2</a:t>
                      </a:r>
                      <a:endParaRPr lang="en-US" altLang="ja-JP" sz="1400" b="0" i="0" u="none" strike="noStrike">
                        <a:solidFill>
                          <a:srgbClr val="000000"/>
                        </a:solidFill>
                        <a:effectLst/>
                        <a:latin typeface="ＭＳ Ｐゴシック"/>
                      </a:endParaRPr>
                    </a:p>
                  </a:txBody>
                  <a:tcPr marL="7025" marR="7025" marT="7025"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dirty="0" smtClean="0">
                          <a:effectLst/>
                        </a:rPr>
                        <a:t>A.m1()</a:t>
                      </a:r>
                      <a:endParaRPr 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92980">
                <a:tc vMerge="1">
                  <a:txBody>
                    <a:bodyPr/>
                    <a:lstStyle/>
                    <a:p>
                      <a:endParaRPr kumimoji="1" lang="ja-JP" altLang="en-US"/>
                    </a:p>
                  </a:txBody>
                  <a:tcPr/>
                </a:tc>
                <a:tc>
                  <a:txBody>
                    <a:bodyPr/>
                    <a:lstStyle/>
                    <a:p>
                      <a:pPr algn="ctr" fontAlgn="ctr"/>
                      <a:r>
                        <a:rPr lang="en-US" sz="1400" u="none" strike="noStrike" dirty="0" smtClean="0">
                          <a:effectLst/>
                        </a:rPr>
                        <a:t>B.m2()</a:t>
                      </a:r>
                      <a:endParaRPr 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92980">
                <a:tc vMerge="1">
                  <a:txBody>
                    <a:bodyPr/>
                    <a:lstStyle/>
                    <a:p>
                      <a:endParaRPr kumimoji="1" lang="ja-JP" altLang="en-US"/>
                    </a:p>
                  </a:txBody>
                  <a:tcPr/>
                </a:tc>
                <a:tc>
                  <a:txBody>
                    <a:bodyPr/>
                    <a:lstStyle/>
                    <a:p>
                      <a:pPr algn="ctr" fontAlgn="ctr"/>
                      <a:r>
                        <a:rPr lang="en-US" sz="1400" u="none" strike="noStrike" dirty="0" smtClean="0">
                          <a:effectLst/>
                        </a:rPr>
                        <a:t>D.m2()</a:t>
                      </a:r>
                      <a:endParaRPr 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92980">
                <a:tc vMerge="1">
                  <a:txBody>
                    <a:bodyPr/>
                    <a:lstStyle/>
                    <a:p>
                      <a:endParaRPr kumimoji="1" lang="ja-JP" altLang="en-US"/>
                    </a:p>
                  </a:txBody>
                  <a:tcPr/>
                </a:tc>
                <a:tc>
                  <a:txBody>
                    <a:bodyPr/>
                    <a:lstStyle/>
                    <a:p>
                      <a:pPr algn="ctr" fontAlgn="ctr"/>
                      <a:r>
                        <a:rPr lang="en-US" sz="1400" u="none" strike="noStrike" dirty="0" smtClean="0">
                          <a:effectLst/>
                        </a:rPr>
                        <a:t>B.m3()</a:t>
                      </a:r>
                      <a:endParaRPr 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92980">
                <a:tc vMerge="1">
                  <a:txBody>
                    <a:bodyPr/>
                    <a:lstStyle/>
                    <a:p>
                      <a:endParaRPr kumimoji="1" lang="ja-JP" altLang="en-US"/>
                    </a:p>
                  </a:txBody>
                  <a:tcPr/>
                </a:tc>
                <a:tc>
                  <a:txBody>
                    <a:bodyPr/>
                    <a:lstStyle/>
                    <a:p>
                      <a:pPr algn="ctr" fontAlgn="ctr"/>
                      <a:r>
                        <a:rPr lang="en-US" sz="1400" u="none" strike="noStrike" dirty="0" smtClean="0">
                          <a:effectLst/>
                        </a:rPr>
                        <a:t>B.m2()</a:t>
                      </a:r>
                      <a:endParaRPr 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92980">
                <a:tc vMerge="1">
                  <a:txBody>
                    <a:bodyPr/>
                    <a:lstStyle/>
                    <a:p>
                      <a:endParaRPr kumimoji="1" lang="ja-JP" altLang="en-US"/>
                    </a:p>
                  </a:txBody>
                  <a:tcPr/>
                </a:tc>
                <a:tc>
                  <a:txBody>
                    <a:bodyPr/>
                    <a:lstStyle/>
                    <a:p>
                      <a:pPr algn="ctr" fontAlgn="ctr"/>
                      <a:r>
                        <a:rPr lang="en-US" sz="1400" u="none" strike="noStrike" dirty="0" smtClean="0">
                          <a:effectLst/>
                        </a:rPr>
                        <a:t>B.m3()</a:t>
                      </a:r>
                      <a:endParaRPr 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92980">
                <a:tc vMerge="1">
                  <a:txBody>
                    <a:bodyPr/>
                    <a:lstStyle/>
                    <a:p>
                      <a:endParaRPr kumimoji="1" lang="ja-JP" altLang="en-US"/>
                    </a:p>
                  </a:txBody>
                  <a:tcPr/>
                </a:tc>
                <a:tc>
                  <a:txBody>
                    <a:bodyPr/>
                    <a:lstStyle/>
                    <a:p>
                      <a:pPr algn="ctr" fontAlgn="ctr"/>
                      <a:r>
                        <a:rPr lang="en-US" sz="1400" u="none" strike="noStrike" dirty="0" smtClean="0">
                          <a:effectLst/>
                        </a:rPr>
                        <a:t>C.m1()</a:t>
                      </a:r>
                      <a:endParaRPr 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92980">
                <a:tc vMerge="1">
                  <a:txBody>
                    <a:bodyPr/>
                    <a:lstStyle/>
                    <a:p>
                      <a:endParaRPr kumimoji="1" lang="ja-JP" altLang="en-US"/>
                    </a:p>
                  </a:txBody>
                  <a:tcPr/>
                </a:tc>
                <a:tc>
                  <a:txBody>
                    <a:bodyPr/>
                    <a:lstStyle/>
                    <a:p>
                      <a:pPr algn="ctr" fontAlgn="ctr"/>
                      <a:r>
                        <a:rPr lang="en-US" sz="1400" u="none" strike="noStrike" dirty="0" smtClean="0">
                          <a:effectLst/>
                        </a:rPr>
                        <a:t>D.m4()</a:t>
                      </a:r>
                      <a:endParaRPr 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92980">
                <a:tc vMerge="1">
                  <a:txBody>
                    <a:bodyPr/>
                    <a:lstStyle/>
                    <a:p>
                      <a:endParaRPr kumimoji="1" lang="ja-JP" altLang="en-US"/>
                    </a:p>
                  </a:txBody>
                  <a:tcPr/>
                </a:tc>
                <a:tc>
                  <a:txBody>
                    <a:bodyPr/>
                    <a:lstStyle/>
                    <a:p>
                      <a:pPr algn="ctr" fontAlgn="ctr"/>
                      <a:r>
                        <a:rPr lang="en-US" sz="1400" u="none" strike="noStrike" dirty="0" smtClean="0">
                          <a:effectLst/>
                        </a:rPr>
                        <a:t>E.m3()</a:t>
                      </a:r>
                      <a:endParaRPr 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92980">
                <a:tc vMerge="1">
                  <a:txBody>
                    <a:bodyPr/>
                    <a:lstStyle/>
                    <a:p>
                      <a:endParaRPr kumimoji="1" lang="ja-JP" altLang="en-US"/>
                    </a:p>
                  </a:txBody>
                  <a:tcPr/>
                </a:tc>
                <a:tc>
                  <a:txBody>
                    <a:bodyPr/>
                    <a:lstStyle/>
                    <a:p>
                      <a:pPr algn="ctr" fontAlgn="ctr"/>
                      <a:r>
                        <a:rPr lang="en-US" sz="1400" u="none" strike="noStrike" dirty="0" smtClean="0">
                          <a:effectLst/>
                        </a:rPr>
                        <a:t>D.m2()</a:t>
                      </a:r>
                      <a:endParaRPr 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6" name="対角する 2 つの角を切り取った四角形 5"/>
          <p:cNvSpPr/>
          <p:nvPr/>
        </p:nvSpPr>
        <p:spPr>
          <a:xfrm>
            <a:off x="6665742" y="4035124"/>
            <a:ext cx="1218625" cy="1384179"/>
          </a:xfrm>
          <a:prstGeom prst="snip2Diag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en-US" altLang="ja-JP" sz="2000" dirty="0" smtClean="0"/>
              <a:t>B.m2()</a:t>
            </a:r>
          </a:p>
          <a:p>
            <a:pPr algn="ctr"/>
            <a:r>
              <a:rPr lang="en-US" altLang="ja-JP" sz="2000" dirty="0" smtClean="0"/>
              <a:t>B.m3()</a:t>
            </a:r>
          </a:p>
          <a:p>
            <a:pPr algn="ctr"/>
            <a:r>
              <a:rPr kumimoji="1" lang="en-US" altLang="ja-JP" sz="2000" dirty="0" smtClean="0"/>
              <a:t>C.m1()</a:t>
            </a:r>
          </a:p>
          <a:p>
            <a:pPr algn="ctr"/>
            <a:r>
              <a:rPr lang="en-US" altLang="ja-JP" sz="2000" dirty="0" smtClean="0"/>
              <a:t>D.m4()</a:t>
            </a:r>
            <a:endParaRPr kumimoji="1" lang="ja-JP" altLang="en-US" sz="2000" dirty="0"/>
          </a:p>
        </p:txBody>
      </p:sp>
      <p:sp>
        <p:nvSpPr>
          <p:cNvPr id="7" name="対角する 2 つの角を切り取った四角形 6"/>
          <p:cNvSpPr/>
          <p:nvPr/>
        </p:nvSpPr>
        <p:spPr>
          <a:xfrm>
            <a:off x="6665742" y="2851585"/>
            <a:ext cx="1218626" cy="711265"/>
          </a:xfrm>
          <a:prstGeom prst="snip2Diag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en-US" altLang="ja-JP" sz="2000" dirty="0" smtClean="0"/>
              <a:t>A.m1()</a:t>
            </a:r>
          </a:p>
          <a:p>
            <a:pPr algn="ctr"/>
            <a:r>
              <a:rPr lang="en-US" altLang="ja-JP" sz="2000" dirty="0" smtClean="0"/>
              <a:t>B.m2()</a:t>
            </a:r>
            <a:endParaRPr kumimoji="1" lang="ja-JP" altLang="en-US" sz="2000" dirty="0"/>
          </a:p>
        </p:txBody>
      </p:sp>
      <p:sp>
        <p:nvSpPr>
          <p:cNvPr id="8" name="テキスト ボックス 7"/>
          <p:cNvSpPr txBox="1"/>
          <p:nvPr/>
        </p:nvSpPr>
        <p:spPr>
          <a:xfrm>
            <a:off x="6046326" y="2128352"/>
            <a:ext cx="2349240" cy="461665"/>
          </a:xfrm>
          <a:prstGeom prst="rect">
            <a:avLst/>
          </a:prstGeom>
          <a:noFill/>
        </p:spPr>
        <p:txBody>
          <a:bodyPr wrap="square" rtlCol="0">
            <a:spAutoFit/>
          </a:bodyPr>
          <a:lstStyle/>
          <a:p>
            <a:pPr algn="ctr"/>
            <a:r>
              <a:rPr lang="ja-JP" altLang="en-US" sz="2400" dirty="0"/>
              <a:t>共通</a:t>
            </a:r>
            <a:r>
              <a:rPr lang="ja-JP" altLang="en-US" sz="2400" dirty="0" smtClean="0"/>
              <a:t>部分</a:t>
            </a:r>
            <a:r>
              <a:rPr lang="ja-JP" altLang="en-US" sz="2400" dirty="0"/>
              <a:t>情報</a:t>
            </a:r>
            <a:endParaRPr kumimoji="1" lang="ja-JP" altLang="en-US" sz="2400" dirty="0"/>
          </a:p>
        </p:txBody>
      </p:sp>
      <p:cxnSp>
        <p:nvCxnSpPr>
          <p:cNvPr id="9" name="直線矢印コネクタ 8"/>
          <p:cNvCxnSpPr>
            <a:stCxn id="12" idx="0"/>
          </p:cNvCxnSpPr>
          <p:nvPr/>
        </p:nvCxnSpPr>
        <p:spPr>
          <a:xfrm>
            <a:off x="2311089" y="2856942"/>
            <a:ext cx="4565167" cy="350275"/>
          </a:xfrm>
          <a:prstGeom prst="straightConnector1">
            <a:avLst/>
          </a:prstGeom>
          <a:ln w="50800">
            <a:solidFill>
              <a:schemeClr val="accent5"/>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cxnSp>
        <p:nvCxnSpPr>
          <p:cNvPr id="10" name="直線矢印コネクタ 9"/>
          <p:cNvCxnSpPr>
            <a:stCxn id="13" idx="0"/>
          </p:cNvCxnSpPr>
          <p:nvPr/>
        </p:nvCxnSpPr>
        <p:spPr>
          <a:xfrm flipV="1">
            <a:off x="3196323" y="4727213"/>
            <a:ext cx="3679933" cy="97785"/>
          </a:xfrm>
          <a:prstGeom prst="straightConnector1">
            <a:avLst/>
          </a:prstGeom>
          <a:ln w="50800">
            <a:solidFill>
              <a:schemeClr val="accent5"/>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sp>
        <p:nvSpPr>
          <p:cNvPr id="11" name="正方形/長方形 10"/>
          <p:cNvSpPr/>
          <p:nvPr/>
        </p:nvSpPr>
        <p:spPr>
          <a:xfrm>
            <a:off x="610838" y="1529358"/>
            <a:ext cx="5905377" cy="49723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角丸四角形 11"/>
          <p:cNvSpPr/>
          <p:nvPr/>
        </p:nvSpPr>
        <p:spPr>
          <a:xfrm rot="2374796">
            <a:off x="1732891" y="2830361"/>
            <a:ext cx="1008653" cy="231877"/>
          </a:xfrm>
          <a:prstGeom prst="roundRect">
            <a:avLst>
              <a:gd name="adj" fmla="val 50000"/>
            </a:avLst>
          </a:pr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角丸四角形 12"/>
          <p:cNvSpPr/>
          <p:nvPr/>
        </p:nvSpPr>
        <p:spPr>
          <a:xfrm rot="2555063">
            <a:off x="2005871" y="4784296"/>
            <a:ext cx="2172030" cy="308677"/>
          </a:xfrm>
          <a:prstGeom prst="roundRect">
            <a:avLst>
              <a:gd name="adj" fmla="val 50000"/>
            </a:avLst>
          </a:pr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フッター プレースホルダー 21"/>
          <p:cNvSpPr>
            <a:spLocks noGrp="1"/>
          </p:cNvSpPr>
          <p:nvPr>
            <p:ph type="ftr" sz="quarter" idx="11"/>
          </p:nvPr>
        </p:nvSpPr>
        <p:spPr/>
        <p:txBody>
          <a:bodyPr/>
          <a:lstStyle/>
          <a:p>
            <a:r>
              <a:rPr lang="ja-JP" altLang="en-US" smtClean="0"/>
              <a:t>特別研究発表会</a:t>
            </a:r>
            <a:endParaRPr lang="en-US" altLang="ja-JP"/>
          </a:p>
        </p:txBody>
      </p:sp>
    </p:spTree>
    <p:extLst>
      <p:ext uri="{BB962C8B-B14F-4D97-AF65-F5344CB8AC3E}">
        <p14:creationId xmlns:p14="http://schemas.microsoft.com/office/powerpoint/2010/main" val="3680403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差分</a:t>
            </a:r>
            <a:r>
              <a:rPr kumimoji="1" lang="ja-JP" altLang="en-US" dirty="0" smtClean="0"/>
              <a:t>の抽出</a:t>
            </a:r>
            <a:endParaRPr kumimoji="1" lang="ja-JP" altLang="en-US" dirty="0"/>
          </a:p>
        </p:txBody>
      </p:sp>
      <p:sp>
        <p:nvSpPr>
          <p:cNvPr id="4" name="スライド番号プレースホルダー 3"/>
          <p:cNvSpPr>
            <a:spLocks noGrp="1"/>
          </p:cNvSpPr>
          <p:nvPr>
            <p:ph type="sldNum" sz="quarter" idx="12"/>
          </p:nvPr>
        </p:nvSpPr>
        <p:spPr/>
        <p:txBody>
          <a:bodyPr/>
          <a:lstStyle/>
          <a:p>
            <a:fld id="{23EC098B-8BF5-4112-8D8F-78CF84E4D63E}" type="slidenum">
              <a:rPr lang="en-US" altLang="ja-JP" smtClean="0"/>
              <a:pPr/>
              <a:t>24</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3287729516"/>
              </p:ext>
            </p:extLst>
          </p:nvPr>
        </p:nvGraphicFramePr>
        <p:xfrm>
          <a:off x="1099794" y="1582749"/>
          <a:ext cx="4408310" cy="5328261"/>
        </p:xfrm>
        <a:graphic>
          <a:graphicData uri="http://schemas.openxmlformats.org/drawingml/2006/table">
            <a:tbl>
              <a:tblPr>
                <a:tableStyleId>{2D5ABB26-0587-4C30-8999-92F81FD0307C}</a:tableStyleId>
              </a:tblPr>
              <a:tblGrid>
                <a:gridCol w="355330"/>
                <a:gridCol w="355330"/>
                <a:gridCol w="410850"/>
                <a:gridCol w="410850"/>
                <a:gridCol w="410850"/>
                <a:gridCol w="410850"/>
                <a:gridCol w="410850"/>
                <a:gridCol w="410850"/>
                <a:gridCol w="410850"/>
                <a:gridCol w="410850"/>
                <a:gridCol w="410850"/>
              </a:tblGrid>
              <a:tr h="343706">
                <a:tc>
                  <a:txBody>
                    <a:bodyPr/>
                    <a:lstStyle/>
                    <a:p>
                      <a:pPr algn="ctr" fontAlgn="ctr"/>
                      <a:endParaRPr lang="ja-JP" altLang="en-US" sz="1400" b="0" i="0" u="none" strike="noStrike" dirty="0">
                        <a:solidFill>
                          <a:srgbClr val="000000"/>
                        </a:solidFill>
                        <a:effectLst/>
                        <a:latin typeface="ＭＳ Ｐゴシック"/>
                      </a:endParaRPr>
                    </a:p>
                  </a:txBody>
                  <a:tcPr marL="7025" marR="7025" marT="7025" marB="0" anchor="ctr"/>
                </a:tc>
                <a:tc>
                  <a:txBody>
                    <a:bodyPr/>
                    <a:lstStyle/>
                    <a:p>
                      <a:pPr algn="ctr" fontAlgn="ctr"/>
                      <a:endParaRPr lang="ja-JP" altLang="en-US" sz="1400" b="0" i="0" u="none" strike="noStrike">
                        <a:solidFill>
                          <a:srgbClr val="000000"/>
                        </a:solidFill>
                        <a:effectLst/>
                        <a:latin typeface="ＭＳ Ｐゴシック"/>
                      </a:endParaRPr>
                    </a:p>
                  </a:txBody>
                  <a:tcPr marL="7025" marR="7025" marT="7025" marB="0" anchor="ctr">
                    <a:lnR w="12700" cap="flat" cmpd="sng" algn="ctr">
                      <a:solidFill>
                        <a:schemeClr val="tx1"/>
                      </a:solidFill>
                      <a:prstDash val="solid"/>
                      <a:round/>
                      <a:headEnd type="none" w="med" len="med"/>
                      <a:tailEnd type="none" w="med" len="med"/>
                    </a:lnR>
                  </a:tcPr>
                </a:tc>
                <a:tc gridSpan="9">
                  <a:txBody>
                    <a:bodyPr/>
                    <a:lstStyle/>
                    <a:p>
                      <a:pPr algn="ctr" fontAlgn="ctr"/>
                      <a:r>
                        <a:rPr lang="ja-JP" altLang="en-US" sz="1400" u="none" strike="noStrike" dirty="0" smtClean="0">
                          <a:effectLst/>
                        </a:rPr>
                        <a:t>プロジェクト</a:t>
                      </a:r>
                      <a:r>
                        <a:rPr lang="en-US" altLang="ja-JP" sz="1400" u="none" strike="noStrike" dirty="0" smtClean="0">
                          <a:effectLst/>
                        </a:rPr>
                        <a:t>1</a:t>
                      </a:r>
                      <a:endParaRPr lang="en-US" altLang="ja-JP"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626370">
                <a:tc gridSpan="2">
                  <a:txBody>
                    <a:bodyPr/>
                    <a:lstStyle/>
                    <a:p>
                      <a:pPr algn="ctr" fontAlgn="ctr"/>
                      <a:r>
                        <a:rPr lang="en-US" altLang="ja-JP" sz="1400" b="0" i="0" u="none" strike="noStrike" dirty="0" smtClean="0">
                          <a:solidFill>
                            <a:srgbClr val="000000"/>
                          </a:solidFill>
                          <a:effectLst/>
                          <a:latin typeface="ＭＳ Ｐゴシック"/>
                        </a:rPr>
                        <a:t>API</a:t>
                      </a:r>
                      <a:br>
                        <a:rPr lang="en-US" altLang="ja-JP" sz="1400" b="0" i="0" u="none" strike="noStrike" dirty="0" smtClean="0">
                          <a:solidFill>
                            <a:srgbClr val="000000"/>
                          </a:solidFill>
                          <a:effectLst/>
                          <a:latin typeface="ＭＳ Ｐゴシック"/>
                        </a:rPr>
                      </a:br>
                      <a:r>
                        <a:rPr lang="ja-JP" altLang="en-US" sz="1400" b="0" i="0" u="none" strike="noStrike" dirty="0" smtClean="0">
                          <a:solidFill>
                            <a:srgbClr val="000000"/>
                          </a:solidFill>
                          <a:effectLst/>
                          <a:latin typeface="ＭＳ Ｐゴシック"/>
                        </a:rPr>
                        <a:t>呼び</a:t>
                      </a:r>
                      <a:r>
                        <a:rPr lang="en-US" altLang="ja-JP" sz="1400" b="0" i="0" u="none" strike="noStrike" dirty="0" smtClean="0">
                          <a:solidFill>
                            <a:srgbClr val="000000"/>
                          </a:solidFill>
                          <a:effectLst/>
                          <a:latin typeface="ＭＳ Ｐゴシック"/>
                        </a:rPr>
                        <a:t/>
                      </a:r>
                      <a:br>
                        <a:rPr lang="en-US" altLang="ja-JP" sz="1400" b="0" i="0" u="none" strike="noStrike" dirty="0" smtClean="0">
                          <a:solidFill>
                            <a:srgbClr val="000000"/>
                          </a:solidFill>
                          <a:effectLst/>
                          <a:latin typeface="ＭＳ Ｐゴシック"/>
                        </a:rPr>
                      </a:br>
                      <a:r>
                        <a:rPr lang="ja-JP" altLang="en-US" sz="1400" b="0" i="0" u="none" strike="noStrike" dirty="0" smtClean="0">
                          <a:solidFill>
                            <a:srgbClr val="000000"/>
                          </a:solidFill>
                          <a:effectLst/>
                          <a:latin typeface="ＭＳ Ｐゴシック"/>
                        </a:rPr>
                        <a:t>出し</a:t>
                      </a:r>
                      <a:endParaRPr lang="ja-JP" altLang="en-US" sz="1400" b="0" i="0" u="none" strike="noStrike" dirty="0">
                        <a:solidFill>
                          <a:srgbClr val="000000"/>
                        </a:solidFill>
                        <a:effectLst/>
                        <a:latin typeface="ＭＳ Ｐゴシック"/>
                      </a:endParaRPr>
                    </a:p>
                  </a:txBody>
                  <a:tcPr marL="7025" marR="7025" marT="7025"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pPr algn="ctr" fontAlgn="ctr"/>
                      <a:endParaRPr lang="ja-JP" altLang="en-US" sz="1800" b="0" i="0" u="none" strike="noStrike" dirty="0">
                        <a:solidFill>
                          <a:srgbClr val="000000"/>
                        </a:solidFill>
                        <a:effectLst/>
                        <a:latin typeface="ＭＳ Ｐゴシック"/>
                      </a:endParaRPr>
                    </a:p>
                  </a:txBody>
                  <a:tcPr marL="9525" marR="9525" marT="9525"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fontAlgn="ctr"/>
                      <a:r>
                        <a:rPr lang="en-US" sz="1400" u="none" strike="sngStrike" dirty="0" smtClean="0">
                          <a:effectLst/>
                        </a:rPr>
                        <a:t>A.m1()</a:t>
                      </a:r>
                      <a:endParaRPr lang="en-US" sz="1400" b="0" i="0" u="none" strike="sng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ctr"/>
                      <a:r>
                        <a:rPr lang="en-US" sz="1400" u="none" strike="sngStrike" dirty="0" smtClean="0">
                          <a:effectLst/>
                        </a:rPr>
                        <a:t>B.m2()</a:t>
                      </a:r>
                      <a:endParaRPr lang="en-US" sz="1400" b="0" i="0" u="none" strike="sng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ctr"/>
                      <a:r>
                        <a:rPr lang="en-US" sz="1400" u="none" strike="sngStrike" dirty="0" smtClean="0">
                          <a:effectLst/>
                        </a:rPr>
                        <a:t>B.m3()</a:t>
                      </a:r>
                      <a:endParaRPr lang="en-US" sz="1400" b="0" i="0" u="none" strike="sng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ctr"/>
                      <a:r>
                        <a:rPr lang="en-US" sz="1400" u="none" strike="sngStrike" dirty="0" smtClean="0">
                          <a:effectLst/>
                        </a:rPr>
                        <a:t>C.m1()</a:t>
                      </a:r>
                      <a:endParaRPr lang="en-US" sz="1400" b="0" i="0" u="none" strike="sng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ctr"/>
                      <a:r>
                        <a:rPr lang="en-US" sz="1400" u="none" strike="sngStrike" dirty="0" smtClean="0">
                          <a:effectLst/>
                        </a:rPr>
                        <a:t>D.m4()</a:t>
                      </a:r>
                      <a:endParaRPr lang="en-US" sz="1400" b="0" i="0" u="none" strike="sng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ctr"/>
                      <a:r>
                        <a:rPr lang="en-US" sz="1400" u="none" strike="noStrike" dirty="0" smtClean="0">
                          <a:effectLst/>
                        </a:rPr>
                        <a:t>D.m2()</a:t>
                      </a:r>
                      <a:endParaRPr 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en-US" sz="1400" u="none" strike="noStrike" dirty="0" smtClean="0">
                          <a:effectLst/>
                        </a:rPr>
                        <a:t>B.m3()</a:t>
                      </a:r>
                      <a:endParaRPr 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dirty="0" smtClean="0">
                          <a:effectLst/>
                        </a:rPr>
                        <a:t>E.m3()</a:t>
                      </a:r>
                      <a:endParaRPr 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92980">
                <a:tc rowSpan="10">
                  <a:txBody>
                    <a:bodyPr/>
                    <a:lstStyle/>
                    <a:p>
                      <a:pPr algn="ctr" fontAlgn="ctr"/>
                      <a:r>
                        <a:rPr lang="ja-JP" altLang="en-US" sz="1400" u="none" strike="noStrike">
                          <a:effectLst/>
                        </a:rPr>
                        <a:t>プロジェクト</a:t>
                      </a:r>
                      <a:r>
                        <a:rPr lang="en-US" altLang="ja-JP" sz="1400" u="none" strike="noStrike">
                          <a:effectLst/>
                        </a:rPr>
                        <a:t>2</a:t>
                      </a:r>
                      <a:endParaRPr lang="en-US" altLang="ja-JP" sz="1400" b="0" i="0" u="none" strike="noStrike">
                        <a:solidFill>
                          <a:srgbClr val="000000"/>
                        </a:solidFill>
                        <a:effectLst/>
                        <a:latin typeface="ＭＳ Ｐゴシック"/>
                      </a:endParaRPr>
                    </a:p>
                  </a:txBody>
                  <a:tcPr marL="7025" marR="7025" marT="7025"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sngStrike" dirty="0" smtClean="0">
                          <a:effectLst/>
                        </a:rPr>
                        <a:t>A.m1()</a:t>
                      </a:r>
                      <a:endParaRPr lang="en-US" sz="1400" b="0" i="0" u="none" strike="sng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92980">
                <a:tc vMerge="1">
                  <a:txBody>
                    <a:bodyPr/>
                    <a:lstStyle/>
                    <a:p>
                      <a:endParaRPr kumimoji="1" lang="ja-JP" altLang="en-US"/>
                    </a:p>
                  </a:txBody>
                  <a:tcPr/>
                </a:tc>
                <a:tc>
                  <a:txBody>
                    <a:bodyPr/>
                    <a:lstStyle/>
                    <a:p>
                      <a:pPr algn="ctr" fontAlgn="ctr"/>
                      <a:r>
                        <a:rPr lang="en-US" sz="1400" u="none" strike="sngStrike" dirty="0" smtClean="0">
                          <a:effectLst/>
                        </a:rPr>
                        <a:t>B.m2()</a:t>
                      </a:r>
                      <a:endParaRPr lang="en-US" sz="1400" b="0" i="0" u="none" strike="sng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92980">
                <a:tc vMerge="1">
                  <a:txBody>
                    <a:bodyPr/>
                    <a:lstStyle/>
                    <a:p>
                      <a:endParaRPr kumimoji="1" lang="ja-JP" altLang="en-US"/>
                    </a:p>
                  </a:txBody>
                  <a:tcPr/>
                </a:tc>
                <a:tc>
                  <a:txBody>
                    <a:bodyPr/>
                    <a:lstStyle/>
                    <a:p>
                      <a:pPr algn="ctr" fontAlgn="ctr"/>
                      <a:r>
                        <a:rPr lang="en-US" sz="1400" u="none" strike="noStrike" dirty="0" smtClean="0">
                          <a:effectLst/>
                        </a:rPr>
                        <a:t>D.m2()</a:t>
                      </a:r>
                      <a:endParaRPr 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92980">
                <a:tc vMerge="1">
                  <a:txBody>
                    <a:bodyPr/>
                    <a:lstStyle/>
                    <a:p>
                      <a:endParaRPr kumimoji="1" lang="ja-JP" altLang="en-US"/>
                    </a:p>
                  </a:txBody>
                  <a:tcPr/>
                </a:tc>
                <a:tc>
                  <a:txBody>
                    <a:bodyPr/>
                    <a:lstStyle/>
                    <a:p>
                      <a:pPr algn="ctr" fontAlgn="ctr"/>
                      <a:r>
                        <a:rPr lang="en-US" sz="1400" u="none" strike="noStrike" dirty="0" smtClean="0">
                          <a:effectLst/>
                        </a:rPr>
                        <a:t>B.m3()</a:t>
                      </a:r>
                      <a:endParaRPr 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92980">
                <a:tc vMerge="1">
                  <a:txBody>
                    <a:bodyPr/>
                    <a:lstStyle/>
                    <a:p>
                      <a:endParaRPr kumimoji="1" lang="ja-JP" altLang="en-US"/>
                    </a:p>
                  </a:txBody>
                  <a:tcPr/>
                </a:tc>
                <a:tc>
                  <a:txBody>
                    <a:bodyPr/>
                    <a:lstStyle/>
                    <a:p>
                      <a:pPr algn="ctr" fontAlgn="ctr"/>
                      <a:r>
                        <a:rPr lang="en-US" sz="1400" u="none" strike="sngStrike" dirty="0" smtClean="0">
                          <a:effectLst/>
                        </a:rPr>
                        <a:t>B.m2()</a:t>
                      </a:r>
                      <a:endParaRPr lang="en-US" sz="1400" b="0" i="0" u="none" strike="sng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92980">
                <a:tc vMerge="1">
                  <a:txBody>
                    <a:bodyPr/>
                    <a:lstStyle/>
                    <a:p>
                      <a:endParaRPr kumimoji="1" lang="ja-JP" altLang="en-US"/>
                    </a:p>
                  </a:txBody>
                  <a:tcPr/>
                </a:tc>
                <a:tc>
                  <a:txBody>
                    <a:bodyPr/>
                    <a:lstStyle/>
                    <a:p>
                      <a:pPr algn="ctr" fontAlgn="ctr"/>
                      <a:r>
                        <a:rPr lang="en-US" sz="1400" u="none" strike="sngStrike" dirty="0" smtClean="0">
                          <a:effectLst/>
                        </a:rPr>
                        <a:t>B.m3()</a:t>
                      </a:r>
                      <a:endParaRPr lang="en-US" sz="1400" b="0" i="0" u="none" strike="sng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92980">
                <a:tc vMerge="1">
                  <a:txBody>
                    <a:bodyPr/>
                    <a:lstStyle/>
                    <a:p>
                      <a:endParaRPr kumimoji="1" lang="ja-JP" altLang="en-US"/>
                    </a:p>
                  </a:txBody>
                  <a:tcPr/>
                </a:tc>
                <a:tc>
                  <a:txBody>
                    <a:bodyPr/>
                    <a:lstStyle/>
                    <a:p>
                      <a:pPr algn="ctr" fontAlgn="ctr"/>
                      <a:r>
                        <a:rPr lang="en-US" sz="1400" u="none" strike="sngStrike" dirty="0" smtClean="0">
                          <a:effectLst/>
                        </a:rPr>
                        <a:t>C.m1()</a:t>
                      </a:r>
                      <a:endParaRPr lang="en-US" sz="1400" b="0" i="0" u="none" strike="sng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92980">
                <a:tc vMerge="1">
                  <a:txBody>
                    <a:bodyPr/>
                    <a:lstStyle/>
                    <a:p>
                      <a:endParaRPr kumimoji="1" lang="ja-JP" altLang="en-US"/>
                    </a:p>
                  </a:txBody>
                  <a:tcPr/>
                </a:tc>
                <a:tc>
                  <a:txBody>
                    <a:bodyPr/>
                    <a:lstStyle/>
                    <a:p>
                      <a:pPr algn="ctr" fontAlgn="ctr"/>
                      <a:r>
                        <a:rPr lang="en-US" sz="1400" u="none" strike="sngStrike" dirty="0" smtClean="0">
                          <a:effectLst/>
                        </a:rPr>
                        <a:t>D.m4()</a:t>
                      </a:r>
                      <a:endParaRPr lang="en-US" sz="1400" b="0" i="0" u="none" strike="sng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92980">
                <a:tc vMerge="1">
                  <a:txBody>
                    <a:bodyPr/>
                    <a:lstStyle/>
                    <a:p>
                      <a:endParaRPr kumimoji="1" lang="ja-JP" altLang="en-US"/>
                    </a:p>
                  </a:txBody>
                  <a:tcPr/>
                </a:tc>
                <a:tc>
                  <a:txBody>
                    <a:bodyPr/>
                    <a:lstStyle/>
                    <a:p>
                      <a:pPr algn="ctr" fontAlgn="ctr"/>
                      <a:r>
                        <a:rPr lang="en-US" sz="1400" u="none" strike="noStrike" dirty="0" smtClean="0">
                          <a:effectLst/>
                        </a:rPr>
                        <a:t>E.m3()</a:t>
                      </a:r>
                      <a:endParaRPr 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92980">
                <a:tc vMerge="1">
                  <a:txBody>
                    <a:bodyPr/>
                    <a:lstStyle/>
                    <a:p>
                      <a:endParaRPr kumimoji="1" lang="ja-JP" altLang="en-US"/>
                    </a:p>
                  </a:txBody>
                  <a:tcPr/>
                </a:tc>
                <a:tc>
                  <a:txBody>
                    <a:bodyPr/>
                    <a:lstStyle/>
                    <a:p>
                      <a:pPr algn="ctr" fontAlgn="ctr"/>
                      <a:r>
                        <a:rPr lang="en-US" sz="1400" u="none" strike="noStrike" dirty="0" smtClean="0">
                          <a:effectLst/>
                        </a:rPr>
                        <a:t>D.m2()</a:t>
                      </a:r>
                      <a:endParaRPr 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025" marR="7025" marT="70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1" name="正方形/長方形 10"/>
          <p:cNvSpPr/>
          <p:nvPr/>
        </p:nvSpPr>
        <p:spPr>
          <a:xfrm>
            <a:off x="610838" y="1529358"/>
            <a:ext cx="5905377" cy="49723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テキスト ボックス 35"/>
          <p:cNvSpPr txBox="1"/>
          <p:nvPr/>
        </p:nvSpPr>
        <p:spPr>
          <a:xfrm>
            <a:off x="5440536" y="1733000"/>
            <a:ext cx="2130440" cy="707886"/>
          </a:xfrm>
          <a:prstGeom prst="rect">
            <a:avLst/>
          </a:prstGeom>
          <a:noFill/>
        </p:spPr>
        <p:txBody>
          <a:bodyPr wrap="square" rtlCol="0">
            <a:spAutoFit/>
          </a:bodyPr>
          <a:lstStyle/>
          <a:p>
            <a:pPr algn="ctr"/>
            <a:r>
              <a:rPr lang="ja-JP" altLang="en-US" sz="2000" dirty="0" smtClean="0"/>
              <a:t>差分情報</a:t>
            </a:r>
            <a:endParaRPr lang="en-US" altLang="ja-JP" sz="2000" dirty="0" smtClean="0"/>
          </a:p>
          <a:p>
            <a:pPr algn="ctr"/>
            <a:r>
              <a:rPr lang="ja-JP" altLang="en-US" sz="2000" dirty="0" smtClean="0"/>
              <a:t>（プロジェクト</a:t>
            </a:r>
            <a:r>
              <a:rPr lang="en-US" altLang="ja-JP" sz="2000" dirty="0" smtClean="0"/>
              <a:t>1</a:t>
            </a:r>
            <a:r>
              <a:rPr lang="ja-JP" altLang="en-US" sz="2000" dirty="0" smtClean="0"/>
              <a:t>）</a:t>
            </a:r>
            <a:endParaRPr kumimoji="1" lang="ja-JP" altLang="en-US" sz="2000" dirty="0"/>
          </a:p>
        </p:txBody>
      </p:sp>
      <p:sp>
        <p:nvSpPr>
          <p:cNvPr id="37" name="メモ 36"/>
          <p:cNvSpPr/>
          <p:nvPr/>
        </p:nvSpPr>
        <p:spPr>
          <a:xfrm>
            <a:off x="5931550" y="2525088"/>
            <a:ext cx="1148412" cy="494793"/>
          </a:xfrm>
          <a:prstGeom prst="foldedCorner">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sz="3200" baseline="-25000" dirty="0" smtClean="0">
                <a:solidFill>
                  <a:schemeClr val="tx1"/>
                </a:solidFill>
              </a:rPr>
              <a:t>D.m2()</a:t>
            </a:r>
          </a:p>
        </p:txBody>
      </p:sp>
      <p:sp>
        <p:nvSpPr>
          <p:cNvPr id="38" name="テキスト ボックス 37"/>
          <p:cNvSpPr txBox="1"/>
          <p:nvPr/>
        </p:nvSpPr>
        <p:spPr>
          <a:xfrm>
            <a:off x="7329224" y="1733000"/>
            <a:ext cx="1851288" cy="707886"/>
          </a:xfrm>
          <a:prstGeom prst="rect">
            <a:avLst/>
          </a:prstGeom>
          <a:noFill/>
        </p:spPr>
        <p:txBody>
          <a:bodyPr wrap="square" rtlCol="0">
            <a:spAutoFit/>
          </a:bodyPr>
          <a:lstStyle/>
          <a:p>
            <a:pPr algn="ctr"/>
            <a:r>
              <a:rPr lang="ja-JP" altLang="en-US" sz="2000" dirty="0" smtClean="0"/>
              <a:t>差分情報</a:t>
            </a:r>
            <a:endParaRPr lang="en-US" altLang="ja-JP" sz="2000" dirty="0" smtClean="0"/>
          </a:p>
          <a:p>
            <a:pPr algn="ctr"/>
            <a:r>
              <a:rPr lang="ja-JP" altLang="en-US" sz="2000" dirty="0" smtClean="0"/>
              <a:t>（プロジェクト</a:t>
            </a:r>
            <a:r>
              <a:rPr lang="en-US" altLang="ja-JP" sz="2000" dirty="0" smtClean="0"/>
              <a:t>2</a:t>
            </a:r>
            <a:r>
              <a:rPr lang="ja-JP" altLang="en-US" sz="2000" dirty="0" smtClean="0"/>
              <a:t>）</a:t>
            </a:r>
            <a:endParaRPr kumimoji="1" lang="ja-JP" altLang="en-US" sz="2000" dirty="0"/>
          </a:p>
        </p:txBody>
      </p:sp>
      <p:sp>
        <p:nvSpPr>
          <p:cNvPr id="39" name="メモ 38"/>
          <p:cNvSpPr/>
          <p:nvPr/>
        </p:nvSpPr>
        <p:spPr>
          <a:xfrm>
            <a:off x="7680662" y="2535607"/>
            <a:ext cx="1148412" cy="720080"/>
          </a:xfrm>
          <a:prstGeom prst="foldedCorner">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sz="3200" baseline="-25000" dirty="0" smtClean="0">
                <a:solidFill>
                  <a:schemeClr val="tx1"/>
                </a:solidFill>
              </a:rPr>
              <a:t>D.m2()</a:t>
            </a:r>
          </a:p>
          <a:p>
            <a:pPr algn="ctr"/>
            <a:r>
              <a:rPr lang="en-US" altLang="ja-JP" sz="3200" baseline="-25000" dirty="0" smtClean="0">
                <a:solidFill>
                  <a:schemeClr val="tx1"/>
                </a:solidFill>
              </a:rPr>
              <a:t>B.m3()</a:t>
            </a:r>
          </a:p>
        </p:txBody>
      </p:sp>
      <p:cxnSp>
        <p:nvCxnSpPr>
          <p:cNvPr id="40" name="直線矢印コネクタ 39"/>
          <p:cNvCxnSpPr/>
          <p:nvPr/>
        </p:nvCxnSpPr>
        <p:spPr>
          <a:xfrm flipV="1">
            <a:off x="2372024" y="2408694"/>
            <a:ext cx="0" cy="469648"/>
          </a:xfrm>
          <a:prstGeom prst="straightConnector1">
            <a:avLst/>
          </a:prstGeom>
          <a:ln w="38100">
            <a:solidFill>
              <a:schemeClr val="accent5"/>
            </a:solidFill>
            <a:tailEnd type="arrow"/>
          </a:ln>
        </p:spPr>
        <p:style>
          <a:lnRef idx="1">
            <a:schemeClr val="accent1"/>
          </a:lnRef>
          <a:fillRef idx="0">
            <a:schemeClr val="accent1"/>
          </a:fillRef>
          <a:effectRef idx="0">
            <a:schemeClr val="accent1"/>
          </a:effectRef>
          <a:fontRef idx="minor">
            <a:schemeClr val="tx1"/>
          </a:fontRef>
        </p:style>
      </p:cxnSp>
      <p:cxnSp>
        <p:nvCxnSpPr>
          <p:cNvPr id="41" name="直線矢印コネクタ 40"/>
          <p:cNvCxnSpPr/>
          <p:nvPr/>
        </p:nvCxnSpPr>
        <p:spPr>
          <a:xfrm flipV="1">
            <a:off x="2051720" y="2408694"/>
            <a:ext cx="0" cy="234824"/>
          </a:xfrm>
          <a:prstGeom prst="straightConnector1">
            <a:avLst/>
          </a:prstGeom>
          <a:ln w="38100">
            <a:solidFill>
              <a:schemeClr val="accent5"/>
            </a:solidFill>
            <a:tailEnd type="arrow"/>
          </a:ln>
        </p:spPr>
        <p:style>
          <a:lnRef idx="1">
            <a:schemeClr val="accent1"/>
          </a:lnRef>
          <a:fillRef idx="0">
            <a:schemeClr val="accent1"/>
          </a:fillRef>
          <a:effectRef idx="0">
            <a:schemeClr val="accent1"/>
          </a:effectRef>
          <a:fontRef idx="minor">
            <a:schemeClr val="tx1"/>
          </a:fontRef>
        </p:style>
      </p:cxnSp>
      <p:cxnSp>
        <p:nvCxnSpPr>
          <p:cNvPr id="42" name="直線矢印コネクタ 41"/>
          <p:cNvCxnSpPr/>
          <p:nvPr/>
        </p:nvCxnSpPr>
        <p:spPr>
          <a:xfrm flipV="1">
            <a:off x="2843808" y="2408694"/>
            <a:ext cx="0" cy="2118678"/>
          </a:xfrm>
          <a:prstGeom prst="straightConnector1">
            <a:avLst/>
          </a:prstGeom>
          <a:ln w="38100">
            <a:solidFill>
              <a:schemeClr val="accent5"/>
            </a:solidFill>
            <a:tailEnd type="arrow"/>
          </a:ln>
        </p:spPr>
        <p:style>
          <a:lnRef idx="1">
            <a:schemeClr val="accent1"/>
          </a:lnRef>
          <a:fillRef idx="0">
            <a:schemeClr val="accent1"/>
          </a:fillRef>
          <a:effectRef idx="0">
            <a:schemeClr val="accent1"/>
          </a:effectRef>
          <a:fontRef idx="minor">
            <a:schemeClr val="tx1"/>
          </a:fontRef>
        </p:style>
      </p:cxnSp>
      <p:cxnSp>
        <p:nvCxnSpPr>
          <p:cNvPr id="43" name="直線矢印コネクタ 42"/>
          <p:cNvCxnSpPr/>
          <p:nvPr/>
        </p:nvCxnSpPr>
        <p:spPr>
          <a:xfrm flipV="1">
            <a:off x="3275856" y="2408694"/>
            <a:ext cx="0" cy="2460466"/>
          </a:xfrm>
          <a:prstGeom prst="straightConnector1">
            <a:avLst/>
          </a:prstGeom>
          <a:ln w="38100">
            <a:solidFill>
              <a:schemeClr val="accent5"/>
            </a:solidFill>
            <a:tailEnd type="arrow"/>
          </a:ln>
        </p:spPr>
        <p:style>
          <a:lnRef idx="1">
            <a:schemeClr val="accent1"/>
          </a:lnRef>
          <a:fillRef idx="0">
            <a:schemeClr val="accent1"/>
          </a:fillRef>
          <a:effectRef idx="0">
            <a:schemeClr val="accent1"/>
          </a:effectRef>
          <a:fontRef idx="minor">
            <a:schemeClr val="tx1"/>
          </a:fontRef>
        </p:style>
      </p:cxnSp>
      <p:cxnSp>
        <p:nvCxnSpPr>
          <p:cNvPr id="44" name="直線矢印コネクタ 43"/>
          <p:cNvCxnSpPr/>
          <p:nvPr/>
        </p:nvCxnSpPr>
        <p:spPr>
          <a:xfrm flipV="1">
            <a:off x="3635896" y="2408694"/>
            <a:ext cx="0" cy="2820506"/>
          </a:xfrm>
          <a:prstGeom prst="straightConnector1">
            <a:avLst/>
          </a:prstGeom>
          <a:ln w="38100">
            <a:solidFill>
              <a:schemeClr val="accent5"/>
            </a:solidFill>
            <a:tailEnd type="arrow"/>
          </a:ln>
        </p:spPr>
        <p:style>
          <a:lnRef idx="1">
            <a:schemeClr val="accent1"/>
          </a:lnRef>
          <a:fillRef idx="0">
            <a:schemeClr val="accent1"/>
          </a:fillRef>
          <a:effectRef idx="0">
            <a:schemeClr val="accent1"/>
          </a:effectRef>
          <a:fontRef idx="minor">
            <a:schemeClr val="tx1"/>
          </a:fontRef>
        </p:style>
      </p:cxnSp>
      <p:cxnSp>
        <p:nvCxnSpPr>
          <p:cNvPr id="45" name="直線矢印コネクタ 44"/>
          <p:cNvCxnSpPr/>
          <p:nvPr/>
        </p:nvCxnSpPr>
        <p:spPr>
          <a:xfrm flipH="1">
            <a:off x="1704504" y="3212976"/>
            <a:ext cx="667520" cy="0"/>
          </a:xfrm>
          <a:prstGeom prst="straightConnector1">
            <a:avLst/>
          </a:prstGeom>
          <a:ln w="38100">
            <a:solidFill>
              <a:schemeClr val="accent5"/>
            </a:solidFill>
            <a:tailEnd type="arrow"/>
          </a:ln>
        </p:spPr>
        <p:style>
          <a:lnRef idx="1">
            <a:schemeClr val="accent1"/>
          </a:lnRef>
          <a:fillRef idx="0">
            <a:schemeClr val="accent1"/>
          </a:fillRef>
          <a:effectRef idx="0">
            <a:schemeClr val="accent1"/>
          </a:effectRef>
          <a:fontRef idx="minor">
            <a:schemeClr val="tx1"/>
          </a:fontRef>
        </p:style>
      </p:cxnSp>
      <p:cxnSp>
        <p:nvCxnSpPr>
          <p:cNvPr id="46" name="直線矢印コネクタ 45"/>
          <p:cNvCxnSpPr/>
          <p:nvPr/>
        </p:nvCxnSpPr>
        <p:spPr>
          <a:xfrm flipH="1">
            <a:off x="1690836" y="2866464"/>
            <a:ext cx="216868" cy="0"/>
          </a:xfrm>
          <a:prstGeom prst="straightConnector1">
            <a:avLst/>
          </a:prstGeom>
          <a:ln w="38100">
            <a:solidFill>
              <a:schemeClr val="accent5"/>
            </a:solidFill>
            <a:tailEnd type="arrow"/>
          </a:ln>
        </p:spPr>
        <p:style>
          <a:lnRef idx="1">
            <a:schemeClr val="accent1"/>
          </a:lnRef>
          <a:fillRef idx="0">
            <a:schemeClr val="accent1"/>
          </a:fillRef>
          <a:effectRef idx="0">
            <a:schemeClr val="accent1"/>
          </a:effectRef>
          <a:fontRef idx="minor">
            <a:schemeClr val="tx1"/>
          </a:fontRef>
        </p:style>
      </p:cxnSp>
      <p:cxnSp>
        <p:nvCxnSpPr>
          <p:cNvPr id="47" name="直線矢印コネクタ 46"/>
          <p:cNvCxnSpPr/>
          <p:nvPr/>
        </p:nvCxnSpPr>
        <p:spPr>
          <a:xfrm flipH="1">
            <a:off x="1757345" y="4365104"/>
            <a:ext cx="479872" cy="0"/>
          </a:xfrm>
          <a:prstGeom prst="straightConnector1">
            <a:avLst/>
          </a:prstGeom>
          <a:ln w="38100">
            <a:solidFill>
              <a:schemeClr val="accent5"/>
            </a:solidFill>
            <a:tailEnd type="arrow"/>
          </a:ln>
        </p:spPr>
        <p:style>
          <a:lnRef idx="1">
            <a:schemeClr val="accent1"/>
          </a:lnRef>
          <a:fillRef idx="0">
            <a:schemeClr val="accent1"/>
          </a:fillRef>
          <a:effectRef idx="0">
            <a:schemeClr val="accent1"/>
          </a:effectRef>
          <a:fontRef idx="minor">
            <a:schemeClr val="tx1"/>
          </a:fontRef>
        </p:style>
      </p:cxnSp>
      <p:cxnSp>
        <p:nvCxnSpPr>
          <p:cNvPr id="48" name="直線矢印コネクタ 47"/>
          <p:cNvCxnSpPr/>
          <p:nvPr/>
        </p:nvCxnSpPr>
        <p:spPr>
          <a:xfrm flipH="1">
            <a:off x="1757345" y="4797152"/>
            <a:ext cx="942447" cy="0"/>
          </a:xfrm>
          <a:prstGeom prst="straightConnector1">
            <a:avLst/>
          </a:prstGeom>
          <a:ln w="38100">
            <a:solidFill>
              <a:schemeClr val="accent5"/>
            </a:solidFill>
            <a:tailEnd type="arrow"/>
          </a:ln>
        </p:spPr>
        <p:style>
          <a:lnRef idx="1">
            <a:schemeClr val="accent1"/>
          </a:lnRef>
          <a:fillRef idx="0">
            <a:schemeClr val="accent1"/>
          </a:fillRef>
          <a:effectRef idx="0">
            <a:schemeClr val="accent1"/>
          </a:effectRef>
          <a:fontRef idx="minor">
            <a:schemeClr val="tx1"/>
          </a:fontRef>
        </p:style>
      </p:cxnSp>
      <p:cxnSp>
        <p:nvCxnSpPr>
          <p:cNvPr id="49" name="直線矢印コネクタ 48"/>
          <p:cNvCxnSpPr/>
          <p:nvPr/>
        </p:nvCxnSpPr>
        <p:spPr>
          <a:xfrm flipH="1">
            <a:off x="1757345" y="5157192"/>
            <a:ext cx="1334541" cy="0"/>
          </a:xfrm>
          <a:prstGeom prst="straightConnector1">
            <a:avLst/>
          </a:prstGeom>
          <a:ln w="38100">
            <a:solidFill>
              <a:schemeClr val="accent5"/>
            </a:solidFill>
            <a:tailEnd type="arrow"/>
          </a:ln>
        </p:spPr>
        <p:style>
          <a:lnRef idx="1">
            <a:schemeClr val="accent1"/>
          </a:lnRef>
          <a:fillRef idx="0">
            <a:schemeClr val="accent1"/>
          </a:fillRef>
          <a:effectRef idx="0">
            <a:schemeClr val="accent1"/>
          </a:effectRef>
          <a:fontRef idx="minor">
            <a:schemeClr val="tx1"/>
          </a:fontRef>
        </p:style>
      </p:cxnSp>
      <p:cxnSp>
        <p:nvCxnSpPr>
          <p:cNvPr id="50" name="直線矢印コネクタ 49"/>
          <p:cNvCxnSpPr/>
          <p:nvPr/>
        </p:nvCxnSpPr>
        <p:spPr>
          <a:xfrm flipH="1">
            <a:off x="1757345" y="5589240"/>
            <a:ext cx="1806181" cy="0"/>
          </a:xfrm>
          <a:prstGeom prst="straightConnector1">
            <a:avLst/>
          </a:prstGeom>
          <a:ln w="38100">
            <a:solidFill>
              <a:schemeClr val="accent5"/>
            </a:solidFill>
            <a:tailEnd type="arrow"/>
          </a:ln>
        </p:spPr>
        <p:style>
          <a:lnRef idx="1">
            <a:schemeClr val="accent1"/>
          </a:lnRef>
          <a:fillRef idx="0">
            <a:schemeClr val="accent1"/>
          </a:fillRef>
          <a:effectRef idx="0">
            <a:schemeClr val="accent1"/>
          </a:effectRef>
          <a:fontRef idx="minor">
            <a:schemeClr val="tx1"/>
          </a:fontRef>
        </p:style>
      </p:cxnSp>
      <p:cxnSp>
        <p:nvCxnSpPr>
          <p:cNvPr id="51" name="直線コネクタ 50"/>
          <p:cNvCxnSpPr/>
          <p:nvPr/>
        </p:nvCxnSpPr>
        <p:spPr>
          <a:xfrm>
            <a:off x="2483768" y="3308264"/>
            <a:ext cx="0" cy="840816"/>
          </a:xfrm>
          <a:prstGeom prst="line">
            <a:avLst/>
          </a:prstGeom>
          <a:ln w="3810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52" name="直線矢印コネクタ 51"/>
          <p:cNvCxnSpPr/>
          <p:nvPr/>
        </p:nvCxnSpPr>
        <p:spPr>
          <a:xfrm flipV="1">
            <a:off x="2483768" y="2408694"/>
            <a:ext cx="0" cy="611187"/>
          </a:xfrm>
          <a:prstGeom prst="straightConnector1">
            <a:avLst/>
          </a:prstGeom>
          <a:ln w="38100">
            <a:solidFill>
              <a:schemeClr val="accent5"/>
            </a:solidFill>
            <a:tailEnd type="arrow"/>
          </a:ln>
        </p:spPr>
        <p:style>
          <a:lnRef idx="1">
            <a:schemeClr val="accent1"/>
          </a:lnRef>
          <a:fillRef idx="0">
            <a:schemeClr val="accent1"/>
          </a:fillRef>
          <a:effectRef idx="0">
            <a:schemeClr val="accent1"/>
          </a:effectRef>
          <a:fontRef idx="minor">
            <a:schemeClr val="tx1"/>
          </a:fontRef>
        </p:style>
      </p:cxnSp>
      <p:sp>
        <p:nvSpPr>
          <p:cNvPr id="55" name="角丸四角形 54"/>
          <p:cNvSpPr/>
          <p:nvPr/>
        </p:nvSpPr>
        <p:spPr>
          <a:xfrm rot="2374796">
            <a:off x="1732891" y="2830361"/>
            <a:ext cx="1008653" cy="231877"/>
          </a:xfrm>
          <a:prstGeom prst="roundRect">
            <a:avLst>
              <a:gd name="adj" fmla="val 50000"/>
            </a:avLst>
          </a:pr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角丸四角形 55"/>
          <p:cNvSpPr/>
          <p:nvPr/>
        </p:nvSpPr>
        <p:spPr>
          <a:xfrm rot="2555063">
            <a:off x="2005871" y="4784296"/>
            <a:ext cx="2172030" cy="308677"/>
          </a:xfrm>
          <a:prstGeom prst="roundRect">
            <a:avLst>
              <a:gd name="adj" fmla="val 50000"/>
            </a:avLst>
          </a:pr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角丸四角形 24"/>
          <p:cNvSpPr/>
          <p:nvPr/>
        </p:nvSpPr>
        <p:spPr>
          <a:xfrm>
            <a:off x="2624554" y="5823515"/>
            <a:ext cx="4511144" cy="754826"/>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dirty="0" smtClean="0"/>
              <a:t>取り消し線をつけた</a:t>
            </a:r>
            <a:r>
              <a:rPr kumimoji="1" lang="en-US" altLang="ja-JP" dirty="0" smtClean="0"/>
              <a:t>API</a:t>
            </a:r>
            <a:r>
              <a:rPr kumimoji="1" lang="ja-JP" altLang="en-US" dirty="0" smtClean="0"/>
              <a:t>呼び出しは共通部分</a:t>
            </a:r>
            <a:r>
              <a:rPr kumimoji="1" lang="en-US" altLang="ja-JP" dirty="0" smtClean="0"/>
              <a:t/>
            </a:r>
            <a:br>
              <a:rPr kumimoji="1" lang="en-US" altLang="ja-JP" dirty="0" smtClean="0"/>
            </a:br>
            <a:r>
              <a:rPr kumimoji="1" lang="ja-JP" altLang="en-US" dirty="0" smtClean="0"/>
              <a:t>代わりにダミーを記録</a:t>
            </a:r>
            <a:endParaRPr kumimoji="1" lang="ja-JP" altLang="en-US" dirty="0"/>
          </a:p>
        </p:txBody>
      </p:sp>
      <p:sp>
        <p:nvSpPr>
          <p:cNvPr id="3" name="フッター プレースホルダー 2"/>
          <p:cNvSpPr>
            <a:spLocks noGrp="1"/>
          </p:cNvSpPr>
          <p:nvPr>
            <p:ph type="ftr" sz="quarter" idx="11"/>
          </p:nvPr>
        </p:nvSpPr>
        <p:spPr/>
        <p:txBody>
          <a:bodyPr/>
          <a:lstStyle/>
          <a:p>
            <a:r>
              <a:rPr lang="ja-JP" altLang="en-US" smtClean="0"/>
              <a:t>特別研究発表会</a:t>
            </a:r>
            <a:endParaRPr lang="en-US" altLang="ja-JP"/>
          </a:p>
        </p:txBody>
      </p:sp>
      <p:sp>
        <p:nvSpPr>
          <p:cNvPr id="27" name="メモ 26"/>
          <p:cNvSpPr/>
          <p:nvPr/>
        </p:nvSpPr>
        <p:spPr>
          <a:xfrm>
            <a:off x="5931550" y="3308264"/>
            <a:ext cx="1148412" cy="878036"/>
          </a:xfrm>
          <a:prstGeom prst="foldedCorner">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sz="3200" baseline="-25000" dirty="0" smtClean="0">
                <a:solidFill>
                  <a:schemeClr val="tx1"/>
                </a:solidFill>
              </a:rPr>
              <a:t>B.m3()</a:t>
            </a:r>
          </a:p>
          <a:p>
            <a:pPr algn="ctr"/>
            <a:r>
              <a:rPr lang="en-US" altLang="ja-JP" sz="3200" baseline="-25000" dirty="0" smtClean="0">
                <a:solidFill>
                  <a:schemeClr val="tx1"/>
                </a:solidFill>
              </a:rPr>
              <a:t>E.m3()</a:t>
            </a:r>
          </a:p>
        </p:txBody>
      </p:sp>
      <p:sp>
        <p:nvSpPr>
          <p:cNvPr id="28" name="メモ 27"/>
          <p:cNvSpPr/>
          <p:nvPr/>
        </p:nvSpPr>
        <p:spPr>
          <a:xfrm>
            <a:off x="7693230" y="3468033"/>
            <a:ext cx="1148412" cy="728464"/>
          </a:xfrm>
          <a:prstGeom prst="foldedCorner">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sz="3200" baseline="-25000" dirty="0" smtClean="0">
                <a:solidFill>
                  <a:schemeClr val="tx1"/>
                </a:solidFill>
              </a:rPr>
              <a:t>E.m3()</a:t>
            </a:r>
          </a:p>
          <a:p>
            <a:pPr algn="ctr"/>
            <a:r>
              <a:rPr lang="en-US" altLang="ja-JP" sz="3200" baseline="-25000" dirty="0" smtClean="0">
                <a:solidFill>
                  <a:schemeClr val="tx1"/>
                </a:solidFill>
              </a:rPr>
              <a:t>D.m2()</a:t>
            </a:r>
          </a:p>
        </p:txBody>
      </p:sp>
    </p:spTree>
    <p:extLst>
      <p:ext uri="{BB962C8B-B14F-4D97-AF65-F5344CB8AC3E}">
        <p14:creationId xmlns:p14="http://schemas.microsoft.com/office/powerpoint/2010/main" val="18243643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ソフトウェア比較における問題点</a:t>
            </a:r>
            <a:endParaRPr kumimoji="1" lang="ja-JP" altLang="en-US" dirty="0"/>
          </a:p>
        </p:txBody>
      </p:sp>
      <p:sp>
        <p:nvSpPr>
          <p:cNvPr id="4" name="フッター プレースホルダー 3"/>
          <p:cNvSpPr>
            <a:spLocks noGrp="1"/>
          </p:cNvSpPr>
          <p:nvPr>
            <p:ph type="ftr" sz="quarter" idx="11"/>
          </p:nvPr>
        </p:nvSpPr>
        <p:spPr/>
        <p:txBody>
          <a:bodyPr/>
          <a:lstStyle/>
          <a:p>
            <a:r>
              <a:rPr lang="ja-JP" altLang="en-US" smtClean="0"/>
              <a:t>特別研究発表会</a:t>
            </a:r>
            <a:endParaRPr lang="en-US" altLang="ja-JP"/>
          </a:p>
        </p:txBody>
      </p:sp>
      <p:sp>
        <p:nvSpPr>
          <p:cNvPr id="5" name="スライド番号プレースホルダー 4"/>
          <p:cNvSpPr>
            <a:spLocks noGrp="1"/>
          </p:cNvSpPr>
          <p:nvPr>
            <p:ph type="sldNum" sz="quarter" idx="12"/>
          </p:nvPr>
        </p:nvSpPr>
        <p:spPr/>
        <p:txBody>
          <a:bodyPr/>
          <a:lstStyle/>
          <a:p>
            <a:fld id="{23EC098B-8BF5-4112-8D8F-78CF84E4D63E}" type="slidenum">
              <a:rPr lang="en-US" altLang="ja-JP" smtClean="0"/>
              <a:pPr/>
              <a:t>3</a:t>
            </a:fld>
            <a:endParaRPr lang="en-US" altLang="ja-JP"/>
          </a:p>
        </p:txBody>
      </p:sp>
      <p:graphicFrame>
        <p:nvGraphicFramePr>
          <p:cNvPr id="8" name="コンテンツ プレースホルダー 7"/>
          <p:cNvGraphicFramePr>
            <a:graphicFrameLocks noGrp="1"/>
          </p:cNvGraphicFramePr>
          <p:nvPr>
            <p:ph idx="1"/>
            <p:extLst>
              <p:ext uri="{D42A27DB-BD31-4B8C-83A1-F6EECF244321}">
                <p14:modId xmlns:p14="http://schemas.microsoft.com/office/powerpoint/2010/main" val="2988172225"/>
              </p:ext>
            </p:extLst>
          </p:nvPr>
        </p:nvGraphicFramePr>
        <p:xfrm>
          <a:off x="457200" y="1600200"/>
          <a:ext cx="8229600" cy="3877056"/>
        </p:xfrm>
        <a:graphic>
          <a:graphicData uri="http://schemas.openxmlformats.org/drawingml/2006/table">
            <a:tbl>
              <a:tblPr firstRow="1" bandRow="1">
                <a:tableStyleId>{2D5ABB26-0587-4C30-8999-92F81FD0307C}</a:tableStyleId>
              </a:tblPr>
              <a:tblGrid>
                <a:gridCol w="3106688"/>
                <a:gridCol w="5122912"/>
              </a:tblGrid>
              <a:tr h="370840">
                <a:tc>
                  <a:txBody>
                    <a:bodyPr/>
                    <a:lstStyle/>
                    <a:p>
                      <a:pPr>
                        <a:lnSpc>
                          <a:spcPct val="120000"/>
                        </a:lnSpc>
                      </a:pPr>
                      <a:r>
                        <a:rPr kumimoji="1" lang="ja-JP" altLang="en-US" sz="2400" dirty="0" smtClean="0">
                          <a:solidFill>
                            <a:schemeClr val="bg1"/>
                          </a:solidFill>
                        </a:rPr>
                        <a:t>比較方法</a:t>
                      </a:r>
                      <a:endParaRPr kumimoji="1" lang="ja-JP" altLang="en-US" sz="2400" dirty="0">
                        <a:solidFill>
                          <a:schemeClr val="bg1"/>
                        </a:solidFill>
                      </a:endParaRPr>
                    </a:p>
                  </a:txBody>
                  <a:tcPr>
                    <a:lnL w="19050" cap="flat" cmpd="sng" algn="ctr">
                      <a:solidFill>
                        <a:schemeClr val="accent2">
                          <a:lumMod val="60000"/>
                          <a:lumOff val="40000"/>
                        </a:schemeClr>
                      </a:solidFill>
                      <a:prstDash val="solid"/>
                      <a:round/>
                      <a:headEnd type="none" w="med" len="med"/>
                      <a:tailEnd type="none" w="med" len="med"/>
                    </a:lnL>
                    <a:lnR w="19050" cap="flat" cmpd="sng" algn="ctr">
                      <a:solidFill>
                        <a:schemeClr val="accent2">
                          <a:lumMod val="60000"/>
                          <a:lumOff val="40000"/>
                        </a:schemeClr>
                      </a:solidFill>
                      <a:prstDash val="solid"/>
                      <a:round/>
                      <a:headEnd type="none" w="med" len="med"/>
                      <a:tailEnd type="none" w="med" len="med"/>
                    </a:lnR>
                    <a:lnT w="19050" cap="flat" cmpd="sng" algn="ctr">
                      <a:solidFill>
                        <a:schemeClr val="accent2">
                          <a:lumMod val="60000"/>
                          <a:lumOff val="40000"/>
                        </a:schemeClr>
                      </a:solidFill>
                      <a:prstDash val="solid"/>
                      <a:round/>
                      <a:headEnd type="none" w="med" len="med"/>
                      <a:tailEnd type="none" w="med" len="med"/>
                    </a:lnT>
                    <a:lnB w="38100" cap="flat" cmpd="sng" algn="ctr">
                      <a:solidFill>
                        <a:schemeClr val="accent2">
                          <a:lumMod val="60000"/>
                          <a:lumOff val="40000"/>
                        </a:schemeClr>
                      </a:solidFill>
                      <a:prstDash val="solid"/>
                      <a:round/>
                      <a:headEnd type="none" w="med" len="med"/>
                      <a:tailEnd type="none" w="med" len="med"/>
                    </a:lnB>
                    <a:solidFill>
                      <a:schemeClr val="accent2"/>
                    </a:solidFill>
                  </a:tcPr>
                </a:tc>
                <a:tc>
                  <a:txBody>
                    <a:bodyPr/>
                    <a:lstStyle/>
                    <a:p>
                      <a:pPr>
                        <a:lnSpc>
                          <a:spcPct val="120000"/>
                        </a:lnSpc>
                      </a:pPr>
                      <a:r>
                        <a:rPr kumimoji="1" lang="ja-JP" altLang="en-US" sz="2400" dirty="0" smtClean="0">
                          <a:solidFill>
                            <a:schemeClr val="bg1"/>
                          </a:solidFill>
                        </a:rPr>
                        <a:t>問題点</a:t>
                      </a:r>
                      <a:endParaRPr kumimoji="1" lang="ja-JP" altLang="en-US" sz="2400" dirty="0">
                        <a:solidFill>
                          <a:schemeClr val="bg1"/>
                        </a:solidFill>
                      </a:endParaRPr>
                    </a:p>
                  </a:txBody>
                  <a:tcPr>
                    <a:lnL w="19050" cap="flat" cmpd="sng" algn="ctr">
                      <a:solidFill>
                        <a:schemeClr val="accent2">
                          <a:lumMod val="60000"/>
                          <a:lumOff val="40000"/>
                        </a:schemeClr>
                      </a:solidFill>
                      <a:prstDash val="solid"/>
                      <a:round/>
                      <a:headEnd type="none" w="med" len="med"/>
                      <a:tailEnd type="none" w="med" len="med"/>
                    </a:lnL>
                    <a:lnR w="19050" cap="flat" cmpd="sng" algn="ctr">
                      <a:solidFill>
                        <a:schemeClr val="accent2">
                          <a:lumMod val="60000"/>
                          <a:lumOff val="40000"/>
                        </a:schemeClr>
                      </a:solidFill>
                      <a:prstDash val="solid"/>
                      <a:round/>
                      <a:headEnd type="none" w="med" len="med"/>
                      <a:tailEnd type="none" w="med" len="med"/>
                    </a:lnR>
                    <a:lnT w="19050" cap="flat" cmpd="sng" algn="ctr">
                      <a:solidFill>
                        <a:schemeClr val="accent2">
                          <a:lumMod val="60000"/>
                          <a:lumOff val="40000"/>
                        </a:schemeClr>
                      </a:solidFill>
                      <a:prstDash val="solid"/>
                      <a:round/>
                      <a:headEnd type="none" w="med" len="med"/>
                      <a:tailEnd type="none" w="med" len="med"/>
                    </a:lnT>
                    <a:lnB w="38100" cap="flat" cmpd="sng" algn="ctr">
                      <a:solidFill>
                        <a:schemeClr val="accent2">
                          <a:lumMod val="60000"/>
                          <a:lumOff val="40000"/>
                        </a:schemeClr>
                      </a:solidFill>
                      <a:prstDash val="solid"/>
                      <a:round/>
                      <a:headEnd type="none" w="med" len="med"/>
                      <a:tailEnd type="none" w="med" len="med"/>
                    </a:lnB>
                    <a:solidFill>
                      <a:schemeClr val="accent2"/>
                    </a:solidFill>
                  </a:tcPr>
                </a:tc>
              </a:tr>
              <a:tr h="370840">
                <a:tc>
                  <a:txBody>
                    <a:bodyPr/>
                    <a:lstStyle/>
                    <a:p>
                      <a:pPr marL="0" marR="0" indent="0" algn="l" defTabSz="914400" rtl="0" eaLnBrk="1" fontAlgn="auto" latinLnBrk="0" hangingPunct="1">
                        <a:lnSpc>
                          <a:spcPct val="120000"/>
                        </a:lnSpc>
                        <a:spcBef>
                          <a:spcPts val="0"/>
                        </a:spcBef>
                        <a:spcAft>
                          <a:spcPts val="0"/>
                        </a:spcAft>
                        <a:buClrTx/>
                        <a:buSzTx/>
                        <a:buFontTx/>
                        <a:buNone/>
                        <a:tabLst/>
                        <a:defRPr/>
                      </a:pPr>
                      <a:r>
                        <a:rPr lang="ja-JP" altLang="en-US" sz="2400" dirty="0" smtClean="0"/>
                        <a:t>実際に利用して比べる</a:t>
                      </a:r>
                      <a:endParaRPr lang="en-US" altLang="ja-JP" sz="2400" dirty="0" smtClean="0"/>
                    </a:p>
                  </a:txBody>
                  <a:tcPr>
                    <a:lnL w="19050" cap="flat" cmpd="sng" algn="ctr">
                      <a:solidFill>
                        <a:schemeClr val="accent2">
                          <a:lumMod val="60000"/>
                          <a:lumOff val="40000"/>
                        </a:schemeClr>
                      </a:solidFill>
                      <a:prstDash val="solid"/>
                      <a:round/>
                      <a:headEnd type="none" w="med" len="med"/>
                      <a:tailEnd type="none" w="med" len="med"/>
                    </a:lnL>
                    <a:lnR w="19050" cap="flat" cmpd="sng" algn="ctr">
                      <a:solidFill>
                        <a:schemeClr val="accent2">
                          <a:lumMod val="60000"/>
                          <a:lumOff val="40000"/>
                        </a:schemeClr>
                      </a:solidFill>
                      <a:prstDash val="solid"/>
                      <a:round/>
                      <a:headEnd type="none" w="med" len="med"/>
                      <a:tailEnd type="none" w="med" len="med"/>
                    </a:lnR>
                    <a:lnT w="38100" cap="flat" cmpd="sng" algn="ctr">
                      <a:solidFill>
                        <a:schemeClr val="accent2">
                          <a:lumMod val="60000"/>
                          <a:lumOff val="40000"/>
                        </a:schemeClr>
                      </a:solidFill>
                      <a:prstDash val="solid"/>
                      <a:round/>
                      <a:headEnd type="none" w="med" len="med"/>
                      <a:tailEnd type="none" w="med" len="med"/>
                    </a:lnT>
                    <a:lnB w="19050" cap="flat" cmpd="sng" algn="ctr">
                      <a:solidFill>
                        <a:schemeClr val="accent2">
                          <a:lumMod val="60000"/>
                          <a:lumOff val="40000"/>
                        </a:schemeClr>
                      </a:solidFill>
                      <a:prstDash val="solid"/>
                      <a:round/>
                      <a:headEnd type="none" w="med" len="med"/>
                      <a:tailEnd type="none" w="med" len="med"/>
                    </a:lnB>
                  </a:tcPr>
                </a:tc>
                <a:tc>
                  <a:txBody>
                    <a:bodyPr/>
                    <a:lstStyle/>
                    <a:p>
                      <a:pPr marL="285750" indent="-285750">
                        <a:lnSpc>
                          <a:spcPct val="120000"/>
                        </a:lnSpc>
                        <a:buFont typeface="Arial" pitchFamily="34" charset="0"/>
                        <a:buChar char="•"/>
                      </a:pPr>
                      <a:r>
                        <a:rPr kumimoji="1" lang="ja-JP" altLang="en-US" sz="2400" dirty="0" smtClean="0"/>
                        <a:t>すべ</a:t>
                      </a:r>
                      <a:r>
                        <a:rPr kumimoji="1" lang="ja-JP" altLang="en-US" sz="2400" smtClean="0"/>
                        <a:t>ての</a:t>
                      </a:r>
                      <a:r>
                        <a:rPr kumimoji="1" lang="ja-JP" altLang="en-US" sz="2400" dirty="0" smtClean="0"/>
                        <a:t>機能を試すことが大変</a:t>
                      </a:r>
                      <a:endParaRPr kumimoji="1" lang="en-US" altLang="ja-JP" sz="2400" dirty="0" smtClean="0"/>
                    </a:p>
                    <a:p>
                      <a:pPr marL="285750" indent="-285750">
                        <a:lnSpc>
                          <a:spcPct val="120000"/>
                        </a:lnSpc>
                        <a:buFont typeface="Arial" pitchFamily="34" charset="0"/>
                        <a:buChar char="•"/>
                      </a:pPr>
                      <a:r>
                        <a:rPr kumimoji="1" lang="ja-JP" altLang="en-US" sz="2400" dirty="0" smtClean="0"/>
                        <a:t>比較したいソフトウェアが多い場合</a:t>
                      </a:r>
                      <a:r>
                        <a:rPr kumimoji="1" lang="en-US" altLang="ja-JP" sz="2400" dirty="0" smtClean="0"/>
                        <a:t/>
                      </a:r>
                      <a:br>
                        <a:rPr kumimoji="1" lang="en-US" altLang="ja-JP" sz="2400" dirty="0" smtClean="0"/>
                      </a:br>
                      <a:r>
                        <a:rPr kumimoji="1" lang="ja-JP" altLang="en-US" sz="2400" dirty="0" smtClean="0"/>
                        <a:t>時間的コストがかかる</a:t>
                      </a:r>
                      <a:endParaRPr kumimoji="1" lang="ja-JP" altLang="en-US" sz="2400" dirty="0"/>
                    </a:p>
                  </a:txBody>
                  <a:tcPr>
                    <a:lnL w="19050" cap="flat" cmpd="sng" algn="ctr">
                      <a:solidFill>
                        <a:schemeClr val="accent2">
                          <a:lumMod val="60000"/>
                          <a:lumOff val="40000"/>
                        </a:schemeClr>
                      </a:solidFill>
                      <a:prstDash val="solid"/>
                      <a:round/>
                      <a:headEnd type="none" w="med" len="med"/>
                      <a:tailEnd type="none" w="med" len="med"/>
                    </a:lnL>
                    <a:lnR w="19050" cap="flat" cmpd="sng" algn="ctr">
                      <a:solidFill>
                        <a:schemeClr val="accent2">
                          <a:lumMod val="60000"/>
                          <a:lumOff val="40000"/>
                        </a:schemeClr>
                      </a:solidFill>
                      <a:prstDash val="solid"/>
                      <a:round/>
                      <a:headEnd type="none" w="med" len="med"/>
                      <a:tailEnd type="none" w="med" len="med"/>
                    </a:lnR>
                    <a:lnT w="38100" cap="flat" cmpd="sng" algn="ctr">
                      <a:solidFill>
                        <a:schemeClr val="accent2">
                          <a:lumMod val="60000"/>
                          <a:lumOff val="40000"/>
                        </a:schemeClr>
                      </a:solidFill>
                      <a:prstDash val="solid"/>
                      <a:round/>
                      <a:headEnd type="none" w="med" len="med"/>
                      <a:tailEnd type="none" w="med" len="med"/>
                    </a:lnT>
                    <a:lnB w="19050" cap="flat" cmpd="sng" algn="ctr">
                      <a:solidFill>
                        <a:schemeClr val="accent2">
                          <a:lumMod val="60000"/>
                          <a:lumOff val="40000"/>
                        </a:schemeClr>
                      </a:solidFill>
                      <a:prstDash val="solid"/>
                      <a:round/>
                      <a:headEnd type="none" w="med" len="med"/>
                      <a:tailEnd type="none" w="med" len="med"/>
                    </a:lnB>
                  </a:tcPr>
                </a:tc>
              </a:tr>
              <a:tr h="370840">
                <a:tc>
                  <a:txBody>
                    <a:bodyPr/>
                    <a:lstStyle/>
                    <a:p>
                      <a:pPr marL="0" marR="0" indent="0" algn="l" defTabSz="914400" rtl="0" eaLnBrk="1" fontAlgn="auto" latinLnBrk="0" hangingPunct="1">
                        <a:lnSpc>
                          <a:spcPct val="120000"/>
                        </a:lnSpc>
                        <a:spcBef>
                          <a:spcPts val="0"/>
                        </a:spcBef>
                        <a:spcAft>
                          <a:spcPts val="0"/>
                        </a:spcAft>
                        <a:buClrTx/>
                        <a:buSzTx/>
                        <a:buFontTx/>
                        <a:buNone/>
                        <a:tabLst/>
                        <a:defRPr/>
                      </a:pPr>
                      <a:r>
                        <a:rPr lang="ja-JP" altLang="en-US" sz="2400" dirty="0" smtClean="0"/>
                        <a:t>ドキュメントの比較</a:t>
                      </a:r>
                      <a:endParaRPr lang="en-US" altLang="ja-JP" sz="2400" dirty="0" smtClean="0"/>
                    </a:p>
                  </a:txBody>
                  <a:tcPr>
                    <a:lnL w="19050" cap="flat" cmpd="sng" algn="ctr">
                      <a:solidFill>
                        <a:schemeClr val="accent2">
                          <a:lumMod val="60000"/>
                          <a:lumOff val="40000"/>
                        </a:schemeClr>
                      </a:solidFill>
                      <a:prstDash val="solid"/>
                      <a:round/>
                      <a:headEnd type="none" w="med" len="med"/>
                      <a:tailEnd type="none" w="med" len="med"/>
                    </a:lnL>
                    <a:lnR w="19050" cap="flat" cmpd="sng" algn="ctr">
                      <a:solidFill>
                        <a:schemeClr val="accent2">
                          <a:lumMod val="60000"/>
                          <a:lumOff val="40000"/>
                        </a:schemeClr>
                      </a:solidFill>
                      <a:prstDash val="solid"/>
                      <a:round/>
                      <a:headEnd type="none" w="med" len="med"/>
                      <a:tailEnd type="none" w="med" len="med"/>
                    </a:lnR>
                    <a:lnT w="19050" cap="flat" cmpd="sng" algn="ctr">
                      <a:solidFill>
                        <a:schemeClr val="accent2">
                          <a:lumMod val="60000"/>
                          <a:lumOff val="40000"/>
                        </a:schemeClr>
                      </a:solidFill>
                      <a:prstDash val="solid"/>
                      <a:round/>
                      <a:headEnd type="none" w="med" len="med"/>
                      <a:tailEnd type="none" w="med" len="med"/>
                    </a:lnT>
                    <a:lnB w="19050" cap="flat" cmpd="sng" algn="ctr">
                      <a:solidFill>
                        <a:schemeClr val="accent2">
                          <a:lumMod val="60000"/>
                          <a:lumOff val="40000"/>
                        </a:schemeClr>
                      </a:solidFill>
                      <a:prstDash val="solid"/>
                      <a:round/>
                      <a:headEnd type="none" w="med" len="med"/>
                      <a:tailEnd type="none" w="med" len="med"/>
                    </a:lnB>
                  </a:tcPr>
                </a:tc>
                <a:tc>
                  <a:txBody>
                    <a:bodyPr/>
                    <a:lstStyle/>
                    <a:p>
                      <a:pPr marL="285750" indent="-285750">
                        <a:lnSpc>
                          <a:spcPct val="120000"/>
                        </a:lnSpc>
                        <a:buFont typeface="Arial" pitchFamily="34" charset="0"/>
                        <a:buChar char="•"/>
                      </a:pPr>
                      <a:r>
                        <a:rPr kumimoji="1" lang="ja-JP" altLang="en-US" sz="2400" dirty="0" smtClean="0"/>
                        <a:t>同じ機能を別の用語で定義するなど記述レベルが統一されていない恐れ</a:t>
                      </a:r>
                      <a:endParaRPr kumimoji="1" lang="en-US" altLang="ja-JP" sz="2400" dirty="0" smtClean="0"/>
                    </a:p>
                    <a:p>
                      <a:pPr marL="285750" indent="-285750">
                        <a:lnSpc>
                          <a:spcPct val="120000"/>
                        </a:lnSpc>
                        <a:buFont typeface="Arial" pitchFamily="34" charset="0"/>
                        <a:buChar char="•"/>
                      </a:pPr>
                      <a:r>
                        <a:rPr kumimoji="1" lang="ja-JP" altLang="en-US" sz="2400" dirty="0" smtClean="0"/>
                        <a:t>ドキュメントが存在しない場合</a:t>
                      </a:r>
                      <a:endParaRPr kumimoji="1" lang="ja-JP" altLang="en-US" sz="2400" dirty="0"/>
                    </a:p>
                  </a:txBody>
                  <a:tcPr>
                    <a:lnL w="19050" cap="flat" cmpd="sng" algn="ctr">
                      <a:solidFill>
                        <a:schemeClr val="accent2">
                          <a:lumMod val="60000"/>
                          <a:lumOff val="40000"/>
                        </a:schemeClr>
                      </a:solidFill>
                      <a:prstDash val="solid"/>
                      <a:round/>
                      <a:headEnd type="none" w="med" len="med"/>
                      <a:tailEnd type="none" w="med" len="med"/>
                    </a:lnL>
                    <a:lnR w="19050" cap="flat" cmpd="sng" algn="ctr">
                      <a:solidFill>
                        <a:schemeClr val="accent2">
                          <a:lumMod val="60000"/>
                          <a:lumOff val="40000"/>
                        </a:schemeClr>
                      </a:solidFill>
                      <a:prstDash val="solid"/>
                      <a:round/>
                      <a:headEnd type="none" w="med" len="med"/>
                      <a:tailEnd type="none" w="med" len="med"/>
                    </a:lnR>
                    <a:lnT w="19050" cap="flat" cmpd="sng" algn="ctr">
                      <a:solidFill>
                        <a:schemeClr val="accent2">
                          <a:lumMod val="60000"/>
                          <a:lumOff val="40000"/>
                        </a:schemeClr>
                      </a:solidFill>
                      <a:prstDash val="solid"/>
                      <a:round/>
                      <a:headEnd type="none" w="med" len="med"/>
                      <a:tailEnd type="none" w="med" len="med"/>
                    </a:lnT>
                    <a:lnB w="19050" cap="flat" cmpd="sng" algn="ctr">
                      <a:solidFill>
                        <a:schemeClr val="accent2">
                          <a:lumMod val="60000"/>
                          <a:lumOff val="40000"/>
                        </a:schemeClr>
                      </a:solidFill>
                      <a:prstDash val="solid"/>
                      <a:round/>
                      <a:headEnd type="none" w="med" len="med"/>
                      <a:tailEnd type="none" w="med" len="med"/>
                    </a:lnB>
                  </a:tcPr>
                </a:tc>
              </a:tr>
              <a:tr h="370840">
                <a:tc>
                  <a:txBody>
                    <a:bodyPr/>
                    <a:lstStyle/>
                    <a:p>
                      <a:pPr marL="0" marR="0" indent="0" algn="l" defTabSz="914400" rtl="0" eaLnBrk="1" fontAlgn="auto" latinLnBrk="0" hangingPunct="1">
                        <a:lnSpc>
                          <a:spcPct val="120000"/>
                        </a:lnSpc>
                        <a:spcBef>
                          <a:spcPts val="0"/>
                        </a:spcBef>
                        <a:spcAft>
                          <a:spcPts val="0"/>
                        </a:spcAft>
                        <a:buClrTx/>
                        <a:buSzTx/>
                        <a:buFontTx/>
                        <a:buNone/>
                        <a:tabLst/>
                        <a:defRPr/>
                      </a:pPr>
                      <a:r>
                        <a:rPr lang="ja-JP" altLang="en-US" sz="2400" dirty="0" smtClean="0"/>
                        <a:t>ソースコードの比較</a:t>
                      </a:r>
                      <a:endParaRPr lang="en-US" altLang="ja-JP" sz="2400" dirty="0" smtClean="0"/>
                    </a:p>
                  </a:txBody>
                  <a:tcPr>
                    <a:lnL w="19050" cap="flat" cmpd="sng" algn="ctr">
                      <a:solidFill>
                        <a:schemeClr val="accent2">
                          <a:lumMod val="60000"/>
                          <a:lumOff val="40000"/>
                        </a:schemeClr>
                      </a:solidFill>
                      <a:prstDash val="solid"/>
                      <a:round/>
                      <a:headEnd type="none" w="med" len="med"/>
                      <a:tailEnd type="none" w="med" len="med"/>
                    </a:lnL>
                    <a:lnR w="19050" cap="flat" cmpd="sng" algn="ctr">
                      <a:solidFill>
                        <a:schemeClr val="accent2">
                          <a:lumMod val="60000"/>
                          <a:lumOff val="40000"/>
                        </a:schemeClr>
                      </a:solidFill>
                      <a:prstDash val="solid"/>
                      <a:round/>
                      <a:headEnd type="none" w="med" len="med"/>
                      <a:tailEnd type="none" w="med" len="med"/>
                    </a:lnR>
                    <a:lnT w="19050" cap="flat" cmpd="sng" algn="ctr">
                      <a:solidFill>
                        <a:schemeClr val="accent2">
                          <a:lumMod val="60000"/>
                          <a:lumOff val="40000"/>
                        </a:schemeClr>
                      </a:solidFill>
                      <a:prstDash val="solid"/>
                      <a:round/>
                      <a:headEnd type="none" w="med" len="med"/>
                      <a:tailEnd type="none" w="med" len="med"/>
                    </a:lnT>
                    <a:lnB w="19050" cap="flat" cmpd="sng" algn="ctr">
                      <a:solidFill>
                        <a:schemeClr val="accent2">
                          <a:lumMod val="60000"/>
                          <a:lumOff val="40000"/>
                        </a:schemeClr>
                      </a:solidFill>
                      <a:prstDash val="solid"/>
                      <a:round/>
                      <a:headEnd type="none" w="med" len="med"/>
                      <a:tailEnd type="none" w="med" len="med"/>
                    </a:lnB>
                  </a:tcPr>
                </a:tc>
                <a:tc>
                  <a:txBody>
                    <a:bodyPr/>
                    <a:lstStyle/>
                    <a:p>
                      <a:pPr marL="285750" indent="-285750">
                        <a:lnSpc>
                          <a:spcPct val="120000"/>
                        </a:lnSpc>
                        <a:buFont typeface="Arial" pitchFamily="34" charset="0"/>
                        <a:buChar char="•"/>
                      </a:pPr>
                      <a:r>
                        <a:rPr kumimoji="1" lang="ja-JP" altLang="en-US" sz="2400" dirty="0" smtClean="0"/>
                        <a:t>差分が多くなり理解が難しい</a:t>
                      </a:r>
                      <a:endParaRPr kumimoji="1" lang="ja-JP" altLang="en-US" sz="2400" dirty="0"/>
                    </a:p>
                  </a:txBody>
                  <a:tcPr>
                    <a:lnL w="19050" cap="flat" cmpd="sng" algn="ctr">
                      <a:solidFill>
                        <a:schemeClr val="accent2">
                          <a:lumMod val="60000"/>
                          <a:lumOff val="40000"/>
                        </a:schemeClr>
                      </a:solidFill>
                      <a:prstDash val="solid"/>
                      <a:round/>
                      <a:headEnd type="none" w="med" len="med"/>
                      <a:tailEnd type="none" w="med" len="med"/>
                    </a:lnL>
                    <a:lnR w="19050" cap="flat" cmpd="sng" algn="ctr">
                      <a:solidFill>
                        <a:schemeClr val="accent2">
                          <a:lumMod val="60000"/>
                          <a:lumOff val="40000"/>
                        </a:schemeClr>
                      </a:solidFill>
                      <a:prstDash val="solid"/>
                      <a:round/>
                      <a:headEnd type="none" w="med" len="med"/>
                      <a:tailEnd type="none" w="med" len="med"/>
                    </a:lnR>
                    <a:lnT w="19050" cap="flat" cmpd="sng" algn="ctr">
                      <a:solidFill>
                        <a:schemeClr val="accent2">
                          <a:lumMod val="60000"/>
                          <a:lumOff val="40000"/>
                        </a:schemeClr>
                      </a:solidFill>
                      <a:prstDash val="solid"/>
                      <a:round/>
                      <a:headEnd type="none" w="med" len="med"/>
                      <a:tailEnd type="none" w="med" len="med"/>
                    </a:lnT>
                    <a:lnB w="19050" cap="flat" cmpd="sng" algn="ctr">
                      <a:solidFill>
                        <a:schemeClr val="accent2">
                          <a:lumMod val="60000"/>
                          <a:lumOff val="40000"/>
                        </a:schemeClr>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2142196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API</a:t>
            </a:r>
            <a:r>
              <a:rPr kumimoji="1" lang="ja-JP" altLang="en-US" dirty="0" smtClean="0"/>
              <a:t>呼び出しと機能</a:t>
            </a:r>
            <a:endParaRPr kumimoji="1" lang="ja-JP" altLang="en-US" dirty="0"/>
          </a:p>
        </p:txBody>
      </p:sp>
      <p:sp>
        <p:nvSpPr>
          <p:cNvPr id="3" name="コンテンツ プレースホルダー 2"/>
          <p:cNvSpPr>
            <a:spLocks noGrp="1"/>
          </p:cNvSpPr>
          <p:nvPr>
            <p:ph idx="1"/>
          </p:nvPr>
        </p:nvSpPr>
        <p:spPr>
          <a:xfrm>
            <a:off x="457200" y="1600200"/>
            <a:ext cx="8363272" cy="4525963"/>
          </a:xfrm>
        </p:spPr>
        <p:txBody>
          <a:bodyPr>
            <a:noAutofit/>
          </a:bodyPr>
          <a:lstStyle/>
          <a:p>
            <a:r>
              <a:rPr lang="ja-JP" altLang="en-US" sz="2800" dirty="0" smtClean="0"/>
              <a:t>プラットフォーム固有の</a:t>
            </a:r>
            <a:r>
              <a:rPr lang="ja-JP" altLang="en-US" sz="2800" dirty="0"/>
              <a:t>機能を利用するために</a:t>
            </a:r>
            <a:r>
              <a:rPr lang="en-US" altLang="ja-JP" sz="2800" dirty="0"/>
              <a:t>API</a:t>
            </a:r>
            <a:r>
              <a:rPr lang="ja-JP" altLang="en-US" sz="2800" dirty="0"/>
              <a:t>が呼び出される</a:t>
            </a:r>
            <a:endParaRPr lang="en-US" altLang="ja-JP" sz="2800" dirty="0"/>
          </a:p>
          <a:p>
            <a:r>
              <a:rPr lang="ja-JP" altLang="en-US" sz="2800" dirty="0" smtClean="0"/>
              <a:t>高機能な</a:t>
            </a:r>
            <a:r>
              <a:rPr lang="en-US" altLang="ja-JP" sz="2800" dirty="0" smtClean="0"/>
              <a:t>API</a:t>
            </a:r>
            <a:r>
              <a:rPr lang="ja-JP" altLang="en-US" sz="2800" dirty="0" err="1" smtClean="0"/>
              <a:t>が提</a:t>
            </a:r>
            <a:r>
              <a:rPr lang="ja-JP" altLang="en-US" sz="2800" dirty="0" smtClean="0"/>
              <a:t>供される環境がある</a:t>
            </a:r>
            <a:endParaRPr lang="en-US" altLang="ja-JP" sz="2800" dirty="0" smtClean="0"/>
          </a:p>
          <a:p>
            <a:pPr lvl="1"/>
            <a:r>
              <a:rPr lang="en-US" altLang="ja-JP" sz="2400" dirty="0" smtClean="0"/>
              <a:t>Android</a:t>
            </a:r>
            <a:r>
              <a:rPr lang="ja-JP" altLang="en-US" sz="2400" dirty="0" err="1" smtClean="0"/>
              <a:t>，</a:t>
            </a:r>
            <a:r>
              <a:rPr lang="en-US" altLang="ja-JP" sz="2400" dirty="0" smtClean="0"/>
              <a:t>Windows</a:t>
            </a:r>
            <a:r>
              <a:rPr lang="ja-JP" altLang="en-US" sz="2400" dirty="0" err="1" smtClean="0"/>
              <a:t>，</a:t>
            </a:r>
            <a:r>
              <a:rPr lang="en-US" altLang="ja-JP" sz="2400" dirty="0" smtClean="0"/>
              <a:t>…</a:t>
            </a:r>
            <a:endParaRPr lang="en-US" altLang="ja-JP" sz="2800" dirty="0" smtClean="0"/>
          </a:p>
          <a:p>
            <a:endParaRPr lang="en-US" altLang="ja-JP" sz="2800" dirty="0"/>
          </a:p>
          <a:p>
            <a:endParaRPr lang="en-US" altLang="ja-JP" sz="3600" dirty="0" smtClean="0"/>
          </a:p>
          <a:p>
            <a:r>
              <a:rPr lang="ja-JP" altLang="en-US" sz="2800" dirty="0"/>
              <a:t>呼び出しの形式</a:t>
            </a:r>
            <a:r>
              <a:rPr lang="ja-JP" altLang="en-US" sz="2800" dirty="0" smtClean="0"/>
              <a:t>は統一されている</a:t>
            </a:r>
            <a:endParaRPr lang="en-US" altLang="ja-JP" sz="2800" dirty="0" smtClean="0"/>
          </a:p>
          <a:p>
            <a:pPr marL="0" indent="0">
              <a:buNone/>
            </a:pPr>
            <a:r>
              <a:rPr lang="en-US" altLang="ja-JP" sz="2800" dirty="0" smtClean="0">
                <a:sym typeface="Wingdings" pitchFamily="2" charset="2"/>
              </a:rPr>
              <a:t></a:t>
            </a:r>
            <a:r>
              <a:rPr lang="ja-JP" altLang="en-US" sz="2800" dirty="0" smtClean="0"/>
              <a:t>複数のソフトウェアを機械的に処理できる</a:t>
            </a:r>
            <a:endParaRPr lang="en-US" altLang="ja-JP" sz="2800" dirty="0" smtClean="0"/>
          </a:p>
          <a:p>
            <a:r>
              <a:rPr lang="ja-JP" altLang="en-US" sz="2800" dirty="0" smtClean="0"/>
              <a:t>ソースコードの</a:t>
            </a:r>
            <a:r>
              <a:rPr lang="ja-JP" altLang="en-US" sz="2800" dirty="0"/>
              <a:t>比較</a:t>
            </a:r>
            <a:r>
              <a:rPr lang="ja-JP" altLang="en-US" sz="2800" dirty="0" smtClean="0"/>
              <a:t>より少ない情報で比較が可能</a:t>
            </a:r>
            <a:endParaRPr lang="en-US" altLang="ja-JP" sz="2800" dirty="0" smtClean="0"/>
          </a:p>
        </p:txBody>
      </p:sp>
      <p:sp>
        <p:nvSpPr>
          <p:cNvPr id="4" name="スライド番号プレースホルダー 3"/>
          <p:cNvSpPr>
            <a:spLocks noGrp="1"/>
          </p:cNvSpPr>
          <p:nvPr>
            <p:ph type="sldNum" sz="quarter" idx="12"/>
          </p:nvPr>
        </p:nvSpPr>
        <p:spPr/>
        <p:txBody>
          <a:bodyPr/>
          <a:lstStyle/>
          <a:p>
            <a:fld id="{23EC098B-8BF5-4112-8D8F-78CF84E4D63E}" type="slidenum">
              <a:rPr lang="en-US" altLang="ja-JP" smtClean="0"/>
              <a:pPr/>
              <a:t>4</a:t>
            </a:fld>
            <a:endParaRPr lang="en-US" altLang="ja-JP"/>
          </a:p>
        </p:txBody>
      </p:sp>
      <p:sp>
        <p:nvSpPr>
          <p:cNvPr id="5" name="フッター プレースホルダー 4"/>
          <p:cNvSpPr>
            <a:spLocks noGrp="1"/>
          </p:cNvSpPr>
          <p:nvPr>
            <p:ph type="ftr" sz="quarter" idx="11"/>
          </p:nvPr>
        </p:nvSpPr>
        <p:spPr/>
        <p:txBody>
          <a:bodyPr/>
          <a:lstStyle/>
          <a:p>
            <a:r>
              <a:rPr lang="ja-JP" altLang="en-US" smtClean="0"/>
              <a:t>特別研究発表会</a:t>
            </a:r>
            <a:endParaRPr lang="en-US" altLang="ja-JP"/>
          </a:p>
        </p:txBody>
      </p:sp>
      <p:sp>
        <p:nvSpPr>
          <p:cNvPr id="7" name="テキスト ボックス 6"/>
          <p:cNvSpPr txBox="1"/>
          <p:nvPr/>
        </p:nvSpPr>
        <p:spPr>
          <a:xfrm>
            <a:off x="1313638" y="3573016"/>
            <a:ext cx="6516724" cy="954107"/>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US" altLang="ja-JP" sz="2800" dirty="0" smtClean="0"/>
              <a:t>API</a:t>
            </a:r>
            <a:r>
              <a:rPr lang="ja-JP" altLang="en-US" sz="2800" dirty="0" smtClean="0"/>
              <a:t>呼び出しを比較することで</a:t>
            </a:r>
            <a:r>
              <a:rPr lang="en-US" altLang="ja-JP" sz="2800" dirty="0" smtClean="0"/>
              <a:t/>
            </a:r>
            <a:br>
              <a:rPr lang="en-US" altLang="ja-JP" sz="2800" dirty="0" smtClean="0"/>
            </a:br>
            <a:r>
              <a:rPr lang="ja-JP" altLang="en-US" sz="2800" dirty="0" smtClean="0"/>
              <a:t>ソフトウェアの比較ができるのではないか</a:t>
            </a:r>
            <a:endParaRPr kumimoji="1" lang="ja-JP" altLang="en-US" sz="2800" dirty="0"/>
          </a:p>
        </p:txBody>
      </p:sp>
    </p:spTree>
    <p:extLst>
      <p:ext uri="{BB962C8B-B14F-4D97-AF65-F5344CB8AC3E}">
        <p14:creationId xmlns:p14="http://schemas.microsoft.com/office/powerpoint/2010/main" val="45862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Android</a:t>
            </a:r>
            <a:endParaRPr kumimoji="1" lang="ja-JP" altLang="en-US" dirty="0"/>
          </a:p>
        </p:txBody>
      </p:sp>
      <p:sp>
        <p:nvSpPr>
          <p:cNvPr id="3" name="コンテンツ プレースホルダー 2"/>
          <p:cNvSpPr>
            <a:spLocks noGrp="1"/>
          </p:cNvSpPr>
          <p:nvPr>
            <p:ph idx="1"/>
          </p:nvPr>
        </p:nvSpPr>
        <p:spPr/>
        <p:txBody>
          <a:bodyPr/>
          <a:lstStyle/>
          <a:p>
            <a:r>
              <a:rPr lang="ja-JP" altLang="en-US" dirty="0"/>
              <a:t>携帯</a:t>
            </a:r>
            <a:r>
              <a:rPr lang="ja-JP" altLang="en-US" dirty="0" smtClean="0"/>
              <a:t>端末向けプラットフォーム</a:t>
            </a:r>
            <a:endParaRPr lang="en-US" altLang="ja-JP" dirty="0" smtClean="0"/>
          </a:p>
          <a:p>
            <a:r>
              <a:rPr lang="en-US" altLang="ja-JP" dirty="0" smtClean="0"/>
              <a:t>Android SDK</a:t>
            </a:r>
            <a:r>
              <a:rPr lang="ja-JP" altLang="en-US" dirty="0" smtClean="0"/>
              <a:t>（ソフトウェア開発キット）</a:t>
            </a:r>
            <a:endParaRPr lang="en-US" altLang="ja-JP" dirty="0" smtClean="0"/>
          </a:p>
          <a:p>
            <a:pPr lvl="1"/>
            <a:r>
              <a:rPr lang="ja-JP" altLang="en-US" dirty="0" smtClean="0"/>
              <a:t>カメラ</a:t>
            </a:r>
            <a:r>
              <a:rPr lang="ja-JP" altLang="en-US" dirty="0"/>
              <a:t>，</a:t>
            </a:r>
            <a:r>
              <a:rPr lang="en-US" altLang="ja-JP" dirty="0" smtClean="0"/>
              <a:t>GPS</a:t>
            </a:r>
            <a:r>
              <a:rPr lang="ja-JP" altLang="en-US" dirty="0"/>
              <a:t>位置</a:t>
            </a:r>
            <a:r>
              <a:rPr lang="ja-JP" altLang="en-US" dirty="0" smtClean="0"/>
              <a:t>情報などを利用するための</a:t>
            </a:r>
            <a:r>
              <a:rPr lang="en-US" altLang="ja-JP" dirty="0" smtClean="0"/>
              <a:t>API</a:t>
            </a:r>
            <a:r>
              <a:rPr lang="ja-JP" altLang="en-US" dirty="0" smtClean="0"/>
              <a:t>を含む</a:t>
            </a:r>
            <a:endParaRPr lang="en-US" altLang="ja-JP" dirty="0" smtClean="0"/>
          </a:p>
          <a:p>
            <a:pPr lvl="1"/>
            <a:r>
              <a:rPr lang="ja-JP" altLang="en-US" dirty="0" smtClean="0"/>
              <a:t>抽象度が高く，高機能な</a:t>
            </a:r>
            <a:r>
              <a:rPr lang="en-US" altLang="ja-JP" dirty="0" smtClean="0"/>
              <a:t>API</a:t>
            </a:r>
            <a:r>
              <a:rPr lang="ja-JP" altLang="en-US" dirty="0" smtClean="0"/>
              <a:t>を持つ</a:t>
            </a:r>
            <a:endParaRPr lang="en-US" altLang="ja-JP" dirty="0"/>
          </a:p>
        </p:txBody>
      </p:sp>
      <p:sp>
        <p:nvSpPr>
          <p:cNvPr id="4" name="フッター プレースホルダー 3"/>
          <p:cNvSpPr>
            <a:spLocks noGrp="1"/>
          </p:cNvSpPr>
          <p:nvPr>
            <p:ph type="ftr" sz="quarter" idx="11"/>
          </p:nvPr>
        </p:nvSpPr>
        <p:spPr/>
        <p:txBody>
          <a:bodyPr/>
          <a:lstStyle/>
          <a:p>
            <a:r>
              <a:rPr lang="ja-JP" altLang="en-US" smtClean="0"/>
              <a:t>特別研究発表会</a:t>
            </a:r>
            <a:endParaRPr lang="en-US" altLang="ja-JP"/>
          </a:p>
        </p:txBody>
      </p:sp>
      <p:sp>
        <p:nvSpPr>
          <p:cNvPr id="5" name="スライド番号プレースホルダー 4"/>
          <p:cNvSpPr>
            <a:spLocks noGrp="1"/>
          </p:cNvSpPr>
          <p:nvPr>
            <p:ph type="sldNum" sz="quarter" idx="12"/>
          </p:nvPr>
        </p:nvSpPr>
        <p:spPr/>
        <p:txBody>
          <a:bodyPr/>
          <a:lstStyle/>
          <a:p>
            <a:fld id="{23EC098B-8BF5-4112-8D8F-78CF84E4D63E}" type="slidenum">
              <a:rPr lang="en-US" altLang="ja-JP" smtClean="0"/>
              <a:pPr/>
              <a:t>5</a:t>
            </a:fld>
            <a:endParaRPr lang="en-US" altLang="ja-JP"/>
          </a:p>
        </p:txBody>
      </p:sp>
    </p:spTree>
    <p:extLst>
      <p:ext uri="{BB962C8B-B14F-4D97-AF65-F5344CB8AC3E}">
        <p14:creationId xmlns:p14="http://schemas.microsoft.com/office/powerpoint/2010/main" val="27640903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スライド番号プレースホルダー 18"/>
          <p:cNvSpPr>
            <a:spLocks noGrp="1"/>
          </p:cNvSpPr>
          <p:nvPr>
            <p:ph type="sldNum" sz="quarter" idx="12"/>
          </p:nvPr>
        </p:nvSpPr>
        <p:spPr/>
        <p:txBody>
          <a:bodyPr/>
          <a:lstStyle/>
          <a:p>
            <a:fld id="{23EC098B-8BF5-4112-8D8F-78CF84E4D63E}" type="slidenum">
              <a:rPr lang="en-US" altLang="ja-JP" smtClean="0"/>
              <a:pPr/>
              <a:t>6</a:t>
            </a:fld>
            <a:endParaRPr lang="en-US" altLang="ja-JP" dirty="0"/>
          </a:p>
        </p:txBody>
      </p:sp>
      <p:sp>
        <p:nvSpPr>
          <p:cNvPr id="18" name="フリーフォーム 17"/>
          <p:cNvSpPr/>
          <p:nvPr/>
        </p:nvSpPr>
        <p:spPr>
          <a:xfrm>
            <a:off x="2057400" y="1196026"/>
            <a:ext cx="6995160" cy="4361236"/>
          </a:xfrm>
          <a:custGeom>
            <a:avLst/>
            <a:gdLst>
              <a:gd name="connsiteX0" fmla="*/ 784860 w 6995160"/>
              <a:gd name="connsiteY0" fmla="*/ 0 h 4251960"/>
              <a:gd name="connsiteX1" fmla="*/ 807720 w 6995160"/>
              <a:gd name="connsiteY1" fmla="*/ 2301240 h 4251960"/>
              <a:gd name="connsiteX2" fmla="*/ 0 w 6995160"/>
              <a:gd name="connsiteY2" fmla="*/ 2301240 h 4251960"/>
              <a:gd name="connsiteX3" fmla="*/ 0 w 6995160"/>
              <a:gd name="connsiteY3" fmla="*/ 4251960 h 4251960"/>
              <a:gd name="connsiteX4" fmla="*/ 6995160 w 6995160"/>
              <a:gd name="connsiteY4" fmla="*/ 4251960 h 4251960"/>
              <a:gd name="connsiteX5" fmla="*/ 6995160 w 6995160"/>
              <a:gd name="connsiteY5" fmla="*/ 0 h 4251960"/>
              <a:gd name="connsiteX6" fmla="*/ 784860 w 6995160"/>
              <a:gd name="connsiteY6" fmla="*/ 0 h 42519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995160" h="4251960">
                <a:moveTo>
                  <a:pt x="784860" y="0"/>
                </a:moveTo>
                <a:lnTo>
                  <a:pt x="807720" y="2301240"/>
                </a:lnTo>
                <a:lnTo>
                  <a:pt x="0" y="2301240"/>
                </a:lnTo>
                <a:lnTo>
                  <a:pt x="0" y="4251960"/>
                </a:lnTo>
                <a:lnTo>
                  <a:pt x="6995160" y="4251960"/>
                </a:lnTo>
                <a:lnTo>
                  <a:pt x="6995160" y="0"/>
                </a:lnTo>
                <a:lnTo>
                  <a:pt x="784860" y="0"/>
                </a:lnTo>
                <a:close/>
              </a:path>
            </a:pathLst>
          </a:custGeom>
          <a:solidFill>
            <a:schemeClr val="bg1">
              <a:lumMod val="95000"/>
            </a:schemeClr>
          </a:solidFill>
          <a:ln w="38100">
            <a:solidFill>
              <a:schemeClr val="tx1"/>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p>
        </p:txBody>
      </p:sp>
      <p:grpSp>
        <p:nvGrpSpPr>
          <p:cNvPr id="7" name="グループ化 6"/>
          <p:cNvGrpSpPr/>
          <p:nvPr/>
        </p:nvGrpSpPr>
        <p:grpSpPr>
          <a:xfrm>
            <a:off x="7587199" y="1340768"/>
            <a:ext cx="1351295" cy="1473642"/>
            <a:chOff x="7897605" y="1560657"/>
            <a:chExt cx="1351295" cy="1473642"/>
          </a:xfrm>
        </p:grpSpPr>
        <p:sp>
          <p:nvSpPr>
            <p:cNvPr id="82" name="メモ 81"/>
            <p:cNvSpPr/>
            <p:nvPr/>
          </p:nvSpPr>
          <p:spPr>
            <a:xfrm>
              <a:off x="8100488" y="1560657"/>
              <a:ext cx="1148412" cy="1269867"/>
            </a:xfrm>
            <a:prstGeom prst="foldedCorner">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US" altLang="ja-JP" sz="2400" baseline="-25000" dirty="0" smtClean="0">
                <a:solidFill>
                  <a:schemeClr val="tx1"/>
                </a:solidFill>
              </a:endParaRPr>
            </a:p>
          </p:txBody>
        </p:sp>
        <p:sp>
          <p:nvSpPr>
            <p:cNvPr id="83" name="メモ 82"/>
            <p:cNvSpPr/>
            <p:nvPr/>
          </p:nvSpPr>
          <p:spPr>
            <a:xfrm>
              <a:off x="7986295" y="1674461"/>
              <a:ext cx="1148412" cy="1269867"/>
            </a:xfrm>
            <a:prstGeom prst="foldedCorner">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US" altLang="ja-JP" sz="2400" baseline="-25000" dirty="0" smtClean="0">
                <a:solidFill>
                  <a:schemeClr val="tx1"/>
                </a:solidFill>
              </a:endParaRPr>
            </a:p>
          </p:txBody>
        </p:sp>
        <p:sp>
          <p:nvSpPr>
            <p:cNvPr id="77" name="メモ 76"/>
            <p:cNvSpPr/>
            <p:nvPr/>
          </p:nvSpPr>
          <p:spPr>
            <a:xfrm>
              <a:off x="7897605" y="1764432"/>
              <a:ext cx="1148412" cy="1269867"/>
            </a:xfrm>
            <a:prstGeom prst="foldedCorner">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altLang="ja-JP" sz="2400" baseline="-25000" dirty="0" smtClean="0">
                  <a:solidFill>
                    <a:schemeClr val="tx1"/>
                  </a:solidFill>
                </a:rPr>
                <a:t>A.m1()</a:t>
              </a:r>
            </a:p>
            <a:p>
              <a:pPr algn="ctr"/>
              <a:r>
                <a:rPr lang="en-US" altLang="ja-JP" sz="2400" baseline="-25000" dirty="0" smtClean="0">
                  <a:solidFill>
                    <a:schemeClr val="tx1"/>
                  </a:solidFill>
                </a:rPr>
                <a:t>B.m2()</a:t>
              </a:r>
            </a:p>
            <a:p>
              <a:pPr algn="ctr"/>
              <a:r>
                <a:rPr lang="en-US" altLang="ja-JP" sz="2400" baseline="-25000" dirty="0" smtClean="0">
                  <a:solidFill>
                    <a:schemeClr val="tx1"/>
                  </a:solidFill>
                </a:rPr>
                <a:t>D.m2()</a:t>
              </a:r>
            </a:p>
            <a:p>
              <a:pPr algn="ctr"/>
              <a:r>
                <a:rPr lang="en-US" altLang="ja-JP" sz="2400" baseline="-25000" dirty="0" smtClean="0">
                  <a:solidFill>
                    <a:schemeClr val="tx1"/>
                  </a:solidFill>
                </a:rPr>
                <a:t>B.m3()</a:t>
              </a:r>
            </a:p>
          </p:txBody>
        </p:sp>
      </p:grpSp>
      <p:graphicFrame>
        <p:nvGraphicFramePr>
          <p:cNvPr id="84" name="図表 83"/>
          <p:cNvGraphicFramePr/>
          <p:nvPr>
            <p:extLst>
              <p:ext uri="{D42A27DB-BD31-4B8C-83A1-F6EECF244321}">
                <p14:modId xmlns:p14="http://schemas.microsoft.com/office/powerpoint/2010/main" val="3500133068"/>
              </p:ext>
            </p:extLst>
          </p:nvPr>
        </p:nvGraphicFramePr>
        <p:xfrm>
          <a:off x="4532960" y="5442924"/>
          <a:ext cx="1755572" cy="12899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85" name="図表 84"/>
          <p:cNvGraphicFramePr/>
          <p:nvPr>
            <p:extLst>
              <p:ext uri="{D42A27DB-BD31-4B8C-83A1-F6EECF244321}">
                <p14:modId xmlns:p14="http://schemas.microsoft.com/office/powerpoint/2010/main" val="1486742255"/>
              </p:ext>
            </p:extLst>
          </p:nvPr>
        </p:nvGraphicFramePr>
        <p:xfrm>
          <a:off x="6883873" y="5442924"/>
          <a:ext cx="1755572" cy="1289936"/>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8" name="図表 7"/>
          <p:cNvGraphicFramePr/>
          <p:nvPr>
            <p:extLst>
              <p:ext uri="{D42A27DB-BD31-4B8C-83A1-F6EECF244321}">
                <p14:modId xmlns:p14="http://schemas.microsoft.com/office/powerpoint/2010/main" val="89821864"/>
              </p:ext>
            </p:extLst>
          </p:nvPr>
        </p:nvGraphicFramePr>
        <p:xfrm>
          <a:off x="2188694" y="5451432"/>
          <a:ext cx="1755572" cy="1289936"/>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
        <p:nvSpPr>
          <p:cNvPr id="2" name="タイトル 1"/>
          <p:cNvSpPr>
            <a:spLocks noGrp="1"/>
          </p:cNvSpPr>
          <p:nvPr>
            <p:ph type="title"/>
          </p:nvPr>
        </p:nvSpPr>
        <p:spPr/>
        <p:txBody>
          <a:bodyPr/>
          <a:lstStyle/>
          <a:p>
            <a:r>
              <a:rPr kumimoji="1" lang="ja-JP" altLang="en-US" dirty="0" smtClean="0"/>
              <a:t>提案手法の概要</a:t>
            </a:r>
            <a:endParaRPr kumimoji="1" lang="ja-JP" altLang="en-US" dirty="0"/>
          </a:p>
        </p:txBody>
      </p:sp>
      <p:sp>
        <p:nvSpPr>
          <p:cNvPr id="3" name="フッター プレースホルダー 2"/>
          <p:cNvSpPr>
            <a:spLocks noGrp="1"/>
          </p:cNvSpPr>
          <p:nvPr>
            <p:ph type="ftr" sz="quarter" idx="11"/>
          </p:nvPr>
        </p:nvSpPr>
        <p:spPr>
          <a:xfrm>
            <a:off x="1655763" y="6647558"/>
            <a:ext cx="5832475" cy="237826"/>
          </a:xfrm>
        </p:spPr>
        <p:txBody>
          <a:bodyPr/>
          <a:lstStyle/>
          <a:p>
            <a:r>
              <a:rPr lang="ja-JP" altLang="en-US" dirty="0" smtClean="0"/>
              <a:t>特別研究発表会</a:t>
            </a:r>
            <a:endParaRPr lang="en-US" altLang="ja-JP" dirty="0"/>
          </a:p>
        </p:txBody>
      </p:sp>
      <p:sp>
        <p:nvSpPr>
          <p:cNvPr id="22" name="下矢印 21"/>
          <p:cNvSpPr/>
          <p:nvPr/>
        </p:nvSpPr>
        <p:spPr>
          <a:xfrm>
            <a:off x="3151856" y="5373216"/>
            <a:ext cx="428334" cy="372234"/>
          </a:xfrm>
          <a:prstGeom prst="downArrow">
            <a:avLst>
              <a:gd name="adj1" fmla="val 28622"/>
              <a:gd name="adj2" fmla="val 50000"/>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dirty="0"/>
          </a:p>
        </p:txBody>
      </p:sp>
      <p:sp>
        <p:nvSpPr>
          <p:cNvPr id="42" name="下矢印 41"/>
          <p:cNvSpPr/>
          <p:nvPr/>
        </p:nvSpPr>
        <p:spPr>
          <a:xfrm rot="16200000">
            <a:off x="6514289" y="523612"/>
            <a:ext cx="408871" cy="2142717"/>
          </a:xfrm>
          <a:prstGeom prst="downArrow">
            <a:avLst>
              <a:gd name="adj1" fmla="val 28622"/>
              <a:gd name="adj2" fmla="val 40682"/>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dirty="0"/>
          </a:p>
        </p:txBody>
      </p:sp>
      <p:sp>
        <p:nvSpPr>
          <p:cNvPr id="43" name="テキスト ボックス 42"/>
          <p:cNvSpPr txBox="1"/>
          <p:nvPr/>
        </p:nvSpPr>
        <p:spPr>
          <a:xfrm>
            <a:off x="4634039" y="5765194"/>
            <a:ext cx="1856855" cy="40011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ja-JP" altLang="en-US" sz="2000" dirty="0" smtClean="0"/>
              <a:t>共通する機能</a:t>
            </a:r>
            <a:endParaRPr lang="en-US" altLang="ja-JP" sz="2000" dirty="0"/>
          </a:p>
        </p:txBody>
      </p:sp>
      <p:sp>
        <p:nvSpPr>
          <p:cNvPr id="44" name="テキスト ボックス 43"/>
          <p:cNvSpPr txBox="1"/>
          <p:nvPr/>
        </p:nvSpPr>
        <p:spPr>
          <a:xfrm>
            <a:off x="2232054" y="5745450"/>
            <a:ext cx="2267939" cy="707886"/>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altLang="ja-JP" sz="2000" dirty="0"/>
              <a:t>X</a:t>
            </a:r>
            <a:r>
              <a:rPr lang="en-US" altLang="ja-JP" sz="2000" baseline="-25000" dirty="0"/>
              <a:t>1</a:t>
            </a:r>
            <a:r>
              <a:rPr lang="ja-JP" altLang="en-US" sz="2000" dirty="0">
                <a:solidFill>
                  <a:schemeClr val="tx1"/>
                </a:solidFill>
              </a:rPr>
              <a:t>のみ</a:t>
            </a:r>
            <a:r>
              <a:rPr lang="ja-JP" altLang="en-US" sz="2000" dirty="0" smtClean="0">
                <a:solidFill>
                  <a:schemeClr val="tx1"/>
                </a:solidFill>
              </a:rPr>
              <a:t>に存在する</a:t>
            </a:r>
            <a:r>
              <a:rPr lang="en-US" altLang="ja-JP" sz="2000" dirty="0" smtClean="0">
                <a:solidFill>
                  <a:schemeClr val="tx1"/>
                </a:solidFill>
              </a:rPr>
              <a:t/>
            </a:r>
            <a:br>
              <a:rPr lang="en-US" altLang="ja-JP" sz="2000" dirty="0" smtClean="0">
                <a:solidFill>
                  <a:schemeClr val="tx1"/>
                </a:solidFill>
              </a:rPr>
            </a:br>
            <a:r>
              <a:rPr lang="ja-JP" altLang="en-US" sz="2000" dirty="0" smtClean="0"/>
              <a:t>機能</a:t>
            </a:r>
            <a:endParaRPr lang="en-US" altLang="ja-JP" sz="2000" dirty="0"/>
          </a:p>
        </p:txBody>
      </p:sp>
      <p:sp>
        <p:nvSpPr>
          <p:cNvPr id="45" name="直方体 44"/>
          <p:cNvSpPr/>
          <p:nvPr/>
        </p:nvSpPr>
        <p:spPr>
          <a:xfrm>
            <a:off x="173510" y="1340768"/>
            <a:ext cx="2310258" cy="508408"/>
          </a:xfrm>
          <a:prstGeom prst="cube">
            <a:avLst>
              <a:gd name="adj" fmla="val 13745"/>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2000" dirty="0" smtClean="0"/>
              <a:t>アプリケーション</a:t>
            </a:r>
            <a:r>
              <a:rPr kumimoji="1" lang="en-US" altLang="ja-JP" sz="2000" dirty="0" smtClean="0"/>
              <a:t>X</a:t>
            </a:r>
            <a:r>
              <a:rPr kumimoji="1" lang="en-US" altLang="ja-JP" sz="2000" baseline="-25000" dirty="0" smtClean="0"/>
              <a:t>1</a:t>
            </a:r>
            <a:endParaRPr kumimoji="1" lang="ja-JP" altLang="en-US" sz="2000" baseline="-25000" dirty="0"/>
          </a:p>
        </p:txBody>
      </p:sp>
      <p:sp>
        <p:nvSpPr>
          <p:cNvPr id="46" name="直方体 45"/>
          <p:cNvSpPr/>
          <p:nvPr/>
        </p:nvSpPr>
        <p:spPr>
          <a:xfrm>
            <a:off x="173511" y="1988839"/>
            <a:ext cx="2310258" cy="486880"/>
          </a:xfrm>
          <a:prstGeom prst="cube">
            <a:avLst>
              <a:gd name="adj" fmla="val 13745"/>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2000" dirty="0" smtClean="0"/>
              <a:t>アプリケーション</a:t>
            </a:r>
            <a:r>
              <a:rPr kumimoji="1" lang="en-US" altLang="ja-JP" sz="2000" dirty="0" smtClean="0"/>
              <a:t>X</a:t>
            </a:r>
            <a:r>
              <a:rPr kumimoji="1" lang="en-US" altLang="ja-JP" sz="2000" baseline="-25000" dirty="0" smtClean="0"/>
              <a:t>2</a:t>
            </a:r>
            <a:endParaRPr kumimoji="1" lang="ja-JP" altLang="en-US" sz="2000" baseline="-25000" dirty="0"/>
          </a:p>
        </p:txBody>
      </p:sp>
      <p:sp>
        <p:nvSpPr>
          <p:cNvPr id="51" name="対角する 2 つの角を切り取った四角形 50"/>
          <p:cNvSpPr/>
          <p:nvPr/>
        </p:nvSpPr>
        <p:spPr>
          <a:xfrm>
            <a:off x="4608719" y="3789041"/>
            <a:ext cx="1907497" cy="720079"/>
          </a:xfrm>
          <a:prstGeom prst="snip2DiagRect">
            <a:avLst>
              <a:gd name="adj1" fmla="val 0"/>
              <a:gd name="adj2" fmla="val 14903"/>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2000" dirty="0" smtClean="0"/>
              <a:t>共通する</a:t>
            </a:r>
            <a:r>
              <a:rPr lang="en-US" altLang="ja-JP" sz="2000" dirty="0" smtClean="0"/>
              <a:t/>
            </a:r>
            <a:br>
              <a:rPr lang="en-US" altLang="ja-JP" sz="2000" dirty="0" smtClean="0"/>
            </a:br>
            <a:r>
              <a:rPr lang="en-US" altLang="ja-JP" sz="2000" dirty="0" smtClean="0"/>
              <a:t>API</a:t>
            </a:r>
            <a:r>
              <a:rPr lang="ja-JP" altLang="en-US" sz="2000" dirty="0"/>
              <a:t>呼び出し列</a:t>
            </a:r>
            <a:endParaRPr lang="ja-JP" altLang="en-US" sz="2000" baseline="-25000" dirty="0"/>
          </a:p>
        </p:txBody>
      </p:sp>
      <p:sp>
        <p:nvSpPr>
          <p:cNvPr id="57" name="下矢印 56"/>
          <p:cNvSpPr/>
          <p:nvPr/>
        </p:nvSpPr>
        <p:spPr>
          <a:xfrm rot="2700000">
            <a:off x="4257765" y="3458823"/>
            <a:ext cx="412447" cy="300395"/>
          </a:xfrm>
          <a:prstGeom prst="downArrow">
            <a:avLst>
              <a:gd name="adj1" fmla="val 28622"/>
              <a:gd name="adj2" fmla="val 50000"/>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dirty="0"/>
          </a:p>
        </p:txBody>
      </p:sp>
      <p:sp>
        <p:nvSpPr>
          <p:cNvPr id="5" name="角丸四角形 4"/>
          <p:cNvSpPr/>
          <p:nvPr/>
        </p:nvSpPr>
        <p:spPr>
          <a:xfrm>
            <a:off x="3151856" y="1374448"/>
            <a:ext cx="2483366" cy="441047"/>
          </a:xfrm>
          <a:prstGeom prst="roundRect">
            <a:avLst>
              <a:gd name="adj" fmla="val 35603"/>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altLang="ja-JP" sz="2000" dirty="0"/>
              <a:t>API</a:t>
            </a:r>
            <a:r>
              <a:rPr lang="ja-JP" altLang="en-US" sz="2000" dirty="0" smtClean="0"/>
              <a:t>呼び出し列抽出</a:t>
            </a:r>
            <a:endParaRPr lang="ja-JP" altLang="en-US" sz="2000" dirty="0"/>
          </a:p>
        </p:txBody>
      </p:sp>
      <p:sp>
        <p:nvSpPr>
          <p:cNvPr id="62" name="角丸四角形 61"/>
          <p:cNvSpPr/>
          <p:nvPr/>
        </p:nvSpPr>
        <p:spPr>
          <a:xfrm>
            <a:off x="3151859" y="2022520"/>
            <a:ext cx="2483363" cy="419518"/>
          </a:xfrm>
          <a:prstGeom prst="roundRect">
            <a:avLst>
              <a:gd name="adj" fmla="val 35603"/>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altLang="ja-JP" sz="2000" dirty="0"/>
              <a:t>API</a:t>
            </a:r>
            <a:r>
              <a:rPr lang="ja-JP" altLang="en-US" sz="2000" dirty="0" smtClean="0"/>
              <a:t>呼び出し列抽出</a:t>
            </a:r>
            <a:endParaRPr lang="ja-JP" altLang="en-US" sz="2000" dirty="0"/>
          </a:p>
        </p:txBody>
      </p:sp>
      <p:sp>
        <p:nvSpPr>
          <p:cNvPr id="65" name="角丸四角形 64"/>
          <p:cNvSpPr/>
          <p:nvPr/>
        </p:nvSpPr>
        <p:spPr>
          <a:xfrm>
            <a:off x="4693580" y="3068960"/>
            <a:ext cx="1737774" cy="441047"/>
          </a:xfrm>
          <a:prstGeom prst="roundRect">
            <a:avLst>
              <a:gd name="adj" fmla="val 35603"/>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sz="2000" dirty="0" smtClean="0"/>
              <a:t>比較</a:t>
            </a:r>
            <a:endParaRPr lang="ja-JP" altLang="en-US" sz="2000" dirty="0"/>
          </a:p>
        </p:txBody>
      </p:sp>
      <p:sp>
        <p:nvSpPr>
          <p:cNvPr id="6" name="円柱 5"/>
          <p:cNvSpPr/>
          <p:nvPr/>
        </p:nvSpPr>
        <p:spPr>
          <a:xfrm>
            <a:off x="173511" y="3356992"/>
            <a:ext cx="1662185" cy="2200270"/>
          </a:xfrm>
          <a:prstGeom prst="can">
            <a:avLst/>
          </a:prstGeom>
        </p:spPr>
        <p:style>
          <a:lnRef idx="1">
            <a:schemeClr val="dk1"/>
          </a:lnRef>
          <a:fillRef idx="2">
            <a:schemeClr val="dk1"/>
          </a:fillRef>
          <a:effectRef idx="1">
            <a:schemeClr val="dk1"/>
          </a:effectRef>
          <a:fontRef idx="minor">
            <a:schemeClr val="dk1"/>
          </a:fontRef>
        </p:style>
        <p:txBody>
          <a:bodyPr rtlCol="0" anchor="t"/>
          <a:lstStyle/>
          <a:p>
            <a:pPr algn="ctr"/>
            <a:r>
              <a:rPr kumimoji="1" lang="ja-JP" altLang="en-US" sz="2000" dirty="0" smtClean="0"/>
              <a:t>事前知識</a:t>
            </a:r>
            <a:endParaRPr kumimoji="1" lang="ja-JP" altLang="en-US" sz="2000" dirty="0"/>
          </a:p>
        </p:txBody>
      </p:sp>
      <p:sp>
        <p:nvSpPr>
          <p:cNvPr id="38" name="メモ 37"/>
          <p:cNvSpPr/>
          <p:nvPr/>
        </p:nvSpPr>
        <p:spPr>
          <a:xfrm>
            <a:off x="2232054" y="3789040"/>
            <a:ext cx="2267938" cy="720080"/>
          </a:xfrm>
          <a:prstGeom prst="foldedCorner">
            <a:avLst>
              <a:gd name="adj" fmla="val 14671"/>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sz="2000" dirty="0" smtClean="0"/>
              <a:t>X</a:t>
            </a:r>
            <a:r>
              <a:rPr lang="en-US" altLang="ja-JP" sz="2000" baseline="-25000" dirty="0" smtClean="0"/>
              <a:t>1</a:t>
            </a:r>
            <a:r>
              <a:rPr lang="ja-JP" altLang="en-US" sz="2000" dirty="0" smtClean="0">
                <a:solidFill>
                  <a:schemeClr val="tx1"/>
                </a:solidFill>
              </a:rPr>
              <a:t>のみに出現する</a:t>
            </a:r>
            <a:r>
              <a:rPr lang="en-US" altLang="ja-JP" sz="2000" dirty="0" smtClean="0">
                <a:solidFill>
                  <a:schemeClr val="tx1"/>
                </a:solidFill>
              </a:rPr>
              <a:t/>
            </a:r>
            <a:br>
              <a:rPr lang="en-US" altLang="ja-JP" sz="2000" dirty="0" smtClean="0">
                <a:solidFill>
                  <a:schemeClr val="tx1"/>
                </a:solidFill>
              </a:rPr>
            </a:br>
            <a:r>
              <a:rPr lang="en-US" altLang="ja-JP" sz="2000" dirty="0" smtClean="0"/>
              <a:t>API</a:t>
            </a:r>
            <a:r>
              <a:rPr lang="ja-JP" altLang="en-US" sz="2000" dirty="0"/>
              <a:t>呼び出し列</a:t>
            </a:r>
            <a:endParaRPr lang="ja-JP" altLang="en-US" sz="2000" baseline="-25000" dirty="0"/>
          </a:p>
        </p:txBody>
      </p:sp>
      <p:sp>
        <p:nvSpPr>
          <p:cNvPr id="39" name="下矢印 38"/>
          <p:cNvSpPr/>
          <p:nvPr/>
        </p:nvSpPr>
        <p:spPr>
          <a:xfrm>
            <a:off x="5351150" y="3501008"/>
            <a:ext cx="422634" cy="288032"/>
          </a:xfrm>
          <a:prstGeom prst="downArrow">
            <a:avLst>
              <a:gd name="adj1" fmla="val 28622"/>
              <a:gd name="adj2" fmla="val 50000"/>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dirty="0"/>
          </a:p>
        </p:txBody>
      </p:sp>
      <p:sp>
        <p:nvSpPr>
          <p:cNvPr id="48" name="メモ 47"/>
          <p:cNvSpPr/>
          <p:nvPr/>
        </p:nvSpPr>
        <p:spPr>
          <a:xfrm>
            <a:off x="6631718" y="3789041"/>
            <a:ext cx="2260762" cy="720078"/>
          </a:xfrm>
          <a:prstGeom prst="foldedCorner">
            <a:avLst>
              <a:gd name="adj" fmla="val 14671"/>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sz="2000" dirty="0" smtClean="0"/>
              <a:t>X</a:t>
            </a:r>
            <a:r>
              <a:rPr lang="en-US" altLang="ja-JP" sz="2000" baseline="-25000" dirty="0" smtClean="0"/>
              <a:t>2</a:t>
            </a:r>
            <a:r>
              <a:rPr lang="ja-JP" altLang="en-US" sz="2000" dirty="0" smtClean="0">
                <a:solidFill>
                  <a:schemeClr val="tx1"/>
                </a:solidFill>
              </a:rPr>
              <a:t>のみに出現する</a:t>
            </a:r>
            <a:r>
              <a:rPr lang="en-US" altLang="ja-JP" sz="2000" dirty="0" smtClean="0">
                <a:solidFill>
                  <a:schemeClr val="tx1"/>
                </a:solidFill>
              </a:rPr>
              <a:t/>
            </a:r>
            <a:br>
              <a:rPr lang="en-US" altLang="ja-JP" sz="2000" dirty="0" smtClean="0">
                <a:solidFill>
                  <a:schemeClr val="tx1"/>
                </a:solidFill>
              </a:rPr>
            </a:br>
            <a:r>
              <a:rPr lang="en-US" altLang="ja-JP" sz="2000" dirty="0" smtClean="0"/>
              <a:t>API</a:t>
            </a:r>
            <a:r>
              <a:rPr lang="ja-JP" altLang="en-US" sz="2000" dirty="0"/>
              <a:t>呼び出し列</a:t>
            </a:r>
            <a:endParaRPr lang="ja-JP" altLang="en-US" sz="2000" baseline="-25000" dirty="0"/>
          </a:p>
        </p:txBody>
      </p:sp>
      <p:sp>
        <p:nvSpPr>
          <p:cNvPr id="49" name="下矢印 48"/>
          <p:cNvSpPr/>
          <p:nvPr/>
        </p:nvSpPr>
        <p:spPr>
          <a:xfrm>
            <a:off x="3150998" y="4509120"/>
            <a:ext cx="428334" cy="474318"/>
          </a:xfrm>
          <a:prstGeom prst="downArrow">
            <a:avLst>
              <a:gd name="adj1" fmla="val 28622"/>
              <a:gd name="adj2" fmla="val 32210"/>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dirty="0"/>
          </a:p>
        </p:txBody>
      </p:sp>
      <p:sp>
        <p:nvSpPr>
          <p:cNvPr id="52" name="下矢印 51"/>
          <p:cNvSpPr/>
          <p:nvPr/>
        </p:nvSpPr>
        <p:spPr>
          <a:xfrm>
            <a:off x="5351150" y="5373216"/>
            <a:ext cx="428334" cy="372233"/>
          </a:xfrm>
          <a:prstGeom prst="downArrow">
            <a:avLst>
              <a:gd name="adj1" fmla="val 28622"/>
              <a:gd name="adj2" fmla="val 50000"/>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dirty="0"/>
          </a:p>
        </p:txBody>
      </p:sp>
      <p:sp>
        <p:nvSpPr>
          <p:cNvPr id="54" name="角丸四角形 53"/>
          <p:cNvSpPr/>
          <p:nvPr/>
        </p:nvSpPr>
        <p:spPr>
          <a:xfrm>
            <a:off x="4891317" y="5010482"/>
            <a:ext cx="1227808" cy="349017"/>
          </a:xfrm>
          <a:prstGeom prst="roundRect">
            <a:avLst>
              <a:gd name="adj" fmla="val 35603"/>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sz="2000" dirty="0" smtClean="0"/>
              <a:t>照合</a:t>
            </a:r>
            <a:endParaRPr lang="ja-JP" altLang="en-US" sz="2000" dirty="0"/>
          </a:p>
        </p:txBody>
      </p:sp>
      <p:sp>
        <p:nvSpPr>
          <p:cNvPr id="69" name="テキスト ボックス 68"/>
          <p:cNvSpPr txBox="1"/>
          <p:nvPr/>
        </p:nvSpPr>
        <p:spPr>
          <a:xfrm>
            <a:off x="6631717" y="5733256"/>
            <a:ext cx="2260762" cy="707886"/>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altLang="ja-JP" sz="2000" dirty="0" smtClean="0"/>
              <a:t>X</a:t>
            </a:r>
            <a:r>
              <a:rPr lang="en-US" altLang="ja-JP" sz="2000" baseline="-25000" dirty="0" smtClean="0"/>
              <a:t>2</a:t>
            </a:r>
            <a:r>
              <a:rPr lang="ja-JP" altLang="en-US" sz="2000" dirty="0" smtClean="0">
                <a:solidFill>
                  <a:schemeClr val="tx1"/>
                </a:solidFill>
              </a:rPr>
              <a:t>のみに存在する</a:t>
            </a:r>
            <a:r>
              <a:rPr lang="en-US" altLang="ja-JP" sz="2000" dirty="0" smtClean="0">
                <a:solidFill>
                  <a:schemeClr val="tx1"/>
                </a:solidFill>
              </a:rPr>
              <a:t/>
            </a:r>
            <a:br>
              <a:rPr lang="en-US" altLang="ja-JP" sz="2000" dirty="0" smtClean="0">
                <a:solidFill>
                  <a:schemeClr val="tx1"/>
                </a:solidFill>
              </a:rPr>
            </a:br>
            <a:r>
              <a:rPr lang="ja-JP" altLang="en-US" sz="2000" dirty="0" smtClean="0"/>
              <a:t>機能</a:t>
            </a:r>
            <a:endParaRPr lang="en-US" altLang="ja-JP" sz="2000" dirty="0"/>
          </a:p>
        </p:txBody>
      </p:sp>
      <p:sp>
        <p:nvSpPr>
          <p:cNvPr id="78" name="下矢印 77"/>
          <p:cNvSpPr/>
          <p:nvPr/>
        </p:nvSpPr>
        <p:spPr>
          <a:xfrm rot="16200000">
            <a:off x="2638766" y="1303259"/>
            <a:ext cx="390938" cy="633531"/>
          </a:xfrm>
          <a:prstGeom prst="downArrow">
            <a:avLst>
              <a:gd name="adj1" fmla="val 28622"/>
              <a:gd name="adj2" fmla="val 50000"/>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dirty="0"/>
          </a:p>
        </p:txBody>
      </p:sp>
      <p:grpSp>
        <p:nvGrpSpPr>
          <p:cNvPr id="20" name="グループ化 19"/>
          <p:cNvGrpSpPr/>
          <p:nvPr/>
        </p:nvGrpSpPr>
        <p:grpSpPr>
          <a:xfrm>
            <a:off x="6001650" y="1340768"/>
            <a:ext cx="1380080" cy="1482280"/>
            <a:chOff x="6001650" y="1340768"/>
            <a:chExt cx="1380080" cy="1482280"/>
          </a:xfrm>
        </p:grpSpPr>
        <p:sp>
          <p:nvSpPr>
            <p:cNvPr id="81" name="メモ 80"/>
            <p:cNvSpPr/>
            <p:nvPr/>
          </p:nvSpPr>
          <p:spPr>
            <a:xfrm>
              <a:off x="6233318" y="1340768"/>
              <a:ext cx="1148412" cy="1269867"/>
            </a:xfrm>
            <a:prstGeom prst="foldedCorner">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US" altLang="ja-JP" sz="2400" baseline="-25000" dirty="0" smtClean="0">
                <a:solidFill>
                  <a:schemeClr val="tx1"/>
                </a:solidFill>
              </a:endParaRPr>
            </a:p>
          </p:txBody>
        </p:sp>
        <p:sp>
          <p:nvSpPr>
            <p:cNvPr id="80" name="メモ 79"/>
            <p:cNvSpPr/>
            <p:nvPr/>
          </p:nvSpPr>
          <p:spPr>
            <a:xfrm>
              <a:off x="6119125" y="1454572"/>
              <a:ext cx="1148412" cy="1269867"/>
            </a:xfrm>
            <a:prstGeom prst="foldedCorner">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US" altLang="ja-JP" sz="2400" baseline="-25000" dirty="0" smtClean="0">
                <a:solidFill>
                  <a:schemeClr val="tx1"/>
                </a:solidFill>
              </a:endParaRPr>
            </a:p>
          </p:txBody>
        </p:sp>
        <p:sp>
          <p:nvSpPr>
            <p:cNvPr id="74" name="メモ 73"/>
            <p:cNvSpPr/>
            <p:nvPr/>
          </p:nvSpPr>
          <p:spPr>
            <a:xfrm>
              <a:off x="6001650" y="1553181"/>
              <a:ext cx="1148412" cy="1269867"/>
            </a:xfrm>
            <a:prstGeom prst="foldedCorner">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altLang="ja-JP" sz="2400" baseline="-25000" dirty="0" smtClean="0">
                  <a:solidFill>
                    <a:schemeClr val="tx1"/>
                  </a:solidFill>
                </a:rPr>
                <a:t>A.m1()</a:t>
              </a:r>
            </a:p>
            <a:p>
              <a:pPr algn="ctr"/>
              <a:r>
                <a:rPr lang="en-US" altLang="ja-JP" sz="2400" baseline="-25000" dirty="0" smtClean="0">
                  <a:solidFill>
                    <a:schemeClr val="tx1"/>
                  </a:solidFill>
                </a:rPr>
                <a:t>B.m2()</a:t>
              </a:r>
            </a:p>
            <a:p>
              <a:pPr algn="ctr"/>
              <a:r>
                <a:rPr lang="en-US" altLang="ja-JP" sz="2400" baseline="-25000" dirty="0" smtClean="0">
                  <a:solidFill>
                    <a:schemeClr val="tx1"/>
                  </a:solidFill>
                </a:rPr>
                <a:t>B.m3()</a:t>
              </a:r>
            </a:p>
            <a:p>
              <a:pPr algn="ctr"/>
              <a:r>
                <a:rPr lang="en-US" altLang="ja-JP" sz="2400" baseline="-25000" dirty="0" smtClean="0">
                  <a:solidFill>
                    <a:schemeClr val="tx1"/>
                  </a:solidFill>
                </a:rPr>
                <a:t>C.m1()</a:t>
              </a:r>
            </a:p>
            <a:p>
              <a:pPr algn="ctr"/>
              <a:r>
                <a:rPr lang="en-US" altLang="ja-JP" sz="2400" baseline="-25000" dirty="0" smtClean="0">
                  <a:solidFill>
                    <a:schemeClr val="tx1"/>
                  </a:solidFill>
                </a:rPr>
                <a:t>D.m4()</a:t>
              </a:r>
            </a:p>
          </p:txBody>
        </p:sp>
      </p:grpSp>
      <p:sp>
        <p:nvSpPr>
          <p:cNvPr id="31" name="テキスト ボックス 30"/>
          <p:cNvSpPr txBox="1"/>
          <p:nvPr/>
        </p:nvSpPr>
        <p:spPr>
          <a:xfrm>
            <a:off x="6233703" y="2071437"/>
            <a:ext cx="2261575" cy="400110"/>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altLang="ja-JP" sz="2000" dirty="0" smtClean="0"/>
              <a:t>API</a:t>
            </a:r>
            <a:r>
              <a:rPr lang="ja-JP" altLang="en-US" sz="2000" dirty="0" smtClean="0"/>
              <a:t>呼び出し列</a:t>
            </a:r>
            <a:endParaRPr lang="ja-JP" altLang="en-US" sz="2000" baseline="-25000" dirty="0"/>
          </a:p>
        </p:txBody>
      </p:sp>
      <p:sp>
        <p:nvSpPr>
          <p:cNvPr id="50" name="角丸四角形 49"/>
          <p:cNvSpPr/>
          <p:nvPr/>
        </p:nvSpPr>
        <p:spPr>
          <a:xfrm>
            <a:off x="2751261" y="5010482"/>
            <a:ext cx="1227808" cy="349017"/>
          </a:xfrm>
          <a:prstGeom prst="roundRect">
            <a:avLst>
              <a:gd name="adj" fmla="val 35603"/>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sz="2000" dirty="0" smtClean="0"/>
              <a:t>照合</a:t>
            </a:r>
            <a:endParaRPr lang="ja-JP" altLang="en-US" sz="2000" dirty="0"/>
          </a:p>
        </p:txBody>
      </p:sp>
      <p:sp>
        <p:nvSpPr>
          <p:cNvPr id="60" name="下矢印 59"/>
          <p:cNvSpPr/>
          <p:nvPr/>
        </p:nvSpPr>
        <p:spPr>
          <a:xfrm>
            <a:off x="5348299" y="4509120"/>
            <a:ext cx="428334" cy="486472"/>
          </a:xfrm>
          <a:prstGeom prst="downArrow">
            <a:avLst>
              <a:gd name="adj1" fmla="val 28622"/>
              <a:gd name="adj2" fmla="val 3517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dirty="0"/>
          </a:p>
        </p:txBody>
      </p:sp>
      <p:sp>
        <p:nvSpPr>
          <p:cNvPr id="64" name="下矢印 63"/>
          <p:cNvSpPr/>
          <p:nvPr/>
        </p:nvSpPr>
        <p:spPr>
          <a:xfrm>
            <a:off x="7561098" y="4509119"/>
            <a:ext cx="428334" cy="501363"/>
          </a:xfrm>
          <a:prstGeom prst="downArrow">
            <a:avLst>
              <a:gd name="adj1" fmla="val 28622"/>
              <a:gd name="adj2" fmla="val 3517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dirty="0"/>
          </a:p>
        </p:txBody>
      </p:sp>
      <p:grpSp>
        <p:nvGrpSpPr>
          <p:cNvPr id="11" name="グループ化 10"/>
          <p:cNvGrpSpPr/>
          <p:nvPr/>
        </p:nvGrpSpPr>
        <p:grpSpPr>
          <a:xfrm>
            <a:off x="1841978" y="4661057"/>
            <a:ext cx="5690718" cy="349428"/>
            <a:chOff x="1841978" y="4733065"/>
            <a:chExt cx="5690718" cy="349428"/>
          </a:xfrm>
        </p:grpSpPr>
        <p:sp>
          <p:nvSpPr>
            <p:cNvPr id="75" name="曲折矢印 74"/>
            <p:cNvSpPr/>
            <p:nvPr/>
          </p:nvSpPr>
          <p:spPr>
            <a:xfrm rot="5400000">
              <a:off x="4512624" y="2062421"/>
              <a:ext cx="349425" cy="5690718"/>
            </a:xfrm>
            <a:prstGeom prst="bentArrow">
              <a:avLst>
                <a:gd name="adj1" fmla="val 22829"/>
                <a:gd name="adj2" fmla="val 48429"/>
                <a:gd name="adj3" fmla="val 41237"/>
                <a:gd name="adj4" fmla="val 43750"/>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solidFill>
                  <a:schemeClr val="tx1"/>
                </a:solidFill>
              </a:endParaRPr>
            </a:p>
          </p:txBody>
        </p:sp>
        <p:sp>
          <p:nvSpPr>
            <p:cNvPr id="76" name="曲折矢印 75"/>
            <p:cNvSpPr/>
            <p:nvPr/>
          </p:nvSpPr>
          <p:spPr>
            <a:xfrm rot="5400000">
              <a:off x="3429871" y="3148251"/>
              <a:ext cx="349424" cy="3519059"/>
            </a:xfrm>
            <a:prstGeom prst="bentArrow">
              <a:avLst>
                <a:gd name="adj1" fmla="val 22829"/>
                <a:gd name="adj2" fmla="val 48429"/>
                <a:gd name="adj3" fmla="val 41237"/>
                <a:gd name="adj4" fmla="val 43750"/>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solidFill>
                  <a:schemeClr val="tx1"/>
                </a:solidFill>
              </a:endParaRPr>
            </a:p>
          </p:txBody>
        </p:sp>
        <p:sp>
          <p:nvSpPr>
            <p:cNvPr id="86" name="曲折矢印 85"/>
            <p:cNvSpPr/>
            <p:nvPr/>
          </p:nvSpPr>
          <p:spPr>
            <a:xfrm rot="5400000">
              <a:off x="2322204" y="4252839"/>
              <a:ext cx="349425" cy="1309878"/>
            </a:xfrm>
            <a:prstGeom prst="bentArrow">
              <a:avLst>
                <a:gd name="adj1" fmla="val 22829"/>
                <a:gd name="adj2" fmla="val 48429"/>
                <a:gd name="adj3" fmla="val 41237"/>
                <a:gd name="adj4" fmla="val 43750"/>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solidFill>
                  <a:schemeClr val="tx1"/>
                </a:solidFill>
              </a:endParaRPr>
            </a:p>
          </p:txBody>
        </p:sp>
      </p:grpSp>
      <p:sp>
        <p:nvSpPr>
          <p:cNvPr id="87" name="下矢印 86"/>
          <p:cNvSpPr/>
          <p:nvPr/>
        </p:nvSpPr>
        <p:spPr>
          <a:xfrm rot="18900000">
            <a:off x="6400854" y="3481187"/>
            <a:ext cx="449802" cy="258721"/>
          </a:xfrm>
          <a:prstGeom prst="downArrow">
            <a:avLst>
              <a:gd name="adj1" fmla="val 28622"/>
              <a:gd name="adj2" fmla="val 50000"/>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dirty="0"/>
          </a:p>
        </p:txBody>
      </p:sp>
      <p:sp>
        <p:nvSpPr>
          <p:cNvPr id="88" name="下矢印 87"/>
          <p:cNvSpPr/>
          <p:nvPr/>
        </p:nvSpPr>
        <p:spPr>
          <a:xfrm rot="2700000">
            <a:off x="5514674" y="2720981"/>
            <a:ext cx="518219" cy="304743"/>
          </a:xfrm>
          <a:prstGeom prst="downArrow">
            <a:avLst>
              <a:gd name="adj1" fmla="val 28622"/>
              <a:gd name="adj2" fmla="val 50000"/>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dirty="0"/>
          </a:p>
        </p:txBody>
      </p:sp>
      <p:sp>
        <p:nvSpPr>
          <p:cNvPr id="89" name="下矢印 88"/>
          <p:cNvSpPr/>
          <p:nvPr/>
        </p:nvSpPr>
        <p:spPr>
          <a:xfrm rot="4240519">
            <a:off x="6966837" y="2208173"/>
            <a:ext cx="336858" cy="1497582"/>
          </a:xfrm>
          <a:prstGeom prst="downArrow">
            <a:avLst>
              <a:gd name="adj1" fmla="val 37621"/>
              <a:gd name="adj2" fmla="val 64832"/>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dirty="0"/>
          </a:p>
        </p:txBody>
      </p:sp>
      <p:sp>
        <p:nvSpPr>
          <p:cNvPr id="91" name="下矢印 90"/>
          <p:cNvSpPr/>
          <p:nvPr/>
        </p:nvSpPr>
        <p:spPr>
          <a:xfrm>
            <a:off x="7547931" y="5373216"/>
            <a:ext cx="428334" cy="372233"/>
          </a:xfrm>
          <a:prstGeom prst="downArrow">
            <a:avLst>
              <a:gd name="adj1" fmla="val 28622"/>
              <a:gd name="adj2" fmla="val 50000"/>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dirty="0"/>
          </a:p>
        </p:txBody>
      </p:sp>
      <p:sp>
        <p:nvSpPr>
          <p:cNvPr id="90" name="下矢印 89"/>
          <p:cNvSpPr/>
          <p:nvPr/>
        </p:nvSpPr>
        <p:spPr>
          <a:xfrm rot="16200000">
            <a:off x="2639196" y="1915085"/>
            <a:ext cx="390938" cy="634388"/>
          </a:xfrm>
          <a:prstGeom prst="downArrow">
            <a:avLst>
              <a:gd name="adj1" fmla="val 28622"/>
              <a:gd name="adj2" fmla="val 50000"/>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dirty="0"/>
          </a:p>
        </p:txBody>
      </p:sp>
      <p:sp>
        <p:nvSpPr>
          <p:cNvPr id="59" name="角丸四角形 58"/>
          <p:cNvSpPr/>
          <p:nvPr/>
        </p:nvSpPr>
        <p:spPr>
          <a:xfrm>
            <a:off x="7148194" y="5024199"/>
            <a:ext cx="1227808" cy="349017"/>
          </a:xfrm>
          <a:prstGeom prst="roundRect">
            <a:avLst>
              <a:gd name="adj" fmla="val 35603"/>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sz="2000" dirty="0" smtClean="0"/>
              <a:t>照合</a:t>
            </a:r>
            <a:endParaRPr lang="ja-JP" altLang="en-US" sz="2000" dirty="0"/>
          </a:p>
        </p:txBody>
      </p:sp>
      <p:sp>
        <p:nvSpPr>
          <p:cNvPr id="92" name="下矢印 91"/>
          <p:cNvSpPr/>
          <p:nvPr/>
        </p:nvSpPr>
        <p:spPr>
          <a:xfrm rot="16200000">
            <a:off x="5607929" y="2064102"/>
            <a:ext cx="408871" cy="354285"/>
          </a:xfrm>
          <a:prstGeom prst="downArrow">
            <a:avLst>
              <a:gd name="adj1" fmla="val 28622"/>
              <a:gd name="adj2" fmla="val 50000"/>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dirty="0"/>
          </a:p>
        </p:txBody>
      </p:sp>
      <p:sp>
        <p:nvSpPr>
          <p:cNvPr id="53" name="メモ 52"/>
          <p:cNvSpPr/>
          <p:nvPr/>
        </p:nvSpPr>
        <p:spPr>
          <a:xfrm>
            <a:off x="376908" y="4618104"/>
            <a:ext cx="1315611" cy="768224"/>
          </a:xfrm>
          <a:prstGeom prst="foldedCorner">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altLang="ja-JP" sz="2800" baseline="-25000" dirty="0" smtClean="0">
                <a:solidFill>
                  <a:schemeClr val="tx1"/>
                </a:solidFill>
              </a:rPr>
              <a:t>API</a:t>
            </a:r>
            <a:br>
              <a:rPr lang="en-US" altLang="ja-JP" sz="2800" baseline="-25000" dirty="0" smtClean="0">
                <a:solidFill>
                  <a:schemeClr val="tx1"/>
                </a:solidFill>
              </a:rPr>
            </a:br>
            <a:r>
              <a:rPr lang="ja-JP" altLang="en-US" sz="2800" baseline="-25000" dirty="0" smtClean="0">
                <a:solidFill>
                  <a:schemeClr val="tx1"/>
                </a:solidFill>
              </a:rPr>
              <a:t>呼び出し列</a:t>
            </a:r>
            <a:endParaRPr lang="en-US" altLang="ja-JP" sz="2800" baseline="-25000" dirty="0" smtClean="0">
              <a:solidFill>
                <a:schemeClr val="tx1"/>
              </a:solidFill>
            </a:endParaRPr>
          </a:p>
        </p:txBody>
      </p:sp>
      <p:sp>
        <p:nvSpPr>
          <p:cNvPr id="55" name="正方形/長方形 54"/>
          <p:cNvSpPr/>
          <p:nvPr/>
        </p:nvSpPr>
        <p:spPr>
          <a:xfrm>
            <a:off x="267039" y="4330072"/>
            <a:ext cx="898242" cy="371233"/>
          </a:xfrm>
          <a:prstGeom prst="rect">
            <a:avLst/>
          </a:prstGeom>
          <a:ln>
            <a:solidFill>
              <a:schemeClr val="accent2"/>
            </a:solidFill>
          </a:ln>
        </p:spPr>
        <p:style>
          <a:lnRef idx="2">
            <a:schemeClr val="accent3"/>
          </a:lnRef>
          <a:fillRef idx="1">
            <a:schemeClr val="lt1"/>
          </a:fillRef>
          <a:effectRef idx="0">
            <a:schemeClr val="accent3"/>
          </a:effectRef>
          <a:fontRef idx="minor">
            <a:schemeClr val="dk1"/>
          </a:fontRef>
        </p:style>
        <p:txBody>
          <a:bodyPr rtlCol="0" anchor="t" anchorCtr="0"/>
          <a:lstStyle/>
          <a:p>
            <a:r>
              <a:rPr lang="ja-JP" altLang="en-US" dirty="0" smtClean="0"/>
              <a:t>名前</a:t>
            </a:r>
            <a:endParaRPr lang="en-US" altLang="ja-JP" dirty="0" smtClean="0"/>
          </a:p>
        </p:txBody>
      </p:sp>
    </p:spTree>
    <p:extLst>
      <p:ext uri="{BB962C8B-B14F-4D97-AF65-F5344CB8AC3E}">
        <p14:creationId xmlns:p14="http://schemas.microsoft.com/office/powerpoint/2010/main" val="21992803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API</a:t>
            </a:r>
            <a:r>
              <a:rPr kumimoji="1" lang="ja-JP" altLang="en-US" dirty="0" smtClean="0"/>
              <a:t>呼び出し列</a:t>
            </a:r>
            <a:endParaRPr kumimoji="1" lang="ja-JP" altLang="en-US" dirty="0"/>
          </a:p>
        </p:txBody>
      </p:sp>
      <p:sp>
        <p:nvSpPr>
          <p:cNvPr id="3" name="コンテンツ プレースホルダー 2"/>
          <p:cNvSpPr>
            <a:spLocks noGrp="1"/>
          </p:cNvSpPr>
          <p:nvPr>
            <p:ph idx="1"/>
          </p:nvPr>
        </p:nvSpPr>
        <p:spPr>
          <a:xfrm>
            <a:off x="457200" y="1484784"/>
            <a:ext cx="8229600" cy="4569371"/>
          </a:xfrm>
        </p:spPr>
        <p:txBody>
          <a:bodyPr/>
          <a:lstStyle/>
          <a:p>
            <a:r>
              <a:rPr lang="ja-JP" altLang="en-US" sz="3000" dirty="0" smtClean="0"/>
              <a:t>メソッドから抽出した</a:t>
            </a:r>
            <a:r>
              <a:rPr lang="ja-JP" altLang="en-US" sz="3000" dirty="0"/>
              <a:t>興味の</a:t>
            </a:r>
            <a:r>
              <a:rPr lang="ja-JP" altLang="en-US" sz="3000" dirty="0" smtClean="0"/>
              <a:t>ある</a:t>
            </a:r>
            <a:r>
              <a:rPr lang="en-US" altLang="ja-JP" sz="3000" dirty="0" smtClean="0"/>
              <a:t>API</a:t>
            </a:r>
            <a:r>
              <a:rPr lang="ja-JP" altLang="en-US" sz="3000" dirty="0" smtClean="0"/>
              <a:t>呼び出しの並び</a:t>
            </a:r>
            <a:endParaRPr lang="en-US" altLang="ja-JP" sz="3000" dirty="0" smtClean="0"/>
          </a:p>
          <a:p>
            <a:pPr lvl="1"/>
            <a:r>
              <a:rPr kumimoji="1" lang="ja-JP" altLang="en-US" sz="2600" dirty="0" smtClean="0"/>
              <a:t>ソースコード中の出現順</a:t>
            </a:r>
            <a:endParaRPr kumimoji="1" lang="en-US" altLang="ja-JP" sz="2600" dirty="0" smtClean="0"/>
          </a:p>
          <a:p>
            <a:pPr lvl="1"/>
            <a:r>
              <a:rPr lang="ja-JP" altLang="en-US" sz="2600" dirty="0"/>
              <a:t>制</a:t>
            </a:r>
            <a:r>
              <a:rPr lang="ja-JP" altLang="en-US" sz="2600" dirty="0" smtClean="0"/>
              <a:t>御構造は考慮しない</a:t>
            </a:r>
            <a:endParaRPr lang="en-US" altLang="ja-JP" sz="2600" dirty="0" smtClean="0"/>
          </a:p>
          <a:p>
            <a:r>
              <a:rPr kumimoji="1" lang="en-US" altLang="ja-JP" sz="3000" dirty="0" smtClean="0"/>
              <a:t>1</a:t>
            </a:r>
            <a:r>
              <a:rPr kumimoji="1" lang="ja-JP" altLang="en-US" sz="3000" dirty="0" smtClean="0"/>
              <a:t>メソッドにつき１つの</a:t>
            </a:r>
            <a:r>
              <a:rPr kumimoji="1" lang="en-US" altLang="ja-JP" sz="3000" dirty="0" smtClean="0"/>
              <a:t>API</a:t>
            </a:r>
            <a:r>
              <a:rPr kumimoji="1" lang="ja-JP" altLang="en-US" sz="3000" dirty="0" smtClean="0"/>
              <a:t>呼び出し列を抽出</a:t>
            </a:r>
            <a:endParaRPr kumimoji="1" lang="ja-JP" altLang="en-US" sz="3000" dirty="0"/>
          </a:p>
        </p:txBody>
      </p:sp>
      <p:sp>
        <p:nvSpPr>
          <p:cNvPr id="4" name="フッター プレースホルダー 3"/>
          <p:cNvSpPr>
            <a:spLocks noGrp="1"/>
          </p:cNvSpPr>
          <p:nvPr>
            <p:ph type="ftr" sz="quarter" idx="11"/>
          </p:nvPr>
        </p:nvSpPr>
        <p:spPr/>
        <p:txBody>
          <a:bodyPr/>
          <a:lstStyle/>
          <a:p>
            <a:r>
              <a:rPr lang="ja-JP" altLang="en-US" smtClean="0"/>
              <a:t>特別研究発表会</a:t>
            </a:r>
            <a:endParaRPr lang="en-US" altLang="ja-JP"/>
          </a:p>
        </p:txBody>
      </p:sp>
      <p:sp>
        <p:nvSpPr>
          <p:cNvPr id="5" name="スライド番号プレースホルダー 4"/>
          <p:cNvSpPr>
            <a:spLocks noGrp="1"/>
          </p:cNvSpPr>
          <p:nvPr>
            <p:ph type="sldNum" sz="quarter" idx="12"/>
          </p:nvPr>
        </p:nvSpPr>
        <p:spPr/>
        <p:txBody>
          <a:bodyPr/>
          <a:lstStyle/>
          <a:p>
            <a:fld id="{23EC098B-8BF5-4112-8D8F-78CF84E4D63E}" type="slidenum">
              <a:rPr lang="en-US" altLang="ja-JP" smtClean="0"/>
              <a:pPr/>
              <a:t>7</a:t>
            </a:fld>
            <a:endParaRPr lang="en-US" altLang="ja-JP"/>
          </a:p>
        </p:txBody>
      </p:sp>
      <p:sp>
        <p:nvSpPr>
          <p:cNvPr id="8" name="テキスト ボックス 7"/>
          <p:cNvSpPr txBox="1"/>
          <p:nvPr/>
        </p:nvSpPr>
        <p:spPr>
          <a:xfrm>
            <a:off x="1259632" y="4112988"/>
            <a:ext cx="7776864" cy="1477328"/>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ja-JP" dirty="0" smtClean="0">
                <a:solidFill>
                  <a:schemeClr val="tx1"/>
                </a:solidFill>
                <a:latin typeface="Courier New"/>
              </a:rPr>
              <a:t>public void </a:t>
            </a:r>
            <a:r>
              <a:rPr lang="en-US" altLang="ja-JP" dirty="0" err="1" smtClean="0">
                <a:solidFill>
                  <a:schemeClr val="tx1"/>
                </a:solidFill>
                <a:latin typeface="Courier New" pitchFamily="49" charset="0"/>
                <a:cs typeface="Courier New" pitchFamily="49" charset="0"/>
              </a:rPr>
              <a:t>onClick</a:t>
            </a:r>
            <a:r>
              <a:rPr lang="en-US" altLang="ja-JP" dirty="0" smtClean="0">
                <a:solidFill>
                  <a:schemeClr val="tx1"/>
                </a:solidFill>
                <a:latin typeface="Courier New" pitchFamily="49" charset="0"/>
                <a:cs typeface="Courier New" pitchFamily="49" charset="0"/>
              </a:rPr>
              <a:t>(View </a:t>
            </a:r>
            <a:r>
              <a:rPr lang="en-US" altLang="ja-JP" dirty="0">
                <a:solidFill>
                  <a:schemeClr val="tx1"/>
                </a:solidFill>
                <a:latin typeface="Courier New" pitchFamily="49" charset="0"/>
                <a:cs typeface="Courier New" pitchFamily="49" charset="0"/>
              </a:rPr>
              <a:t>v) {</a:t>
            </a:r>
          </a:p>
          <a:p>
            <a:r>
              <a:rPr lang="ja-JP" altLang="en-US" dirty="0" smtClean="0">
                <a:solidFill>
                  <a:schemeClr val="tx1"/>
                </a:solidFill>
                <a:highlight>
                  <a:srgbClr val="E8F2FE"/>
                </a:highlight>
                <a:latin typeface="Courier New"/>
              </a:rPr>
              <a:t>　</a:t>
            </a:r>
            <a:r>
              <a:rPr lang="en-US" altLang="ja-JP" dirty="0" smtClean="0">
                <a:solidFill>
                  <a:schemeClr val="tx1"/>
                </a:solidFill>
                <a:latin typeface="Courier New"/>
              </a:rPr>
              <a:t>String s = </a:t>
            </a:r>
            <a:r>
              <a:rPr lang="en-US" altLang="ja-JP" dirty="0" err="1" smtClean="0">
                <a:solidFill>
                  <a:schemeClr val="tx1"/>
                </a:solidFill>
                <a:latin typeface="Courier New"/>
              </a:rPr>
              <a:t>str.substring</a:t>
            </a:r>
            <a:r>
              <a:rPr lang="en-US" altLang="ja-JP" dirty="0" smtClean="0">
                <a:solidFill>
                  <a:schemeClr val="tx1"/>
                </a:solidFill>
                <a:latin typeface="Courier New"/>
              </a:rPr>
              <a:t>(2);</a:t>
            </a:r>
          </a:p>
          <a:p>
            <a:r>
              <a:rPr lang="ja-JP" altLang="en-US" dirty="0" smtClean="0">
                <a:solidFill>
                  <a:schemeClr val="tx1"/>
                </a:solidFill>
                <a:latin typeface="Courier New"/>
              </a:rPr>
              <a:t>　</a:t>
            </a:r>
            <a:r>
              <a:rPr lang="en-US" altLang="ja-JP" dirty="0" smtClean="0">
                <a:solidFill>
                  <a:schemeClr val="tx1"/>
                </a:solidFill>
                <a:latin typeface="Courier New"/>
              </a:rPr>
              <a:t>Intent </a:t>
            </a:r>
            <a:r>
              <a:rPr lang="en-US" altLang="ja-JP" dirty="0">
                <a:solidFill>
                  <a:schemeClr val="tx1"/>
                </a:solidFill>
                <a:latin typeface="Courier New"/>
              </a:rPr>
              <a:t>intent=new </a:t>
            </a:r>
            <a:r>
              <a:rPr lang="en-US" altLang="ja-JP" b="1" dirty="0" smtClean="0">
                <a:solidFill>
                  <a:schemeClr val="accent4"/>
                </a:solidFill>
                <a:latin typeface="Courier New"/>
              </a:rPr>
              <a:t>Intent(</a:t>
            </a:r>
            <a:r>
              <a:rPr lang="en-US" altLang="ja-JP" b="1" dirty="0" err="1" smtClean="0">
                <a:solidFill>
                  <a:schemeClr val="accent4"/>
                </a:solidFill>
                <a:latin typeface="Courier New"/>
              </a:rPr>
              <a:t>this,com.example.edit.class</a:t>
            </a:r>
            <a:r>
              <a:rPr lang="en-US" altLang="ja-JP" b="1" dirty="0" smtClean="0">
                <a:solidFill>
                  <a:schemeClr val="accent4"/>
                </a:solidFill>
                <a:latin typeface="Courier New"/>
              </a:rPr>
              <a:t>)</a:t>
            </a:r>
            <a:r>
              <a:rPr lang="en-US" altLang="ja-JP" dirty="0" smtClean="0">
                <a:solidFill>
                  <a:schemeClr val="tx1"/>
                </a:solidFill>
                <a:latin typeface="Courier New"/>
              </a:rPr>
              <a:t>; </a:t>
            </a:r>
            <a:r>
              <a:rPr lang="ja-JP" altLang="en-US" dirty="0" smtClean="0">
                <a:solidFill>
                  <a:schemeClr val="tx1"/>
                </a:solidFill>
                <a:latin typeface="Courier New"/>
              </a:rPr>
              <a:t>　</a:t>
            </a:r>
            <a:r>
              <a:rPr lang="en-US" altLang="ja-JP" b="1" dirty="0" err="1" smtClean="0">
                <a:solidFill>
                  <a:schemeClr val="accent2"/>
                </a:solidFill>
                <a:latin typeface="Courier New"/>
              </a:rPr>
              <a:t>startActivity</a:t>
            </a:r>
            <a:r>
              <a:rPr lang="en-US" altLang="ja-JP" b="1" dirty="0" smtClean="0">
                <a:solidFill>
                  <a:schemeClr val="accent2"/>
                </a:solidFill>
                <a:latin typeface="Courier New"/>
              </a:rPr>
              <a:t>(intent)</a:t>
            </a:r>
            <a:r>
              <a:rPr lang="en-US" altLang="ja-JP" dirty="0" smtClean="0">
                <a:solidFill>
                  <a:schemeClr val="accent2"/>
                </a:solidFill>
                <a:latin typeface="Courier New"/>
              </a:rPr>
              <a:t>;</a:t>
            </a:r>
          </a:p>
          <a:p>
            <a:r>
              <a:rPr kumimoji="1" lang="ja-JP" altLang="en-US" dirty="0">
                <a:solidFill>
                  <a:schemeClr val="tx1"/>
                </a:solidFill>
                <a:latin typeface="Courier New"/>
              </a:rPr>
              <a:t>｝</a:t>
            </a:r>
            <a:endParaRPr kumimoji="1" lang="ja-JP" altLang="en-US" dirty="0">
              <a:solidFill>
                <a:schemeClr val="tx1"/>
              </a:solidFill>
            </a:endParaRPr>
          </a:p>
        </p:txBody>
      </p:sp>
      <p:sp>
        <p:nvSpPr>
          <p:cNvPr id="10" name="メモ 9"/>
          <p:cNvSpPr/>
          <p:nvPr/>
        </p:nvSpPr>
        <p:spPr>
          <a:xfrm>
            <a:off x="1800199" y="5733256"/>
            <a:ext cx="5314965" cy="749554"/>
          </a:xfrm>
          <a:prstGeom prst="foldedCorner">
            <a:avLst>
              <a:gd name="adj" fmla="val 11636"/>
            </a:avLst>
          </a:prstGeom>
        </p:spPr>
        <p:style>
          <a:lnRef idx="2">
            <a:schemeClr val="dk1"/>
          </a:lnRef>
          <a:fillRef idx="1">
            <a:schemeClr val="lt1"/>
          </a:fillRef>
          <a:effectRef idx="0">
            <a:schemeClr val="dk1"/>
          </a:effectRef>
          <a:fontRef idx="minor">
            <a:schemeClr val="dk1"/>
          </a:fontRef>
        </p:style>
        <p:txBody>
          <a:bodyPr rtlCol="0" anchor="ctr"/>
          <a:lstStyle/>
          <a:p>
            <a:r>
              <a:rPr lang="en-US" altLang="ja-JP" sz="2000" dirty="0" err="1">
                <a:solidFill>
                  <a:schemeClr val="accent4"/>
                </a:solidFill>
              </a:rPr>
              <a:t>android.content.Intent.android.content.Intent</a:t>
            </a:r>
            <a:endParaRPr lang="en-US" altLang="ja-JP" sz="2000" dirty="0">
              <a:solidFill>
                <a:schemeClr val="accent4"/>
              </a:solidFill>
            </a:endParaRPr>
          </a:p>
          <a:p>
            <a:r>
              <a:rPr lang="en-US" altLang="ja-JP" sz="2000" dirty="0" err="1">
                <a:solidFill>
                  <a:schemeClr val="accent2"/>
                </a:solidFill>
              </a:rPr>
              <a:t>android.app.Activity.startActivity</a:t>
            </a:r>
            <a:endParaRPr lang="ja-JP" altLang="en-US" sz="2000" dirty="0">
              <a:solidFill>
                <a:schemeClr val="accent2"/>
              </a:solidFill>
            </a:endParaRPr>
          </a:p>
        </p:txBody>
      </p:sp>
      <p:sp>
        <p:nvSpPr>
          <p:cNvPr id="12" name="テキスト ボックス 11"/>
          <p:cNvSpPr txBox="1"/>
          <p:nvPr/>
        </p:nvSpPr>
        <p:spPr>
          <a:xfrm>
            <a:off x="116767" y="4109010"/>
            <a:ext cx="1566663" cy="400110"/>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ja-JP" altLang="en-US" sz="2000" dirty="0" smtClean="0"/>
              <a:t>ソースコード</a:t>
            </a:r>
            <a:endParaRPr lang="ja-JP" altLang="en-US" sz="2000" dirty="0"/>
          </a:p>
        </p:txBody>
      </p:sp>
      <p:sp>
        <p:nvSpPr>
          <p:cNvPr id="13" name="テキスト ボックス 12"/>
          <p:cNvSpPr txBox="1"/>
          <p:nvPr/>
        </p:nvSpPr>
        <p:spPr>
          <a:xfrm>
            <a:off x="0" y="5765194"/>
            <a:ext cx="1800199" cy="400110"/>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altLang="ja-JP" sz="2000" dirty="0" smtClean="0"/>
              <a:t>API</a:t>
            </a:r>
            <a:r>
              <a:rPr lang="ja-JP" altLang="en-US" sz="2000" dirty="0" smtClean="0"/>
              <a:t>呼び出し列</a:t>
            </a:r>
            <a:endParaRPr lang="ja-JP" altLang="en-US" sz="2000" baseline="-25000" dirty="0"/>
          </a:p>
        </p:txBody>
      </p:sp>
      <p:sp>
        <p:nvSpPr>
          <p:cNvPr id="16" name="下矢印 15"/>
          <p:cNvSpPr/>
          <p:nvPr/>
        </p:nvSpPr>
        <p:spPr>
          <a:xfrm flipH="1">
            <a:off x="683136" y="4521397"/>
            <a:ext cx="433923" cy="1211859"/>
          </a:xfrm>
          <a:prstGeom prst="downArrow">
            <a:avLst>
              <a:gd name="adj1" fmla="val 31663"/>
              <a:gd name="adj2" fmla="val 50000"/>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sz="1600" dirty="0"/>
          </a:p>
        </p:txBody>
      </p:sp>
    </p:spTree>
    <p:extLst>
      <p:ext uri="{BB962C8B-B14F-4D97-AF65-F5344CB8AC3E}">
        <p14:creationId xmlns:p14="http://schemas.microsoft.com/office/powerpoint/2010/main" val="38435810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対角する 2 つの角を切り取った四角形 37"/>
          <p:cNvSpPr/>
          <p:nvPr/>
        </p:nvSpPr>
        <p:spPr>
          <a:xfrm>
            <a:off x="3925786" y="5146760"/>
            <a:ext cx="1292428" cy="796678"/>
          </a:xfrm>
          <a:prstGeom prst="snip2Diag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en-US" altLang="ja-JP" sz="2400" dirty="0" smtClean="0"/>
              <a:t>A.m1()</a:t>
            </a:r>
          </a:p>
          <a:p>
            <a:pPr algn="ctr"/>
            <a:r>
              <a:rPr lang="en-US" altLang="ja-JP" sz="2400" dirty="0" smtClean="0"/>
              <a:t>B.m2()</a:t>
            </a:r>
            <a:endParaRPr kumimoji="1" lang="ja-JP" altLang="en-US" sz="2400" dirty="0"/>
          </a:p>
        </p:txBody>
      </p:sp>
      <p:sp>
        <p:nvSpPr>
          <p:cNvPr id="44" name="メモ 43"/>
          <p:cNvSpPr/>
          <p:nvPr/>
        </p:nvSpPr>
        <p:spPr>
          <a:xfrm>
            <a:off x="2282905" y="5146760"/>
            <a:ext cx="1148412" cy="1314937"/>
          </a:xfrm>
          <a:prstGeom prst="foldedCorner">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sz="3600" baseline="-25000" dirty="0" smtClean="0">
                <a:solidFill>
                  <a:schemeClr val="tx1"/>
                </a:solidFill>
              </a:rPr>
              <a:t>B.m3</a:t>
            </a:r>
            <a:r>
              <a:rPr lang="en-US" altLang="ja-JP" sz="3600" baseline="-25000" dirty="0">
                <a:solidFill>
                  <a:schemeClr val="tx1"/>
                </a:solidFill>
              </a:rPr>
              <a:t>()</a:t>
            </a:r>
          </a:p>
          <a:p>
            <a:pPr algn="ctr"/>
            <a:r>
              <a:rPr lang="en-US" altLang="ja-JP" sz="3600" baseline="-25000" dirty="0">
                <a:solidFill>
                  <a:schemeClr val="tx1"/>
                </a:solidFill>
              </a:rPr>
              <a:t>C.m1()</a:t>
            </a:r>
          </a:p>
          <a:p>
            <a:pPr algn="ctr"/>
            <a:r>
              <a:rPr lang="en-US" altLang="ja-JP" sz="3600" baseline="-25000" dirty="0">
                <a:solidFill>
                  <a:schemeClr val="tx1"/>
                </a:solidFill>
              </a:rPr>
              <a:t>D.m4</a:t>
            </a:r>
            <a:r>
              <a:rPr lang="en-US" altLang="ja-JP" sz="3600" baseline="-25000" dirty="0" smtClean="0">
                <a:solidFill>
                  <a:schemeClr val="tx1"/>
                </a:solidFill>
              </a:rPr>
              <a:t>()</a:t>
            </a:r>
            <a:endParaRPr lang="en-US" altLang="ja-JP" sz="3600" baseline="-25000" dirty="0">
              <a:solidFill>
                <a:schemeClr val="tx1"/>
              </a:solidFill>
            </a:endParaRPr>
          </a:p>
        </p:txBody>
      </p:sp>
      <p:sp>
        <p:nvSpPr>
          <p:cNvPr id="46" name="メモ 45"/>
          <p:cNvSpPr/>
          <p:nvPr/>
        </p:nvSpPr>
        <p:spPr>
          <a:xfrm>
            <a:off x="5696364" y="5704286"/>
            <a:ext cx="1148412" cy="757411"/>
          </a:xfrm>
          <a:prstGeom prst="foldedCorner">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sz="2400" dirty="0" smtClean="0">
                <a:solidFill>
                  <a:schemeClr val="tx1"/>
                </a:solidFill>
              </a:rPr>
              <a:t>D.m2()</a:t>
            </a:r>
          </a:p>
          <a:p>
            <a:pPr algn="ctr"/>
            <a:r>
              <a:rPr lang="en-US" altLang="ja-JP" sz="2400" dirty="0" smtClean="0">
                <a:solidFill>
                  <a:schemeClr val="tx1"/>
                </a:solidFill>
              </a:rPr>
              <a:t>B.m3()</a:t>
            </a:r>
          </a:p>
        </p:txBody>
      </p:sp>
      <p:sp>
        <p:nvSpPr>
          <p:cNvPr id="9" name="フッター プレースホルダー 8"/>
          <p:cNvSpPr>
            <a:spLocks noGrp="1"/>
          </p:cNvSpPr>
          <p:nvPr>
            <p:ph type="ftr" sz="quarter" idx="11"/>
          </p:nvPr>
        </p:nvSpPr>
        <p:spPr/>
        <p:txBody>
          <a:bodyPr/>
          <a:lstStyle/>
          <a:p>
            <a:r>
              <a:rPr lang="ja-JP" altLang="en-US" smtClean="0"/>
              <a:t>特別研究発表会</a:t>
            </a:r>
            <a:endParaRPr lang="en-US" altLang="ja-JP"/>
          </a:p>
        </p:txBody>
      </p:sp>
      <p:sp>
        <p:nvSpPr>
          <p:cNvPr id="10" name="スライド番号プレースホルダー 9"/>
          <p:cNvSpPr>
            <a:spLocks noGrp="1"/>
          </p:cNvSpPr>
          <p:nvPr>
            <p:ph type="sldNum" sz="quarter" idx="12"/>
          </p:nvPr>
        </p:nvSpPr>
        <p:spPr/>
        <p:txBody>
          <a:bodyPr/>
          <a:lstStyle/>
          <a:p>
            <a:fld id="{EBFBAED3-810C-4C82-BE0C-1B2DEBF36A5C}" type="slidenum">
              <a:rPr lang="en-US" altLang="ja-JP" smtClean="0"/>
              <a:pPr/>
              <a:t>8</a:t>
            </a:fld>
            <a:endParaRPr lang="en-US" altLang="ja-JP"/>
          </a:p>
        </p:txBody>
      </p:sp>
      <p:sp>
        <p:nvSpPr>
          <p:cNvPr id="35" name="角丸四角形 34"/>
          <p:cNvSpPr/>
          <p:nvPr/>
        </p:nvSpPr>
        <p:spPr>
          <a:xfrm>
            <a:off x="4022383" y="3566705"/>
            <a:ext cx="1099235" cy="441047"/>
          </a:xfrm>
          <a:prstGeom prst="roundRect">
            <a:avLst>
              <a:gd name="adj" fmla="val 35603"/>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sz="2400" dirty="0" smtClean="0"/>
              <a:t>比較</a:t>
            </a:r>
            <a:endParaRPr lang="ja-JP" altLang="en-US" sz="2400" dirty="0"/>
          </a:p>
        </p:txBody>
      </p:sp>
      <p:sp>
        <p:nvSpPr>
          <p:cNvPr id="11" name="タイトル 10"/>
          <p:cNvSpPr>
            <a:spLocks noGrp="1"/>
          </p:cNvSpPr>
          <p:nvPr>
            <p:ph type="title" idx="4294967295"/>
          </p:nvPr>
        </p:nvSpPr>
        <p:spPr/>
        <p:txBody>
          <a:bodyPr/>
          <a:lstStyle/>
          <a:p>
            <a:r>
              <a:rPr kumimoji="1" lang="en-US" altLang="ja-JP" dirty="0" smtClean="0"/>
              <a:t>API</a:t>
            </a:r>
            <a:r>
              <a:rPr kumimoji="1" lang="ja-JP" altLang="en-US" dirty="0" smtClean="0"/>
              <a:t>呼び出し列の比較</a:t>
            </a:r>
            <a:endParaRPr kumimoji="1" lang="ja-JP" altLang="en-US" dirty="0"/>
          </a:p>
        </p:txBody>
      </p:sp>
      <p:sp>
        <p:nvSpPr>
          <p:cNvPr id="39" name="メモ 38"/>
          <p:cNvSpPr/>
          <p:nvPr/>
        </p:nvSpPr>
        <p:spPr>
          <a:xfrm>
            <a:off x="2987824" y="1556792"/>
            <a:ext cx="1148412" cy="1733296"/>
          </a:xfrm>
          <a:prstGeom prst="foldedCorner">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altLang="ja-JP" sz="3200" baseline="-25000" dirty="0" smtClean="0">
                <a:solidFill>
                  <a:schemeClr val="accent4"/>
                </a:solidFill>
              </a:rPr>
              <a:t>A.m1()</a:t>
            </a:r>
          </a:p>
          <a:p>
            <a:pPr algn="ctr"/>
            <a:r>
              <a:rPr lang="en-US" altLang="ja-JP" sz="3200" baseline="-25000" dirty="0" smtClean="0">
                <a:solidFill>
                  <a:schemeClr val="accent4"/>
                </a:solidFill>
              </a:rPr>
              <a:t>B.m2()</a:t>
            </a:r>
          </a:p>
          <a:p>
            <a:pPr algn="ctr"/>
            <a:r>
              <a:rPr lang="en-US" altLang="ja-JP" sz="3200" baseline="-25000" dirty="0" smtClean="0">
                <a:solidFill>
                  <a:schemeClr val="tx1"/>
                </a:solidFill>
              </a:rPr>
              <a:t>B.m3()</a:t>
            </a:r>
          </a:p>
          <a:p>
            <a:pPr algn="ctr"/>
            <a:r>
              <a:rPr lang="en-US" altLang="ja-JP" sz="3200" baseline="-25000" dirty="0" smtClean="0">
                <a:solidFill>
                  <a:schemeClr val="tx1"/>
                </a:solidFill>
              </a:rPr>
              <a:t>C.m1()</a:t>
            </a:r>
          </a:p>
          <a:p>
            <a:pPr algn="ctr"/>
            <a:r>
              <a:rPr lang="en-US" altLang="ja-JP" sz="3200" baseline="-25000" dirty="0" smtClean="0">
                <a:solidFill>
                  <a:schemeClr val="tx1"/>
                </a:solidFill>
              </a:rPr>
              <a:t>D.m4()</a:t>
            </a:r>
          </a:p>
        </p:txBody>
      </p:sp>
      <p:sp>
        <p:nvSpPr>
          <p:cNvPr id="43" name="メモ 42"/>
          <p:cNvSpPr/>
          <p:nvPr/>
        </p:nvSpPr>
        <p:spPr>
          <a:xfrm>
            <a:off x="4762579" y="1556792"/>
            <a:ext cx="1148412" cy="1733296"/>
          </a:xfrm>
          <a:prstGeom prst="foldedCorner">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altLang="ja-JP" sz="3200" baseline="-25000" dirty="0" smtClean="0">
                <a:solidFill>
                  <a:schemeClr val="tx1"/>
                </a:solidFill>
              </a:rPr>
              <a:t>B.m3()</a:t>
            </a:r>
          </a:p>
          <a:p>
            <a:pPr algn="ctr"/>
            <a:r>
              <a:rPr lang="en-US" altLang="ja-JP" sz="3200" baseline="-25000" dirty="0" smtClean="0">
                <a:solidFill>
                  <a:schemeClr val="accent4"/>
                </a:solidFill>
              </a:rPr>
              <a:t>A.m1()</a:t>
            </a:r>
          </a:p>
          <a:p>
            <a:pPr algn="ctr"/>
            <a:r>
              <a:rPr lang="en-US" altLang="ja-JP" sz="3200" baseline="-25000" dirty="0" smtClean="0">
                <a:solidFill>
                  <a:schemeClr val="accent4"/>
                </a:solidFill>
              </a:rPr>
              <a:t>B.m2()</a:t>
            </a:r>
          </a:p>
          <a:p>
            <a:pPr algn="ctr"/>
            <a:r>
              <a:rPr lang="en-US" altLang="ja-JP" sz="3200" baseline="-25000" dirty="0" smtClean="0">
                <a:solidFill>
                  <a:schemeClr val="tx1"/>
                </a:solidFill>
              </a:rPr>
              <a:t>D.m2()</a:t>
            </a:r>
          </a:p>
          <a:p>
            <a:pPr algn="ctr"/>
            <a:r>
              <a:rPr lang="en-US" altLang="ja-JP" sz="3200" baseline="-25000" dirty="0" smtClean="0">
                <a:solidFill>
                  <a:schemeClr val="tx1"/>
                </a:solidFill>
              </a:rPr>
              <a:t>B.m3()</a:t>
            </a:r>
          </a:p>
        </p:txBody>
      </p:sp>
      <p:sp>
        <p:nvSpPr>
          <p:cNvPr id="69" name="テキスト ボックス 68"/>
          <p:cNvSpPr txBox="1"/>
          <p:nvPr/>
        </p:nvSpPr>
        <p:spPr>
          <a:xfrm>
            <a:off x="533912" y="2362297"/>
            <a:ext cx="2261575" cy="400110"/>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altLang="ja-JP" sz="2000" dirty="0" smtClean="0"/>
              <a:t>API</a:t>
            </a:r>
            <a:r>
              <a:rPr lang="ja-JP" altLang="en-US" sz="2000" dirty="0" smtClean="0"/>
              <a:t>呼び出し列</a:t>
            </a:r>
            <a:endParaRPr lang="ja-JP" altLang="en-US" sz="2000" baseline="-25000" dirty="0"/>
          </a:p>
        </p:txBody>
      </p:sp>
      <p:sp>
        <p:nvSpPr>
          <p:cNvPr id="70" name="下矢印 69"/>
          <p:cNvSpPr/>
          <p:nvPr/>
        </p:nvSpPr>
        <p:spPr>
          <a:xfrm rot="2700000">
            <a:off x="4917564" y="3262613"/>
            <a:ext cx="412447" cy="300395"/>
          </a:xfrm>
          <a:prstGeom prst="downArrow">
            <a:avLst>
              <a:gd name="adj1" fmla="val 28622"/>
              <a:gd name="adj2" fmla="val 50000"/>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dirty="0"/>
          </a:p>
        </p:txBody>
      </p:sp>
      <p:sp>
        <p:nvSpPr>
          <p:cNvPr id="71" name="下矢印 70"/>
          <p:cNvSpPr/>
          <p:nvPr/>
        </p:nvSpPr>
        <p:spPr>
          <a:xfrm rot="18900000">
            <a:off x="3838829" y="3281923"/>
            <a:ext cx="449802" cy="258721"/>
          </a:xfrm>
          <a:prstGeom prst="downArrow">
            <a:avLst>
              <a:gd name="adj1" fmla="val 28622"/>
              <a:gd name="adj2" fmla="val 50000"/>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dirty="0"/>
          </a:p>
        </p:txBody>
      </p:sp>
      <p:sp>
        <p:nvSpPr>
          <p:cNvPr id="12" name="テキスト ボックス 11"/>
          <p:cNvSpPr txBox="1"/>
          <p:nvPr/>
        </p:nvSpPr>
        <p:spPr>
          <a:xfrm>
            <a:off x="1828391" y="4437113"/>
            <a:ext cx="1984838" cy="646331"/>
          </a:xfrm>
          <a:prstGeom prst="rect">
            <a:avLst/>
          </a:prstGeom>
          <a:noFill/>
        </p:spPr>
        <p:txBody>
          <a:bodyPr wrap="none" rtlCol="0">
            <a:spAutoFit/>
          </a:bodyPr>
          <a:lstStyle/>
          <a:p>
            <a:pPr algn="ctr"/>
            <a:r>
              <a:rPr lang="en-US" altLang="ja-JP" dirty="0"/>
              <a:t>X</a:t>
            </a:r>
            <a:r>
              <a:rPr lang="en-US" altLang="ja-JP" baseline="-25000" dirty="0"/>
              <a:t>1</a:t>
            </a:r>
            <a:r>
              <a:rPr lang="ja-JP" altLang="en-US" dirty="0"/>
              <a:t>のみに出現する</a:t>
            </a:r>
            <a:r>
              <a:rPr lang="en-US" altLang="ja-JP" dirty="0"/>
              <a:t/>
            </a:r>
            <a:br>
              <a:rPr lang="en-US" altLang="ja-JP" dirty="0"/>
            </a:br>
            <a:r>
              <a:rPr lang="en-US" altLang="ja-JP" dirty="0"/>
              <a:t>API</a:t>
            </a:r>
            <a:r>
              <a:rPr lang="ja-JP" altLang="en-US" dirty="0"/>
              <a:t>呼び出し</a:t>
            </a:r>
            <a:r>
              <a:rPr lang="ja-JP" altLang="en-US" dirty="0" smtClean="0"/>
              <a:t>列</a:t>
            </a:r>
            <a:endParaRPr lang="ja-JP" altLang="en-US" baseline="-25000" dirty="0"/>
          </a:p>
        </p:txBody>
      </p:sp>
      <p:sp>
        <p:nvSpPr>
          <p:cNvPr id="72" name="テキスト ボックス 71"/>
          <p:cNvSpPr txBox="1"/>
          <p:nvPr/>
        </p:nvSpPr>
        <p:spPr>
          <a:xfrm>
            <a:off x="5274144" y="4437112"/>
            <a:ext cx="1992853" cy="646331"/>
          </a:xfrm>
          <a:prstGeom prst="rect">
            <a:avLst/>
          </a:prstGeom>
          <a:noFill/>
        </p:spPr>
        <p:txBody>
          <a:bodyPr wrap="none" rtlCol="0">
            <a:spAutoFit/>
          </a:bodyPr>
          <a:lstStyle/>
          <a:p>
            <a:pPr algn="ctr"/>
            <a:r>
              <a:rPr lang="en-US" altLang="ja-JP" dirty="0" smtClean="0"/>
              <a:t>X</a:t>
            </a:r>
            <a:r>
              <a:rPr lang="en-US" altLang="ja-JP" baseline="-25000" dirty="0" smtClean="0"/>
              <a:t>2</a:t>
            </a:r>
            <a:r>
              <a:rPr lang="ja-JP" altLang="en-US" dirty="0" smtClean="0"/>
              <a:t>のみ</a:t>
            </a:r>
            <a:r>
              <a:rPr lang="ja-JP" altLang="en-US" dirty="0"/>
              <a:t>に出現する</a:t>
            </a:r>
            <a:r>
              <a:rPr lang="en-US" altLang="ja-JP" dirty="0"/>
              <a:t/>
            </a:r>
            <a:br>
              <a:rPr lang="en-US" altLang="ja-JP" dirty="0"/>
            </a:br>
            <a:r>
              <a:rPr lang="en-US" altLang="ja-JP" dirty="0"/>
              <a:t>API</a:t>
            </a:r>
            <a:r>
              <a:rPr lang="ja-JP" altLang="en-US" dirty="0"/>
              <a:t>呼び出し</a:t>
            </a:r>
            <a:r>
              <a:rPr lang="ja-JP" altLang="en-US" dirty="0" smtClean="0"/>
              <a:t>列</a:t>
            </a:r>
            <a:endParaRPr lang="ja-JP" altLang="en-US" baseline="-25000" dirty="0"/>
          </a:p>
        </p:txBody>
      </p:sp>
      <p:sp>
        <p:nvSpPr>
          <p:cNvPr id="73" name="テキスト ボックス 72"/>
          <p:cNvSpPr txBox="1"/>
          <p:nvPr/>
        </p:nvSpPr>
        <p:spPr>
          <a:xfrm>
            <a:off x="3748697" y="4437113"/>
            <a:ext cx="1646605" cy="646331"/>
          </a:xfrm>
          <a:prstGeom prst="rect">
            <a:avLst/>
          </a:prstGeom>
          <a:noFill/>
        </p:spPr>
        <p:txBody>
          <a:bodyPr wrap="none" rtlCol="0">
            <a:spAutoFit/>
          </a:bodyPr>
          <a:lstStyle/>
          <a:p>
            <a:pPr algn="ctr"/>
            <a:r>
              <a:rPr lang="ja-JP" altLang="en-US" dirty="0" smtClean="0"/>
              <a:t>共通する</a:t>
            </a:r>
            <a:r>
              <a:rPr lang="en-US" altLang="ja-JP" dirty="0"/>
              <a:t/>
            </a:r>
            <a:br>
              <a:rPr lang="en-US" altLang="ja-JP" dirty="0"/>
            </a:br>
            <a:r>
              <a:rPr lang="en-US" altLang="ja-JP" dirty="0"/>
              <a:t>API</a:t>
            </a:r>
            <a:r>
              <a:rPr lang="ja-JP" altLang="en-US" dirty="0"/>
              <a:t>呼び出し</a:t>
            </a:r>
            <a:r>
              <a:rPr lang="ja-JP" altLang="en-US" dirty="0" smtClean="0"/>
              <a:t>列</a:t>
            </a:r>
            <a:endParaRPr lang="ja-JP" altLang="en-US" baseline="-25000" dirty="0"/>
          </a:p>
        </p:txBody>
      </p:sp>
      <p:sp>
        <p:nvSpPr>
          <p:cNvPr id="74" name="下矢印 73"/>
          <p:cNvSpPr/>
          <p:nvPr/>
        </p:nvSpPr>
        <p:spPr>
          <a:xfrm rot="2700000">
            <a:off x="3292367" y="4049808"/>
            <a:ext cx="412447" cy="300395"/>
          </a:xfrm>
          <a:prstGeom prst="downArrow">
            <a:avLst>
              <a:gd name="adj1" fmla="val 28622"/>
              <a:gd name="adj2" fmla="val 50000"/>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dirty="0"/>
          </a:p>
        </p:txBody>
      </p:sp>
      <p:sp>
        <p:nvSpPr>
          <p:cNvPr id="75" name="下矢印 74"/>
          <p:cNvSpPr/>
          <p:nvPr/>
        </p:nvSpPr>
        <p:spPr>
          <a:xfrm>
            <a:off x="4385752" y="4091993"/>
            <a:ext cx="422634" cy="288032"/>
          </a:xfrm>
          <a:prstGeom prst="downArrow">
            <a:avLst>
              <a:gd name="adj1" fmla="val 28622"/>
              <a:gd name="adj2" fmla="val 50000"/>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dirty="0"/>
          </a:p>
        </p:txBody>
      </p:sp>
      <p:sp>
        <p:nvSpPr>
          <p:cNvPr id="76" name="下矢印 75"/>
          <p:cNvSpPr/>
          <p:nvPr/>
        </p:nvSpPr>
        <p:spPr>
          <a:xfrm rot="18900000">
            <a:off x="5435456" y="4072172"/>
            <a:ext cx="449802" cy="258721"/>
          </a:xfrm>
          <a:prstGeom prst="downArrow">
            <a:avLst>
              <a:gd name="adj1" fmla="val 28622"/>
              <a:gd name="adj2" fmla="val 50000"/>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dirty="0"/>
          </a:p>
        </p:txBody>
      </p:sp>
      <p:sp>
        <p:nvSpPr>
          <p:cNvPr id="14" name="テキスト ボックス 13"/>
          <p:cNvSpPr txBox="1"/>
          <p:nvPr/>
        </p:nvSpPr>
        <p:spPr>
          <a:xfrm>
            <a:off x="6156175" y="1900632"/>
            <a:ext cx="2673713" cy="1323439"/>
          </a:xfrm>
          <a:prstGeom prst="rect">
            <a:avLst/>
          </a:prstGeom>
          <a:noFill/>
        </p:spPr>
        <p:txBody>
          <a:bodyPr wrap="square" rtlCol="0">
            <a:spAutoFit/>
          </a:bodyPr>
          <a:lstStyle/>
          <a:p>
            <a:r>
              <a:rPr kumimoji="1" lang="ja-JP" altLang="en-US" sz="2000" dirty="0" smtClean="0"/>
              <a:t>長さ２以上の</a:t>
            </a:r>
            <a:r>
              <a:rPr lang="ja-JP" altLang="en-US" sz="2000" dirty="0" smtClean="0"/>
              <a:t>共通する</a:t>
            </a:r>
            <a:r>
              <a:rPr lang="ja-JP" altLang="en-US" sz="2000" dirty="0"/>
              <a:t>連続部分</a:t>
            </a:r>
            <a:r>
              <a:rPr lang="ja-JP" altLang="en-US" sz="2000" dirty="0" smtClean="0"/>
              <a:t>を</a:t>
            </a:r>
            <a:r>
              <a:rPr lang="en-US" altLang="ja-JP" sz="2000" dirty="0" smtClean="0"/>
              <a:t/>
            </a:r>
            <a:br>
              <a:rPr lang="en-US" altLang="ja-JP" sz="2000" dirty="0" smtClean="0"/>
            </a:br>
            <a:r>
              <a:rPr lang="ja-JP" altLang="en-US" sz="2000" dirty="0" smtClean="0"/>
              <a:t>共通する</a:t>
            </a:r>
            <a:r>
              <a:rPr lang="en-US" altLang="ja-JP" sz="2000" dirty="0" smtClean="0"/>
              <a:t>API</a:t>
            </a:r>
            <a:r>
              <a:rPr lang="ja-JP" altLang="en-US" sz="2000" dirty="0" smtClean="0"/>
              <a:t>呼び出し列として抽出</a:t>
            </a:r>
            <a:endParaRPr kumimoji="1" lang="ja-JP" altLang="en-US" sz="2000" dirty="0"/>
          </a:p>
        </p:txBody>
      </p:sp>
      <p:sp>
        <p:nvSpPr>
          <p:cNvPr id="21" name="メモ 20"/>
          <p:cNvSpPr/>
          <p:nvPr/>
        </p:nvSpPr>
        <p:spPr>
          <a:xfrm>
            <a:off x="5696364" y="5146760"/>
            <a:ext cx="1148412" cy="398339"/>
          </a:xfrm>
          <a:prstGeom prst="foldedCorner">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sz="2400" dirty="0" smtClean="0">
                <a:solidFill>
                  <a:schemeClr val="tx1"/>
                </a:solidFill>
              </a:rPr>
              <a:t>B.m3()</a:t>
            </a:r>
          </a:p>
        </p:txBody>
      </p:sp>
    </p:spTree>
    <p:extLst>
      <p:ext uri="{BB962C8B-B14F-4D97-AF65-F5344CB8AC3E}">
        <p14:creationId xmlns:p14="http://schemas.microsoft.com/office/powerpoint/2010/main" val="37244739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メモ 59"/>
          <p:cNvSpPr/>
          <p:nvPr/>
        </p:nvSpPr>
        <p:spPr>
          <a:xfrm>
            <a:off x="6702865" y="4282540"/>
            <a:ext cx="1148412" cy="746282"/>
          </a:xfrm>
          <a:prstGeom prst="foldedCorner">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sz="2800" baseline="-25000" dirty="0" smtClean="0">
                <a:solidFill>
                  <a:schemeClr val="tx1"/>
                </a:solidFill>
              </a:rPr>
              <a:t>D.m2()</a:t>
            </a:r>
          </a:p>
          <a:p>
            <a:pPr algn="ctr"/>
            <a:r>
              <a:rPr lang="en-US" altLang="ja-JP" sz="2800" baseline="-25000" dirty="0" smtClean="0">
                <a:solidFill>
                  <a:schemeClr val="tx1"/>
                </a:solidFill>
              </a:rPr>
              <a:t>B.m3()</a:t>
            </a:r>
          </a:p>
        </p:txBody>
      </p:sp>
      <p:sp>
        <p:nvSpPr>
          <p:cNvPr id="42" name="円柱 41"/>
          <p:cNvSpPr/>
          <p:nvPr/>
        </p:nvSpPr>
        <p:spPr>
          <a:xfrm>
            <a:off x="3635896" y="1591552"/>
            <a:ext cx="1872208" cy="5005799"/>
          </a:xfrm>
          <a:prstGeom prst="can">
            <a:avLst/>
          </a:prstGeom>
        </p:spPr>
        <p:style>
          <a:lnRef idx="1">
            <a:schemeClr val="dk1"/>
          </a:lnRef>
          <a:fillRef idx="2">
            <a:schemeClr val="dk1"/>
          </a:fillRef>
          <a:effectRef idx="1">
            <a:schemeClr val="dk1"/>
          </a:effectRef>
          <a:fontRef idx="minor">
            <a:schemeClr val="dk1"/>
          </a:fontRef>
        </p:style>
        <p:txBody>
          <a:bodyPr rtlCol="0" anchor="t" anchorCtr="0"/>
          <a:lstStyle/>
          <a:p>
            <a:pPr algn="ctr"/>
            <a:r>
              <a:rPr kumimoji="1" lang="ja-JP" altLang="en-US" sz="2400" dirty="0" smtClean="0"/>
              <a:t>事前知識</a:t>
            </a:r>
            <a:endParaRPr kumimoji="1" lang="ja-JP" altLang="en-US" sz="2400" dirty="0"/>
          </a:p>
        </p:txBody>
      </p:sp>
      <p:sp>
        <p:nvSpPr>
          <p:cNvPr id="2" name="フッター プレースホルダー 1"/>
          <p:cNvSpPr>
            <a:spLocks noGrp="1"/>
          </p:cNvSpPr>
          <p:nvPr>
            <p:ph type="ftr" sz="quarter" idx="11"/>
          </p:nvPr>
        </p:nvSpPr>
        <p:spPr/>
        <p:txBody>
          <a:bodyPr/>
          <a:lstStyle/>
          <a:p>
            <a:r>
              <a:rPr lang="ja-JP" altLang="en-US" smtClean="0"/>
              <a:t>特別研究発表会</a:t>
            </a:r>
            <a:endParaRPr lang="en-US" altLang="ja-JP"/>
          </a:p>
        </p:txBody>
      </p:sp>
      <p:sp>
        <p:nvSpPr>
          <p:cNvPr id="3" name="スライド番号プレースホルダー 2"/>
          <p:cNvSpPr>
            <a:spLocks noGrp="1"/>
          </p:cNvSpPr>
          <p:nvPr>
            <p:ph type="sldNum" sz="quarter" idx="12"/>
          </p:nvPr>
        </p:nvSpPr>
        <p:spPr/>
        <p:txBody>
          <a:bodyPr/>
          <a:lstStyle/>
          <a:p>
            <a:fld id="{EBFBAED3-810C-4C82-BE0C-1B2DEBF36A5C}" type="slidenum">
              <a:rPr lang="en-US" altLang="ja-JP" smtClean="0"/>
              <a:pPr/>
              <a:t>9</a:t>
            </a:fld>
            <a:endParaRPr lang="en-US" altLang="ja-JP"/>
          </a:p>
        </p:txBody>
      </p:sp>
      <p:sp>
        <p:nvSpPr>
          <p:cNvPr id="7" name="対角する 2 つの角を切り取った四角形 6"/>
          <p:cNvSpPr/>
          <p:nvPr/>
        </p:nvSpPr>
        <p:spPr>
          <a:xfrm>
            <a:off x="621941" y="3823089"/>
            <a:ext cx="1064291" cy="1145072"/>
          </a:xfrm>
          <a:prstGeom prst="snip2DiagRect">
            <a:avLst/>
          </a:prstGeom>
          <a:ln>
            <a:solidFill>
              <a:schemeClr val="accent4"/>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US" altLang="ja-JP" dirty="0" smtClean="0"/>
              <a:t>B.m2()</a:t>
            </a:r>
            <a:endParaRPr lang="en-US" altLang="ja-JP" dirty="0"/>
          </a:p>
          <a:p>
            <a:pPr algn="ctr"/>
            <a:r>
              <a:rPr lang="en-US" altLang="ja-JP" dirty="0" smtClean="0"/>
              <a:t>B.m3()</a:t>
            </a:r>
            <a:endParaRPr lang="en-US" altLang="ja-JP" dirty="0"/>
          </a:p>
          <a:p>
            <a:pPr algn="ctr"/>
            <a:r>
              <a:rPr lang="en-US" altLang="ja-JP" dirty="0" smtClean="0"/>
              <a:t>C.m1()</a:t>
            </a:r>
            <a:endParaRPr lang="en-US" altLang="ja-JP" dirty="0"/>
          </a:p>
          <a:p>
            <a:pPr algn="ctr"/>
            <a:r>
              <a:rPr lang="en-US" altLang="ja-JP" dirty="0" smtClean="0"/>
              <a:t>D.m4()</a:t>
            </a:r>
            <a:endParaRPr lang="ja-JP" altLang="en-US" dirty="0"/>
          </a:p>
        </p:txBody>
      </p:sp>
      <p:sp>
        <p:nvSpPr>
          <p:cNvPr id="8" name="対角する 2 つの角を切り取った四角形 7"/>
          <p:cNvSpPr/>
          <p:nvPr/>
        </p:nvSpPr>
        <p:spPr>
          <a:xfrm>
            <a:off x="621941" y="2914660"/>
            <a:ext cx="1064291" cy="681725"/>
          </a:xfrm>
          <a:prstGeom prst="snip2DiagRect">
            <a:avLst/>
          </a:prstGeom>
          <a:ln>
            <a:solidFill>
              <a:schemeClr val="accent4"/>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en-US" altLang="ja-JP" dirty="0" smtClean="0"/>
              <a:t>A.m1()</a:t>
            </a:r>
          </a:p>
          <a:p>
            <a:pPr algn="ctr"/>
            <a:r>
              <a:rPr lang="en-US" altLang="ja-JP" dirty="0" smtClean="0"/>
              <a:t>B.m2()</a:t>
            </a:r>
            <a:endParaRPr kumimoji="1" lang="ja-JP" altLang="en-US" dirty="0"/>
          </a:p>
        </p:txBody>
      </p:sp>
      <p:sp>
        <p:nvSpPr>
          <p:cNvPr id="10" name="円/楕円 9"/>
          <p:cNvSpPr/>
          <p:nvPr/>
        </p:nvSpPr>
        <p:spPr>
          <a:xfrm>
            <a:off x="686439" y="2943042"/>
            <a:ext cx="936104" cy="624959"/>
          </a:xfrm>
          <a:prstGeom prst="ellipse">
            <a:avLst/>
          </a:prstGeom>
          <a:no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円/楕円 10"/>
          <p:cNvSpPr/>
          <p:nvPr/>
        </p:nvSpPr>
        <p:spPr>
          <a:xfrm>
            <a:off x="611559" y="3823090"/>
            <a:ext cx="1074673" cy="864000"/>
          </a:xfrm>
          <a:prstGeom prst="ellipse">
            <a:avLst/>
          </a:prstGeom>
          <a:no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 name="直線コネクタ 14"/>
          <p:cNvCxnSpPr>
            <a:stCxn id="28" idx="1"/>
            <a:endCxn id="10" idx="7"/>
          </p:cNvCxnSpPr>
          <p:nvPr/>
        </p:nvCxnSpPr>
        <p:spPr>
          <a:xfrm flipH="1" flipV="1">
            <a:off x="1485454" y="3034565"/>
            <a:ext cx="2514198" cy="202483"/>
          </a:xfrm>
          <a:prstGeom prst="line">
            <a:avLst/>
          </a:prstGeom>
          <a:ln w="1905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a:stCxn id="30" idx="1"/>
            <a:endCxn id="11" idx="7"/>
          </p:cNvCxnSpPr>
          <p:nvPr/>
        </p:nvCxnSpPr>
        <p:spPr>
          <a:xfrm flipH="1" flipV="1">
            <a:off x="1528850" y="3949620"/>
            <a:ext cx="2458350" cy="671791"/>
          </a:xfrm>
          <a:prstGeom prst="line">
            <a:avLst/>
          </a:prstGeom>
          <a:ln w="19050">
            <a:solidFill>
              <a:schemeClr val="accent5"/>
            </a:solidFill>
          </a:ln>
        </p:spPr>
        <p:style>
          <a:lnRef idx="1">
            <a:schemeClr val="accent1"/>
          </a:lnRef>
          <a:fillRef idx="0">
            <a:schemeClr val="accent1"/>
          </a:fillRef>
          <a:effectRef idx="0">
            <a:schemeClr val="accent1"/>
          </a:effectRef>
          <a:fontRef idx="minor">
            <a:schemeClr val="tx1"/>
          </a:fontRef>
        </p:style>
      </p:cxnSp>
      <p:sp>
        <p:nvSpPr>
          <p:cNvPr id="17" name="円/楕円 16"/>
          <p:cNvSpPr/>
          <p:nvPr/>
        </p:nvSpPr>
        <p:spPr>
          <a:xfrm>
            <a:off x="2159292" y="2904357"/>
            <a:ext cx="1008112" cy="45263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dirty="0" smtClean="0"/>
              <a:t>一致</a:t>
            </a:r>
            <a:endParaRPr kumimoji="1" lang="ja-JP" altLang="en-US" dirty="0"/>
          </a:p>
        </p:txBody>
      </p:sp>
      <p:sp>
        <p:nvSpPr>
          <p:cNvPr id="18" name="円/楕円 17"/>
          <p:cNvSpPr/>
          <p:nvPr/>
        </p:nvSpPr>
        <p:spPr>
          <a:xfrm>
            <a:off x="2159292" y="4056485"/>
            <a:ext cx="1008112" cy="45263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dirty="0" smtClean="0"/>
              <a:t>一致</a:t>
            </a:r>
            <a:endParaRPr kumimoji="1" lang="ja-JP" altLang="en-US" dirty="0"/>
          </a:p>
        </p:txBody>
      </p:sp>
      <p:sp>
        <p:nvSpPr>
          <p:cNvPr id="19" name="円/楕円 18"/>
          <p:cNvSpPr/>
          <p:nvPr/>
        </p:nvSpPr>
        <p:spPr>
          <a:xfrm>
            <a:off x="6809019" y="4343202"/>
            <a:ext cx="936104" cy="685620"/>
          </a:xfrm>
          <a:prstGeom prst="ellipse">
            <a:avLst/>
          </a:prstGeom>
          <a:no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3" name="直線コネクタ 22"/>
          <p:cNvCxnSpPr>
            <a:endCxn id="29" idx="3"/>
          </p:cNvCxnSpPr>
          <p:nvPr/>
        </p:nvCxnSpPr>
        <p:spPr>
          <a:xfrm flipH="1">
            <a:off x="5135220" y="5925208"/>
            <a:ext cx="1949018" cy="0"/>
          </a:xfrm>
          <a:prstGeom prst="line">
            <a:avLst/>
          </a:prstGeom>
          <a:ln w="19050">
            <a:solidFill>
              <a:schemeClr val="accent5"/>
            </a:solidFill>
          </a:ln>
        </p:spPr>
        <p:style>
          <a:lnRef idx="1">
            <a:schemeClr val="accent1"/>
          </a:lnRef>
          <a:fillRef idx="0">
            <a:schemeClr val="accent1"/>
          </a:fillRef>
          <a:effectRef idx="0">
            <a:schemeClr val="accent1"/>
          </a:effectRef>
          <a:fontRef idx="minor">
            <a:schemeClr val="tx1"/>
          </a:fontRef>
        </p:style>
      </p:cxnSp>
      <p:sp>
        <p:nvSpPr>
          <p:cNvPr id="24" name="円/楕円 23"/>
          <p:cNvSpPr/>
          <p:nvPr/>
        </p:nvSpPr>
        <p:spPr>
          <a:xfrm>
            <a:off x="5821797" y="5640661"/>
            <a:ext cx="1008112" cy="45263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dirty="0" smtClean="0"/>
              <a:t>一致</a:t>
            </a:r>
            <a:endParaRPr kumimoji="1" lang="ja-JP" altLang="en-US" dirty="0"/>
          </a:p>
        </p:txBody>
      </p:sp>
      <p:cxnSp>
        <p:nvCxnSpPr>
          <p:cNvPr id="25" name="直線コネクタ 24"/>
          <p:cNvCxnSpPr>
            <a:stCxn id="19" idx="4"/>
          </p:cNvCxnSpPr>
          <p:nvPr/>
        </p:nvCxnSpPr>
        <p:spPr>
          <a:xfrm flipH="1">
            <a:off x="7084239" y="5028822"/>
            <a:ext cx="192832" cy="895162"/>
          </a:xfrm>
          <a:prstGeom prst="line">
            <a:avLst/>
          </a:prstGeom>
          <a:ln w="19050">
            <a:solidFill>
              <a:schemeClr val="accent5"/>
            </a:solidFill>
          </a:ln>
        </p:spPr>
        <p:style>
          <a:lnRef idx="1">
            <a:schemeClr val="accent1"/>
          </a:lnRef>
          <a:fillRef idx="0">
            <a:schemeClr val="accent1"/>
          </a:fillRef>
          <a:effectRef idx="0">
            <a:schemeClr val="accent1"/>
          </a:effectRef>
          <a:fontRef idx="minor">
            <a:schemeClr val="tx1"/>
          </a:fontRef>
        </p:style>
      </p:cxnSp>
      <p:sp>
        <p:nvSpPr>
          <p:cNvPr id="28" name="メモ 27"/>
          <p:cNvSpPr/>
          <p:nvPr/>
        </p:nvSpPr>
        <p:spPr>
          <a:xfrm>
            <a:off x="3999652" y="2852936"/>
            <a:ext cx="1148412" cy="768224"/>
          </a:xfrm>
          <a:prstGeom prst="foldedCorner">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altLang="ja-JP" sz="2800" baseline="-25000" dirty="0" smtClean="0">
                <a:solidFill>
                  <a:schemeClr val="tx1"/>
                </a:solidFill>
              </a:rPr>
              <a:t>A.m1()</a:t>
            </a:r>
          </a:p>
          <a:p>
            <a:pPr algn="ctr"/>
            <a:r>
              <a:rPr lang="en-US" altLang="ja-JP" sz="2800" baseline="-25000" dirty="0" smtClean="0">
                <a:solidFill>
                  <a:schemeClr val="tx1"/>
                </a:solidFill>
              </a:rPr>
              <a:t>B.m2()</a:t>
            </a:r>
          </a:p>
        </p:txBody>
      </p:sp>
      <p:sp>
        <p:nvSpPr>
          <p:cNvPr id="29" name="メモ 28"/>
          <p:cNvSpPr/>
          <p:nvPr/>
        </p:nvSpPr>
        <p:spPr>
          <a:xfrm>
            <a:off x="3986808" y="5541096"/>
            <a:ext cx="1148412" cy="768224"/>
          </a:xfrm>
          <a:prstGeom prst="foldedCorner">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altLang="ja-JP" sz="2800" baseline="-25000" dirty="0" smtClean="0">
                <a:solidFill>
                  <a:schemeClr val="tx1"/>
                </a:solidFill>
              </a:rPr>
              <a:t>D.m2()</a:t>
            </a:r>
          </a:p>
          <a:p>
            <a:pPr algn="ctr"/>
            <a:r>
              <a:rPr lang="en-US" altLang="ja-JP" sz="2800" baseline="-25000" dirty="0" smtClean="0">
                <a:solidFill>
                  <a:schemeClr val="tx1"/>
                </a:solidFill>
              </a:rPr>
              <a:t>B.m3()</a:t>
            </a:r>
          </a:p>
        </p:txBody>
      </p:sp>
      <p:sp>
        <p:nvSpPr>
          <p:cNvPr id="30" name="メモ 29"/>
          <p:cNvSpPr/>
          <p:nvPr/>
        </p:nvSpPr>
        <p:spPr>
          <a:xfrm>
            <a:off x="3987200" y="4077072"/>
            <a:ext cx="1148412" cy="1088678"/>
          </a:xfrm>
          <a:prstGeom prst="foldedCorner">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altLang="ja-JP" sz="2800" baseline="-25000" dirty="0" smtClean="0">
                <a:solidFill>
                  <a:schemeClr val="tx1"/>
                </a:solidFill>
              </a:rPr>
              <a:t>B.m2()</a:t>
            </a:r>
          </a:p>
          <a:p>
            <a:pPr algn="ctr"/>
            <a:r>
              <a:rPr lang="en-US" altLang="ja-JP" sz="2800" baseline="-25000" dirty="0" smtClean="0">
                <a:solidFill>
                  <a:schemeClr val="tx1"/>
                </a:solidFill>
              </a:rPr>
              <a:t>B.m3()</a:t>
            </a:r>
          </a:p>
          <a:p>
            <a:pPr algn="ctr"/>
            <a:r>
              <a:rPr lang="en-US" altLang="ja-JP" sz="2800" baseline="-25000" dirty="0" smtClean="0">
                <a:solidFill>
                  <a:schemeClr val="tx1"/>
                </a:solidFill>
              </a:rPr>
              <a:t>C.m1()</a:t>
            </a:r>
          </a:p>
        </p:txBody>
      </p:sp>
      <p:sp>
        <p:nvSpPr>
          <p:cNvPr id="12" name="正方形/長方形 11"/>
          <p:cNvSpPr/>
          <p:nvPr/>
        </p:nvSpPr>
        <p:spPr>
          <a:xfrm>
            <a:off x="3889782" y="2564904"/>
            <a:ext cx="898242" cy="371233"/>
          </a:xfrm>
          <a:prstGeom prst="rect">
            <a:avLst/>
          </a:prstGeom>
          <a:ln>
            <a:solidFill>
              <a:schemeClr val="accent2"/>
            </a:solidFill>
          </a:ln>
        </p:spPr>
        <p:style>
          <a:lnRef idx="2">
            <a:schemeClr val="accent3"/>
          </a:lnRef>
          <a:fillRef idx="1">
            <a:schemeClr val="lt1"/>
          </a:fillRef>
          <a:effectRef idx="0">
            <a:schemeClr val="accent3"/>
          </a:effectRef>
          <a:fontRef idx="minor">
            <a:schemeClr val="dk1"/>
          </a:fontRef>
        </p:style>
        <p:txBody>
          <a:bodyPr rtlCol="0" anchor="t" anchorCtr="0"/>
          <a:lstStyle/>
          <a:p>
            <a:r>
              <a:rPr lang="ja-JP" altLang="en-US" dirty="0" smtClean="0"/>
              <a:t>カメラ</a:t>
            </a:r>
            <a:r>
              <a:rPr lang="en-US" altLang="ja-JP" dirty="0" smtClean="0"/>
              <a:t>1</a:t>
            </a:r>
          </a:p>
        </p:txBody>
      </p:sp>
      <p:sp>
        <p:nvSpPr>
          <p:cNvPr id="37" name="正方形/長方形 36"/>
          <p:cNvSpPr/>
          <p:nvPr/>
        </p:nvSpPr>
        <p:spPr>
          <a:xfrm>
            <a:off x="3889782" y="3777847"/>
            <a:ext cx="898242" cy="371233"/>
          </a:xfrm>
          <a:prstGeom prst="rect">
            <a:avLst/>
          </a:prstGeom>
          <a:ln>
            <a:solidFill>
              <a:schemeClr val="accent2"/>
            </a:solidFill>
          </a:ln>
        </p:spPr>
        <p:style>
          <a:lnRef idx="2">
            <a:schemeClr val="accent3"/>
          </a:lnRef>
          <a:fillRef idx="1">
            <a:schemeClr val="lt1"/>
          </a:fillRef>
          <a:effectRef idx="0">
            <a:schemeClr val="accent3"/>
          </a:effectRef>
          <a:fontRef idx="minor">
            <a:schemeClr val="dk1"/>
          </a:fontRef>
        </p:style>
        <p:txBody>
          <a:bodyPr rtlCol="0" anchor="t" anchorCtr="0"/>
          <a:lstStyle/>
          <a:p>
            <a:r>
              <a:rPr lang="ja-JP" altLang="en-US" dirty="0" smtClean="0"/>
              <a:t>地図</a:t>
            </a:r>
            <a:r>
              <a:rPr lang="en-US" altLang="ja-JP" dirty="0" smtClean="0"/>
              <a:t>1</a:t>
            </a:r>
          </a:p>
        </p:txBody>
      </p:sp>
      <p:sp>
        <p:nvSpPr>
          <p:cNvPr id="38" name="正方形/長方形 37"/>
          <p:cNvSpPr/>
          <p:nvPr/>
        </p:nvSpPr>
        <p:spPr>
          <a:xfrm>
            <a:off x="3889782" y="5290015"/>
            <a:ext cx="898242" cy="371233"/>
          </a:xfrm>
          <a:prstGeom prst="rect">
            <a:avLst/>
          </a:prstGeom>
          <a:ln>
            <a:solidFill>
              <a:schemeClr val="accent2"/>
            </a:solidFill>
          </a:ln>
        </p:spPr>
        <p:style>
          <a:lnRef idx="2">
            <a:schemeClr val="accent3"/>
          </a:lnRef>
          <a:fillRef idx="1">
            <a:schemeClr val="lt1"/>
          </a:fillRef>
          <a:effectRef idx="0">
            <a:schemeClr val="accent3"/>
          </a:effectRef>
          <a:fontRef idx="minor">
            <a:schemeClr val="dk1"/>
          </a:fontRef>
        </p:style>
        <p:txBody>
          <a:bodyPr rtlCol="0" anchor="t" anchorCtr="0"/>
          <a:lstStyle/>
          <a:p>
            <a:r>
              <a:rPr lang="ja-JP" altLang="en-US" dirty="0" smtClean="0"/>
              <a:t>カメラ</a:t>
            </a:r>
            <a:r>
              <a:rPr lang="en-US" altLang="ja-JP" dirty="0" smtClean="0"/>
              <a:t>3</a:t>
            </a:r>
          </a:p>
        </p:txBody>
      </p:sp>
      <p:sp>
        <p:nvSpPr>
          <p:cNvPr id="40" name="タイトル 39"/>
          <p:cNvSpPr>
            <a:spLocks noGrp="1"/>
          </p:cNvSpPr>
          <p:nvPr>
            <p:ph type="title" idx="4294967295"/>
          </p:nvPr>
        </p:nvSpPr>
        <p:spPr/>
        <p:txBody>
          <a:bodyPr/>
          <a:lstStyle/>
          <a:p>
            <a:r>
              <a:rPr kumimoji="1" lang="ja-JP" altLang="ja-JP" sz="4400" dirty="0" smtClean="0">
                <a:solidFill>
                  <a:srgbClr val="000000"/>
                </a:solidFill>
                <a:effectLst/>
                <a:latin typeface="Arial"/>
                <a:ea typeface="ＭＳ Ｐゴシック"/>
                <a:cs typeface="+mj-cs"/>
              </a:rPr>
              <a:t>事前知識との照合</a:t>
            </a:r>
            <a:endParaRPr kumimoji="1" lang="ja-JP" altLang="en-US" dirty="0"/>
          </a:p>
        </p:txBody>
      </p:sp>
      <p:sp>
        <p:nvSpPr>
          <p:cNvPr id="61" name="テキスト ボックス 60"/>
          <p:cNvSpPr txBox="1"/>
          <p:nvPr/>
        </p:nvSpPr>
        <p:spPr>
          <a:xfrm>
            <a:off x="331188" y="2092914"/>
            <a:ext cx="1646605" cy="646331"/>
          </a:xfrm>
          <a:prstGeom prst="rect">
            <a:avLst/>
          </a:prstGeom>
          <a:noFill/>
        </p:spPr>
        <p:txBody>
          <a:bodyPr wrap="none" rtlCol="0">
            <a:spAutoFit/>
          </a:bodyPr>
          <a:lstStyle/>
          <a:p>
            <a:pPr algn="ctr"/>
            <a:r>
              <a:rPr lang="ja-JP" altLang="en-US" dirty="0" smtClean="0"/>
              <a:t>共通する</a:t>
            </a:r>
            <a:r>
              <a:rPr lang="en-US" altLang="ja-JP" dirty="0"/>
              <a:t/>
            </a:r>
            <a:br>
              <a:rPr lang="en-US" altLang="ja-JP" dirty="0"/>
            </a:br>
            <a:r>
              <a:rPr lang="en-US" altLang="ja-JP" dirty="0"/>
              <a:t>API</a:t>
            </a:r>
            <a:r>
              <a:rPr lang="ja-JP" altLang="en-US" dirty="0"/>
              <a:t>呼び出し</a:t>
            </a:r>
            <a:r>
              <a:rPr lang="ja-JP" altLang="en-US" dirty="0" smtClean="0"/>
              <a:t>列</a:t>
            </a:r>
            <a:endParaRPr lang="ja-JP" altLang="en-US" baseline="-25000" dirty="0"/>
          </a:p>
        </p:txBody>
      </p:sp>
      <p:sp>
        <p:nvSpPr>
          <p:cNvPr id="62" name="テキスト ボックス 61"/>
          <p:cNvSpPr txBox="1"/>
          <p:nvPr/>
        </p:nvSpPr>
        <p:spPr>
          <a:xfrm>
            <a:off x="6259570" y="1700808"/>
            <a:ext cx="1984838" cy="646331"/>
          </a:xfrm>
          <a:prstGeom prst="rect">
            <a:avLst/>
          </a:prstGeom>
          <a:noFill/>
        </p:spPr>
        <p:txBody>
          <a:bodyPr wrap="none" rtlCol="0">
            <a:spAutoFit/>
          </a:bodyPr>
          <a:lstStyle/>
          <a:p>
            <a:pPr algn="ctr"/>
            <a:r>
              <a:rPr lang="en-US" altLang="ja-JP" dirty="0"/>
              <a:t>X</a:t>
            </a:r>
            <a:r>
              <a:rPr lang="en-US" altLang="ja-JP" baseline="-25000" dirty="0"/>
              <a:t>1</a:t>
            </a:r>
            <a:r>
              <a:rPr lang="ja-JP" altLang="en-US" dirty="0" smtClean="0"/>
              <a:t>のみに出現する</a:t>
            </a:r>
            <a:r>
              <a:rPr lang="en-US" altLang="ja-JP" dirty="0" smtClean="0"/>
              <a:t/>
            </a:r>
            <a:br>
              <a:rPr lang="en-US" altLang="ja-JP" dirty="0" smtClean="0"/>
            </a:br>
            <a:r>
              <a:rPr lang="en-US" altLang="ja-JP" dirty="0" smtClean="0"/>
              <a:t>API</a:t>
            </a:r>
            <a:r>
              <a:rPr lang="ja-JP" altLang="en-US" dirty="0"/>
              <a:t>呼び出し</a:t>
            </a:r>
            <a:r>
              <a:rPr lang="ja-JP" altLang="en-US" dirty="0" smtClean="0"/>
              <a:t>列</a:t>
            </a:r>
            <a:endParaRPr lang="ja-JP" altLang="en-US" baseline="-25000" dirty="0"/>
          </a:p>
        </p:txBody>
      </p:sp>
      <p:sp>
        <p:nvSpPr>
          <p:cNvPr id="63" name="テキスト ボックス 62"/>
          <p:cNvSpPr txBox="1"/>
          <p:nvPr/>
        </p:nvSpPr>
        <p:spPr>
          <a:xfrm>
            <a:off x="6259570" y="3653309"/>
            <a:ext cx="1992853" cy="646331"/>
          </a:xfrm>
          <a:prstGeom prst="rect">
            <a:avLst/>
          </a:prstGeom>
          <a:noFill/>
        </p:spPr>
        <p:txBody>
          <a:bodyPr wrap="none" rtlCol="0">
            <a:spAutoFit/>
          </a:bodyPr>
          <a:lstStyle/>
          <a:p>
            <a:pPr algn="ctr"/>
            <a:r>
              <a:rPr lang="en-US" altLang="ja-JP" dirty="0" smtClean="0"/>
              <a:t>X</a:t>
            </a:r>
            <a:r>
              <a:rPr lang="en-US" altLang="ja-JP" baseline="-25000" dirty="0" smtClean="0"/>
              <a:t>2</a:t>
            </a:r>
            <a:r>
              <a:rPr lang="ja-JP" altLang="en-US" dirty="0" smtClean="0"/>
              <a:t>のみ</a:t>
            </a:r>
            <a:r>
              <a:rPr lang="ja-JP" altLang="en-US" dirty="0"/>
              <a:t>に出現する</a:t>
            </a:r>
            <a:r>
              <a:rPr lang="en-US" altLang="ja-JP" dirty="0"/>
              <a:t/>
            </a:r>
            <a:br>
              <a:rPr lang="en-US" altLang="ja-JP" dirty="0"/>
            </a:br>
            <a:r>
              <a:rPr lang="en-US" altLang="ja-JP" dirty="0"/>
              <a:t>API</a:t>
            </a:r>
            <a:r>
              <a:rPr lang="ja-JP" altLang="en-US" dirty="0"/>
              <a:t>呼び出し</a:t>
            </a:r>
            <a:r>
              <a:rPr lang="ja-JP" altLang="en-US" dirty="0" smtClean="0"/>
              <a:t>列</a:t>
            </a:r>
            <a:endParaRPr lang="ja-JP" altLang="en-US" baseline="-25000" dirty="0"/>
          </a:p>
        </p:txBody>
      </p:sp>
      <p:sp>
        <p:nvSpPr>
          <p:cNvPr id="67" name="メモ 66"/>
          <p:cNvSpPr/>
          <p:nvPr/>
        </p:nvSpPr>
        <p:spPr>
          <a:xfrm>
            <a:off x="6702865" y="2347139"/>
            <a:ext cx="1148412" cy="1009853"/>
          </a:xfrm>
          <a:prstGeom prst="foldedCorner">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sz="2800" baseline="-25000" dirty="0" smtClean="0">
                <a:solidFill>
                  <a:schemeClr val="tx1"/>
                </a:solidFill>
              </a:rPr>
              <a:t>B.m3</a:t>
            </a:r>
            <a:r>
              <a:rPr lang="en-US" altLang="ja-JP" sz="2800" baseline="-25000" dirty="0">
                <a:solidFill>
                  <a:schemeClr val="tx1"/>
                </a:solidFill>
              </a:rPr>
              <a:t>()</a:t>
            </a:r>
          </a:p>
          <a:p>
            <a:pPr algn="ctr"/>
            <a:r>
              <a:rPr lang="en-US" altLang="ja-JP" sz="2800" baseline="-25000" dirty="0">
                <a:solidFill>
                  <a:schemeClr val="tx1"/>
                </a:solidFill>
              </a:rPr>
              <a:t>C.m1()</a:t>
            </a:r>
          </a:p>
          <a:p>
            <a:pPr algn="ctr"/>
            <a:r>
              <a:rPr lang="en-US" altLang="ja-JP" sz="2800" baseline="-25000" dirty="0">
                <a:solidFill>
                  <a:schemeClr val="tx1"/>
                </a:solidFill>
              </a:rPr>
              <a:t>D.m4</a:t>
            </a:r>
            <a:r>
              <a:rPr lang="en-US" altLang="ja-JP" sz="2800" baseline="-25000" dirty="0" smtClean="0">
                <a:solidFill>
                  <a:schemeClr val="tx1"/>
                </a:solidFill>
              </a:rPr>
              <a:t>()</a:t>
            </a:r>
            <a:endParaRPr lang="en-US" altLang="ja-JP" sz="2800" baseline="-25000" dirty="0">
              <a:solidFill>
                <a:schemeClr val="tx1"/>
              </a:solidFill>
            </a:endParaRPr>
          </a:p>
        </p:txBody>
      </p:sp>
    </p:spTree>
    <p:extLst>
      <p:ext uri="{BB962C8B-B14F-4D97-AF65-F5344CB8AC3E}">
        <p14:creationId xmlns:p14="http://schemas.microsoft.com/office/powerpoint/2010/main" val="2599216749"/>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CoolMetal-white_COLORS">
  <a:themeElements>
    <a:clrScheme name="t-kanda">
      <a:dk1>
        <a:srgbClr val="000000"/>
      </a:dk1>
      <a:lt1>
        <a:srgbClr val="FFFFFF"/>
      </a:lt1>
      <a:dk2>
        <a:srgbClr val="000000"/>
      </a:dk2>
      <a:lt2>
        <a:srgbClr val="808080"/>
      </a:lt2>
      <a:accent1>
        <a:srgbClr val="BBE0E3"/>
      </a:accent1>
      <a:accent2>
        <a:srgbClr val="333399"/>
      </a:accent2>
      <a:accent3>
        <a:srgbClr val="FFFFFF"/>
      </a:accent3>
      <a:accent4>
        <a:srgbClr val="C00000"/>
      </a:accent4>
      <a:accent5>
        <a:srgbClr val="FFC000"/>
      </a:accent5>
      <a:accent6>
        <a:srgbClr val="00B050"/>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TC010205601[[fn=デラックスのテーマ]]</Template>
  <TotalTime>10440</TotalTime>
  <Words>1877</Words>
  <Application>Microsoft Office PowerPoint</Application>
  <PresentationFormat>画面に合わせる (4:3)</PresentationFormat>
  <Paragraphs>605</Paragraphs>
  <Slides>24</Slides>
  <Notes>6</Notes>
  <HiddenSlides>4</HiddenSlides>
  <MMClips>0</MMClips>
  <ScaleCrop>false</ScaleCrop>
  <HeadingPairs>
    <vt:vector size="4" baseType="variant">
      <vt:variant>
        <vt:lpstr>テーマ</vt:lpstr>
      </vt:variant>
      <vt:variant>
        <vt:i4>1</vt:i4>
      </vt:variant>
      <vt:variant>
        <vt:lpstr>スライド タイトル</vt:lpstr>
      </vt:variant>
      <vt:variant>
        <vt:i4>24</vt:i4>
      </vt:variant>
    </vt:vector>
  </HeadingPairs>
  <TitlesOfParts>
    <vt:vector size="25" baseType="lpstr">
      <vt:lpstr>Sel-CoolMetal-white_COLORS</vt:lpstr>
      <vt:lpstr>API呼び出し列の差分を利用した Androidアプリケーション比較ツールの試作</vt:lpstr>
      <vt:lpstr>ソフトウェアの比較</vt:lpstr>
      <vt:lpstr>ソフトウェア比較における問題点</vt:lpstr>
      <vt:lpstr>API呼び出しと機能</vt:lpstr>
      <vt:lpstr>Android</vt:lpstr>
      <vt:lpstr>提案手法の概要</vt:lpstr>
      <vt:lpstr>API呼び出し列</vt:lpstr>
      <vt:lpstr>API呼び出し列の比較</vt:lpstr>
      <vt:lpstr>事前知識との照合</vt:lpstr>
      <vt:lpstr>事前知識作成の概要</vt:lpstr>
      <vt:lpstr>ツールの概要（1/2）:起動画面</vt:lpstr>
      <vt:lpstr>ツールの概要（2/2）:結果表示</vt:lpstr>
      <vt:lpstr>ケーススタディ（1/7）:目的</vt:lpstr>
      <vt:lpstr>ケーススタディ（2/7）:対象</vt:lpstr>
      <vt:lpstr>ケーススタディ（3/7）:手順</vt:lpstr>
      <vt:lpstr>ケーススタディ（4/7） :結果</vt:lpstr>
      <vt:lpstr>ケーススタディ（5/7） :５つのアプリケーションとの照合</vt:lpstr>
      <vt:lpstr>ケーススタディ（6/7） :ツールを用いた比較の例</vt:lpstr>
      <vt:lpstr>ケーススタディ（7/7） :考察</vt:lpstr>
      <vt:lpstr>まとめと今後の課題</vt:lpstr>
      <vt:lpstr>非表示スライド</vt:lpstr>
      <vt:lpstr>単純なソースコードの比較</vt:lpstr>
      <vt:lpstr>共通部分の抽出</vt:lpstr>
      <vt:lpstr>差分の抽出</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API呼び出し列の差分を利用した Androidアプリケーション比較ツールの試作</dc:title>
  <dc:creator>t-kanda</dc:creator>
  <cp:lastModifiedBy>t-kanda</cp:lastModifiedBy>
  <cp:revision>199</cp:revision>
  <cp:lastPrinted>2011-02-23T00:23:01Z</cp:lastPrinted>
  <dcterms:created xsi:type="dcterms:W3CDTF">2011-02-15T01:25:48Z</dcterms:created>
  <dcterms:modified xsi:type="dcterms:W3CDTF">2011-02-23T08:40:49Z</dcterms:modified>
</cp:coreProperties>
</file>