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7"/>
  </p:notesMasterIdLst>
  <p:handoutMasterIdLst>
    <p:handoutMasterId r:id="rId18"/>
  </p:handoutMasterIdLst>
  <p:sldIdLst>
    <p:sldId id="256" r:id="rId2"/>
    <p:sldId id="311" r:id="rId3"/>
    <p:sldId id="331" r:id="rId4"/>
    <p:sldId id="283" r:id="rId5"/>
    <p:sldId id="336" r:id="rId6"/>
    <p:sldId id="333" r:id="rId7"/>
    <p:sldId id="334" r:id="rId8"/>
    <p:sldId id="304" r:id="rId9"/>
    <p:sldId id="296" r:id="rId10"/>
    <p:sldId id="337" r:id="rId11"/>
    <p:sldId id="299" r:id="rId12"/>
    <p:sldId id="338" r:id="rId13"/>
    <p:sldId id="321" r:id="rId14"/>
    <p:sldId id="335" r:id="rId15"/>
    <p:sldId id="277" r:id="rId16"/>
  </p:sldIdLst>
  <p:sldSz cx="9144000" cy="6858000" type="screen4x3"/>
  <p:notesSz cx="6807200" cy="9939338"/>
  <p:defaultTex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F7DFCB"/>
    <a:srgbClr val="E6E6E6"/>
    <a:srgbClr val="D1D1F0"/>
    <a:srgbClr val="B4C7E7"/>
    <a:srgbClr val="969696"/>
    <a:srgbClr val="E4F3F4"/>
    <a:srgbClr val="CEFECE"/>
    <a:srgbClr val="FFFFFF"/>
    <a:srgbClr val="89A4A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219" autoAdjust="0"/>
    <p:restoredTop sz="67138" autoAdjust="0"/>
  </p:normalViewPr>
  <p:slideViewPr>
    <p:cSldViewPr snapToGrid="0">
      <p:cViewPr varScale="1">
        <p:scale>
          <a:sx n="63" d="100"/>
          <a:sy n="63" d="100"/>
        </p:scale>
        <p:origin x="1104" y="43"/>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C1AB7FA7-2F14-FF42-AE42-AB0E5E089FF6}"/>
              </a:ext>
            </a:extLst>
          </p:cNvPr>
          <p:cNvSpPr>
            <a:spLocks noGrp="1"/>
          </p:cNvSpPr>
          <p:nvPr>
            <p:ph type="hdr" sz="quarter"/>
          </p:nvPr>
        </p:nvSpPr>
        <p:spPr>
          <a:xfrm>
            <a:off x="0" y="1"/>
            <a:ext cx="2949787" cy="498693"/>
          </a:xfrm>
          <a:prstGeom prst="rect">
            <a:avLst/>
          </a:prstGeom>
        </p:spPr>
        <p:txBody>
          <a:bodyPr vert="horz" lIns="95687" tIns="47843" rIns="95687" bIns="47843" rtlCol="0"/>
          <a:lstStyle>
            <a:lvl1pPr algn="l">
              <a:defRPr sz="1300"/>
            </a:lvl1pPr>
          </a:lstStyle>
          <a:p>
            <a:endParaRPr kumimoji="1" lang="ja-JP" altLang="en-US" dirty="0"/>
          </a:p>
        </p:txBody>
      </p:sp>
      <p:sp>
        <p:nvSpPr>
          <p:cNvPr id="3" name="日付プレースホルダー 2">
            <a:extLst>
              <a:ext uri="{FF2B5EF4-FFF2-40B4-BE49-F238E27FC236}">
                <a16:creationId xmlns:a16="http://schemas.microsoft.com/office/drawing/2014/main" id="{717978F7-13BD-8745-9E1E-33B6DCCBF15B}"/>
              </a:ext>
            </a:extLst>
          </p:cNvPr>
          <p:cNvSpPr>
            <a:spLocks noGrp="1"/>
          </p:cNvSpPr>
          <p:nvPr>
            <p:ph type="dt" sz="quarter" idx="1"/>
          </p:nvPr>
        </p:nvSpPr>
        <p:spPr>
          <a:xfrm>
            <a:off x="3855839" y="1"/>
            <a:ext cx="2949787" cy="498693"/>
          </a:xfrm>
          <a:prstGeom prst="rect">
            <a:avLst/>
          </a:prstGeom>
        </p:spPr>
        <p:txBody>
          <a:bodyPr vert="horz" lIns="95687" tIns="47843" rIns="95687" bIns="47843" rtlCol="0"/>
          <a:lstStyle>
            <a:lvl1pPr algn="r">
              <a:defRPr sz="1300"/>
            </a:lvl1pPr>
          </a:lstStyle>
          <a:p>
            <a:fld id="{F4FB7155-1180-D548-9130-A5AE1C5C82A0}" type="datetimeFigureOut">
              <a:rPr kumimoji="1" lang="ja-JP" altLang="en-US" smtClean="0"/>
              <a:t>2020/2/17</a:t>
            </a:fld>
            <a:endParaRPr kumimoji="1" lang="ja-JP" altLang="en-US" dirty="0"/>
          </a:p>
        </p:txBody>
      </p:sp>
      <p:sp>
        <p:nvSpPr>
          <p:cNvPr id="4" name="フッター プレースホルダー 3">
            <a:extLst>
              <a:ext uri="{FF2B5EF4-FFF2-40B4-BE49-F238E27FC236}">
                <a16:creationId xmlns:a16="http://schemas.microsoft.com/office/drawing/2014/main" id="{4689919F-4F65-D94B-AF87-6C146AF931AB}"/>
              </a:ext>
            </a:extLst>
          </p:cNvPr>
          <p:cNvSpPr>
            <a:spLocks noGrp="1"/>
          </p:cNvSpPr>
          <p:nvPr>
            <p:ph type="ftr" sz="quarter" idx="2"/>
          </p:nvPr>
        </p:nvSpPr>
        <p:spPr>
          <a:xfrm>
            <a:off x="0" y="9440647"/>
            <a:ext cx="2949787" cy="498692"/>
          </a:xfrm>
          <a:prstGeom prst="rect">
            <a:avLst/>
          </a:prstGeom>
        </p:spPr>
        <p:txBody>
          <a:bodyPr vert="horz" lIns="95687" tIns="47843" rIns="95687" bIns="47843" rtlCol="0" anchor="b"/>
          <a:lstStyle>
            <a:lvl1pPr algn="l">
              <a:defRPr sz="1300"/>
            </a:lvl1pPr>
          </a:lstStyle>
          <a:p>
            <a:endParaRPr kumimoji="1" lang="ja-JP" altLang="en-US" dirty="0"/>
          </a:p>
        </p:txBody>
      </p:sp>
      <p:sp>
        <p:nvSpPr>
          <p:cNvPr id="5" name="スライド番号プレースホルダー 4">
            <a:extLst>
              <a:ext uri="{FF2B5EF4-FFF2-40B4-BE49-F238E27FC236}">
                <a16:creationId xmlns:a16="http://schemas.microsoft.com/office/drawing/2014/main" id="{CE88C9E6-711A-4144-876A-C642B5BF91B7}"/>
              </a:ext>
            </a:extLst>
          </p:cNvPr>
          <p:cNvSpPr>
            <a:spLocks noGrp="1"/>
          </p:cNvSpPr>
          <p:nvPr>
            <p:ph type="sldNum" sz="quarter" idx="3"/>
          </p:nvPr>
        </p:nvSpPr>
        <p:spPr>
          <a:xfrm>
            <a:off x="3855839" y="9440647"/>
            <a:ext cx="2949787" cy="498692"/>
          </a:xfrm>
          <a:prstGeom prst="rect">
            <a:avLst/>
          </a:prstGeom>
        </p:spPr>
        <p:txBody>
          <a:bodyPr vert="horz" lIns="95687" tIns="47843" rIns="95687" bIns="47843" rtlCol="0" anchor="b"/>
          <a:lstStyle>
            <a:lvl1pPr algn="r">
              <a:defRPr sz="1300"/>
            </a:lvl1pPr>
          </a:lstStyle>
          <a:p>
            <a:fld id="{1E0EA0B5-F546-9B4E-A683-3542DEEBA7BA}" type="slidenum">
              <a:rPr kumimoji="1" lang="ja-JP" altLang="en-US" smtClean="0"/>
              <a:t>‹#›</a:t>
            </a:fld>
            <a:endParaRPr kumimoji="1" lang="ja-JP" altLang="en-US" dirty="0"/>
          </a:p>
        </p:txBody>
      </p:sp>
    </p:spTree>
    <p:extLst>
      <p:ext uri="{BB962C8B-B14F-4D97-AF65-F5344CB8AC3E}">
        <p14:creationId xmlns:p14="http://schemas.microsoft.com/office/powerpoint/2010/main" val="36184377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BF11D66-A36B-7541-8070-659AB81BC31E}"/>
              </a:ext>
            </a:extLst>
          </p:cNvPr>
          <p:cNvSpPr>
            <a:spLocks noGrp="1" noChangeArrowheads="1"/>
          </p:cNvSpPr>
          <p:nvPr>
            <p:ph type="hdr" sz="quarter"/>
          </p:nvPr>
        </p:nvSpPr>
        <p:spPr bwMode="auto">
          <a:xfrm>
            <a:off x="0" y="0"/>
            <a:ext cx="2949787" cy="496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687" tIns="47843" rIns="95687" bIns="47843" numCol="1" anchor="t" anchorCtr="0" compatLnSpc="1">
            <a:prstTxWarp prst="textNoShape">
              <a:avLst/>
            </a:prstTxWarp>
          </a:bodyPr>
          <a:lstStyle>
            <a:lvl1pPr>
              <a:defRPr sz="1300"/>
            </a:lvl1pPr>
          </a:lstStyle>
          <a:p>
            <a:endParaRPr lang="en-US" altLang="ja-JP" dirty="0"/>
          </a:p>
        </p:txBody>
      </p:sp>
      <p:sp>
        <p:nvSpPr>
          <p:cNvPr id="4099" name="Rectangle 3">
            <a:extLst>
              <a:ext uri="{FF2B5EF4-FFF2-40B4-BE49-F238E27FC236}">
                <a16:creationId xmlns:a16="http://schemas.microsoft.com/office/drawing/2014/main" id="{1E0B3DB2-0BD5-464C-AEFD-3289394FE6FA}"/>
              </a:ext>
            </a:extLst>
          </p:cNvPr>
          <p:cNvSpPr>
            <a:spLocks noGrp="1" noChangeArrowheads="1"/>
          </p:cNvSpPr>
          <p:nvPr>
            <p:ph type="dt" idx="1"/>
          </p:nvPr>
        </p:nvSpPr>
        <p:spPr bwMode="auto">
          <a:xfrm>
            <a:off x="3855839" y="0"/>
            <a:ext cx="2949787" cy="496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687" tIns="47843" rIns="95687" bIns="47843" numCol="1" anchor="t" anchorCtr="0" compatLnSpc="1">
            <a:prstTxWarp prst="textNoShape">
              <a:avLst/>
            </a:prstTxWarp>
          </a:bodyPr>
          <a:lstStyle>
            <a:lvl1pPr algn="r">
              <a:defRPr sz="1300"/>
            </a:lvl1pPr>
          </a:lstStyle>
          <a:p>
            <a:endParaRPr lang="en-US" altLang="ja-JP" dirty="0"/>
          </a:p>
        </p:txBody>
      </p:sp>
      <p:sp>
        <p:nvSpPr>
          <p:cNvPr id="4100" name="Rectangle 4">
            <a:extLst>
              <a:ext uri="{FF2B5EF4-FFF2-40B4-BE49-F238E27FC236}">
                <a16:creationId xmlns:a16="http://schemas.microsoft.com/office/drawing/2014/main" id="{9F2426A7-9D88-4C49-9491-B1CD4A615C87}"/>
              </a:ext>
            </a:extLst>
          </p:cNvPr>
          <p:cNvSpPr>
            <a:spLocks noGrp="1" noRot="1" noChangeAspect="1" noChangeArrowheads="1" noTextEdit="1"/>
          </p:cNvSpPr>
          <p:nvPr>
            <p:ph type="sldImg" idx="2"/>
          </p:nvPr>
        </p:nvSpPr>
        <p:spPr bwMode="auto">
          <a:xfrm>
            <a:off x="920750" y="746125"/>
            <a:ext cx="4967288" cy="372586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a:extLst>
              <a:ext uri="{FF2B5EF4-FFF2-40B4-BE49-F238E27FC236}">
                <a16:creationId xmlns:a16="http://schemas.microsoft.com/office/drawing/2014/main" id="{010EF9CA-DC8E-3448-B669-77FBDECEC9AE}"/>
              </a:ext>
            </a:extLst>
          </p:cNvPr>
          <p:cNvSpPr>
            <a:spLocks noGrp="1" noChangeArrowheads="1"/>
          </p:cNvSpPr>
          <p:nvPr>
            <p:ph type="body" sz="quarter" idx="3"/>
          </p:nvPr>
        </p:nvSpPr>
        <p:spPr bwMode="auto">
          <a:xfrm>
            <a:off x="680720" y="4721186"/>
            <a:ext cx="5445760" cy="4472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687" tIns="47843" rIns="95687" bIns="47843"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102" name="Rectangle 6">
            <a:extLst>
              <a:ext uri="{FF2B5EF4-FFF2-40B4-BE49-F238E27FC236}">
                <a16:creationId xmlns:a16="http://schemas.microsoft.com/office/drawing/2014/main" id="{C974765A-763C-6B41-AB1F-BB64AE6FEAAE}"/>
              </a:ext>
            </a:extLst>
          </p:cNvPr>
          <p:cNvSpPr>
            <a:spLocks noGrp="1" noChangeArrowheads="1"/>
          </p:cNvSpPr>
          <p:nvPr>
            <p:ph type="ftr" sz="quarter" idx="4"/>
          </p:nvPr>
        </p:nvSpPr>
        <p:spPr bwMode="auto">
          <a:xfrm>
            <a:off x="0" y="9440646"/>
            <a:ext cx="2949787" cy="496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687" tIns="47843" rIns="95687" bIns="47843" numCol="1" anchor="b" anchorCtr="0" compatLnSpc="1">
            <a:prstTxWarp prst="textNoShape">
              <a:avLst/>
            </a:prstTxWarp>
          </a:bodyPr>
          <a:lstStyle>
            <a:lvl1pPr>
              <a:defRPr sz="1300"/>
            </a:lvl1pPr>
          </a:lstStyle>
          <a:p>
            <a:endParaRPr lang="en-US" altLang="ja-JP" dirty="0"/>
          </a:p>
        </p:txBody>
      </p:sp>
      <p:sp>
        <p:nvSpPr>
          <p:cNvPr id="4103" name="Rectangle 7">
            <a:extLst>
              <a:ext uri="{FF2B5EF4-FFF2-40B4-BE49-F238E27FC236}">
                <a16:creationId xmlns:a16="http://schemas.microsoft.com/office/drawing/2014/main" id="{D1360649-3331-A74D-9859-BA96E7CD9AA9}"/>
              </a:ext>
            </a:extLst>
          </p:cNvPr>
          <p:cNvSpPr>
            <a:spLocks noGrp="1" noChangeArrowheads="1"/>
          </p:cNvSpPr>
          <p:nvPr>
            <p:ph type="sldNum" sz="quarter" idx="5"/>
          </p:nvPr>
        </p:nvSpPr>
        <p:spPr bwMode="auto">
          <a:xfrm>
            <a:off x="3855839" y="9440646"/>
            <a:ext cx="2949787" cy="496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5687" tIns="47843" rIns="95687" bIns="47843" numCol="1" anchor="b" anchorCtr="0" compatLnSpc="1">
            <a:prstTxWarp prst="textNoShape">
              <a:avLst/>
            </a:prstTxWarp>
          </a:bodyPr>
          <a:lstStyle>
            <a:lvl1pPr algn="r">
              <a:defRPr sz="1300"/>
            </a:lvl1pPr>
          </a:lstStyle>
          <a:p>
            <a:fld id="{B5F4B90F-EB7D-714B-A911-F642D31F63E7}" type="slidenum">
              <a:rPr lang="en-US" altLang="ja-JP"/>
              <a:pPr/>
              <a:t>‹#›</a:t>
            </a:fld>
            <a:endParaRPr lang="en-US" altLang="ja-JP"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panose="020B0604020202020204" pitchFamily="34" charset="0"/>
        <a:ea typeface="ＭＳ Ｐ明朝" panose="02020600040205080304" pitchFamily="18" charset="-128"/>
        <a:cs typeface="+mn-cs"/>
      </a:defRPr>
    </a:lvl1pPr>
    <a:lvl2pPr marL="457200" algn="l" rtl="0" fontAlgn="base">
      <a:spcBef>
        <a:spcPct val="30000"/>
      </a:spcBef>
      <a:spcAft>
        <a:spcPct val="0"/>
      </a:spcAft>
      <a:defRPr kumimoji="1" sz="1200" kern="1200">
        <a:solidFill>
          <a:schemeClr val="tx1"/>
        </a:solidFill>
        <a:latin typeface="Arial" panose="020B0604020202020204" pitchFamily="34" charset="0"/>
        <a:ea typeface="ＭＳ Ｐ明朝" panose="02020600040205080304" pitchFamily="18" charset="-128"/>
        <a:cs typeface="+mn-cs"/>
      </a:defRPr>
    </a:lvl2pPr>
    <a:lvl3pPr marL="914400" algn="l" rtl="0" fontAlgn="base">
      <a:spcBef>
        <a:spcPct val="30000"/>
      </a:spcBef>
      <a:spcAft>
        <a:spcPct val="0"/>
      </a:spcAft>
      <a:defRPr kumimoji="1" sz="1200" kern="1200">
        <a:solidFill>
          <a:schemeClr val="tx1"/>
        </a:solidFill>
        <a:latin typeface="Arial" panose="020B0604020202020204" pitchFamily="34" charset="0"/>
        <a:ea typeface="ＭＳ Ｐ明朝" panose="02020600040205080304" pitchFamily="18" charset="-128"/>
        <a:cs typeface="+mn-cs"/>
      </a:defRPr>
    </a:lvl3pPr>
    <a:lvl4pPr marL="1371600" algn="l" rtl="0" fontAlgn="base">
      <a:spcBef>
        <a:spcPct val="30000"/>
      </a:spcBef>
      <a:spcAft>
        <a:spcPct val="0"/>
      </a:spcAft>
      <a:defRPr kumimoji="1" sz="1200" kern="1200">
        <a:solidFill>
          <a:schemeClr val="tx1"/>
        </a:solidFill>
        <a:latin typeface="Arial" panose="020B0604020202020204" pitchFamily="34" charset="0"/>
        <a:ea typeface="ＭＳ Ｐ明朝" panose="02020600040205080304" pitchFamily="18" charset="-128"/>
        <a:cs typeface="+mn-cs"/>
      </a:defRPr>
    </a:lvl4pPr>
    <a:lvl5pPr marL="1828800" algn="l" rtl="0" fontAlgn="base">
      <a:spcBef>
        <a:spcPct val="30000"/>
      </a:spcBef>
      <a:spcAft>
        <a:spcPct val="0"/>
      </a:spcAft>
      <a:defRPr kumimoji="1" sz="1200" kern="1200">
        <a:solidFill>
          <a:schemeClr val="tx1"/>
        </a:solidFill>
        <a:latin typeface="Arial" panose="020B0604020202020204" pitchFamily="34" charset="0"/>
        <a:ea typeface="ＭＳ Ｐ明朝" panose="02020600040205080304"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井上研究室の桑谷がコードクローンに対するリファクタリング可能性判定手法の改善という題目で発表します。よろしくお願いします。</a:t>
            </a:r>
            <a:endParaRPr kumimoji="1" lang="en-US" altLang="ja-JP" dirty="0"/>
          </a:p>
        </p:txBody>
      </p:sp>
      <p:sp>
        <p:nvSpPr>
          <p:cNvPr id="4" name="スライド番号プレースホルダー 3"/>
          <p:cNvSpPr>
            <a:spLocks noGrp="1"/>
          </p:cNvSpPr>
          <p:nvPr>
            <p:ph type="sldNum" sz="quarter" idx="5"/>
          </p:nvPr>
        </p:nvSpPr>
        <p:spPr/>
        <p:txBody>
          <a:bodyPr/>
          <a:lstStyle/>
          <a:p>
            <a:fld id="{B5F4B90F-EB7D-714B-A911-F642D31F63E7}" type="slidenum">
              <a:rPr lang="en-US" altLang="ja-JP" smtClean="0"/>
              <a:pPr/>
              <a:t>1</a:t>
            </a:fld>
            <a:endParaRPr lang="en-US" altLang="ja-JP" dirty="0"/>
          </a:p>
        </p:txBody>
      </p:sp>
    </p:spTree>
    <p:extLst>
      <p:ext uri="{BB962C8B-B14F-4D97-AF65-F5344CB8AC3E}">
        <p14:creationId xmlns:p14="http://schemas.microsoft.com/office/powerpoint/2010/main" val="16176104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評価実験について説明します。</a:t>
            </a:r>
            <a:endParaRPr kumimoji="1" lang="en-US" altLang="ja-JP" dirty="0"/>
          </a:p>
          <a:p>
            <a:endParaRPr kumimoji="1" lang="en-US" altLang="ja-JP" dirty="0"/>
          </a:p>
          <a:p>
            <a:r>
              <a:rPr kumimoji="1" lang="en-US" altLang="ja-JP" dirty="0"/>
              <a:t>OSS</a:t>
            </a:r>
            <a:r>
              <a:rPr kumimoji="1" lang="ja-JP" altLang="en-US" dirty="0"/>
              <a:t>から先ほどの誤判定が確認できたコード片を元のコード片とします。</a:t>
            </a:r>
            <a:endParaRPr kumimoji="1" lang="en-US" altLang="ja-JP" dirty="0"/>
          </a:p>
          <a:p>
            <a:endParaRPr kumimoji="1" lang="en-US" altLang="ja-JP" dirty="0"/>
          </a:p>
          <a:p>
            <a:r>
              <a:rPr kumimoji="1" lang="ja-JP" altLang="en-US" dirty="0"/>
              <a:t>そのコード片に対していくつかの変更を与えて</a:t>
            </a:r>
            <a:r>
              <a:rPr kumimoji="1" lang="en-US" altLang="ja-JP" dirty="0"/>
              <a:t>23</a:t>
            </a:r>
            <a:r>
              <a:rPr kumimoji="1" lang="ja-JP" altLang="en-US" dirty="0"/>
              <a:t>個のコード片を新たに生成します。</a:t>
            </a:r>
            <a:endParaRPr kumimoji="1" lang="en-US" altLang="ja-JP" dirty="0"/>
          </a:p>
          <a:p>
            <a:endParaRPr kumimoji="1" lang="en-US" altLang="ja-JP" dirty="0"/>
          </a:p>
          <a:p>
            <a:r>
              <a:rPr kumimoji="1" lang="ja-JP" altLang="en-US" dirty="0"/>
              <a:t>生成コード片</a:t>
            </a:r>
            <a:r>
              <a:rPr kumimoji="1" lang="en-US" altLang="ja-JP" dirty="0"/>
              <a:t>23</a:t>
            </a:r>
            <a:r>
              <a:rPr kumimoji="1" lang="ja-JP" altLang="en-US" dirty="0"/>
              <a:t>個と元のコード片</a:t>
            </a:r>
            <a:r>
              <a:rPr kumimoji="1" lang="en-US" altLang="ja-JP" dirty="0"/>
              <a:t>1</a:t>
            </a:r>
            <a:r>
              <a:rPr kumimoji="1" lang="ja-JP" altLang="en-US" dirty="0"/>
              <a:t>個の合計</a:t>
            </a:r>
            <a:r>
              <a:rPr kumimoji="1" lang="en-US" altLang="ja-JP" dirty="0"/>
              <a:t>24</a:t>
            </a:r>
            <a:r>
              <a:rPr kumimoji="1" lang="ja-JP" altLang="en-US" dirty="0"/>
              <a:t>個のコード片を評価実験の対象となるデータセットとします。</a:t>
            </a:r>
            <a:endParaRPr kumimoji="1" lang="en-US" altLang="ja-JP" dirty="0"/>
          </a:p>
          <a:p>
            <a:endParaRPr kumimoji="1" lang="en-US" altLang="ja-JP" dirty="0"/>
          </a:p>
          <a:p>
            <a:r>
              <a:rPr kumimoji="1" lang="ja-JP" altLang="en-US" dirty="0"/>
              <a:t>このデータセットに対し、既存手法と提案手法の両方でリファクタリング可能性を判定し、その結果を比較します。</a:t>
            </a:r>
            <a:endParaRPr kumimoji="1" lang="en-US" altLang="ja-JP" dirty="0"/>
          </a:p>
          <a:p>
            <a:endParaRPr kumimoji="1" lang="en-US" altLang="ja-JP" dirty="0"/>
          </a:p>
          <a:p>
            <a:r>
              <a:rPr kumimoji="1" lang="en-US" altLang="ja-JP" dirty="0"/>
              <a:t>-</a:t>
            </a:r>
            <a:r>
              <a:rPr kumimoji="1" lang="ja-JP" altLang="en-US" dirty="0"/>
              <a:t>実際にはもう少し多くのデータセットを増やしている</a:t>
            </a:r>
            <a:endParaRPr kumimoji="1" lang="en-US" altLang="ja-JP" dirty="0"/>
          </a:p>
          <a:p>
            <a:r>
              <a:rPr kumimoji="1" lang="en-US" altLang="ja-JP" dirty="0"/>
              <a:t>-</a:t>
            </a:r>
            <a:r>
              <a:rPr kumimoji="1" lang="ja-JP" altLang="en-US" dirty="0"/>
              <a:t>ただあまりかかわりがないことやそもそも判定が行われないなどで重要度は低い結果なので発表では省略しました。</a:t>
            </a:r>
            <a:endParaRPr kumimoji="1" lang="en-US" altLang="ja-JP" dirty="0"/>
          </a:p>
          <a:p>
            <a:r>
              <a:rPr kumimoji="1" lang="en-US" altLang="ja-JP" dirty="0"/>
              <a:t>-</a:t>
            </a:r>
            <a:r>
              <a:rPr kumimoji="1" lang="ja-JP" altLang="en-US" dirty="0"/>
              <a:t>呼び出す変数の型は変えず名前を変える、文の追加や削除</a:t>
            </a:r>
            <a:endParaRPr kumimoji="1" lang="en-US" altLang="ja-JP" dirty="0"/>
          </a:p>
        </p:txBody>
      </p:sp>
      <p:sp>
        <p:nvSpPr>
          <p:cNvPr id="4" name="スライド番号プレースホルダー 3"/>
          <p:cNvSpPr>
            <a:spLocks noGrp="1"/>
          </p:cNvSpPr>
          <p:nvPr>
            <p:ph type="sldNum" sz="quarter" idx="5"/>
          </p:nvPr>
        </p:nvSpPr>
        <p:spPr/>
        <p:txBody>
          <a:bodyPr/>
          <a:lstStyle/>
          <a:p>
            <a:fld id="{B5F4B90F-EB7D-714B-A911-F642D31F63E7}" type="slidenum">
              <a:rPr lang="en-US" altLang="ja-JP" smtClean="0"/>
              <a:pPr/>
              <a:t>10</a:t>
            </a:fld>
            <a:endParaRPr lang="en-US" altLang="ja-JP" dirty="0"/>
          </a:p>
        </p:txBody>
      </p:sp>
    </p:spTree>
    <p:extLst>
      <p:ext uri="{BB962C8B-B14F-4D97-AF65-F5344CB8AC3E}">
        <p14:creationId xmlns:p14="http://schemas.microsoft.com/office/powerpoint/2010/main" val="29490326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元のコード片は誤判定の説明時にも出てきたコード片と同じもので</a:t>
            </a:r>
            <a:r>
              <a:rPr kumimoji="1" lang="en-US" altLang="ja-JP" dirty="0"/>
              <a:t>OS</a:t>
            </a:r>
            <a:r>
              <a:rPr kumimoji="1" lang="ja-JP" altLang="en-US" dirty="0"/>
              <a:t>である</a:t>
            </a:r>
            <a:r>
              <a:rPr kumimoji="1" lang="en-US" altLang="ja-JP" dirty="0" err="1"/>
              <a:t>Jdeodorant</a:t>
            </a:r>
            <a:r>
              <a:rPr kumimoji="1" lang="ja-JP" altLang="en-US" dirty="0"/>
              <a:t>自身のコード片になります。</a:t>
            </a:r>
            <a:endParaRPr kumimoji="1" lang="en-US" altLang="ja-JP" dirty="0"/>
          </a:p>
          <a:p>
            <a:endParaRPr kumimoji="1" lang="en-US" altLang="ja-JP" dirty="0"/>
          </a:p>
          <a:p>
            <a:r>
              <a:rPr kumimoji="1" lang="ja-JP" altLang="en-US" dirty="0"/>
              <a:t>このコード片においてフィールド変数の値は変わらず、前提を満たしているものとなってます。</a:t>
            </a:r>
            <a:r>
              <a:rPr kumimoji="1" lang="en-US" altLang="ja-JP" dirty="0"/>
              <a:t>(click)</a:t>
            </a:r>
          </a:p>
          <a:p>
            <a:endParaRPr kumimoji="1" lang="en-US" altLang="ja-JP" dirty="0"/>
          </a:p>
          <a:p>
            <a:r>
              <a:rPr kumimoji="1" lang="ja-JP" altLang="en-US" dirty="0"/>
              <a:t>データセット作成のために与える変更は次の</a:t>
            </a:r>
            <a:r>
              <a:rPr kumimoji="1" lang="en-US" altLang="ja-JP" dirty="0"/>
              <a:t>2</a:t>
            </a:r>
            <a:r>
              <a:rPr kumimoji="1" lang="ja-JP" altLang="en-US" dirty="0" err="1"/>
              <a:t>つの</a:t>
            </a:r>
            <a:r>
              <a:rPr kumimoji="1" lang="ja-JP" altLang="en-US" dirty="0"/>
              <a:t>変更の組み合わせになります。</a:t>
            </a:r>
            <a:endParaRPr kumimoji="1" lang="en-US" altLang="ja-JP" dirty="0"/>
          </a:p>
          <a:p>
            <a:r>
              <a:rPr kumimoji="1" lang="en-US" altLang="ja-JP" dirty="0"/>
              <a:t>1</a:t>
            </a:r>
            <a:r>
              <a:rPr kumimoji="1" lang="ja-JP" altLang="en-US" dirty="0"/>
              <a:t>つ目はフィールド呼び出しを行う変数に対する変更でほかの子クラス型の変数に置き換えます。</a:t>
            </a:r>
            <a:endParaRPr kumimoji="1" lang="en-US" altLang="ja-JP" dirty="0"/>
          </a:p>
          <a:p>
            <a:pPr marL="0" marR="0" lvl="0" indent="0" algn="l" defTabSz="914400" rtl="0" eaLnBrk="1" fontAlgn="base" latinLnBrk="0" hangingPunct="1">
              <a:lnSpc>
                <a:spcPct val="100000"/>
              </a:lnSpc>
              <a:spcBef>
                <a:spcPct val="30000"/>
              </a:spcBef>
              <a:spcAft>
                <a:spcPct val="0"/>
              </a:spcAft>
              <a:buClrTx/>
              <a:buSzTx/>
              <a:buFontTx/>
              <a:buNone/>
              <a:tabLst/>
              <a:defRPr/>
            </a:pPr>
            <a:r>
              <a:rPr kumimoji="1" lang="ja-JP" altLang="en-US" dirty="0"/>
              <a:t>このコード片においてはフィールド呼び出しを行っている</a:t>
            </a:r>
            <a:r>
              <a:rPr kumimoji="1" lang="en-US" altLang="ja-JP" dirty="0" err="1"/>
              <a:t>MethoInvocation</a:t>
            </a:r>
            <a:r>
              <a:rPr kumimoji="1" lang="ja-JP" altLang="en-US" dirty="0"/>
              <a:t>をほかの子クラス型に変更するといったものになります。</a:t>
            </a:r>
            <a:r>
              <a:rPr kumimoji="1" lang="en-US" altLang="ja-JP" dirty="0"/>
              <a:t>(click)</a:t>
            </a:r>
          </a:p>
          <a:p>
            <a:endParaRPr kumimoji="1" lang="en-US" altLang="ja-JP" dirty="0"/>
          </a:p>
          <a:p>
            <a:r>
              <a:rPr kumimoji="1" lang="en-US" altLang="ja-JP" dirty="0"/>
              <a:t>2</a:t>
            </a:r>
            <a:r>
              <a:rPr kumimoji="1" lang="ja-JP" altLang="en-US" dirty="0"/>
              <a:t>つ目は呼び出されるフィールドに対する変更で別のフィールド変数に置き換えます。</a:t>
            </a:r>
            <a:endParaRPr kumimoji="1" lang="en-US" altLang="ja-JP" dirty="0"/>
          </a:p>
          <a:p>
            <a:r>
              <a:rPr kumimoji="1" lang="ja-JP" altLang="en-US" dirty="0"/>
              <a:t>このコード片においては呼び出されるフィールドを</a:t>
            </a:r>
            <a:r>
              <a:rPr kumimoji="1" lang="en-US" altLang="ja-JP" dirty="0" err="1"/>
              <a:t>ExpressionProperty</a:t>
            </a:r>
            <a:r>
              <a:rPr kumimoji="1" lang="ja-JP" altLang="en-US" dirty="0"/>
              <a:t>から別のフィールドへ変更するといったものになります。</a:t>
            </a:r>
            <a:r>
              <a:rPr kumimoji="1" lang="en-US" altLang="ja-JP" dirty="0"/>
              <a:t>(click)</a:t>
            </a:r>
          </a:p>
          <a:p>
            <a:r>
              <a:rPr kumimoji="1" lang="ja-JP" altLang="en-US" dirty="0"/>
              <a:t>変更後のフィールド変数は変更前と同じ型のフィールドも異なる型のフィールドも選ばれます。</a:t>
            </a:r>
            <a:endParaRPr kumimoji="1" lang="en-US" altLang="ja-JP" dirty="0"/>
          </a:p>
          <a:p>
            <a:endParaRPr kumimoji="1" lang="en-US" altLang="ja-JP" dirty="0"/>
          </a:p>
          <a:p>
            <a:r>
              <a:rPr kumimoji="1" lang="ja-JP" altLang="en-US" dirty="0"/>
              <a:t>ただし</a:t>
            </a:r>
            <a:r>
              <a:rPr kumimoji="1" lang="en-US" altLang="ja-JP" dirty="0" err="1"/>
              <a:t>JDeodorant</a:t>
            </a:r>
            <a:r>
              <a:rPr kumimoji="1" lang="ja-JP" altLang="en-US" dirty="0"/>
              <a:t>が動作するうえでプロジェクト内でのエラーが許されないので、これらの変更はエラーが起きない箇所のみに行います。</a:t>
            </a:r>
            <a:endParaRPr kumimoji="1" lang="en-US" altLang="ja-JP" dirty="0"/>
          </a:p>
          <a:p>
            <a:endParaRPr kumimoji="1" lang="en-US" altLang="ja-JP" dirty="0"/>
          </a:p>
          <a:p>
            <a:r>
              <a:rPr kumimoji="1" lang="ja-JP" altLang="en-US" dirty="0"/>
              <a:t>データセットである</a:t>
            </a:r>
            <a:r>
              <a:rPr kumimoji="1" lang="en-US" altLang="ja-JP" dirty="0"/>
              <a:t>24</a:t>
            </a:r>
            <a:r>
              <a:rPr kumimoji="1" lang="ja-JP" altLang="en-US" dirty="0"/>
              <a:t>個のコード片はコードクローンの関係となり、クローンペアは</a:t>
            </a:r>
            <a:r>
              <a:rPr kumimoji="1" lang="en-US" altLang="ja-JP" dirty="0"/>
              <a:t>276</a:t>
            </a:r>
            <a:r>
              <a:rPr kumimoji="1" lang="ja-JP" altLang="en-US" dirty="0"/>
              <a:t>組になります。</a:t>
            </a:r>
            <a:endParaRPr kumimoji="1" lang="en-US" altLang="ja-JP" dirty="0"/>
          </a:p>
          <a:p>
            <a:r>
              <a:rPr kumimoji="1" lang="ja-JP" altLang="en-US" dirty="0"/>
              <a:t>これらは先ほどの</a:t>
            </a:r>
            <a:r>
              <a:rPr lang="ja-JP" altLang="en-US" b="1" dirty="0"/>
              <a:t>フィールド呼び出しを行う引数の導入</a:t>
            </a:r>
            <a:r>
              <a:rPr kumimoji="1" lang="ja-JP" altLang="en-US" dirty="0"/>
              <a:t>を利用することでリファクタリングが可能なクローンペアであり、</a:t>
            </a:r>
            <a:endParaRPr kumimoji="1" lang="en-US" altLang="ja-JP" dirty="0"/>
          </a:p>
          <a:p>
            <a:r>
              <a:rPr kumimoji="1" lang="ja-JP" altLang="en-US" dirty="0"/>
              <a:t>すべてのクローンペアがリファクタリング可能の判定を受けるのが理想です。</a:t>
            </a:r>
            <a:endParaRPr kumimoji="1" lang="en-US" altLang="ja-JP" dirty="0"/>
          </a:p>
          <a:p>
            <a:endParaRPr kumimoji="1" lang="en-US" altLang="ja-JP" dirty="0"/>
          </a:p>
          <a:p>
            <a:r>
              <a:rPr kumimoji="1" lang="en-US" altLang="ja-JP" dirty="0"/>
              <a:t>-</a:t>
            </a:r>
            <a:r>
              <a:rPr kumimoji="1" lang="ja-JP" altLang="en-US" dirty="0"/>
              <a:t>データセット作成はあまり</a:t>
            </a:r>
            <a:r>
              <a:rPr kumimoji="1" lang="en-US" altLang="ja-JP" dirty="0"/>
              <a:t>OSS</a:t>
            </a:r>
            <a:r>
              <a:rPr kumimoji="1" lang="ja-JP" altLang="en-US" dirty="0"/>
              <a:t>から見つけれなく時間が間に合わなかったので実行</a:t>
            </a:r>
            <a:endParaRPr kumimoji="1" lang="en-US" altLang="ja-JP" dirty="0"/>
          </a:p>
          <a:p>
            <a:r>
              <a:rPr kumimoji="1" lang="en-US" altLang="ja-JP" dirty="0"/>
              <a:t>-</a:t>
            </a:r>
            <a:r>
              <a:rPr kumimoji="1" lang="ja-JP" altLang="en-US" dirty="0"/>
              <a:t>ないことの証明はできなくツールとしては対応できるべきだと考える</a:t>
            </a:r>
            <a:endParaRPr kumimoji="1" lang="en-US" altLang="ja-JP" dirty="0"/>
          </a:p>
          <a:p>
            <a:r>
              <a:rPr kumimoji="1" lang="en-US" altLang="ja-JP" dirty="0"/>
              <a:t>-</a:t>
            </a:r>
            <a:r>
              <a:rPr kumimoji="1" lang="ja-JP" altLang="en-US" dirty="0"/>
              <a:t>研究の意義は存在する</a:t>
            </a:r>
            <a:endParaRPr kumimoji="1" lang="en-US" altLang="ja-JP" dirty="0"/>
          </a:p>
        </p:txBody>
      </p:sp>
      <p:sp>
        <p:nvSpPr>
          <p:cNvPr id="4" name="スライド番号プレースホルダー 3"/>
          <p:cNvSpPr>
            <a:spLocks noGrp="1"/>
          </p:cNvSpPr>
          <p:nvPr>
            <p:ph type="sldNum" sz="quarter" idx="5"/>
          </p:nvPr>
        </p:nvSpPr>
        <p:spPr/>
        <p:txBody>
          <a:bodyPr/>
          <a:lstStyle/>
          <a:p>
            <a:fld id="{B5F4B90F-EB7D-714B-A911-F642D31F63E7}" type="slidenum">
              <a:rPr lang="en-US" altLang="ja-JP" smtClean="0"/>
              <a:pPr/>
              <a:t>11</a:t>
            </a:fld>
            <a:endParaRPr lang="en-US" altLang="ja-JP" dirty="0"/>
          </a:p>
        </p:txBody>
      </p:sp>
    </p:spTree>
    <p:extLst>
      <p:ext uri="{BB962C8B-B14F-4D97-AF65-F5344CB8AC3E}">
        <p14:creationId xmlns:p14="http://schemas.microsoft.com/office/powerpoint/2010/main" val="24750098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06902">
              <a:defRPr/>
            </a:pPr>
            <a:r>
              <a:rPr kumimoji="1" lang="ja-JP" altLang="en-US" dirty="0"/>
              <a:t>実験結果として対象となったクローンペアのうち</a:t>
            </a:r>
            <a:endParaRPr kumimoji="1" lang="en-US" altLang="ja-JP" dirty="0"/>
          </a:p>
          <a:p>
            <a:pPr defTabSz="906902">
              <a:defRPr/>
            </a:pPr>
            <a:r>
              <a:rPr kumimoji="1" lang="ja-JP" altLang="en-US" dirty="0"/>
              <a:t>既存手法においては</a:t>
            </a:r>
            <a:r>
              <a:rPr kumimoji="1" lang="en-US" altLang="ja-JP" dirty="0"/>
              <a:t>60</a:t>
            </a:r>
            <a:r>
              <a:rPr kumimoji="1" lang="ja-JP" altLang="en-US" dirty="0"/>
              <a:t>組，提案手法においては</a:t>
            </a:r>
            <a:r>
              <a:rPr kumimoji="1" lang="en-US" altLang="ja-JP" dirty="0"/>
              <a:t>84</a:t>
            </a:r>
            <a:r>
              <a:rPr kumimoji="1" lang="ja-JP" altLang="en-US" dirty="0"/>
              <a:t>組がリファクタリング可能と判定されました。</a:t>
            </a:r>
            <a:endParaRPr kumimoji="1" lang="en-US" altLang="ja-JP" dirty="0"/>
          </a:p>
          <a:p>
            <a:pPr defTabSz="906902">
              <a:defRPr/>
            </a:pPr>
            <a:endParaRPr kumimoji="1" lang="en-US" altLang="ja-JP" dirty="0"/>
          </a:p>
          <a:p>
            <a:pPr defTabSz="906902">
              <a:defRPr/>
            </a:pPr>
            <a:r>
              <a:rPr kumimoji="1" lang="ja-JP" altLang="en-US" dirty="0"/>
              <a:t>提案手法によって判定が改善されたのは</a:t>
            </a:r>
            <a:r>
              <a:rPr kumimoji="1" lang="en-US" altLang="ja-JP" dirty="0"/>
              <a:t>24</a:t>
            </a:r>
            <a:r>
              <a:rPr kumimoji="1" lang="ja-JP" altLang="en-US" dirty="0"/>
              <a:t>個であり、</a:t>
            </a:r>
            <a:endParaRPr kumimoji="1" lang="en-US" altLang="ja-JP" dirty="0"/>
          </a:p>
          <a:p>
            <a:pPr defTabSz="906902">
              <a:defRPr/>
            </a:pPr>
            <a:r>
              <a:rPr kumimoji="1" lang="ja-JP" altLang="en-US" dirty="0"/>
              <a:t>既存手法において正しく判定されたクローンペアは提案手法でも正しく判定されました。</a:t>
            </a:r>
            <a:endParaRPr kumimoji="1" lang="en-US" altLang="ja-JP" dirty="0"/>
          </a:p>
          <a:p>
            <a:pPr defTabSz="906902">
              <a:defRPr/>
            </a:pPr>
            <a:endParaRPr kumimoji="1" lang="en-US" altLang="ja-JP" dirty="0"/>
          </a:p>
          <a:p>
            <a:pPr defTabSz="906902">
              <a:defRPr/>
            </a:pPr>
            <a:r>
              <a:rPr kumimoji="1" lang="ja-JP" altLang="en-US" dirty="0"/>
              <a:t>すなわち、判定が悪化したクローンペアは存在しない上に、少数ではありますが改善されたクローンペアが存在します。</a:t>
            </a:r>
          </a:p>
        </p:txBody>
      </p:sp>
      <p:sp>
        <p:nvSpPr>
          <p:cNvPr id="4" name="スライド番号プレースホルダー 3"/>
          <p:cNvSpPr>
            <a:spLocks noGrp="1"/>
          </p:cNvSpPr>
          <p:nvPr>
            <p:ph type="sldNum" sz="quarter" idx="5"/>
          </p:nvPr>
        </p:nvSpPr>
        <p:spPr/>
        <p:txBody>
          <a:bodyPr/>
          <a:lstStyle/>
          <a:p>
            <a:fld id="{B5F4B90F-EB7D-714B-A911-F642D31F63E7}" type="slidenum">
              <a:rPr lang="en-US" altLang="ja-JP" smtClean="0"/>
              <a:pPr/>
              <a:t>12</a:t>
            </a:fld>
            <a:endParaRPr lang="en-US" altLang="ja-JP" dirty="0"/>
          </a:p>
        </p:txBody>
      </p:sp>
    </p:spTree>
    <p:extLst>
      <p:ext uri="{BB962C8B-B14F-4D97-AF65-F5344CB8AC3E}">
        <p14:creationId xmlns:p14="http://schemas.microsoft.com/office/powerpoint/2010/main" val="31936081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06902">
              <a:defRPr/>
            </a:pPr>
            <a:r>
              <a:rPr kumimoji="1" lang="ja-JP" altLang="en-US" dirty="0"/>
              <a:t>これは提案手法においてのみ適切に判定されたクローンペアです。</a:t>
            </a:r>
            <a:r>
              <a:rPr kumimoji="1" lang="en-US" altLang="ja-JP" dirty="0"/>
              <a:t>(click)</a:t>
            </a:r>
          </a:p>
          <a:p>
            <a:pPr defTabSz="906902">
              <a:defRPr/>
            </a:pPr>
            <a:endParaRPr kumimoji="1" lang="en-US" altLang="ja-JP" dirty="0"/>
          </a:p>
          <a:p>
            <a:pPr defTabSz="906902">
              <a:defRPr/>
            </a:pPr>
            <a:r>
              <a:rPr kumimoji="1" lang="ja-JP" altLang="en-US" dirty="0"/>
              <a:t>異なる子クラス型変数である</a:t>
            </a:r>
            <a:r>
              <a:rPr kumimoji="1" lang="en-US" altLang="ja-JP" dirty="0" err="1"/>
              <a:t>MethodInvoation</a:t>
            </a:r>
            <a:r>
              <a:rPr kumimoji="1" lang="ja-JP" altLang="en-US" dirty="0"/>
              <a:t>と</a:t>
            </a:r>
            <a:r>
              <a:rPr kumimoji="1" lang="en-US" altLang="ja-JP" dirty="0" err="1"/>
              <a:t>ReturnStatement</a:t>
            </a:r>
            <a:r>
              <a:rPr kumimoji="1" lang="ja-JP" altLang="en-US" dirty="0"/>
              <a:t>が</a:t>
            </a:r>
            <a:r>
              <a:rPr kumimoji="1" lang="en-US" altLang="ja-JP" dirty="0"/>
              <a:t>(click)</a:t>
            </a:r>
          </a:p>
          <a:p>
            <a:pPr defTabSz="906902">
              <a:defRPr/>
            </a:pPr>
            <a:endParaRPr kumimoji="1" lang="en-US" altLang="ja-JP" dirty="0"/>
          </a:p>
          <a:p>
            <a:pPr defTabSz="906902">
              <a:defRPr/>
            </a:pPr>
            <a:r>
              <a:rPr kumimoji="1" lang="ja-JP" altLang="en-US" dirty="0"/>
              <a:t>同名フィールド</a:t>
            </a:r>
            <a:r>
              <a:rPr kumimoji="1" lang="en-US" altLang="ja-JP" dirty="0" err="1"/>
              <a:t>ExpressionProperty</a:t>
            </a:r>
            <a:r>
              <a:rPr kumimoji="1" lang="ja-JP" altLang="en-US" dirty="0"/>
              <a:t>を</a:t>
            </a:r>
            <a:r>
              <a:rPr kumimoji="1" lang="en-US" altLang="ja-JP" dirty="0"/>
              <a:t>(click)</a:t>
            </a:r>
          </a:p>
          <a:p>
            <a:pPr defTabSz="906902">
              <a:defRPr/>
            </a:pPr>
            <a:endParaRPr kumimoji="1" lang="en-US" altLang="ja-JP" dirty="0"/>
          </a:p>
          <a:p>
            <a:pPr defTabSz="906902">
              <a:defRPr/>
            </a:pPr>
            <a:r>
              <a:rPr kumimoji="1" lang="ja-JP" altLang="en-US" dirty="0"/>
              <a:t>呼び出しています。</a:t>
            </a:r>
            <a:endParaRPr kumimoji="1" lang="en-US" altLang="ja-JP" dirty="0"/>
          </a:p>
          <a:p>
            <a:pPr defTabSz="906902">
              <a:defRPr/>
            </a:pPr>
            <a:endParaRPr kumimoji="1" lang="en-US" altLang="ja-JP" dirty="0"/>
          </a:p>
          <a:p>
            <a:pPr defTabSz="906902">
              <a:defRPr/>
            </a:pPr>
            <a:r>
              <a:rPr kumimoji="1" lang="ja-JP" altLang="en-US" dirty="0"/>
              <a:t>コード変換によりフィールド呼び出し部分がただの変数になるため、</a:t>
            </a:r>
            <a:r>
              <a:rPr kumimoji="1" lang="en-US" altLang="ja-JP" dirty="0" err="1"/>
              <a:t>JDeodorant</a:t>
            </a:r>
            <a:r>
              <a:rPr kumimoji="1" lang="ja-JP" altLang="en-US" dirty="0"/>
              <a:t>は親クラスへの集約を試さないようになります。</a:t>
            </a:r>
            <a:endParaRPr kumimoji="1" lang="en-US" altLang="ja-JP" dirty="0"/>
          </a:p>
          <a:p>
            <a:pPr defTabSz="906902">
              <a:defRPr/>
            </a:pPr>
            <a:endParaRPr kumimoji="1" lang="en-US" altLang="ja-JP" dirty="0"/>
          </a:p>
          <a:p>
            <a:pPr defTabSz="906902">
              <a:defRPr/>
            </a:pPr>
            <a:r>
              <a:rPr kumimoji="1" lang="ja-JP" altLang="en-US" dirty="0"/>
              <a:t>そのために親クラスへの集約ができなくとも誤判定が起きなくなります。</a:t>
            </a:r>
            <a:endParaRPr kumimoji="1" lang="en-US" altLang="ja-JP" dirty="0"/>
          </a:p>
          <a:p>
            <a:pPr defTabSz="906902">
              <a:defRPr/>
            </a:pPr>
            <a:endParaRPr kumimoji="1" lang="en-US" altLang="ja-JP" dirty="0"/>
          </a:p>
          <a:p>
            <a:pPr defTabSz="906902">
              <a:defRPr/>
            </a:pPr>
            <a:endParaRPr kumimoji="1" lang="ja-JP" altLang="en-US" dirty="0"/>
          </a:p>
        </p:txBody>
      </p:sp>
      <p:sp>
        <p:nvSpPr>
          <p:cNvPr id="4" name="スライド番号プレースホルダー 3"/>
          <p:cNvSpPr>
            <a:spLocks noGrp="1"/>
          </p:cNvSpPr>
          <p:nvPr>
            <p:ph type="sldNum" sz="quarter" idx="5"/>
          </p:nvPr>
        </p:nvSpPr>
        <p:spPr/>
        <p:txBody>
          <a:bodyPr/>
          <a:lstStyle/>
          <a:p>
            <a:fld id="{B5F4B90F-EB7D-714B-A911-F642D31F63E7}" type="slidenum">
              <a:rPr lang="en-US" altLang="ja-JP" smtClean="0"/>
              <a:pPr/>
              <a:t>13</a:t>
            </a:fld>
            <a:endParaRPr lang="en-US" altLang="ja-JP" dirty="0"/>
          </a:p>
        </p:txBody>
      </p:sp>
    </p:spTree>
    <p:extLst>
      <p:ext uri="{BB962C8B-B14F-4D97-AF65-F5344CB8AC3E}">
        <p14:creationId xmlns:p14="http://schemas.microsoft.com/office/powerpoint/2010/main" val="854687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06902">
              <a:defRPr/>
            </a:pPr>
            <a:r>
              <a:rPr kumimoji="1" lang="ja-JP" altLang="en-US" dirty="0"/>
              <a:t>また異なる型のフィールドを呼び出す際はどちらの手法でもリファクタリング困難と判定されます。</a:t>
            </a:r>
            <a:r>
              <a:rPr kumimoji="1" lang="en-US" altLang="ja-JP" dirty="0"/>
              <a:t>(click)</a:t>
            </a:r>
          </a:p>
          <a:p>
            <a:pPr defTabSz="906902">
              <a:defRPr/>
            </a:pPr>
            <a:endParaRPr kumimoji="1" lang="en-US" altLang="ja-JP" dirty="0"/>
          </a:p>
          <a:p>
            <a:pPr defTabSz="906902">
              <a:defRPr/>
            </a:pPr>
            <a:r>
              <a:rPr kumimoji="1" lang="ja-JP" altLang="en-US" dirty="0"/>
              <a:t>このクローンペアではフィールド呼び出しを行うのは同じ子クラス型</a:t>
            </a:r>
            <a:r>
              <a:rPr kumimoji="1" lang="en-US" altLang="ja-JP" dirty="0" err="1"/>
              <a:t>MethodInvoation</a:t>
            </a:r>
            <a:r>
              <a:rPr kumimoji="1" lang="ja-JP" altLang="en-US" dirty="0"/>
              <a:t>で</a:t>
            </a:r>
            <a:r>
              <a:rPr kumimoji="1" lang="en-US" altLang="ja-JP" dirty="0"/>
              <a:t>(click)</a:t>
            </a:r>
          </a:p>
          <a:p>
            <a:pPr defTabSz="906902">
              <a:defRPr/>
            </a:pPr>
            <a:endParaRPr kumimoji="1" lang="en-US" altLang="ja-JP" dirty="0"/>
          </a:p>
          <a:p>
            <a:pPr defTabSz="906902">
              <a:defRPr/>
            </a:pPr>
            <a:r>
              <a:rPr kumimoji="1" lang="ja-JP" altLang="en-US" dirty="0"/>
              <a:t>異なる型のフィールド</a:t>
            </a:r>
            <a:r>
              <a:rPr kumimoji="1" lang="en-US" altLang="ja-JP" dirty="0" err="1"/>
              <a:t>ExpressionProperty</a:t>
            </a:r>
            <a:r>
              <a:rPr kumimoji="1" lang="ja-JP" altLang="en-US" dirty="0"/>
              <a:t>と</a:t>
            </a:r>
            <a:r>
              <a:rPr kumimoji="1" lang="en-US" altLang="ja-JP" dirty="0" err="1"/>
              <a:t>ArgumentProperty</a:t>
            </a:r>
            <a:r>
              <a:rPr kumimoji="1" lang="ja-JP" altLang="en-US" dirty="0"/>
              <a:t>を呼び出してます</a:t>
            </a:r>
            <a:r>
              <a:rPr kumimoji="1" lang="en-US" altLang="ja-JP" dirty="0"/>
              <a:t>(click)</a:t>
            </a:r>
          </a:p>
          <a:p>
            <a:pPr defTabSz="906902">
              <a:defRPr/>
            </a:pPr>
            <a:endParaRPr kumimoji="1" lang="en-US" altLang="ja-JP" dirty="0"/>
          </a:p>
          <a:p>
            <a:pPr defTabSz="906902">
              <a:defRPr/>
            </a:pPr>
            <a:r>
              <a:rPr kumimoji="1" lang="ja-JP" altLang="en-US" dirty="0"/>
              <a:t>この場合だと、型の違いが集約できないためにリファクタリング困難と判定されますが、</a:t>
            </a:r>
            <a:endParaRPr kumimoji="1" lang="en-US" altLang="ja-JP" dirty="0"/>
          </a:p>
          <a:p>
            <a:pPr defTabSz="906902">
              <a:defRPr/>
            </a:pPr>
            <a:endParaRPr kumimoji="1" lang="en-US" altLang="ja-JP" dirty="0"/>
          </a:p>
          <a:p>
            <a:pPr defTabSz="906902">
              <a:defRPr/>
            </a:pPr>
            <a:r>
              <a:rPr kumimoji="1" lang="ja-JP" altLang="en-US" dirty="0"/>
              <a:t>コード変換により変数に置き換えられても、型の違いが変わらず残るため、コード変換の前後でリファクタリング可能性は変わりません。</a:t>
            </a:r>
            <a:endParaRPr kumimoji="1" lang="en-US" altLang="ja-JP" dirty="0"/>
          </a:p>
          <a:p>
            <a:pPr defTabSz="906902">
              <a:defRPr/>
            </a:pPr>
            <a:endParaRPr kumimoji="1" lang="en-US" altLang="ja-JP" dirty="0"/>
          </a:p>
          <a:p>
            <a:pPr defTabSz="906902">
              <a:defRPr/>
            </a:pPr>
            <a:r>
              <a:rPr kumimoji="1" lang="ja-JP" altLang="en-US" dirty="0"/>
              <a:t>このようなコードクローンはツールによるリファクタリングは難しく、コード変換による解決は今のところ考案できてはいません。</a:t>
            </a:r>
            <a:endParaRPr kumimoji="1" lang="en-US" altLang="ja-JP" dirty="0"/>
          </a:p>
          <a:p>
            <a:pPr defTabSz="906902">
              <a:defRPr/>
            </a:pPr>
            <a:r>
              <a:rPr kumimoji="1" lang="ja-JP" altLang="en-US" dirty="0"/>
              <a:t>ただし、リファクタリング自体は可能であり先ほどの</a:t>
            </a:r>
            <a:r>
              <a:rPr lang="ja-JP" altLang="en-US" b="1" dirty="0"/>
              <a:t>フィールド呼び出しを行う引数の導入</a:t>
            </a:r>
            <a:r>
              <a:rPr lang="ja-JP" altLang="en-US" b="0" dirty="0"/>
              <a:t>をベースに</a:t>
            </a:r>
            <a:endParaRPr lang="en-US" altLang="ja-JP" b="0" dirty="0"/>
          </a:p>
          <a:p>
            <a:pPr defTabSz="906902">
              <a:defRPr/>
            </a:pPr>
            <a:r>
              <a:rPr kumimoji="1" lang="ja-JP" altLang="en-US" dirty="0"/>
              <a:t>条件式や引数の型などにより動作を変えるメソッドを利用してリファクタリングが行えます。</a:t>
            </a:r>
            <a:endParaRPr kumimoji="1" lang="en-US" altLang="ja-JP" dirty="0"/>
          </a:p>
          <a:p>
            <a:pPr defTabSz="906902">
              <a:defRPr/>
            </a:pPr>
            <a:endParaRPr kumimoji="1" lang="en-US" altLang="ja-JP" dirty="0"/>
          </a:p>
        </p:txBody>
      </p:sp>
      <p:sp>
        <p:nvSpPr>
          <p:cNvPr id="4" name="スライド番号プレースホルダー 3"/>
          <p:cNvSpPr>
            <a:spLocks noGrp="1"/>
          </p:cNvSpPr>
          <p:nvPr>
            <p:ph type="sldNum" sz="quarter" idx="5"/>
          </p:nvPr>
        </p:nvSpPr>
        <p:spPr/>
        <p:txBody>
          <a:bodyPr/>
          <a:lstStyle/>
          <a:p>
            <a:fld id="{B5F4B90F-EB7D-714B-A911-F642D31F63E7}" type="slidenum">
              <a:rPr lang="en-US" altLang="ja-JP" smtClean="0"/>
              <a:pPr/>
              <a:t>14</a:t>
            </a:fld>
            <a:endParaRPr lang="en-US" altLang="ja-JP" dirty="0"/>
          </a:p>
        </p:txBody>
      </p:sp>
    </p:spTree>
    <p:extLst>
      <p:ext uri="{BB962C8B-B14F-4D97-AF65-F5344CB8AC3E}">
        <p14:creationId xmlns:p14="http://schemas.microsoft.com/office/powerpoint/2010/main" val="14852205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まとめと今後の課題についてです</a:t>
            </a:r>
            <a:endParaRPr kumimoji="1" lang="en-US" altLang="ja-JP" dirty="0"/>
          </a:p>
          <a:p>
            <a:r>
              <a:rPr kumimoji="1" lang="en-US" altLang="ja-JP" dirty="0"/>
              <a:t>(</a:t>
            </a:r>
            <a:r>
              <a:rPr kumimoji="1" lang="ja-JP" altLang="en-US" dirty="0"/>
              <a:t>まとめと課題はこのようになってます。以上で発表を終わります</a:t>
            </a:r>
            <a:r>
              <a:rPr kumimoji="1" lang="en-US" altLang="ja-JP" dirty="0"/>
              <a:t>)</a:t>
            </a:r>
          </a:p>
          <a:p>
            <a:endParaRPr kumimoji="1" lang="en-US" altLang="ja-JP" dirty="0"/>
          </a:p>
          <a:p>
            <a:endParaRPr kumimoji="1" lang="en-US" altLang="ja-JP" dirty="0"/>
          </a:p>
          <a:p>
            <a:r>
              <a:rPr kumimoji="1" lang="ja-JP" altLang="en-US" dirty="0"/>
              <a:t>まずコード変換を既存手法に加えた手法を新たな手法として提案しました。</a:t>
            </a:r>
            <a:endParaRPr kumimoji="1" lang="en-US" altLang="ja-JP" dirty="0"/>
          </a:p>
          <a:p>
            <a:r>
              <a:rPr kumimoji="1" lang="ja-JP" altLang="en-US" dirty="0"/>
              <a:t>評価実験結果からは一部のクローンペアに対し適切な判定を行うことが分かり、結果の考察などを行いました。</a:t>
            </a:r>
            <a:endParaRPr kumimoji="1" lang="en-US" altLang="ja-JP" dirty="0"/>
          </a:p>
          <a:p>
            <a:endParaRPr kumimoji="1" lang="en-US" altLang="ja-JP" dirty="0"/>
          </a:p>
          <a:p>
            <a:r>
              <a:rPr kumimoji="1" lang="ja-JP" altLang="en-US" dirty="0"/>
              <a:t>課題としましては次のようなものがあります。</a:t>
            </a:r>
            <a:endParaRPr kumimoji="1" lang="en-US" altLang="ja-JP" dirty="0"/>
          </a:p>
          <a:p>
            <a:r>
              <a:rPr kumimoji="1" lang="ja-JP" altLang="en-US" dirty="0"/>
              <a:t>フィールドが変わらないことを前提としましたが、それを特定すること</a:t>
            </a:r>
            <a:endParaRPr kumimoji="1" lang="en-US" altLang="ja-JP" dirty="0"/>
          </a:p>
          <a:p>
            <a:endParaRPr kumimoji="1" lang="en-US" altLang="ja-JP" dirty="0"/>
          </a:p>
          <a:p>
            <a:r>
              <a:rPr kumimoji="1" lang="ja-JP" altLang="en-US" dirty="0"/>
              <a:t>型による困難判定のクローンペアも人間にとってはリファクタリングできるものもあるので</a:t>
            </a:r>
            <a:endParaRPr kumimoji="1" lang="en-US" altLang="ja-JP" dirty="0"/>
          </a:p>
          <a:p>
            <a:r>
              <a:rPr kumimoji="1" lang="ja-JP" altLang="en-US" dirty="0"/>
              <a:t>それを正しく判定させるコード変換を考案すること</a:t>
            </a:r>
            <a:endParaRPr kumimoji="1" lang="en-US" altLang="ja-JP" dirty="0"/>
          </a:p>
          <a:p>
            <a:endParaRPr kumimoji="1" lang="en-US" altLang="ja-JP" dirty="0"/>
          </a:p>
          <a:p>
            <a:r>
              <a:rPr kumimoji="1" lang="ja-JP" altLang="en-US" dirty="0"/>
              <a:t>これら</a:t>
            </a:r>
            <a:r>
              <a:rPr kumimoji="1" lang="en-US" altLang="ja-JP" dirty="0"/>
              <a:t>2</a:t>
            </a:r>
            <a:r>
              <a:rPr kumimoji="1" lang="ja-JP" altLang="en-US" dirty="0"/>
              <a:t>点が課題になると考えられます。</a:t>
            </a:r>
            <a:endParaRPr kumimoji="1" lang="en-US" altLang="ja-JP" dirty="0"/>
          </a:p>
          <a:p>
            <a:endParaRPr kumimoji="1" lang="en-US" altLang="ja-JP" dirty="0"/>
          </a:p>
          <a:p>
            <a:r>
              <a:rPr kumimoji="1" lang="ja-JP" altLang="en-US" dirty="0"/>
              <a:t>以上で発表を終わります。</a:t>
            </a:r>
            <a:endParaRPr kumimoji="1" lang="en-US" altLang="ja-JP" dirty="0"/>
          </a:p>
        </p:txBody>
      </p:sp>
      <p:sp>
        <p:nvSpPr>
          <p:cNvPr id="4" name="スライド番号プレースホルダー 3"/>
          <p:cNvSpPr>
            <a:spLocks noGrp="1"/>
          </p:cNvSpPr>
          <p:nvPr>
            <p:ph type="sldNum" sz="quarter" idx="5"/>
          </p:nvPr>
        </p:nvSpPr>
        <p:spPr/>
        <p:txBody>
          <a:bodyPr/>
          <a:lstStyle/>
          <a:p>
            <a:fld id="{B5F4B90F-EB7D-714B-A911-F642D31F63E7}" type="slidenum">
              <a:rPr lang="en-US" altLang="ja-JP" smtClean="0"/>
              <a:pPr/>
              <a:t>15</a:t>
            </a:fld>
            <a:endParaRPr lang="en-US" altLang="ja-JP" dirty="0"/>
          </a:p>
        </p:txBody>
      </p:sp>
    </p:spTree>
    <p:extLst>
      <p:ext uri="{BB962C8B-B14F-4D97-AF65-F5344CB8AC3E}">
        <p14:creationId xmlns:p14="http://schemas.microsoft.com/office/powerpoint/2010/main" val="3450005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コードクローンとは互いに一致もしくは類似部分を含むコード片のことをいい、コードクローンの関係にあるコード片の組をクローンペアと言います。</a:t>
            </a:r>
            <a:endParaRPr kumimoji="1" lang="en-US" altLang="ja-JP" dirty="0"/>
          </a:p>
          <a:p>
            <a:endParaRPr kumimoji="1" lang="en-US" altLang="ja-JP" dirty="0"/>
          </a:p>
          <a:p>
            <a:r>
              <a:rPr kumimoji="1" lang="ja-JP" altLang="en-US" dirty="0"/>
              <a:t>コードクローンはソフトウェア保守を困難にする要因の</a:t>
            </a:r>
            <a:r>
              <a:rPr kumimoji="1" lang="en-US" altLang="ja-JP" dirty="0"/>
              <a:t>1</a:t>
            </a:r>
            <a:r>
              <a:rPr kumimoji="1" lang="ja-JP" altLang="en-US" dirty="0"/>
              <a:t>つだといわれ、その多くは取り除かれることが望まれています。</a:t>
            </a:r>
            <a:endParaRPr kumimoji="1" lang="en-US" altLang="ja-JP" dirty="0"/>
          </a:p>
          <a:p>
            <a:endParaRPr kumimoji="1" lang="en-US" altLang="ja-JP" dirty="0"/>
          </a:p>
          <a:p>
            <a:endParaRPr kumimoji="1" lang="en-US" altLang="ja-JP" dirty="0"/>
          </a:p>
          <a:p>
            <a:r>
              <a:rPr kumimoji="1" lang="ja-JP" altLang="en-US" dirty="0"/>
              <a:t>クローンセット</a:t>
            </a:r>
            <a:endParaRPr kumimoji="1" lang="en-US" altLang="ja-JP" dirty="0"/>
          </a:p>
          <a:p>
            <a:r>
              <a:rPr kumimoji="1" lang="ja-JP" altLang="en-US" dirty="0"/>
              <a:t>親クラス</a:t>
            </a:r>
            <a:endParaRPr kumimoji="1" lang="en-US" altLang="ja-JP" dirty="0"/>
          </a:p>
          <a:p>
            <a:endParaRPr kumimoji="1" lang="en-US" altLang="ja-JP" dirty="0"/>
          </a:p>
        </p:txBody>
      </p:sp>
      <p:sp>
        <p:nvSpPr>
          <p:cNvPr id="4" name="スライド番号プレースホルダー 3"/>
          <p:cNvSpPr>
            <a:spLocks noGrp="1"/>
          </p:cNvSpPr>
          <p:nvPr>
            <p:ph type="sldNum" sz="quarter" idx="10"/>
          </p:nvPr>
        </p:nvSpPr>
        <p:spPr/>
        <p:txBody>
          <a:bodyPr/>
          <a:lstStyle/>
          <a:p>
            <a:fld id="{B5F4B90F-EB7D-714B-A911-F642D31F63E7}" type="slidenum">
              <a:rPr lang="en-US" altLang="ja-JP" smtClean="0"/>
              <a:pPr/>
              <a:t>2</a:t>
            </a:fld>
            <a:endParaRPr lang="en-US" altLang="ja-JP" dirty="0"/>
          </a:p>
        </p:txBody>
      </p:sp>
    </p:spTree>
    <p:extLst>
      <p:ext uri="{BB962C8B-B14F-4D97-AF65-F5344CB8AC3E}">
        <p14:creationId xmlns:p14="http://schemas.microsoft.com/office/powerpoint/2010/main" val="27536065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コードクローンを取り除くような、内部構造の改善作業をリファクタリングといいます。</a:t>
            </a:r>
            <a:endParaRPr kumimoji="1" lang="en-US" altLang="ja-JP" dirty="0"/>
          </a:p>
          <a:p>
            <a:endParaRPr kumimoji="1" lang="en-US" altLang="ja-JP" dirty="0"/>
          </a:p>
          <a:p>
            <a:r>
              <a:rPr kumimoji="1" lang="ja-JP" altLang="en-US" dirty="0"/>
              <a:t>コードクローンに対するリファクタリングでは共通箇所の集約を行い、</a:t>
            </a:r>
            <a:endParaRPr kumimoji="1" lang="en-US" altLang="ja-JP" dirty="0"/>
          </a:p>
          <a:p>
            <a:endParaRPr kumimoji="1" lang="en-US" altLang="ja-JP" dirty="0"/>
          </a:p>
          <a:p>
            <a:r>
              <a:rPr kumimoji="1" lang="ja-JP" altLang="en-US" dirty="0"/>
              <a:t>図のようにコードクローンと同等の機能を持つメソッドを作成し、コードクローン自身はメソッドの呼び出しに置き換える作業を行います。</a:t>
            </a:r>
            <a:endParaRPr kumimoji="1" lang="en-US" altLang="ja-JP" dirty="0"/>
          </a:p>
        </p:txBody>
      </p:sp>
      <p:sp>
        <p:nvSpPr>
          <p:cNvPr id="4" name="スライド番号プレースホルダー 3"/>
          <p:cNvSpPr>
            <a:spLocks noGrp="1"/>
          </p:cNvSpPr>
          <p:nvPr>
            <p:ph type="sldNum" sz="quarter" idx="10"/>
          </p:nvPr>
        </p:nvSpPr>
        <p:spPr/>
        <p:txBody>
          <a:bodyPr/>
          <a:lstStyle/>
          <a:p>
            <a:fld id="{B5F4B90F-EB7D-714B-A911-F642D31F63E7}" type="slidenum">
              <a:rPr lang="en-US" altLang="ja-JP" smtClean="0"/>
              <a:pPr/>
              <a:t>3</a:t>
            </a:fld>
            <a:endParaRPr lang="en-US" altLang="ja-JP" dirty="0"/>
          </a:p>
        </p:txBody>
      </p:sp>
    </p:spTree>
    <p:extLst>
      <p:ext uri="{BB962C8B-B14F-4D97-AF65-F5344CB8AC3E}">
        <p14:creationId xmlns:p14="http://schemas.microsoft.com/office/powerpoint/2010/main" val="15762706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56872">
              <a:defRPr/>
            </a:pPr>
            <a:r>
              <a:rPr kumimoji="1" lang="ja-JP" altLang="en-US" dirty="0"/>
              <a:t>リファクタリング可能性はリファクタリングの実行しやすさのことを表し、既存の判定手法に</a:t>
            </a:r>
            <a:r>
              <a:rPr kumimoji="1" lang="en-US" altLang="ja-JP" dirty="0"/>
              <a:t>JDeodorant</a:t>
            </a:r>
            <a:r>
              <a:rPr kumimoji="1" lang="ja-JP" altLang="en-US" dirty="0"/>
              <a:t>を用いる手法があります。</a:t>
            </a:r>
            <a:endParaRPr kumimoji="1" lang="en-US" altLang="ja-JP" dirty="0"/>
          </a:p>
          <a:p>
            <a:pPr defTabSz="956872">
              <a:defRPr/>
            </a:pPr>
            <a:endParaRPr kumimoji="1" lang="en-US" altLang="ja-JP" dirty="0"/>
          </a:p>
          <a:p>
            <a:pPr defTabSz="956872">
              <a:defRPr/>
            </a:pPr>
            <a:r>
              <a:rPr kumimoji="1" lang="en-US" altLang="ja-JP" dirty="0"/>
              <a:t>JDeodorant</a:t>
            </a:r>
            <a:r>
              <a:rPr kumimoji="1" lang="ja-JP" altLang="en-US" dirty="0"/>
              <a:t>は</a:t>
            </a:r>
            <a:r>
              <a:rPr kumimoji="1" lang="en-US" altLang="ja-JP" dirty="0"/>
              <a:t>Tsantalis(</a:t>
            </a:r>
            <a:r>
              <a:rPr kumimoji="1" lang="ja-JP" altLang="en-US" dirty="0"/>
              <a:t>ツァンタリ</a:t>
            </a:r>
            <a:r>
              <a:rPr kumimoji="1" lang="en-US" altLang="ja-JP" dirty="0"/>
              <a:t>)</a:t>
            </a:r>
            <a:r>
              <a:rPr kumimoji="1" lang="ja-JP" altLang="en-US" dirty="0"/>
              <a:t>達によって開発されたリファクタリングの支援のツールで、</a:t>
            </a:r>
            <a:endParaRPr kumimoji="1" lang="en-US" altLang="ja-JP" dirty="0"/>
          </a:p>
          <a:p>
            <a:endParaRPr kumimoji="1" lang="en-US" altLang="ja-JP" dirty="0"/>
          </a:p>
          <a:p>
            <a:r>
              <a:rPr kumimoji="1" lang="ja-JP" altLang="en-US" dirty="0"/>
              <a:t>クローン検出ツールの出力と</a:t>
            </a:r>
            <a:r>
              <a:rPr kumimoji="1" lang="en-US" altLang="ja-JP" dirty="0"/>
              <a:t>Java</a:t>
            </a:r>
            <a:r>
              <a:rPr kumimoji="1" lang="ja-JP" altLang="en-US" dirty="0"/>
              <a:t>プロジェクト内のソースコードを入力とし、</a:t>
            </a:r>
            <a:endParaRPr kumimoji="1" lang="en-US" altLang="ja-JP" dirty="0"/>
          </a:p>
          <a:p>
            <a:endParaRPr kumimoji="1" lang="en-US" altLang="ja-JP" dirty="0"/>
          </a:p>
          <a:p>
            <a:r>
              <a:rPr kumimoji="1" lang="ja-JP" altLang="en-US" dirty="0"/>
              <a:t>クローンペアに対してリファクタリング可能性判定やリファクタリングの提案を行います。</a:t>
            </a:r>
            <a:endParaRPr kumimoji="1" lang="en-US" altLang="ja-JP" dirty="0"/>
          </a:p>
          <a:p>
            <a:endParaRPr kumimoji="1" lang="en-US" altLang="ja-JP" dirty="0"/>
          </a:p>
          <a:p>
            <a:r>
              <a:rPr kumimoji="1" lang="ja-JP" altLang="en-US" dirty="0"/>
              <a:t>リファクタリング可能性はリファクタリング可能もしくはリファクタリング困難のどちらかとして判定します。</a:t>
            </a:r>
            <a:endParaRPr kumimoji="1" lang="en-US" altLang="ja-JP" dirty="0"/>
          </a:p>
          <a:p>
            <a:endParaRPr kumimoji="1" lang="en-US" altLang="ja-JP" dirty="0"/>
          </a:p>
          <a:p>
            <a:endParaRPr kumimoji="1" lang="en-US" altLang="ja-JP" dirty="0"/>
          </a:p>
          <a:p>
            <a:r>
              <a:rPr kumimoji="1" lang="en-US" altLang="ja-JP" dirty="0"/>
              <a:t>-</a:t>
            </a:r>
            <a:r>
              <a:rPr kumimoji="1" lang="en-US" altLang="ja-JP" dirty="0" err="1"/>
              <a:t>CCFinderX,Dekard,ConQAT,CloneDR,Nicad</a:t>
            </a:r>
            <a:endParaRPr kumimoji="1" lang="en-US" altLang="ja-JP" dirty="0"/>
          </a:p>
        </p:txBody>
      </p:sp>
      <p:sp>
        <p:nvSpPr>
          <p:cNvPr id="4" name="スライド番号プレースホルダー 3"/>
          <p:cNvSpPr>
            <a:spLocks noGrp="1"/>
          </p:cNvSpPr>
          <p:nvPr>
            <p:ph type="sldNum" sz="quarter" idx="5"/>
          </p:nvPr>
        </p:nvSpPr>
        <p:spPr/>
        <p:txBody>
          <a:bodyPr/>
          <a:lstStyle/>
          <a:p>
            <a:fld id="{B5F4B90F-EB7D-714B-A911-F642D31F63E7}" type="slidenum">
              <a:rPr lang="en-US" altLang="ja-JP" smtClean="0"/>
              <a:pPr/>
              <a:t>4</a:t>
            </a:fld>
            <a:endParaRPr lang="en-US" altLang="ja-JP" dirty="0"/>
          </a:p>
        </p:txBody>
      </p:sp>
    </p:spTree>
    <p:extLst>
      <p:ext uri="{BB962C8B-B14F-4D97-AF65-F5344CB8AC3E}">
        <p14:creationId xmlns:p14="http://schemas.microsoft.com/office/powerpoint/2010/main" val="16492488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既存手法では一部のクローンペアに対してリファクタリング可能性を誤って困難と判定してしまうという問題があります。</a:t>
            </a:r>
            <a:endParaRPr kumimoji="1" lang="en-US" altLang="ja-JP" dirty="0"/>
          </a:p>
          <a:p>
            <a:pPr defTabSz="956872">
              <a:defRPr/>
            </a:pPr>
            <a:endParaRPr kumimoji="1" lang="en-US" altLang="ja-JP" dirty="0"/>
          </a:p>
          <a:p>
            <a:pPr defTabSz="956872">
              <a:defRPr/>
            </a:pPr>
            <a:endParaRPr kumimoji="1" lang="en-US" altLang="ja-JP" dirty="0"/>
          </a:p>
          <a:p>
            <a:pPr defTabSz="956872">
              <a:defRPr/>
            </a:pPr>
            <a:r>
              <a:rPr kumimoji="1" lang="ja-JP" altLang="en-US" dirty="0"/>
              <a:t>スライド内のクローンペアは黄色の箇所が相違点となってます。</a:t>
            </a:r>
            <a:endParaRPr kumimoji="1" lang="en-US" altLang="ja-JP" dirty="0"/>
          </a:p>
          <a:p>
            <a:pPr defTabSz="956872">
              <a:defRPr/>
            </a:pPr>
            <a:endParaRPr kumimoji="1" lang="en-US" altLang="ja-JP" dirty="0"/>
          </a:p>
          <a:p>
            <a:pPr marL="0" marR="0" lvl="0" indent="0" algn="l" defTabSz="956872" rtl="0" eaLnBrk="1" fontAlgn="base" latinLnBrk="0" hangingPunct="1">
              <a:lnSpc>
                <a:spcPct val="100000"/>
              </a:lnSpc>
              <a:spcBef>
                <a:spcPct val="30000"/>
              </a:spcBef>
              <a:spcAft>
                <a:spcPct val="0"/>
              </a:spcAft>
              <a:buClrTx/>
              <a:buSzTx/>
              <a:buFontTx/>
              <a:buNone/>
              <a:tabLst/>
              <a:defRPr/>
            </a:pPr>
            <a:r>
              <a:rPr kumimoji="1" lang="ja-JP" altLang="en-US" dirty="0"/>
              <a:t>異なる子クラス型である変数</a:t>
            </a:r>
            <a:r>
              <a:rPr kumimoji="1" lang="en-US" altLang="ja-JP" dirty="0" err="1"/>
              <a:t>MethoInvocation</a:t>
            </a:r>
            <a:r>
              <a:rPr kumimoji="1" lang="ja-JP" altLang="en-US" dirty="0"/>
              <a:t>と</a:t>
            </a:r>
            <a:r>
              <a:rPr kumimoji="1" lang="en-US" altLang="ja-JP" dirty="0" err="1"/>
              <a:t>ReturnStatement</a:t>
            </a:r>
            <a:r>
              <a:rPr kumimoji="1" lang="ja-JP" altLang="en-US" dirty="0"/>
              <a:t>が</a:t>
            </a:r>
            <a:r>
              <a:rPr kumimoji="1" lang="en-US" altLang="ja-JP" dirty="0"/>
              <a:t>(click)</a:t>
            </a:r>
          </a:p>
          <a:p>
            <a:pPr defTabSz="956872">
              <a:defRPr/>
            </a:pPr>
            <a:r>
              <a:rPr kumimoji="1" lang="ja-JP" altLang="en-US" dirty="0"/>
              <a:t>同名のフィールド</a:t>
            </a:r>
            <a:r>
              <a:rPr kumimoji="1" lang="en-US" altLang="ja-JP" dirty="0" err="1"/>
              <a:t>ExpressionProperty</a:t>
            </a:r>
            <a:r>
              <a:rPr kumimoji="1" lang="en-US" altLang="ja-JP" dirty="0"/>
              <a:t> </a:t>
            </a:r>
            <a:r>
              <a:rPr kumimoji="1" lang="ja-JP" altLang="en-US" dirty="0"/>
              <a:t>を呼び出しています。</a:t>
            </a:r>
            <a:endParaRPr kumimoji="1" lang="en-US" altLang="ja-JP" dirty="0"/>
          </a:p>
          <a:p>
            <a:pPr defTabSz="956872">
              <a:defRPr/>
            </a:pPr>
            <a:endParaRPr kumimoji="1" lang="en-US" altLang="ja-JP" dirty="0"/>
          </a:p>
          <a:p>
            <a:pPr marL="0" marR="0" lvl="0" indent="0" algn="l" defTabSz="956872" rtl="0" eaLnBrk="1" fontAlgn="base" latinLnBrk="0" hangingPunct="1">
              <a:lnSpc>
                <a:spcPct val="100000"/>
              </a:lnSpc>
              <a:spcBef>
                <a:spcPct val="30000"/>
              </a:spcBef>
              <a:spcAft>
                <a:spcPct val="0"/>
              </a:spcAft>
              <a:buClrTx/>
              <a:buSzTx/>
              <a:buFontTx/>
              <a:buNone/>
              <a:tabLst/>
              <a:defRPr/>
            </a:pPr>
            <a:r>
              <a:rPr kumimoji="1" lang="ja-JP" altLang="en-US" dirty="0"/>
              <a:t>これらは共通の親クラスを持っていますが親クラスは同名のフィールドを持たないため親クラスへの集約は行えません。</a:t>
            </a:r>
            <a:r>
              <a:rPr kumimoji="1" lang="en-US" altLang="ja-JP" dirty="0"/>
              <a:t>(click)</a:t>
            </a:r>
          </a:p>
          <a:p>
            <a:pPr marL="0" marR="0" lvl="0" indent="0" algn="l" defTabSz="956872" rtl="0" eaLnBrk="1" fontAlgn="base" latinLnBrk="0" hangingPunct="1">
              <a:lnSpc>
                <a:spcPct val="100000"/>
              </a:lnSpc>
              <a:spcBef>
                <a:spcPct val="30000"/>
              </a:spcBef>
              <a:spcAft>
                <a:spcPct val="0"/>
              </a:spcAft>
              <a:buClrTx/>
              <a:buSzTx/>
              <a:buFontTx/>
              <a:buNone/>
              <a:tabLst/>
              <a:defRPr/>
            </a:pPr>
            <a:r>
              <a:rPr kumimoji="1" lang="ja-JP" altLang="en-US" dirty="0"/>
              <a:t>そのため既存手法ではこのクローンペアはリファクタリング困難と判定します。</a:t>
            </a:r>
            <a:endParaRPr kumimoji="1" lang="en-US" altLang="ja-JP" dirty="0"/>
          </a:p>
          <a:p>
            <a:pPr defTabSz="956872">
              <a:defRPr/>
            </a:pPr>
            <a:endParaRPr kumimoji="1" lang="en-US" altLang="ja-JP" dirty="0"/>
          </a:p>
          <a:p>
            <a:pPr defTabSz="956872">
              <a:defRPr/>
            </a:pPr>
            <a:r>
              <a:rPr kumimoji="1" lang="ja-JP" altLang="en-US" dirty="0"/>
              <a:t>一方でフィールド</a:t>
            </a:r>
            <a:r>
              <a:rPr kumimoji="1" lang="en-US" altLang="ja-JP" dirty="0" err="1"/>
              <a:t>ExpressionProperty</a:t>
            </a:r>
            <a:r>
              <a:rPr kumimoji="1" lang="en-US" altLang="ja-JP" dirty="0"/>
              <a:t> </a:t>
            </a:r>
            <a:r>
              <a:rPr kumimoji="1" lang="ja-JP" altLang="en-US" dirty="0"/>
              <a:t>はコードクローン内で値が変化しないため、実際にはリファクタリングが可能であることが分かっています。</a:t>
            </a:r>
            <a:r>
              <a:rPr kumimoji="1" lang="en-US" altLang="ja-JP" dirty="0"/>
              <a:t>(click)</a:t>
            </a:r>
          </a:p>
          <a:p>
            <a:pPr defTabSz="956872">
              <a:defRPr/>
            </a:pPr>
            <a:endParaRPr kumimoji="1" lang="en-US" altLang="ja-JP" dirty="0"/>
          </a:p>
          <a:p>
            <a:pPr defTabSz="956872">
              <a:defRPr/>
            </a:pPr>
            <a:r>
              <a:rPr kumimoji="1" lang="ja-JP" altLang="en-US" dirty="0"/>
              <a:t>既存手法におけるこのようなクローンペアへの判定の誤りを正すことが本研究の目的になります。</a:t>
            </a:r>
            <a:endParaRPr kumimoji="1" lang="en-US" altLang="ja-JP" dirty="0"/>
          </a:p>
          <a:p>
            <a:endParaRPr kumimoji="1" lang="en-US" altLang="ja-JP" dirty="0"/>
          </a:p>
        </p:txBody>
      </p:sp>
      <p:sp>
        <p:nvSpPr>
          <p:cNvPr id="4" name="スライド番号プレースホルダー 3"/>
          <p:cNvSpPr>
            <a:spLocks noGrp="1"/>
          </p:cNvSpPr>
          <p:nvPr>
            <p:ph type="sldNum" sz="quarter" idx="10"/>
          </p:nvPr>
        </p:nvSpPr>
        <p:spPr/>
        <p:txBody>
          <a:bodyPr/>
          <a:lstStyle/>
          <a:p>
            <a:fld id="{B5F4B90F-EB7D-714B-A911-F642D31F63E7}" type="slidenum">
              <a:rPr lang="en-US" altLang="ja-JP" smtClean="0"/>
              <a:pPr/>
              <a:t>5</a:t>
            </a:fld>
            <a:endParaRPr lang="en-US" altLang="ja-JP" dirty="0"/>
          </a:p>
        </p:txBody>
      </p:sp>
    </p:spTree>
    <p:extLst>
      <p:ext uri="{BB962C8B-B14F-4D97-AF65-F5344CB8AC3E}">
        <p14:creationId xmlns:p14="http://schemas.microsoft.com/office/powerpoint/2010/main" val="14823303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誤判定がおきる原因について考えていきます。</a:t>
            </a:r>
            <a:r>
              <a:rPr kumimoji="1" lang="en-US" altLang="ja-JP" dirty="0"/>
              <a:t>(</a:t>
            </a:r>
            <a:r>
              <a:rPr kumimoji="1" lang="ja-JP" altLang="en-US" dirty="0"/>
              <a:t>簡単のためクラス名などを簡略化して説明します</a:t>
            </a:r>
            <a:r>
              <a:rPr kumimoji="1" lang="en-US" altLang="ja-JP" dirty="0"/>
              <a:t>)</a:t>
            </a:r>
          </a:p>
          <a:p>
            <a:endParaRPr kumimoji="1" lang="en-US" altLang="ja-JP" dirty="0"/>
          </a:p>
          <a:p>
            <a:r>
              <a:rPr kumimoji="1" lang="ja-JP" altLang="en-US" dirty="0"/>
              <a:t>クラス</a:t>
            </a:r>
            <a:r>
              <a:rPr kumimoji="1" lang="en-US" altLang="ja-JP" dirty="0"/>
              <a:t>A</a:t>
            </a:r>
            <a:r>
              <a:rPr kumimoji="1" lang="ja-JP" altLang="en-US" dirty="0" err="1"/>
              <a:t>、</a:t>
            </a:r>
            <a:r>
              <a:rPr kumimoji="1" lang="en-US" altLang="ja-JP" dirty="0"/>
              <a:t>B</a:t>
            </a:r>
            <a:r>
              <a:rPr kumimoji="1" lang="ja-JP" altLang="en-US" dirty="0"/>
              <a:t>はクラス</a:t>
            </a:r>
            <a:r>
              <a:rPr kumimoji="1" lang="en-US" altLang="ja-JP" dirty="0"/>
              <a:t>Parent</a:t>
            </a:r>
            <a:r>
              <a:rPr kumimoji="1" lang="ja-JP" altLang="en-US" dirty="0"/>
              <a:t>と親子関係にあり、クローンペア内でそれぞれ</a:t>
            </a:r>
            <a:r>
              <a:rPr kumimoji="1" lang="en-US" altLang="ja-JP" dirty="0"/>
              <a:t>A,B</a:t>
            </a:r>
            <a:r>
              <a:rPr kumimoji="1" lang="ja-JP" altLang="en-US" dirty="0"/>
              <a:t>がフィールド</a:t>
            </a:r>
            <a:r>
              <a:rPr kumimoji="1" lang="en-US" altLang="ja-JP" dirty="0"/>
              <a:t>f</a:t>
            </a:r>
            <a:r>
              <a:rPr kumimoji="1" lang="ja-JP" altLang="en-US" dirty="0"/>
              <a:t>を呼び出します。</a:t>
            </a:r>
            <a:endParaRPr kumimoji="1" lang="en-US" altLang="ja-JP" dirty="0"/>
          </a:p>
          <a:p>
            <a:endParaRPr kumimoji="1" lang="en-US" altLang="ja-JP" dirty="0"/>
          </a:p>
          <a:p>
            <a:r>
              <a:rPr kumimoji="1" lang="ja-JP" altLang="en-US" dirty="0"/>
              <a:t>このコードクローン内ではフィールド</a:t>
            </a:r>
            <a:r>
              <a:rPr kumimoji="1" lang="en-US" altLang="ja-JP" dirty="0"/>
              <a:t>f</a:t>
            </a:r>
            <a:r>
              <a:rPr kumimoji="1" lang="ja-JP" altLang="en-US" dirty="0"/>
              <a:t>の値は変わりません。</a:t>
            </a:r>
            <a:r>
              <a:rPr kumimoji="1" lang="en-US" altLang="ja-JP" dirty="0"/>
              <a:t>(click)</a:t>
            </a:r>
          </a:p>
          <a:p>
            <a:endParaRPr kumimoji="1" lang="en-US" altLang="ja-JP" dirty="0"/>
          </a:p>
          <a:p>
            <a:r>
              <a:rPr kumimoji="1" lang="ja-JP" altLang="en-US" dirty="0"/>
              <a:t>こういった相違点を持つクローンペアに対して既存手法では親クラスへの集約によるリファクタリングを試します。</a:t>
            </a:r>
            <a:endParaRPr kumimoji="1" lang="en-US" altLang="ja-JP" dirty="0"/>
          </a:p>
          <a:p>
            <a:endParaRPr kumimoji="1" lang="en-US" altLang="ja-JP" dirty="0"/>
          </a:p>
          <a:p>
            <a:r>
              <a:rPr kumimoji="1" lang="ja-JP" altLang="en-US" dirty="0"/>
              <a:t>親クラスへの集約ではクラス</a:t>
            </a:r>
            <a:r>
              <a:rPr kumimoji="1" lang="en-US" altLang="ja-JP" dirty="0"/>
              <a:t>A</a:t>
            </a:r>
            <a:r>
              <a:rPr kumimoji="1" lang="ja-JP" altLang="en-US" dirty="0" err="1"/>
              <a:t>、</a:t>
            </a:r>
            <a:r>
              <a:rPr kumimoji="1" lang="en-US" altLang="ja-JP" dirty="0"/>
              <a:t>B</a:t>
            </a:r>
            <a:r>
              <a:rPr kumimoji="1" lang="ja-JP" altLang="en-US" dirty="0"/>
              <a:t>の親クラスであるクラス</a:t>
            </a:r>
            <a:r>
              <a:rPr kumimoji="1" lang="en-US" altLang="ja-JP" dirty="0"/>
              <a:t>Parent</a:t>
            </a:r>
            <a:r>
              <a:rPr kumimoji="1" lang="ja-JP" altLang="en-US" dirty="0"/>
              <a:t>を引数としたメソッドを作成し、メソッドの呼び出しの際に</a:t>
            </a:r>
            <a:r>
              <a:rPr kumimoji="1" lang="en-US" altLang="ja-JP" dirty="0"/>
              <a:t>A</a:t>
            </a:r>
            <a:r>
              <a:rPr kumimoji="1" lang="ja-JP" altLang="en-US" dirty="0" err="1"/>
              <a:t>、</a:t>
            </a:r>
            <a:r>
              <a:rPr kumimoji="1" lang="en-US" altLang="ja-JP" dirty="0"/>
              <a:t>B</a:t>
            </a:r>
            <a:r>
              <a:rPr kumimoji="1" lang="ja-JP" altLang="en-US" dirty="0"/>
              <a:t>を引数として渡します。</a:t>
            </a:r>
            <a:endParaRPr kumimoji="1" lang="en-US" altLang="ja-JP" dirty="0"/>
          </a:p>
          <a:p>
            <a:endParaRPr kumimoji="1" lang="en-US" altLang="ja-JP" dirty="0"/>
          </a:p>
          <a:p>
            <a:pPr marL="0" marR="0" lvl="0" indent="0" algn="l" defTabSz="914400" rtl="0" eaLnBrk="1" fontAlgn="base" latinLnBrk="0" hangingPunct="1">
              <a:lnSpc>
                <a:spcPct val="100000"/>
              </a:lnSpc>
              <a:spcBef>
                <a:spcPct val="30000"/>
              </a:spcBef>
              <a:spcAft>
                <a:spcPct val="0"/>
              </a:spcAft>
              <a:buClrTx/>
              <a:buSzTx/>
              <a:buFontTx/>
              <a:buNone/>
              <a:tabLst/>
              <a:defRPr/>
            </a:pPr>
            <a:r>
              <a:rPr kumimoji="1" lang="ja-JP" altLang="en-US" dirty="0"/>
              <a:t>ただ今回の場合だとコードクローン内で呼び出されるフィールド</a:t>
            </a:r>
            <a:r>
              <a:rPr kumimoji="1" lang="en-US" altLang="ja-JP" dirty="0"/>
              <a:t>f</a:t>
            </a:r>
            <a:r>
              <a:rPr kumimoji="1" lang="ja-JP" altLang="en-US" dirty="0"/>
              <a:t>を親クラス</a:t>
            </a:r>
            <a:r>
              <a:rPr kumimoji="1" lang="en-US" altLang="ja-JP" dirty="0"/>
              <a:t>Parent</a:t>
            </a:r>
            <a:r>
              <a:rPr kumimoji="1" lang="ja-JP" altLang="en-US" dirty="0"/>
              <a:t>が持っていないため、メソッド内で</a:t>
            </a:r>
            <a:r>
              <a:rPr kumimoji="1" lang="en-US" altLang="ja-JP" dirty="0"/>
              <a:t>Parent</a:t>
            </a:r>
            <a:r>
              <a:rPr kumimoji="1" lang="ja-JP" altLang="en-US" dirty="0"/>
              <a:t>型の変数がフィールド</a:t>
            </a:r>
            <a:r>
              <a:rPr kumimoji="1" lang="en-US" altLang="ja-JP" dirty="0"/>
              <a:t>f</a:t>
            </a:r>
            <a:r>
              <a:rPr kumimoji="1" lang="ja-JP" altLang="en-US" dirty="0"/>
              <a:t>を呼び出せません。</a:t>
            </a:r>
            <a:r>
              <a:rPr kumimoji="1" lang="en-US" altLang="ja-JP" dirty="0"/>
              <a:t>(click)</a:t>
            </a:r>
          </a:p>
          <a:p>
            <a:endParaRPr kumimoji="1" lang="en-US" altLang="ja-JP" dirty="0"/>
          </a:p>
          <a:p>
            <a:pPr marL="0" marR="0" lvl="0" indent="0" algn="l" defTabSz="914400" rtl="0" eaLnBrk="1" fontAlgn="base" latinLnBrk="0" hangingPunct="1">
              <a:lnSpc>
                <a:spcPct val="100000"/>
              </a:lnSpc>
              <a:spcBef>
                <a:spcPct val="30000"/>
              </a:spcBef>
              <a:spcAft>
                <a:spcPct val="0"/>
              </a:spcAft>
              <a:buClrTx/>
              <a:buSzTx/>
              <a:buFontTx/>
              <a:buNone/>
              <a:tabLst/>
              <a:defRPr/>
            </a:pPr>
            <a:r>
              <a:rPr kumimoji="1" lang="ja-JP" altLang="en-US" dirty="0"/>
              <a:t>よってこの集約は不可能となります。</a:t>
            </a:r>
            <a:r>
              <a:rPr kumimoji="1" lang="en-US" altLang="ja-JP" dirty="0"/>
              <a:t>(click)</a:t>
            </a:r>
          </a:p>
          <a:p>
            <a:endParaRPr kumimoji="1" lang="en-US" altLang="ja-JP" dirty="0"/>
          </a:p>
          <a:p>
            <a:pPr marL="0" marR="0" lvl="0" indent="0" algn="l" defTabSz="906902" rtl="0" eaLnBrk="1" fontAlgn="base" latinLnBrk="0" hangingPunct="1">
              <a:lnSpc>
                <a:spcPct val="100000"/>
              </a:lnSpc>
              <a:spcBef>
                <a:spcPct val="30000"/>
              </a:spcBef>
              <a:spcAft>
                <a:spcPct val="0"/>
              </a:spcAft>
              <a:buClrTx/>
              <a:buSzTx/>
              <a:buFontTx/>
              <a:buNone/>
              <a:tabLst/>
              <a:defRPr/>
            </a:pPr>
            <a:r>
              <a:rPr kumimoji="1" lang="ja-JP" altLang="en-US" dirty="0"/>
              <a:t>既存手法ではこの時点でリファクタリング可能性をリファクタリング困難だとみなしてしまい、ほかのリファクタリングを試しません。</a:t>
            </a:r>
            <a:endParaRPr kumimoji="1" lang="en-US" altLang="ja-JP" dirty="0"/>
          </a:p>
          <a:p>
            <a:pPr defTabSz="906902"/>
            <a:r>
              <a:rPr kumimoji="1" lang="en-US" altLang="ja-JP" dirty="0"/>
              <a:t>(click)</a:t>
            </a:r>
          </a:p>
          <a:p>
            <a:endParaRPr kumimoji="1" lang="en-US" altLang="ja-JP" dirty="0"/>
          </a:p>
          <a:p>
            <a:endParaRPr kumimoji="1" lang="en-US" altLang="ja-JP" dirty="0"/>
          </a:p>
        </p:txBody>
      </p:sp>
      <p:sp>
        <p:nvSpPr>
          <p:cNvPr id="4" name="スライド番号プレースホルダー 3"/>
          <p:cNvSpPr>
            <a:spLocks noGrp="1"/>
          </p:cNvSpPr>
          <p:nvPr>
            <p:ph type="sldNum" sz="quarter" idx="10"/>
          </p:nvPr>
        </p:nvSpPr>
        <p:spPr/>
        <p:txBody>
          <a:bodyPr/>
          <a:lstStyle/>
          <a:p>
            <a:fld id="{B5F4B90F-EB7D-714B-A911-F642D31F63E7}" type="slidenum">
              <a:rPr lang="en-US" altLang="ja-JP" smtClean="0"/>
              <a:pPr/>
              <a:t>6</a:t>
            </a:fld>
            <a:endParaRPr lang="en-US" altLang="ja-JP" dirty="0"/>
          </a:p>
        </p:txBody>
      </p:sp>
    </p:spTree>
    <p:extLst>
      <p:ext uri="{BB962C8B-B14F-4D97-AF65-F5344CB8AC3E}">
        <p14:creationId xmlns:p14="http://schemas.microsoft.com/office/powerpoint/2010/main" val="171335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kumimoji="1" lang="ja-JP" altLang="en-US" dirty="0"/>
              <a:t>ですが、先ほども説明した通りこのコードクローン内ではフィールド</a:t>
            </a:r>
            <a:r>
              <a:rPr kumimoji="1" lang="en-US" altLang="ja-JP" dirty="0"/>
              <a:t>f</a:t>
            </a:r>
            <a:r>
              <a:rPr kumimoji="1" lang="ja-JP" altLang="en-US" dirty="0"/>
              <a:t>に変更はありません</a:t>
            </a:r>
            <a:r>
              <a:rPr kumimoji="1" lang="en-US" altLang="ja-JP" dirty="0"/>
              <a:t>(click)</a:t>
            </a:r>
          </a:p>
          <a:p>
            <a:endParaRPr kumimoji="1" lang="en-US" altLang="ja-JP" dirty="0"/>
          </a:p>
          <a:p>
            <a:pPr marL="0" marR="0" lvl="0" indent="0" algn="l" defTabSz="914400" rtl="0" eaLnBrk="1" fontAlgn="base" latinLnBrk="0" hangingPunct="1">
              <a:lnSpc>
                <a:spcPct val="100000"/>
              </a:lnSpc>
              <a:spcBef>
                <a:spcPct val="30000"/>
              </a:spcBef>
              <a:spcAft>
                <a:spcPct val="0"/>
              </a:spcAft>
              <a:buClrTx/>
              <a:buSzTx/>
              <a:buFontTx/>
              <a:buNone/>
              <a:tabLst/>
              <a:defRPr/>
            </a:pPr>
            <a:r>
              <a:rPr kumimoji="1" lang="ja-JP" altLang="en-US" dirty="0"/>
              <a:t>そのため、フィールド</a:t>
            </a:r>
            <a:r>
              <a:rPr kumimoji="1" lang="en-US" altLang="ja-JP" dirty="0"/>
              <a:t>f</a:t>
            </a:r>
            <a:r>
              <a:rPr kumimoji="1" lang="ja-JP" altLang="en-US" dirty="0"/>
              <a:t>を引数としたメソッドを作成し、メソッドの呼び出しの際には</a:t>
            </a:r>
            <a:r>
              <a:rPr kumimoji="1" lang="en-US" altLang="ja-JP" dirty="0"/>
              <a:t>AB</a:t>
            </a:r>
            <a:r>
              <a:rPr kumimoji="1" lang="ja-JP" altLang="en-US" dirty="0"/>
              <a:t>が呼び出したフィールド</a:t>
            </a:r>
            <a:r>
              <a:rPr kumimoji="1" lang="en-US" altLang="ja-JP" dirty="0"/>
              <a:t>f</a:t>
            </a:r>
            <a:r>
              <a:rPr kumimoji="1" lang="ja-JP" altLang="en-US" dirty="0"/>
              <a:t>を引数として渡すことでリファクタリングが行えます。</a:t>
            </a:r>
            <a:r>
              <a:rPr kumimoji="1" lang="en-US" altLang="ja-JP" dirty="0"/>
              <a:t>(click)</a:t>
            </a:r>
          </a:p>
          <a:p>
            <a:endParaRPr kumimoji="1" lang="en-US" altLang="ja-JP" dirty="0"/>
          </a:p>
          <a:p>
            <a:pPr defTabSz="906902"/>
            <a:r>
              <a:rPr kumimoji="1" lang="ja-JP" altLang="en-US" dirty="0"/>
              <a:t>なので、この場合にはリファクタリング可能の判定になるべきです。</a:t>
            </a:r>
            <a:r>
              <a:rPr kumimoji="1" lang="en-US" altLang="ja-JP" dirty="0"/>
              <a:t>(click)</a:t>
            </a:r>
          </a:p>
          <a:p>
            <a:pPr defTabSz="906902"/>
            <a:endParaRPr kumimoji="1" lang="en-US" altLang="ja-JP" dirty="0"/>
          </a:p>
          <a:p>
            <a:pPr marL="0" marR="0" lvl="0" indent="0" algn="l" defTabSz="906902" rtl="0" eaLnBrk="1" fontAlgn="base" latinLnBrk="0" hangingPunct="1">
              <a:lnSpc>
                <a:spcPct val="100000"/>
              </a:lnSpc>
              <a:spcBef>
                <a:spcPct val="30000"/>
              </a:spcBef>
              <a:spcAft>
                <a:spcPct val="0"/>
              </a:spcAft>
              <a:buClrTx/>
              <a:buSzTx/>
              <a:buFontTx/>
              <a:buNone/>
              <a:tabLst/>
              <a:defRPr/>
            </a:pPr>
            <a:r>
              <a:rPr kumimoji="1" lang="ja-JP" altLang="en-US" dirty="0"/>
              <a:t>またこのリファクタリングの方法に</a:t>
            </a:r>
            <a:r>
              <a:rPr lang="ja-JP" altLang="en-US" dirty="0">
                <a:latin typeface="+mn-ea"/>
              </a:rPr>
              <a:t>フィールド呼び出しを行う引数の導入という名前を付けます。</a:t>
            </a:r>
            <a:r>
              <a:rPr kumimoji="1" lang="en-US" altLang="ja-JP" dirty="0"/>
              <a:t>(click)</a:t>
            </a:r>
          </a:p>
          <a:p>
            <a:pPr marL="0" marR="0" lvl="0" indent="0" algn="l" defTabSz="906902" rtl="0" eaLnBrk="1" fontAlgn="base" latinLnBrk="0" hangingPunct="1">
              <a:lnSpc>
                <a:spcPct val="100000"/>
              </a:lnSpc>
              <a:spcBef>
                <a:spcPct val="30000"/>
              </a:spcBef>
              <a:spcAft>
                <a:spcPct val="0"/>
              </a:spcAft>
              <a:buClrTx/>
              <a:buSzTx/>
              <a:buFontTx/>
              <a:buNone/>
              <a:tabLst/>
              <a:defRPr/>
            </a:pPr>
            <a:endParaRPr kumimoji="1" lang="en-US" altLang="ja-JP" dirty="0"/>
          </a:p>
          <a:p>
            <a:pPr marL="0" marR="0" lvl="0" indent="0" algn="l" defTabSz="906902" rtl="0" eaLnBrk="1" fontAlgn="base" latinLnBrk="0" hangingPunct="1">
              <a:lnSpc>
                <a:spcPct val="100000"/>
              </a:lnSpc>
              <a:spcBef>
                <a:spcPct val="30000"/>
              </a:spcBef>
              <a:spcAft>
                <a:spcPct val="0"/>
              </a:spcAft>
              <a:buClrTx/>
              <a:buSzTx/>
              <a:buFontTx/>
              <a:buNone/>
              <a:tabLst/>
              <a:defRPr/>
            </a:pPr>
            <a:r>
              <a:rPr kumimoji="1" lang="en-US" altLang="ja-JP" dirty="0"/>
              <a:t>-</a:t>
            </a:r>
            <a:r>
              <a:rPr kumimoji="1" lang="ja-JP" altLang="en-US" dirty="0"/>
              <a:t>リファクタリングの有用性を測るものではなく、</a:t>
            </a:r>
          </a:p>
          <a:p>
            <a:pPr marL="0" marR="0" lvl="0" indent="0" algn="l" defTabSz="906902" rtl="0" eaLnBrk="1" fontAlgn="base" latinLnBrk="0" hangingPunct="1">
              <a:lnSpc>
                <a:spcPct val="100000"/>
              </a:lnSpc>
              <a:spcBef>
                <a:spcPct val="30000"/>
              </a:spcBef>
              <a:spcAft>
                <a:spcPct val="0"/>
              </a:spcAft>
              <a:buClrTx/>
              <a:buSzTx/>
              <a:buFontTx/>
              <a:buNone/>
              <a:tabLst/>
              <a:defRPr/>
            </a:pPr>
            <a:r>
              <a:rPr kumimoji="1" lang="en-US" altLang="ja-JP" dirty="0"/>
              <a:t>-</a:t>
            </a:r>
            <a:r>
              <a:rPr kumimoji="1" lang="ja-JP" altLang="en-US" dirty="0"/>
              <a:t>リファクタリングやるかやらないかはユーザーが決める、たとえば</a:t>
            </a:r>
            <a:r>
              <a:rPr kumimoji="1" lang="en-US" altLang="ja-JP" dirty="0"/>
              <a:t>f</a:t>
            </a:r>
            <a:r>
              <a:rPr kumimoji="1" lang="ja-JP" altLang="en-US" dirty="0"/>
              <a:t>がものすごく長い場合は有用</a:t>
            </a:r>
            <a:endParaRPr kumimoji="1" lang="en-US" altLang="ja-JP" dirty="0"/>
          </a:p>
        </p:txBody>
      </p:sp>
      <p:sp>
        <p:nvSpPr>
          <p:cNvPr id="4" name="スライド番号プレースホルダー 3"/>
          <p:cNvSpPr>
            <a:spLocks noGrp="1"/>
          </p:cNvSpPr>
          <p:nvPr>
            <p:ph type="sldNum" sz="quarter" idx="10"/>
          </p:nvPr>
        </p:nvSpPr>
        <p:spPr/>
        <p:txBody>
          <a:bodyPr/>
          <a:lstStyle/>
          <a:p>
            <a:fld id="{B5F4B90F-EB7D-714B-A911-F642D31F63E7}" type="slidenum">
              <a:rPr lang="en-US" altLang="ja-JP" smtClean="0"/>
              <a:pPr/>
              <a:t>7</a:t>
            </a:fld>
            <a:endParaRPr lang="en-US" altLang="ja-JP" dirty="0"/>
          </a:p>
        </p:txBody>
      </p:sp>
    </p:spTree>
    <p:extLst>
      <p:ext uri="{BB962C8B-B14F-4D97-AF65-F5344CB8AC3E}">
        <p14:creationId xmlns:p14="http://schemas.microsoft.com/office/powerpoint/2010/main" val="12810508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本研究ではコード変換を用いたリファクタリング可能性判定手法の改善を提案します。</a:t>
            </a:r>
            <a:endParaRPr kumimoji="1" lang="en-US" altLang="ja-JP" dirty="0"/>
          </a:p>
          <a:p>
            <a:endParaRPr kumimoji="1" lang="en-US" altLang="ja-JP" dirty="0"/>
          </a:p>
          <a:p>
            <a:r>
              <a:rPr kumimoji="1" lang="ja-JP" altLang="en-US" dirty="0"/>
              <a:t>本手法では誤った判定を解消するようなコード変換を考案し、コード変換後のソースに対し、既存手法を適用することでリファクタリング可能性判定を行います。</a:t>
            </a:r>
            <a:endParaRPr kumimoji="1" lang="en-US" altLang="ja-JP" dirty="0"/>
          </a:p>
          <a:p>
            <a:endParaRPr kumimoji="1" lang="en-US" altLang="ja-JP" dirty="0"/>
          </a:p>
          <a:p>
            <a:pPr marL="0" marR="0" lvl="0" indent="0" algn="l" defTabSz="914400" rtl="0" eaLnBrk="1" fontAlgn="base" latinLnBrk="0" hangingPunct="1">
              <a:lnSpc>
                <a:spcPct val="100000"/>
              </a:lnSpc>
              <a:spcBef>
                <a:spcPct val="30000"/>
              </a:spcBef>
              <a:spcAft>
                <a:spcPct val="0"/>
              </a:spcAft>
              <a:buClrTx/>
              <a:buSzTx/>
              <a:buFontTx/>
              <a:buNone/>
              <a:tabLst/>
              <a:defRPr/>
            </a:pPr>
            <a:r>
              <a:rPr kumimoji="1" lang="ja-JP" altLang="en-US" dirty="0"/>
              <a:t>処理の流れとしてはコードクローンの位置情報とソースコードを用いてコード変換を行い、生成されたコードに対して既存手法用いることでリファクタリング可能性判定を行います。</a:t>
            </a:r>
            <a:endParaRPr kumimoji="1" lang="en-US" altLang="ja-JP" dirty="0"/>
          </a:p>
          <a:p>
            <a:pPr marL="0" marR="0" lvl="0" indent="0" algn="l" defTabSz="914400" rtl="0" eaLnBrk="1" fontAlgn="base" latinLnBrk="0" hangingPunct="1">
              <a:lnSpc>
                <a:spcPct val="100000"/>
              </a:lnSpc>
              <a:spcBef>
                <a:spcPct val="30000"/>
              </a:spcBef>
              <a:spcAft>
                <a:spcPct val="0"/>
              </a:spcAft>
              <a:buClrTx/>
              <a:buSzTx/>
              <a:buFontTx/>
              <a:buNone/>
              <a:tabLst/>
              <a:defRPr/>
            </a:pPr>
            <a:endParaRPr kumimoji="1" lang="en-US" altLang="ja-JP" dirty="0"/>
          </a:p>
          <a:p>
            <a:pPr marL="0" marR="0" lvl="0" indent="0" algn="l" defTabSz="914400" rtl="0" eaLnBrk="1" fontAlgn="base" latinLnBrk="0" hangingPunct="1">
              <a:lnSpc>
                <a:spcPct val="100000"/>
              </a:lnSpc>
              <a:spcBef>
                <a:spcPct val="30000"/>
              </a:spcBef>
              <a:spcAft>
                <a:spcPct val="0"/>
              </a:spcAft>
              <a:buClrTx/>
              <a:buSzTx/>
              <a:buFontTx/>
              <a:buNone/>
              <a:tabLst/>
              <a:defRPr/>
            </a:pPr>
            <a:r>
              <a:rPr kumimoji="1" lang="ja-JP" altLang="en-US" dirty="0"/>
              <a:t>評価実験においては誤った判定の起きたコード片に対し変更を加えて生成された複数のコード片を対象に判定を行い評価します。</a:t>
            </a:r>
            <a:endParaRPr kumimoji="1" lang="en-US" altLang="ja-JP" dirty="0"/>
          </a:p>
          <a:p>
            <a:endParaRPr kumimoji="1" lang="en-US" altLang="ja-JP" dirty="0"/>
          </a:p>
          <a:p>
            <a:endParaRPr kumimoji="1" lang="en-US" altLang="ja-JP" dirty="0"/>
          </a:p>
          <a:p>
            <a:r>
              <a:rPr kumimoji="1" lang="en-US" altLang="ja-JP" dirty="0"/>
              <a:t>-</a:t>
            </a:r>
            <a:r>
              <a:rPr kumimoji="1" lang="en-US" altLang="ja-JP" dirty="0" err="1"/>
              <a:t>CCfinderx</a:t>
            </a:r>
            <a:r>
              <a:rPr kumimoji="1" lang="ja-JP" altLang="en-US" dirty="0"/>
              <a:t>によって解析した情報をいったん</a:t>
            </a:r>
            <a:r>
              <a:rPr kumimoji="1" lang="en-US" altLang="ja-JP" dirty="0" err="1"/>
              <a:t>JDeodorant</a:t>
            </a:r>
            <a:r>
              <a:rPr kumimoji="1" lang="ja-JP" altLang="en-US" dirty="0"/>
              <a:t>によってクローン位置を分かりやすい形に変換し、利用します。</a:t>
            </a:r>
            <a:endParaRPr kumimoji="1" lang="en-US" altLang="ja-JP" dirty="0"/>
          </a:p>
          <a:p>
            <a:r>
              <a:rPr kumimoji="1" lang="en-US" altLang="ja-JP" dirty="0"/>
              <a:t>-</a:t>
            </a:r>
            <a:r>
              <a:rPr kumimoji="1" lang="ja-JP" altLang="en-US" dirty="0"/>
              <a:t>コードクローン情報の説明ちゃんとしよ</a:t>
            </a:r>
            <a:endParaRPr kumimoji="1" lang="en-US" altLang="ja-JP" dirty="0"/>
          </a:p>
        </p:txBody>
      </p:sp>
      <p:sp>
        <p:nvSpPr>
          <p:cNvPr id="4" name="スライド番号プレースホルダー 3"/>
          <p:cNvSpPr>
            <a:spLocks noGrp="1"/>
          </p:cNvSpPr>
          <p:nvPr>
            <p:ph type="sldNum" sz="quarter" idx="10"/>
          </p:nvPr>
        </p:nvSpPr>
        <p:spPr/>
        <p:txBody>
          <a:bodyPr/>
          <a:lstStyle/>
          <a:p>
            <a:fld id="{B5F4B90F-EB7D-714B-A911-F642D31F63E7}" type="slidenum">
              <a:rPr lang="en-US" altLang="ja-JP" smtClean="0"/>
              <a:pPr/>
              <a:t>8</a:t>
            </a:fld>
            <a:endParaRPr lang="en-US" altLang="ja-JP" dirty="0"/>
          </a:p>
        </p:txBody>
      </p:sp>
    </p:spTree>
    <p:extLst>
      <p:ext uri="{BB962C8B-B14F-4D97-AF65-F5344CB8AC3E}">
        <p14:creationId xmlns:p14="http://schemas.microsoft.com/office/powerpoint/2010/main" val="36042184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まず、誤判定の起きる条件をおさらいします。</a:t>
            </a:r>
            <a:endParaRPr kumimoji="1" lang="en-US" altLang="ja-JP" dirty="0"/>
          </a:p>
          <a:p>
            <a:endParaRPr kumimoji="1" lang="en-US" altLang="ja-JP" dirty="0"/>
          </a:p>
          <a:p>
            <a:r>
              <a:rPr kumimoji="1" lang="ja-JP" altLang="en-US" dirty="0"/>
              <a:t>クローンペアの相違点がフィールド呼び出しを行う子クラス型変数の型であるときに</a:t>
            </a:r>
            <a:endParaRPr kumimoji="1" lang="en-US" altLang="ja-JP" dirty="0"/>
          </a:p>
          <a:p>
            <a:r>
              <a:rPr kumimoji="1" lang="ja-JP" altLang="en-US" dirty="0"/>
              <a:t>その親クラスに同名フィールドがなく親クラスへの集約が行えないと、</a:t>
            </a:r>
            <a:endParaRPr kumimoji="1" lang="en-US" altLang="ja-JP" dirty="0"/>
          </a:p>
          <a:p>
            <a:r>
              <a:rPr kumimoji="1" lang="ja-JP" altLang="en-US" dirty="0"/>
              <a:t>その時点でリファクタリング困難として判定を終わらせてしまうというのが誤判定の起きる原因となってます。</a:t>
            </a:r>
            <a:endParaRPr kumimoji="1" lang="en-US" altLang="ja-JP" dirty="0"/>
          </a:p>
          <a:p>
            <a:endParaRPr kumimoji="1" lang="en-US" altLang="ja-JP" dirty="0"/>
          </a:p>
          <a:p>
            <a:r>
              <a:rPr kumimoji="1" lang="ja-JP" altLang="en-US" dirty="0"/>
              <a:t>そのため、クローン内に存在するフィールド呼び出しをクローンの外部へと移動するコード変換を考案しました。</a:t>
            </a:r>
            <a:endParaRPr kumimoji="1" lang="en-US" altLang="ja-JP" dirty="0"/>
          </a:p>
          <a:p>
            <a:endParaRPr kumimoji="1" lang="en-US" altLang="ja-JP" dirty="0"/>
          </a:p>
          <a:p>
            <a:r>
              <a:rPr kumimoji="1" lang="ja-JP" altLang="en-US" dirty="0"/>
              <a:t>図のようにクローン内部で</a:t>
            </a:r>
            <a:r>
              <a:rPr kumimoji="1" lang="en-US" altLang="ja-JP" dirty="0"/>
              <a:t>A</a:t>
            </a:r>
            <a:r>
              <a:rPr kumimoji="1" lang="ja-JP" altLang="en-US" dirty="0"/>
              <a:t>がフィールド</a:t>
            </a:r>
            <a:r>
              <a:rPr kumimoji="1" lang="en-US" altLang="ja-JP" dirty="0"/>
              <a:t>f</a:t>
            </a:r>
            <a:r>
              <a:rPr kumimoji="1" lang="ja-JP" altLang="en-US" dirty="0"/>
              <a:t>を呼び出しているとき、クローンの外で変数</a:t>
            </a:r>
            <a:r>
              <a:rPr kumimoji="1" lang="en-US" altLang="ja-JP" dirty="0"/>
              <a:t>var1</a:t>
            </a:r>
            <a:r>
              <a:rPr kumimoji="1" lang="ja-JP" altLang="en-US" dirty="0"/>
              <a:t>を作成し、その値に</a:t>
            </a:r>
            <a:r>
              <a:rPr kumimoji="1" lang="en-US" altLang="ja-JP" dirty="0"/>
              <a:t>A</a:t>
            </a:r>
            <a:r>
              <a:rPr kumimoji="1" lang="ja-JP" altLang="en-US" dirty="0"/>
              <a:t>の呼び出す</a:t>
            </a:r>
            <a:r>
              <a:rPr kumimoji="1" lang="en-US" altLang="ja-JP" dirty="0"/>
              <a:t>f</a:t>
            </a:r>
            <a:r>
              <a:rPr kumimoji="1" lang="ja-JP" altLang="en-US" dirty="0"/>
              <a:t>を代入します。</a:t>
            </a:r>
            <a:endParaRPr kumimoji="1" lang="en-US" altLang="ja-JP" dirty="0"/>
          </a:p>
          <a:p>
            <a:r>
              <a:rPr kumimoji="1" lang="ja-JP" altLang="en-US" dirty="0"/>
              <a:t>その後クローン内で</a:t>
            </a:r>
            <a:r>
              <a:rPr kumimoji="1" lang="en-US" altLang="ja-JP" dirty="0"/>
              <a:t>A</a:t>
            </a:r>
            <a:r>
              <a:rPr kumimoji="1" lang="ja-JP" altLang="en-US" dirty="0"/>
              <a:t>の呼び出す</a:t>
            </a:r>
            <a:r>
              <a:rPr kumimoji="1" lang="en-US" altLang="ja-JP" dirty="0"/>
              <a:t>f</a:t>
            </a:r>
            <a:r>
              <a:rPr kumimoji="1" lang="ja-JP" altLang="en-US" dirty="0"/>
              <a:t>を変数</a:t>
            </a:r>
            <a:r>
              <a:rPr kumimoji="1" lang="en-US" altLang="ja-JP" dirty="0"/>
              <a:t>var1</a:t>
            </a:r>
            <a:r>
              <a:rPr kumimoji="1" lang="ja-JP" altLang="en-US" dirty="0"/>
              <a:t>に置き換えます。</a:t>
            </a:r>
            <a:endParaRPr kumimoji="1" lang="en-US" altLang="ja-JP" dirty="0"/>
          </a:p>
          <a:p>
            <a:endParaRPr kumimoji="1" lang="en-US" altLang="ja-JP" dirty="0"/>
          </a:p>
          <a:p>
            <a:r>
              <a:rPr kumimoji="1" lang="ja-JP" altLang="en-US" dirty="0"/>
              <a:t>ただし、このコード変換により生成されるコードの動作が元のコードと同等になるのはフィールド</a:t>
            </a:r>
            <a:r>
              <a:rPr kumimoji="1" lang="en-US" altLang="ja-JP" dirty="0"/>
              <a:t>f</a:t>
            </a:r>
            <a:r>
              <a:rPr kumimoji="1" lang="ja-JP" altLang="en-US" dirty="0"/>
              <a:t>の値がコードクローン内で変化しない場合限ります。</a:t>
            </a:r>
            <a:r>
              <a:rPr kumimoji="1" lang="en-US" altLang="ja-JP" dirty="0"/>
              <a:t>(click)</a:t>
            </a:r>
          </a:p>
          <a:p>
            <a:endParaRPr kumimoji="1" lang="en-US" altLang="ja-JP" dirty="0"/>
          </a:p>
          <a:p>
            <a:r>
              <a:rPr kumimoji="1" lang="ja-JP" altLang="en-US" dirty="0"/>
              <a:t>フィールドの変化を検知するのは難しかったため、前提としてコード変換の対象となるコードクローンではフィールドの変化がないものとしました。</a:t>
            </a:r>
            <a:endParaRPr kumimoji="1" lang="en-US" altLang="ja-JP" dirty="0"/>
          </a:p>
        </p:txBody>
      </p:sp>
      <p:sp>
        <p:nvSpPr>
          <p:cNvPr id="4" name="スライド番号プレースホルダー 3"/>
          <p:cNvSpPr>
            <a:spLocks noGrp="1"/>
          </p:cNvSpPr>
          <p:nvPr>
            <p:ph type="sldNum" sz="quarter" idx="5"/>
          </p:nvPr>
        </p:nvSpPr>
        <p:spPr/>
        <p:txBody>
          <a:bodyPr/>
          <a:lstStyle/>
          <a:p>
            <a:fld id="{B5F4B90F-EB7D-714B-A911-F642D31F63E7}" type="slidenum">
              <a:rPr lang="en-US" altLang="ja-JP" smtClean="0"/>
              <a:pPr/>
              <a:t>9</a:t>
            </a:fld>
            <a:endParaRPr lang="en-US" altLang="ja-JP" dirty="0"/>
          </a:p>
        </p:txBody>
      </p:sp>
    </p:spTree>
    <p:extLst>
      <p:ext uri="{BB962C8B-B14F-4D97-AF65-F5344CB8AC3E}">
        <p14:creationId xmlns:p14="http://schemas.microsoft.com/office/powerpoint/2010/main" val="243632434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a:extLst>
              <a:ext uri="{FF2B5EF4-FFF2-40B4-BE49-F238E27FC236}">
                <a16:creationId xmlns:a16="http://schemas.microsoft.com/office/drawing/2014/main" id="{8F67AEBA-E8ED-0849-BA8D-961960BE9DA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597650"/>
            <a:ext cx="9144000" cy="260350"/>
          </a:xfrm>
          <a:prstGeom prst="rect">
            <a:avLst/>
          </a:prstGeom>
          <a:noFill/>
          <a:extLst>
            <a:ext uri="{909E8E84-426E-40DD-AFC4-6F175D3DCCD1}">
              <a14:hiddenFill xmlns:a14="http://schemas.microsoft.com/office/drawing/2010/main">
                <a:solidFill>
                  <a:srgbClr val="FFFFFF"/>
                </a:solidFill>
              </a14:hiddenFill>
            </a:ext>
          </a:extLst>
        </p:spPr>
      </p:pic>
      <p:sp>
        <p:nvSpPr>
          <p:cNvPr id="3079" name="Rectangle 7" descr="ban">
            <a:extLst>
              <a:ext uri="{FF2B5EF4-FFF2-40B4-BE49-F238E27FC236}">
                <a16:creationId xmlns:a16="http://schemas.microsoft.com/office/drawing/2014/main" id="{3EEB0712-D269-5449-8239-77B79D1F4554}"/>
              </a:ext>
            </a:extLst>
          </p:cNvPr>
          <p:cNvSpPr>
            <a:spLocks noChangeArrowheads="1"/>
          </p:cNvSpPr>
          <p:nvPr/>
        </p:nvSpPr>
        <p:spPr bwMode="auto">
          <a:xfrm>
            <a:off x="0" y="0"/>
            <a:ext cx="9144000" cy="188913"/>
          </a:xfrm>
          <a:prstGeom prst="rect">
            <a:avLst/>
          </a:prstGeom>
          <a:blipFill dpi="0" rotWithShape="1">
            <a:blip r:embed="rId3"/>
            <a:srcRect/>
            <a:stretch>
              <a:fillRect/>
            </a:stretch>
          </a:bli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sp>
        <p:nvSpPr>
          <p:cNvPr id="3074" name="Rectangle 2">
            <a:extLst>
              <a:ext uri="{FF2B5EF4-FFF2-40B4-BE49-F238E27FC236}">
                <a16:creationId xmlns:a16="http://schemas.microsoft.com/office/drawing/2014/main" id="{75A9F5DC-0CAD-324F-BD03-6828A61CA2CD}"/>
              </a:ext>
            </a:extLst>
          </p:cNvPr>
          <p:cNvSpPr>
            <a:spLocks noGrp="1" noChangeArrowheads="1"/>
          </p:cNvSpPr>
          <p:nvPr>
            <p:ph type="ctrTitle"/>
          </p:nvPr>
        </p:nvSpPr>
        <p:spPr>
          <a:xfrm>
            <a:off x="685800" y="1484313"/>
            <a:ext cx="7772400" cy="1470025"/>
          </a:xfrm>
        </p:spPr>
        <p:txBody>
          <a:bodyPr/>
          <a:lstStyle>
            <a:lvl1pPr>
              <a:defRPr/>
            </a:lvl1pPr>
          </a:lstStyle>
          <a:p>
            <a:pPr lvl="0"/>
            <a:r>
              <a:rPr lang="ja-JP" altLang="en-US" noProof="0"/>
              <a:t>マスター タイトルの書式設定</a:t>
            </a:r>
          </a:p>
        </p:txBody>
      </p:sp>
      <p:sp>
        <p:nvSpPr>
          <p:cNvPr id="3075" name="Rectangle 3">
            <a:extLst>
              <a:ext uri="{FF2B5EF4-FFF2-40B4-BE49-F238E27FC236}">
                <a16:creationId xmlns:a16="http://schemas.microsoft.com/office/drawing/2014/main" id="{6806578A-955C-4F4A-83AA-98532BC6BA9D}"/>
              </a:ext>
            </a:extLst>
          </p:cNvPr>
          <p:cNvSpPr>
            <a:spLocks noGrp="1" noChangeArrowheads="1"/>
          </p:cNvSpPr>
          <p:nvPr>
            <p:ph type="subTitle" idx="1"/>
          </p:nvPr>
        </p:nvSpPr>
        <p:spPr>
          <a:xfrm>
            <a:off x="1371600" y="3573463"/>
            <a:ext cx="6400800" cy="1752600"/>
          </a:xfrm>
        </p:spPr>
        <p:txBody>
          <a:bodyPr/>
          <a:lstStyle>
            <a:lvl1pPr marL="0" indent="0" algn="ctr">
              <a:buFontTx/>
              <a:buNone/>
              <a:defRPr/>
            </a:lvl1pPr>
          </a:lstStyle>
          <a:p>
            <a:pPr lvl="0"/>
            <a:r>
              <a:rPr lang="ja-JP" altLang="en-US" noProof="0"/>
              <a:t>マスター サブタイトルの書式設定</a:t>
            </a:r>
          </a:p>
        </p:txBody>
      </p:sp>
      <p:pic>
        <p:nvPicPr>
          <p:cNvPr id="3081" name="Picture 9" descr="sel-logo">
            <a:extLst>
              <a:ext uri="{FF2B5EF4-FFF2-40B4-BE49-F238E27FC236}">
                <a16:creationId xmlns:a16="http://schemas.microsoft.com/office/drawing/2014/main" id="{C46D40CE-F7C9-4C44-AA70-D31494D2937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77050" y="260350"/>
            <a:ext cx="2051050" cy="703263"/>
          </a:xfrm>
          <a:prstGeom prst="rect">
            <a:avLst/>
          </a:prstGeom>
          <a:noFill/>
          <a:extLst>
            <a:ext uri="{909E8E84-426E-40DD-AFC4-6F175D3DCCD1}">
              <a14:hiddenFill xmlns:a14="http://schemas.microsoft.com/office/drawing/2010/main">
                <a:solidFill>
                  <a:srgbClr val="FFFFFF"/>
                </a:solidFill>
              </a14:hiddenFill>
            </a:ext>
          </a:extLst>
        </p:spPr>
      </p:pic>
      <p:sp>
        <p:nvSpPr>
          <p:cNvPr id="3086" name="Line 14">
            <a:extLst>
              <a:ext uri="{FF2B5EF4-FFF2-40B4-BE49-F238E27FC236}">
                <a16:creationId xmlns:a16="http://schemas.microsoft.com/office/drawing/2014/main" id="{DD5E13A5-6699-A148-96A2-57819A93F994}"/>
              </a:ext>
            </a:extLst>
          </p:cNvPr>
          <p:cNvSpPr>
            <a:spLocks noChangeShapeType="1"/>
          </p:cNvSpPr>
          <p:nvPr/>
        </p:nvSpPr>
        <p:spPr bwMode="auto">
          <a:xfrm>
            <a:off x="1331913" y="3213100"/>
            <a:ext cx="648017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sp>
        <p:nvSpPr>
          <p:cNvPr id="3093" name="Text Box 21">
            <a:extLst>
              <a:ext uri="{FF2B5EF4-FFF2-40B4-BE49-F238E27FC236}">
                <a16:creationId xmlns:a16="http://schemas.microsoft.com/office/drawing/2014/main" id="{15F5C68B-232C-F24D-8670-FA04619B7BF4}"/>
              </a:ext>
            </a:extLst>
          </p:cNvPr>
          <p:cNvSpPr txBox="1">
            <a:spLocks noChangeArrowheads="1"/>
          </p:cNvSpPr>
          <p:nvPr userDrawn="1"/>
        </p:nvSpPr>
        <p:spPr bwMode="auto">
          <a:xfrm>
            <a:off x="452438" y="6640513"/>
            <a:ext cx="8239125"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000" dirty="0">
                <a:solidFill>
                  <a:srgbClr val="DDDDDD"/>
                </a:solidFill>
              </a:rPr>
              <a:t>Software Engineering Laboratory, Department of Computer Science, Graduate School of Information Science and Technology, Osaka University</a:t>
            </a:r>
          </a:p>
        </p:txBody>
      </p:sp>
      <p:sp>
        <p:nvSpPr>
          <p:cNvPr id="3094" name="Rectangle 22">
            <a:extLst>
              <a:ext uri="{FF2B5EF4-FFF2-40B4-BE49-F238E27FC236}">
                <a16:creationId xmlns:a16="http://schemas.microsoft.com/office/drawing/2014/main" id="{378BBF1E-ED93-5249-9EA5-71A68423670C}"/>
              </a:ext>
            </a:extLst>
          </p:cNvPr>
          <p:cNvSpPr>
            <a:spLocks noGrp="1" noChangeArrowheads="1"/>
          </p:cNvSpPr>
          <p:nvPr>
            <p:ph type="dt" sz="half" idx="2"/>
          </p:nvPr>
        </p:nvSpPr>
        <p:spPr>
          <a:xfrm>
            <a:off x="457200" y="6318250"/>
            <a:ext cx="2133600" cy="279400"/>
          </a:xfrm>
        </p:spPr>
        <p:txBody>
          <a:bodyPr/>
          <a:lstStyle>
            <a:lvl1pPr algn="l">
              <a:defRPr>
                <a:solidFill>
                  <a:schemeClr val="tx1"/>
                </a:solidFill>
              </a:defRPr>
            </a:lvl1pPr>
          </a:lstStyle>
          <a:p>
            <a:endParaRPr lang="en-US" altLang="ja-JP" dirty="0"/>
          </a:p>
        </p:txBody>
      </p:sp>
      <p:sp>
        <p:nvSpPr>
          <p:cNvPr id="3095" name="Rectangle 23">
            <a:extLst>
              <a:ext uri="{FF2B5EF4-FFF2-40B4-BE49-F238E27FC236}">
                <a16:creationId xmlns:a16="http://schemas.microsoft.com/office/drawing/2014/main" id="{C89F77FB-7F33-3B45-AC64-BCD43D11C60B}"/>
              </a:ext>
            </a:extLst>
          </p:cNvPr>
          <p:cNvSpPr>
            <a:spLocks noGrp="1" noChangeArrowheads="1"/>
          </p:cNvSpPr>
          <p:nvPr>
            <p:ph type="ftr" sz="quarter" idx="3"/>
          </p:nvPr>
        </p:nvSpPr>
        <p:spPr>
          <a:xfrm>
            <a:off x="2700338" y="6318250"/>
            <a:ext cx="3743325" cy="279400"/>
          </a:xfrm>
        </p:spPr>
        <p:txBody>
          <a:bodyPr/>
          <a:lstStyle>
            <a:lvl1pPr>
              <a:defRPr/>
            </a:lvl1pPr>
          </a:lstStyle>
          <a:p>
            <a:r>
              <a:rPr lang="en-US" altLang="ja-JP" dirty="0"/>
              <a:t>Software Engineering Laboratory, Department of Computer Science, Graduate School of Information Science and Technology, Osaka University</a:t>
            </a:r>
          </a:p>
        </p:txBody>
      </p:sp>
      <p:sp>
        <p:nvSpPr>
          <p:cNvPr id="3096" name="Rectangle 24">
            <a:extLst>
              <a:ext uri="{FF2B5EF4-FFF2-40B4-BE49-F238E27FC236}">
                <a16:creationId xmlns:a16="http://schemas.microsoft.com/office/drawing/2014/main" id="{49D658DB-E8F8-9442-A176-82CB675FE1E5}"/>
              </a:ext>
            </a:extLst>
          </p:cNvPr>
          <p:cNvSpPr>
            <a:spLocks noGrp="1" noChangeArrowheads="1"/>
          </p:cNvSpPr>
          <p:nvPr>
            <p:ph type="sldNum" sz="quarter" idx="4"/>
          </p:nvPr>
        </p:nvSpPr>
        <p:spPr>
          <a:xfrm>
            <a:off x="6553200" y="6318250"/>
            <a:ext cx="2133600" cy="279400"/>
          </a:xfrm>
        </p:spPr>
        <p:txBody>
          <a:bodyPr/>
          <a:lstStyle>
            <a:lvl1pPr>
              <a:defRPr/>
            </a:lvl1pPr>
          </a:lstStyle>
          <a:p>
            <a:fld id="{9D4D1698-9508-6744-8957-47489FD9CDC2}" type="slidenum">
              <a:rPr lang="en-US" altLang="ja-JP"/>
              <a:pPr/>
              <a:t>‹#›</a:t>
            </a:fld>
            <a:endParaRPr lang="en-US" altLang="ja-JP"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77702B9-CE13-764C-B3A8-95B03D33BB7A}"/>
              </a:ext>
            </a:extLst>
          </p:cNvPr>
          <p:cNvSpPr>
            <a:spLocks noGrp="1"/>
          </p:cNvSpPr>
          <p:nvPr>
            <p:ph type="title"/>
          </p:nvPr>
        </p:nvSpPr>
        <p:spPr/>
        <p:txBody>
          <a:bodyPr/>
          <a:lstStyle/>
          <a:p>
            <a:r>
              <a:rPr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1EB2CA2-41F6-1C40-B1D0-A8F7EC7F9FD8}"/>
              </a:ext>
            </a:extLst>
          </p:cNvPr>
          <p:cNvSpPr>
            <a:spLocks noGrp="1"/>
          </p:cNvSpPr>
          <p:nvPr>
            <p:ph type="body" orient="vert" idx="1"/>
          </p:nvPr>
        </p:nvSpPr>
        <p:spPr/>
        <p:txBody>
          <a:bodyPr vert="eaVert"/>
          <a:lstStyle/>
          <a:p>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3E5C3EBB-4B13-CF43-B28A-B783BC9C05E5}"/>
              </a:ext>
            </a:extLst>
          </p:cNvPr>
          <p:cNvSpPr>
            <a:spLocks noGrp="1"/>
          </p:cNvSpPr>
          <p:nvPr>
            <p:ph type="dt" sz="half" idx="10"/>
          </p:nvPr>
        </p:nvSpPr>
        <p:spPr/>
        <p:txBody>
          <a:bodyPr/>
          <a:lstStyle>
            <a:lvl1pPr>
              <a:defRPr/>
            </a:lvl1pPr>
          </a:lstStyle>
          <a:p>
            <a:endParaRPr lang="en-US" altLang="ja-JP" dirty="0"/>
          </a:p>
        </p:txBody>
      </p:sp>
      <p:sp>
        <p:nvSpPr>
          <p:cNvPr id="5" name="フッター プレースホルダー 4">
            <a:extLst>
              <a:ext uri="{FF2B5EF4-FFF2-40B4-BE49-F238E27FC236}">
                <a16:creationId xmlns:a16="http://schemas.microsoft.com/office/drawing/2014/main" id="{894657FC-40D2-854B-979B-71FB0E3A1D04}"/>
              </a:ext>
            </a:extLst>
          </p:cNvPr>
          <p:cNvSpPr>
            <a:spLocks noGrp="1"/>
          </p:cNvSpPr>
          <p:nvPr>
            <p:ph type="ftr" sz="quarter" idx="11"/>
          </p:nvPr>
        </p:nvSpPr>
        <p:spPr/>
        <p:txBody>
          <a:bodyPr/>
          <a:lstStyle>
            <a:lvl1pPr>
              <a:defRPr/>
            </a:lvl1pPr>
          </a:lstStyle>
          <a:p>
            <a:r>
              <a:rPr lang="en-US" altLang="ja-JP" dirty="0"/>
              <a:t>Software Engineering Laboratory, Department of Computer Science, Graduate School of Information Science and Technology, Osaka University</a:t>
            </a:r>
          </a:p>
        </p:txBody>
      </p:sp>
      <p:sp>
        <p:nvSpPr>
          <p:cNvPr id="6" name="スライド番号プレースホルダー 5">
            <a:extLst>
              <a:ext uri="{FF2B5EF4-FFF2-40B4-BE49-F238E27FC236}">
                <a16:creationId xmlns:a16="http://schemas.microsoft.com/office/drawing/2014/main" id="{99759E89-6DF3-2343-9B87-488C5C9962B3}"/>
              </a:ext>
            </a:extLst>
          </p:cNvPr>
          <p:cNvSpPr>
            <a:spLocks noGrp="1"/>
          </p:cNvSpPr>
          <p:nvPr>
            <p:ph type="sldNum" sz="quarter" idx="12"/>
          </p:nvPr>
        </p:nvSpPr>
        <p:spPr/>
        <p:txBody>
          <a:bodyPr/>
          <a:lstStyle>
            <a:lvl1pPr>
              <a:defRPr/>
            </a:lvl1pPr>
          </a:lstStyle>
          <a:p>
            <a:fld id="{8BE097B6-4C84-A945-8F74-54321FC47712}" type="slidenum">
              <a:rPr lang="en-US" altLang="ja-JP"/>
              <a:pPr/>
              <a:t>‹#›</a:t>
            </a:fld>
            <a:endParaRPr lang="en-US" altLang="ja-JP" dirty="0"/>
          </a:p>
        </p:txBody>
      </p:sp>
    </p:spTree>
    <p:extLst>
      <p:ext uri="{BB962C8B-B14F-4D97-AF65-F5344CB8AC3E}">
        <p14:creationId xmlns:p14="http://schemas.microsoft.com/office/powerpoint/2010/main" val="39125534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32FF6AA-D566-CF42-84E7-9E5D4851B2CA}"/>
              </a:ext>
            </a:extLst>
          </p:cNvPr>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88F7D9C-22F8-4248-A213-328943ABE5D7}"/>
              </a:ext>
            </a:extLst>
          </p:cNvPr>
          <p:cNvSpPr>
            <a:spLocks noGrp="1"/>
          </p:cNvSpPr>
          <p:nvPr>
            <p:ph type="body" orient="vert" idx="1"/>
          </p:nvPr>
        </p:nvSpPr>
        <p:spPr>
          <a:xfrm>
            <a:off x="457200" y="274638"/>
            <a:ext cx="6019800" cy="5851525"/>
          </a:xfrm>
        </p:spPr>
        <p:txBody>
          <a:bodyPr vert="eaVert"/>
          <a:lstStyle/>
          <a:p>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A7B277E9-B65F-0448-8625-0B3AE3CAB6A3}"/>
              </a:ext>
            </a:extLst>
          </p:cNvPr>
          <p:cNvSpPr>
            <a:spLocks noGrp="1"/>
          </p:cNvSpPr>
          <p:nvPr>
            <p:ph type="dt" sz="half" idx="10"/>
          </p:nvPr>
        </p:nvSpPr>
        <p:spPr/>
        <p:txBody>
          <a:bodyPr/>
          <a:lstStyle>
            <a:lvl1pPr>
              <a:defRPr/>
            </a:lvl1pPr>
          </a:lstStyle>
          <a:p>
            <a:endParaRPr lang="en-US" altLang="ja-JP" dirty="0"/>
          </a:p>
        </p:txBody>
      </p:sp>
      <p:sp>
        <p:nvSpPr>
          <p:cNvPr id="5" name="フッター プレースホルダー 4">
            <a:extLst>
              <a:ext uri="{FF2B5EF4-FFF2-40B4-BE49-F238E27FC236}">
                <a16:creationId xmlns:a16="http://schemas.microsoft.com/office/drawing/2014/main" id="{3A216A8E-5163-7847-A06E-0BDC08A2620B}"/>
              </a:ext>
            </a:extLst>
          </p:cNvPr>
          <p:cNvSpPr>
            <a:spLocks noGrp="1"/>
          </p:cNvSpPr>
          <p:nvPr>
            <p:ph type="ftr" sz="quarter" idx="11"/>
          </p:nvPr>
        </p:nvSpPr>
        <p:spPr/>
        <p:txBody>
          <a:bodyPr/>
          <a:lstStyle>
            <a:lvl1pPr>
              <a:defRPr/>
            </a:lvl1pPr>
          </a:lstStyle>
          <a:p>
            <a:r>
              <a:rPr lang="en-US" altLang="ja-JP" dirty="0"/>
              <a:t>Software Engineering Laboratory, Department of Computer Science, Graduate School of Information Science and Technology, Osaka University</a:t>
            </a:r>
          </a:p>
        </p:txBody>
      </p:sp>
      <p:sp>
        <p:nvSpPr>
          <p:cNvPr id="6" name="スライド番号プレースホルダー 5">
            <a:extLst>
              <a:ext uri="{FF2B5EF4-FFF2-40B4-BE49-F238E27FC236}">
                <a16:creationId xmlns:a16="http://schemas.microsoft.com/office/drawing/2014/main" id="{EAF7EF7A-7DB0-A84B-84B4-021ADF736D90}"/>
              </a:ext>
            </a:extLst>
          </p:cNvPr>
          <p:cNvSpPr>
            <a:spLocks noGrp="1"/>
          </p:cNvSpPr>
          <p:nvPr>
            <p:ph type="sldNum" sz="quarter" idx="12"/>
          </p:nvPr>
        </p:nvSpPr>
        <p:spPr/>
        <p:txBody>
          <a:bodyPr/>
          <a:lstStyle>
            <a:lvl1pPr>
              <a:defRPr/>
            </a:lvl1pPr>
          </a:lstStyle>
          <a:p>
            <a:fld id="{0782BAD9-23EA-FB48-9173-5A717DEE44F2}" type="slidenum">
              <a:rPr lang="en-US" altLang="ja-JP"/>
              <a:pPr/>
              <a:t>‹#›</a:t>
            </a:fld>
            <a:endParaRPr lang="en-US" altLang="ja-JP" dirty="0"/>
          </a:p>
        </p:txBody>
      </p:sp>
    </p:spTree>
    <p:extLst>
      <p:ext uri="{BB962C8B-B14F-4D97-AF65-F5344CB8AC3E}">
        <p14:creationId xmlns:p14="http://schemas.microsoft.com/office/powerpoint/2010/main" val="10113934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8EAFD98-9220-8E46-848B-E054D7108531}"/>
              </a:ext>
            </a:extLst>
          </p:cNvPr>
          <p:cNvSpPr>
            <a:spLocks noGrp="1"/>
          </p:cNvSpPr>
          <p:nvPr>
            <p:ph type="title"/>
          </p:nvPr>
        </p:nvSpPr>
        <p:spPr/>
        <p:txBody>
          <a:bodyPr/>
          <a:lstStyle/>
          <a:p>
            <a:r>
              <a:rPr lang="ja-JP" altLang="en-US"/>
              <a:t>マスター タイトルの書式設定</a:t>
            </a:r>
          </a:p>
        </p:txBody>
      </p:sp>
      <p:sp>
        <p:nvSpPr>
          <p:cNvPr id="3" name="コンテンツ プレースホルダー 2">
            <a:extLst>
              <a:ext uri="{FF2B5EF4-FFF2-40B4-BE49-F238E27FC236}">
                <a16:creationId xmlns:a16="http://schemas.microsoft.com/office/drawing/2014/main" id="{C1FC325F-A9E7-4840-9FB2-0B40619B92BF}"/>
              </a:ext>
            </a:extLst>
          </p:cNvPr>
          <p:cNvSpPr>
            <a:spLocks noGrp="1"/>
          </p:cNvSpPr>
          <p:nvPr>
            <p:ph idx="1"/>
          </p:nvPr>
        </p:nvSpPr>
        <p:spPr/>
        <p:txBody>
          <a:bodyPr/>
          <a:lstStyle/>
          <a:p>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FAAD7B73-49DE-5B4C-93F3-8E5EFF318066}"/>
              </a:ext>
            </a:extLst>
          </p:cNvPr>
          <p:cNvSpPr>
            <a:spLocks noGrp="1"/>
          </p:cNvSpPr>
          <p:nvPr>
            <p:ph type="dt" sz="half" idx="10"/>
          </p:nvPr>
        </p:nvSpPr>
        <p:spPr/>
        <p:txBody>
          <a:bodyPr/>
          <a:lstStyle>
            <a:lvl1pPr>
              <a:defRPr/>
            </a:lvl1pPr>
          </a:lstStyle>
          <a:p>
            <a:endParaRPr lang="en-US" altLang="ja-JP" dirty="0"/>
          </a:p>
        </p:txBody>
      </p:sp>
      <p:sp>
        <p:nvSpPr>
          <p:cNvPr id="5" name="フッター プレースホルダー 4">
            <a:extLst>
              <a:ext uri="{FF2B5EF4-FFF2-40B4-BE49-F238E27FC236}">
                <a16:creationId xmlns:a16="http://schemas.microsoft.com/office/drawing/2014/main" id="{B5B423D0-0CCA-DE48-9F65-8250DEB05E37}"/>
              </a:ext>
            </a:extLst>
          </p:cNvPr>
          <p:cNvSpPr>
            <a:spLocks noGrp="1"/>
          </p:cNvSpPr>
          <p:nvPr>
            <p:ph type="ftr" sz="quarter" idx="11"/>
          </p:nvPr>
        </p:nvSpPr>
        <p:spPr/>
        <p:txBody>
          <a:bodyPr/>
          <a:lstStyle>
            <a:lvl1pPr>
              <a:defRPr/>
            </a:lvl1pPr>
          </a:lstStyle>
          <a:p>
            <a:r>
              <a:rPr lang="en-US" altLang="ja-JP" dirty="0"/>
              <a:t>Software Engineering Laboratory, Department of Computer Science, Graduate School of Information Science and Technology, Osaka University</a:t>
            </a:r>
          </a:p>
        </p:txBody>
      </p:sp>
      <p:sp>
        <p:nvSpPr>
          <p:cNvPr id="6" name="スライド番号プレースホルダー 5">
            <a:extLst>
              <a:ext uri="{FF2B5EF4-FFF2-40B4-BE49-F238E27FC236}">
                <a16:creationId xmlns:a16="http://schemas.microsoft.com/office/drawing/2014/main" id="{B18A21F5-5002-CA48-8E6E-7BE57E6CF251}"/>
              </a:ext>
            </a:extLst>
          </p:cNvPr>
          <p:cNvSpPr>
            <a:spLocks noGrp="1"/>
          </p:cNvSpPr>
          <p:nvPr>
            <p:ph type="sldNum" sz="quarter" idx="12"/>
          </p:nvPr>
        </p:nvSpPr>
        <p:spPr/>
        <p:txBody>
          <a:bodyPr/>
          <a:lstStyle>
            <a:lvl1pPr>
              <a:defRPr/>
            </a:lvl1pPr>
          </a:lstStyle>
          <a:p>
            <a:fld id="{7ABF63D1-F6C5-4E4E-BE94-D0A5BC6512D3}" type="slidenum">
              <a:rPr lang="en-US" altLang="ja-JP"/>
              <a:pPr/>
              <a:t>‹#›</a:t>
            </a:fld>
            <a:endParaRPr lang="en-US" altLang="ja-JP" dirty="0"/>
          </a:p>
        </p:txBody>
      </p:sp>
    </p:spTree>
    <p:extLst>
      <p:ext uri="{BB962C8B-B14F-4D97-AF65-F5344CB8AC3E}">
        <p14:creationId xmlns:p14="http://schemas.microsoft.com/office/powerpoint/2010/main" val="2869676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B79D86E-54DA-A240-B02D-EA5622DC81F0}"/>
              </a:ext>
            </a:extLst>
          </p:cNvPr>
          <p:cNvSpPr>
            <a:spLocks noGrp="1"/>
          </p:cNvSpPr>
          <p:nvPr>
            <p:ph type="title"/>
          </p:nvPr>
        </p:nvSpPr>
        <p:spPr>
          <a:xfrm>
            <a:off x="623888" y="1709738"/>
            <a:ext cx="7886700" cy="2852737"/>
          </a:xfrm>
        </p:spPr>
        <p:txBody>
          <a:bodyPr anchor="b"/>
          <a:lstStyle>
            <a:lvl1pPr>
              <a:defRPr sz="6000"/>
            </a:lvl1pPr>
          </a:lstStyle>
          <a:p>
            <a:r>
              <a:rPr lang="ja-JP" altLang="en-US"/>
              <a:t>マスター タイトルの書式設定</a:t>
            </a:r>
          </a:p>
        </p:txBody>
      </p:sp>
      <p:sp>
        <p:nvSpPr>
          <p:cNvPr id="3" name="テキスト プレースホルダー 2">
            <a:extLst>
              <a:ext uri="{FF2B5EF4-FFF2-40B4-BE49-F238E27FC236}">
                <a16:creationId xmlns:a16="http://schemas.microsoft.com/office/drawing/2014/main" id="{4A73A5AD-40EA-1841-A1A6-6AAC728FC972}"/>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4" name="日付プレースホルダー 3">
            <a:extLst>
              <a:ext uri="{FF2B5EF4-FFF2-40B4-BE49-F238E27FC236}">
                <a16:creationId xmlns:a16="http://schemas.microsoft.com/office/drawing/2014/main" id="{012ADEED-25A4-434D-A629-6D3A9ECE0005}"/>
              </a:ext>
            </a:extLst>
          </p:cNvPr>
          <p:cNvSpPr>
            <a:spLocks noGrp="1"/>
          </p:cNvSpPr>
          <p:nvPr>
            <p:ph type="dt" sz="half" idx="10"/>
          </p:nvPr>
        </p:nvSpPr>
        <p:spPr/>
        <p:txBody>
          <a:bodyPr/>
          <a:lstStyle>
            <a:lvl1pPr>
              <a:defRPr/>
            </a:lvl1pPr>
          </a:lstStyle>
          <a:p>
            <a:endParaRPr lang="en-US" altLang="ja-JP" dirty="0"/>
          </a:p>
        </p:txBody>
      </p:sp>
      <p:sp>
        <p:nvSpPr>
          <p:cNvPr id="5" name="フッター プレースホルダー 4">
            <a:extLst>
              <a:ext uri="{FF2B5EF4-FFF2-40B4-BE49-F238E27FC236}">
                <a16:creationId xmlns:a16="http://schemas.microsoft.com/office/drawing/2014/main" id="{6D8F33C9-F69A-E542-94D2-F4C32C60AF39}"/>
              </a:ext>
            </a:extLst>
          </p:cNvPr>
          <p:cNvSpPr>
            <a:spLocks noGrp="1"/>
          </p:cNvSpPr>
          <p:nvPr>
            <p:ph type="ftr" sz="quarter" idx="11"/>
          </p:nvPr>
        </p:nvSpPr>
        <p:spPr/>
        <p:txBody>
          <a:bodyPr/>
          <a:lstStyle>
            <a:lvl1pPr>
              <a:defRPr/>
            </a:lvl1pPr>
          </a:lstStyle>
          <a:p>
            <a:r>
              <a:rPr lang="en-US" altLang="ja-JP" dirty="0"/>
              <a:t>Software Engineering Laboratory, Department of Computer Science, Graduate School of Information Science and Technology, Osaka University</a:t>
            </a:r>
          </a:p>
        </p:txBody>
      </p:sp>
      <p:sp>
        <p:nvSpPr>
          <p:cNvPr id="6" name="スライド番号プレースホルダー 5">
            <a:extLst>
              <a:ext uri="{FF2B5EF4-FFF2-40B4-BE49-F238E27FC236}">
                <a16:creationId xmlns:a16="http://schemas.microsoft.com/office/drawing/2014/main" id="{E6AAE87E-86AC-9745-92E8-300251939AA8}"/>
              </a:ext>
            </a:extLst>
          </p:cNvPr>
          <p:cNvSpPr>
            <a:spLocks noGrp="1"/>
          </p:cNvSpPr>
          <p:nvPr>
            <p:ph type="sldNum" sz="quarter" idx="12"/>
          </p:nvPr>
        </p:nvSpPr>
        <p:spPr/>
        <p:txBody>
          <a:bodyPr/>
          <a:lstStyle>
            <a:lvl1pPr>
              <a:defRPr/>
            </a:lvl1pPr>
          </a:lstStyle>
          <a:p>
            <a:fld id="{28F2E1E7-7B1D-844E-813A-B315ACFFCB49}" type="slidenum">
              <a:rPr lang="en-US" altLang="ja-JP"/>
              <a:pPr/>
              <a:t>‹#›</a:t>
            </a:fld>
            <a:endParaRPr lang="en-US" altLang="ja-JP" dirty="0"/>
          </a:p>
        </p:txBody>
      </p:sp>
    </p:spTree>
    <p:extLst>
      <p:ext uri="{BB962C8B-B14F-4D97-AF65-F5344CB8AC3E}">
        <p14:creationId xmlns:p14="http://schemas.microsoft.com/office/powerpoint/2010/main" val="3864944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C76337C-8955-4F41-A94A-A0B8516C3783}"/>
              </a:ext>
            </a:extLst>
          </p:cNvPr>
          <p:cNvSpPr>
            <a:spLocks noGrp="1"/>
          </p:cNvSpPr>
          <p:nvPr>
            <p:ph type="title"/>
          </p:nvPr>
        </p:nvSpPr>
        <p:spPr/>
        <p:txBody>
          <a:bodyPr/>
          <a:lstStyle/>
          <a:p>
            <a:r>
              <a:rPr lang="ja-JP" altLang="en-US"/>
              <a:t>マスター タイトルの書式設定</a:t>
            </a:r>
          </a:p>
        </p:txBody>
      </p:sp>
      <p:sp>
        <p:nvSpPr>
          <p:cNvPr id="3" name="コンテンツ プレースホルダー 2">
            <a:extLst>
              <a:ext uri="{FF2B5EF4-FFF2-40B4-BE49-F238E27FC236}">
                <a16:creationId xmlns:a16="http://schemas.microsoft.com/office/drawing/2014/main" id="{714701CD-76A4-F442-ADCA-B4B3913B03FB}"/>
              </a:ext>
            </a:extLst>
          </p:cNvPr>
          <p:cNvSpPr>
            <a:spLocks noGrp="1"/>
          </p:cNvSpPr>
          <p:nvPr>
            <p:ph sz="half" idx="1"/>
          </p:nvPr>
        </p:nvSpPr>
        <p:spPr>
          <a:xfrm>
            <a:off x="457200" y="1600200"/>
            <a:ext cx="4038600" cy="4525963"/>
          </a:xfrm>
        </p:spPr>
        <p:txBody>
          <a:bodyPr/>
          <a:lstStyle/>
          <a:p>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4" name="コンテンツ プレースホルダー 3">
            <a:extLst>
              <a:ext uri="{FF2B5EF4-FFF2-40B4-BE49-F238E27FC236}">
                <a16:creationId xmlns:a16="http://schemas.microsoft.com/office/drawing/2014/main" id="{8DF9C038-7B72-394A-8116-BB802E470BA3}"/>
              </a:ext>
            </a:extLst>
          </p:cNvPr>
          <p:cNvSpPr>
            <a:spLocks noGrp="1"/>
          </p:cNvSpPr>
          <p:nvPr>
            <p:ph sz="half" idx="2"/>
          </p:nvPr>
        </p:nvSpPr>
        <p:spPr>
          <a:xfrm>
            <a:off x="4648200" y="1600200"/>
            <a:ext cx="4038600" cy="4525963"/>
          </a:xfrm>
        </p:spPr>
        <p:txBody>
          <a:bodyPr/>
          <a:lstStyle/>
          <a:p>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5" name="日付プレースホルダー 4">
            <a:extLst>
              <a:ext uri="{FF2B5EF4-FFF2-40B4-BE49-F238E27FC236}">
                <a16:creationId xmlns:a16="http://schemas.microsoft.com/office/drawing/2014/main" id="{3313AA63-82EC-FF42-BFD7-43BE4BF57B65}"/>
              </a:ext>
            </a:extLst>
          </p:cNvPr>
          <p:cNvSpPr>
            <a:spLocks noGrp="1"/>
          </p:cNvSpPr>
          <p:nvPr>
            <p:ph type="dt" sz="half" idx="10"/>
          </p:nvPr>
        </p:nvSpPr>
        <p:spPr/>
        <p:txBody>
          <a:bodyPr/>
          <a:lstStyle>
            <a:lvl1pPr>
              <a:defRPr/>
            </a:lvl1pPr>
          </a:lstStyle>
          <a:p>
            <a:endParaRPr lang="en-US" altLang="ja-JP" dirty="0"/>
          </a:p>
        </p:txBody>
      </p:sp>
      <p:sp>
        <p:nvSpPr>
          <p:cNvPr id="6" name="フッター プレースホルダー 5">
            <a:extLst>
              <a:ext uri="{FF2B5EF4-FFF2-40B4-BE49-F238E27FC236}">
                <a16:creationId xmlns:a16="http://schemas.microsoft.com/office/drawing/2014/main" id="{10AC5057-2247-FB40-AF11-85452B5ED7E3}"/>
              </a:ext>
            </a:extLst>
          </p:cNvPr>
          <p:cNvSpPr>
            <a:spLocks noGrp="1"/>
          </p:cNvSpPr>
          <p:nvPr>
            <p:ph type="ftr" sz="quarter" idx="11"/>
          </p:nvPr>
        </p:nvSpPr>
        <p:spPr/>
        <p:txBody>
          <a:bodyPr/>
          <a:lstStyle>
            <a:lvl1pPr>
              <a:defRPr/>
            </a:lvl1pPr>
          </a:lstStyle>
          <a:p>
            <a:r>
              <a:rPr lang="en-US" altLang="ja-JP" dirty="0"/>
              <a:t>Software Engineering Laboratory, Department of Computer Science, Graduate School of Information Science and Technology, Osaka University</a:t>
            </a:r>
          </a:p>
        </p:txBody>
      </p:sp>
      <p:sp>
        <p:nvSpPr>
          <p:cNvPr id="7" name="スライド番号プレースホルダー 6">
            <a:extLst>
              <a:ext uri="{FF2B5EF4-FFF2-40B4-BE49-F238E27FC236}">
                <a16:creationId xmlns:a16="http://schemas.microsoft.com/office/drawing/2014/main" id="{A0DDF263-D7D1-0B4A-85A9-C26CE862F097}"/>
              </a:ext>
            </a:extLst>
          </p:cNvPr>
          <p:cNvSpPr>
            <a:spLocks noGrp="1"/>
          </p:cNvSpPr>
          <p:nvPr>
            <p:ph type="sldNum" sz="quarter" idx="12"/>
          </p:nvPr>
        </p:nvSpPr>
        <p:spPr/>
        <p:txBody>
          <a:bodyPr/>
          <a:lstStyle>
            <a:lvl1pPr>
              <a:defRPr/>
            </a:lvl1pPr>
          </a:lstStyle>
          <a:p>
            <a:fld id="{439990CE-437E-1A40-8FA2-E95B498B3ED1}" type="slidenum">
              <a:rPr lang="en-US" altLang="ja-JP"/>
              <a:pPr/>
              <a:t>‹#›</a:t>
            </a:fld>
            <a:endParaRPr lang="en-US" altLang="ja-JP" dirty="0"/>
          </a:p>
        </p:txBody>
      </p:sp>
    </p:spTree>
    <p:extLst>
      <p:ext uri="{BB962C8B-B14F-4D97-AF65-F5344CB8AC3E}">
        <p14:creationId xmlns:p14="http://schemas.microsoft.com/office/powerpoint/2010/main" val="2742398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2C184E4-D2BE-5B4E-95BA-75ABDCDFB04D}"/>
              </a:ext>
            </a:extLst>
          </p:cNvPr>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a:extLst>
              <a:ext uri="{FF2B5EF4-FFF2-40B4-BE49-F238E27FC236}">
                <a16:creationId xmlns:a16="http://schemas.microsoft.com/office/drawing/2014/main" id="{FD1AD141-3D66-DE44-925F-9D55AE901F2D}"/>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4" name="コンテンツ プレースホルダー 3">
            <a:extLst>
              <a:ext uri="{FF2B5EF4-FFF2-40B4-BE49-F238E27FC236}">
                <a16:creationId xmlns:a16="http://schemas.microsoft.com/office/drawing/2014/main" id="{F1C0B44F-5775-8E4F-BC86-9083F9E88778}"/>
              </a:ext>
            </a:extLst>
          </p:cNvPr>
          <p:cNvSpPr>
            <a:spLocks noGrp="1"/>
          </p:cNvSpPr>
          <p:nvPr>
            <p:ph sz="half" idx="2"/>
          </p:nvPr>
        </p:nvSpPr>
        <p:spPr>
          <a:xfrm>
            <a:off x="630238" y="2505075"/>
            <a:ext cx="3868737" cy="3684588"/>
          </a:xfrm>
        </p:spPr>
        <p:txBody>
          <a:bodyPr/>
          <a:lstStyle/>
          <a:p>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5" name="テキスト プレースホルダー 4">
            <a:extLst>
              <a:ext uri="{FF2B5EF4-FFF2-40B4-BE49-F238E27FC236}">
                <a16:creationId xmlns:a16="http://schemas.microsoft.com/office/drawing/2014/main" id="{4EB2C31F-A793-D245-A1D4-C7BBF3CB213F}"/>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6" name="コンテンツ プレースホルダー 5">
            <a:extLst>
              <a:ext uri="{FF2B5EF4-FFF2-40B4-BE49-F238E27FC236}">
                <a16:creationId xmlns:a16="http://schemas.microsoft.com/office/drawing/2014/main" id="{40707860-3BF3-F64B-95F8-80F7B21EACF8}"/>
              </a:ext>
            </a:extLst>
          </p:cNvPr>
          <p:cNvSpPr>
            <a:spLocks noGrp="1"/>
          </p:cNvSpPr>
          <p:nvPr>
            <p:ph sz="quarter" idx="4"/>
          </p:nvPr>
        </p:nvSpPr>
        <p:spPr>
          <a:xfrm>
            <a:off x="4629150" y="2505075"/>
            <a:ext cx="3887788" cy="3684588"/>
          </a:xfrm>
        </p:spPr>
        <p:txBody>
          <a:bodyPr/>
          <a:lstStyle/>
          <a:p>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7" name="日付プレースホルダー 6">
            <a:extLst>
              <a:ext uri="{FF2B5EF4-FFF2-40B4-BE49-F238E27FC236}">
                <a16:creationId xmlns:a16="http://schemas.microsoft.com/office/drawing/2014/main" id="{F35BA5BF-11A5-8244-98BF-13B21DD70816}"/>
              </a:ext>
            </a:extLst>
          </p:cNvPr>
          <p:cNvSpPr>
            <a:spLocks noGrp="1"/>
          </p:cNvSpPr>
          <p:nvPr>
            <p:ph type="dt" sz="half" idx="10"/>
          </p:nvPr>
        </p:nvSpPr>
        <p:spPr/>
        <p:txBody>
          <a:bodyPr/>
          <a:lstStyle>
            <a:lvl1pPr>
              <a:defRPr/>
            </a:lvl1pPr>
          </a:lstStyle>
          <a:p>
            <a:endParaRPr lang="en-US" altLang="ja-JP" dirty="0"/>
          </a:p>
        </p:txBody>
      </p:sp>
      <p:sp>
        <p:nvSpPr>
          <p:cNvPr id="8" name="フッター プレースホルダー 7">
            <a:extLst>
              <a:ext uri="{FF2B5EF4-FFF2-40B4-BE49-F238E27FC236}">
                <a16:creationId xmlns:a16="http://schemas.microsoft.com/office/drawing/2014/main" id="{9B71DD46-8558-F647-9ED6-BF46BD503BB5}"/>
              </a:ext>
            </a:extLst>
          </p:cNvPr>
          <p:cNvSpPr>
            <a:spLocks noGrp="1"/>
          </p:cNvSpPr>
          <p:nvPr>
            <p:ph type="ftr" sz="quarter" idx="11"/>
          </p:nvPr>
        </p:nvSpPr>
        <p:spPr/>
        <p:txBody>
          <a:bodyPr/>
          <a:lstStyle>
            <a:lvl1pPr>
              <a:defRPr/>
            </a:lvl1pPr>
          </a:lstStyle>
          <a:p>
            <a:r>
              <a:rPr lang="en-US" altLang="ja-JP" dirty="0"/>
              <a:t>Software Engineering Laboratory, Department of Computer Science, Graduate School of Information Science and Technology, Osaka University</a:t>
            </a:r>
          </a:p>
        </p:txBody>
      </p:sp>
      <p:sp>
        <p:nvSpPr>
          <p:cNvPr id="9" name="スライド番号プレースホルダー 8">
            <a:extLst>
              <a:ext uri="{FF2B5EF4-FFF2-40B4-BE49-F238E27FC236}">
                <a16:creationId xmlns:a16="http://schemas.microsoft.com/office/drawing/2014/main" id="{EA30BB9A-6809-E849-A717-CC3027D6DDFE}"/>
              </a:ext>
            </a:extLst>
          </p:cNvPr>
          <p:cNvSpPr>
            <a:spLocks noGrp="1"/>
          </p:cNvSpPr>
          <p:nvPr>
            <p:ph type="sldNum" sz="quarter" idx="12"/>
          </p:nvPr>
        </p:nvSpPr>
        <p:spPr/>
        <p:txBody>
          <a:bodyPr/>
          <a:lstStyle>
            <a:lvl1pPr>
              <a:defRPr/>
            </a:lvl1pPr>
          </a:lstStyle>
          <a:p>
            <a:fld id="{D3C9EEAB-D0D0-AC43-A91C-00B741CDFD9D}" type="slidenum">
              <a:rPr lang="en-US" altLang="ja-JP"/>
              <a:pPr/>
              <a:t>‹#›</a:t>
            </a:fld>
            <a:endParaRPr lang="en-US" altLang="ja-JP" dirty="0"/>
          </a:p>
        </p:txBody>
      </p:sp>
    </p:spTree>
    <p:extLst>
      <p:ext uri="{BB962C8B-B14F-4D97-AF65-F5344CB8AC3E}">
        <p14:creationId xmlns:p14="http://schemas.microsoft.com/office/powerpoint/2010/main" val="16299324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F4CBB55-5749-2840-82AF-C39B440D6F0F}"/>
              </a:ext>
            </a:extLst>
          </p:cNvPr>
          <p:cNvSpPr>
            <a:spLocks noGrp="1"/>
          </p:cNvSpPr>
          <p:nvPr>
            <p:ph type="title"/>
          </p:nvPr>
        </p:nvSpPr>
        <p:spPr/>
        <p:txBody>
          <a:bodyPr/>
          <a:lstStyle/>
          <a:p>
            <a:r>
              <a:rPr lang="ja-JP" altLang="en-US"/>
              <a:t>マスター タイトルの書式設定</a:t>
            </a:r>
          </a:p>
        </p:txBody>
      </p:sp>
      <p:sp>
        <p:nvSpPr>
          <p:cNvPr id="3" name="日付プレースホルダー 2">
            <a:extLst>
              <a:ext uri="{FF2B5EF4-FFF2-40B4-BE49-F238E27FC236}">
                <a16:creationId xmlns:a16="http://schemas.microsoft.com/office/drawing/2014/main" id="{E06FA4E8-793B-6F41-9BE2-47C54762C4AE}"/>
              </a:ext>
            </a:extLst>
          </p:cNvPr>
          <p:cNvSpPr>
            <a:spLocks noGrp="1"/>
          </p:cNvSpPr>
          <p:nvPr>
            <p:ph type="dt" sz="half" idx="10"/>
          </p:nvPr>
        </p:nvSpPr>
        <p:spPr/>
        <p:txBody>
          <a:bodyPr/>
          <a:lstStyle>
            <a:lvl1pPr>
              <a:defRPr/>
            </a:lvl1pPr>
          </a:lstStyle>
          <a:p>
            <a:endParaRPr lang="en-US" altLang="ja-JP" dirty="0"/>
          </a:p>
        </p:txBody>
      </p:sp>
      <p:sp>
        <p:nvSpPr>
          <p:cNvPr id="4" name="フッター プレースホルダー 3">
            <a:extLst>
              <a:ext uri="{FF2B5EF4-FFF2-40B4-BE49-F238E27FC236}">
                <a16:creationId xmlns:a16="http://schemas.microsoft.com/office/drawing/2014/main" id="{994A859D-5BD0-4743-82FF-0E62FFD1E771}"/>
              </a:ext>
            </a:extLst>
          </p:cNvPr>
          <p:cNvSpPr>
            <a:spLocks noGrp="1"/>
          </p:cNvSpPr>
          <p:nvPr>
            <p:ph type="ftr" sz="quarter" idx="11"/>
          </p:nvPr>
        </p:nvSpPr>
        <p:spPr/>
        <p:txBody>
          <a:bodyPr/>
          <a:lstStyle>
            <a:lvl1pPr>
              <a:defRPr/>
            </a:lvl1pPr>
          </a:lstStyle>
          <a:p>
            <a:r>
              <a:rPr lang="en-US" altLang="ja-JP" dirty="0"/>
              <a:t>Software Engineering Laboratory, Department of Computer Science, Graduate School of Information Science and Technology, Osaka University</a:t>
            </a:r>
          </a:p>
        </p:txBody>
      </p:sp>
      <p:sp>
        <p:nvSpPr>
          <p:cNvPr id="5" name="スライド番号プレースホルダー 4">
            <a:extLst>
              <a:ext uri="{FF2B5EF4-FFF2-40B4-BE49-F238E27FC236}">
                <a16:creationId xmlns:a16="http://schemas.microsoft.com/office/drawing/2014/main" id="{98DBF0B4-D584-DD43-A9F5-F3547D4D1B87}"/>
              </a:ext>
            </a:extLst>
          </p:cNvPr>
          <p:cNvSpPr>
            <a:spLocks noGrp="1"/>
          </p:cNvSpPr>
          <p:nvPr>
            <p:ph type="sldNum" sz="quarter" idx="12"/>
          </p:nvPr>
        </p:nvSpPr>
        <p:spPr/>
        <p:txBody>
          <a:bodyPr/>
          <a:lstStyle>
            <a:lvl1pPr>
              <a:defRPr/>
            </a:lvl1pPr>
          </a:lstStyle>
          <a:p>
            <a:fld id="{C5C3647B-DFDE-4E43-81C4-BEBC8CFC96C2}" type="slidenum">
              <a:rPr lang="en-US" altLang="ja-JP"/>
              <a:pPr/>
              <a:t>‹#›</a:t>
            </a:fld>
            <a:endParaRPr lang="en-US" altLang="ja-JP" dirty="0"/>
          </a:p>
        </p:txBody>
      </p:sp>
    </p:spTree>
    <p:extLst>
      <p:ext uri="{BB962C8B-B14F-4D97-AF65-F5344CB8AC3E}">
        <p14:creationId xmlns:p14="http://schemas.microsoft.com/office/powerpoint/2010/main" val="2860620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AA76918-EA57-5E45-9AD5-E668276C53E7}"/>
              </a:ext>
            </a:extLst>
          </p:cNvPr>
          <p:cNvSpPr>
            <a:spLocks noGrp="1"/>
          </p:cNvSpPr>
          <p:nvPr>
            <p:ph type="dt" sz="half" idx="10"/>
          </p:nvPr>
        </p:nvSpPr>
        <p:spPr/>
        <p:txBody>
          <a:bodyPr/>
          <a:lstStyle>
            <a:lvl1pPr>
              <a:defRPr/>
            </a:lvl1pPr>
          </a:lstStyle>
          <a:p>
            <a:endParaRPr lang="en-US" altLang="ja-JP" dirty="0"/>
          </a:p>
        </p:txBody>
      </p:sp>
      <p:sp>
        <p:nvSpPr>
          <p:cNvPr id="3" name="フッター プレースホルダー 2">
            <a:extLst>
              <a:ext uri="{FF2B5EF4-FFF2-40B4-BE49-F238E27FC236}">
                <a16:creationId xmlns:a16="http://schemas.microsoft.com/office/drawing/2014/main" id="{81030890-A41B-B64D-80F5-46A2F4F6D4DC}"/>
              </a:ext>
            </a:extLst>
          </p:cNvPr>
          <p:cNvSpPr>
            <a:spLocks noGrp="1"/>
          </p:cNvSpPr>
          <p:nvPr>
            <p:ph type="ftr" sz="quarter" idx="11"/>
          </p:nvPr>
        </p:nvSpPr>
        <p:spPr/>
        <p:txBody>
          <a:bodyPr/>
          <a:lstStyle>
            <a:lvl1pPr>
              <a:defRPr/>
            </a:lvl1pPr>
          </a:lstStyle>
          <a:p>
            <a:r>
              <a:rPr lang="en-US" altLang="ja-JP" dirty="0"/>
              <a:t>Software Engineering Laboratory, Department of Computer Science, Graduate School of Information Science and Technology, Osaka University</a:t>
            </a:r>
          </a:p>
        </p:txBody>
      </p:sp>
      <p:sp>
        <p:nvSpPr>
          <p:cNvPr id="4" name="スライド番号プレースホルダー 3">
            <a:extLst>
              <a:ext uri="{FF2B5EF4-FFF2-40B4-BE49-F238E27FC236}">
                <a16:creationId xmlns:a16="http://schemas.microsoft.com/office/drawing/2014/main" id="{B681121C-7951-7C45-A572-1B5A4BE3CB5E}"/>
              </a:ext>
            </a:extLst>
          </p:cNvPr>
          <p:cNvSpPr>
            <a:spLocks noGrp="1"/>
          </p:cNvSpPr>
          <p:nvPr>
            <p:ph type="sldNum" sz="quarter" idx="12"/>
          </p:nvPr>
        </p:nvSpPr>
        <p:spPr/>
        <p:txBody>
          <a:bodyPr/>
          <a:lstStyle>
            <a:lvl1pPr>
              <a:defRPr/>
            </a:lvl1pPr>
          </a:lstStyle>
          <a:p>
            <a:fld id="{E5C1912C-7502-DF45-AEFA-CE59C1C05691}" type="slidenum">
              <a:rPr lang="en-US" altLang="ja-JP"/>
              <a:pPr/>
              <a:t>‹#›</a:t>
            </a:fld>
            <a:endParaRPr lang="en-US" altLang="ja-JP" dirty="0"/>
          </a:p>
        </p:txBody>
      </p:sp>
    </p:spTree>
    <p:extLst>
      <p:ext uri="{BB962C8B-B14F-4D97-AF65-F5344CB8AC3E}">
        <p14:creationId xmlns:p14="http://schemas.microsoft.com/office/powerpoint/2010/main" val="2527518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ED7EDA4-6A39-404A-9534-CD6911E28135}"/>
              </a:ext>
            </a:extLst>
          </p:cNvPr>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コンテンツ プレースホルダー 2">
            <a:extLst>
              <a:ext uri="{FF2B5EF4-FFF2-40B4-BE49-F238E27FC236}">
                <a16:creationId xmlns:a16="http://schemas.microsoft.com/office/drawing/2014/main" id="{A32CA022-66CE-9A44-9AC8-97238A0B66F6}"/>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4" name="テキスト プレースホルダー 3">
            <a:extLst>
              <a:ext uri="{FF2B5EF4-FFF2-40B4-BE49-F238E27FC236}">
                <a16:creationId xmlns:a16="http://schemas.microsoft.com/office/drawing/2014/main" id="{9E5304E1-3C3B-694F-8F01-9722EDE28292}"/>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5" name="日付プレースホルダー 4">
            <a:extLst>
              <a:ext uri="{FF2B5EF4-FFF2-40B4-BE49-F238E27FC236}">
                <a16:creationId xmlns:a16="http://schemas.microsoft.com/office/drawing/2014/main" id="{DD95A9E7-0772-6F41-ADCC-AD96695EDAF6}"/>
              </a:ext>
            </a:extLst>
          </p:cNvPr>
          <p:cNvSpPr>
            <a:spLocks noGrp="1"/>
          </p:cNvSpPr>
          <p:nvPr>
            <p:ph type="dt" sz="half" idx="10"/>
          </p:nvPr>
        </p:nvSpPr>
        <p:spPr/>
        <p:txBody>
          <a:bodyPr/>
          <a:lstStyle>
            <a:lvl1pPr>
              <a:defRPr/>
            </a:lvl1pPr>
          </a:lstStyle>
          <a:p>
            <a:endParaRPr lang="en-US" altLang="ja-JP" dirty="0"/>
          </a:p>
        </p:txBody>
      </p:sp>
      <p:sp>
        <p:nvSpPr>
          <p:cNvPr id="6" name="フッター プレースホルダー 5">
            <a:extLst>
              <a:ext uri="{FF2B5EF4-FFF2-40B4-BE49-F238E27FC236}">
                <a16:creationId xmlns:a16="http://schemas.microsoft.com/office/drawing/2014/main" id="{F53CB788-D832-EB40-9AF4-8B9E1833B1C1}"/>
              </a:ext>
            </a:extLst>
          </p:cNvPr>
          <p:cNvSpPr>
            <a:spLocks noGrp="1"/>
          </p:cNvSpPr>
          <p:nvPr>
            <p:ph type="ftr" sz="quarter" idx="11"/>
          </p:nvPr>
        </p:nvSpPr>
        <p:spPr/>
        <p:txBody>
          <a:bodyPr/>
          <a:lstStyle>
            <a:lvl1pPr>
              <a:defRPr/>
            </a:lvl1pPr>
          </a:lstStyle>
          <a:p>
            <a:r>
              <a:rPr lang="en-US" altLang="ja-JP" dirty="0"/>
              <a:t>Software Engineering Laboratory, Department of Computer Science, Graduate School of Information Science and Technology, Osaka University</a:t>
            </a:r>
          </a:p>
        </p:txBody>
      </p:sp>
      <p:sp>
        <p:nvSpPr>
          <p:cNvPr id="7" name="スライド番号プレースホルダー 6">
            <a:extLst>
              <a:ext uri="{FF2B5EF4-FFF2-40B4-BE49-F238E27FC236}">
                <a16:creationId xmlns:a16="http://schemas.microsoft.com/office/drawing/2014/main" id="{A6CFDBA2-A565-DF4A-BC10-1E5A06B77674}"/>
              </a:ext>
            </a:extLst>
          </p:cNvPr>
          <p:cNvSpPr>
            <a:spLocks noGrp="1"/>
          </p:cNvSpPr>
          <p:nvPr>
            <p:ph type="sldNum" sz="quarter" idx="12"/>
          </p:nvPr>
        </p:nvSpPr>
        <p:spPr/>
        <p:txBody>
          <a:bodyPr/>
          <a:lstStyle>
            <a:lvl1pPr>
              <a:defRPr/>
            </a:lvl1pPr>
          </a:lstStyle>
          <a:p>
            <a:fld id="{620BBBF5-17F0-1B48-9078-513460E959A6}" type="slidenum">
              <a:rPr lang="en-US" altLang="ja-JP"/>
              <a:pPr/>
              <a:t>‹#›</a:t>
            </a:fld>
            <a:endParaRPr lang="en-US" altLang="ja-JP" dirty="0"/>
          </a:p>
        </p:txBody>
      </p:sp>
    </p:spTree>
    <p:extLst>
      <p:ext uri="{BB962C8B-B14F-4D97-AF65-F5344CB8AC3E}">
        <p14:creationId xmlns:p14="http://schemas.microsoft.com/office/powerpoint/2010/main" val="3463814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FF1012-C29C-B446-9A74-ED94F51A3D28}"/>
              </a:ext>
            </a:extLst>
          </p:cNvPr>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図プレースホルダー 2">
            <a:extLst>
              <a:ext uri="{FF2B5EF4-FFF2-40B4-BE49-F238E27FC236}">
                <a16:creationId xmlns:a16="http://schemas.microsoft.com/office/drawing/2014/main" id="{1280A54F-8B35-BD49-A9F1-BD5A577AEBE4}"/>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dirty="0"/>
              <a:t>アイコンをクリックして図を追加</a:t>
            </a:r>
          </a:p>
        </p:txBody>
      </p:sp>
      <p:sp>
        <p:nvSpPr>
          <p:cNvPr id="4" name="テキスト プレースホルダー 3">
            <a:extLst>
              <a:ext uri="{FF2B5EF4-FFF2-40B4-BE49-F238E27FC236}">
                <a16:creationId xmlns:a16="http://schemas.microsoft.com/office/drawing/2014/main" id="{A3FDB5F4-D697-AD41-9E49-485E5640ABDB}"/>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ja-JP" altLang="en-US"/>
              <a:t>マスター テキストの書式設定
第 </a:t>
            </a:r>
            <a:r>
              <a:rPr lang="en-US" altLang="ja-JP"/>
              <a:t>2 </a:t>
            </a:r>
            <a:r>
              <a:rPr lang="ja-JP" altLang="en-US"/>
              <a:t>レベル
第 </a:t>
            </a:r>
            <a:r>
              <a:rPr lang="en-US" altLang="ja-JP"/>
              <a:t>3 </a:t>
            </a:r>
            <a:r>
              <a:rPr lang="ja-JP" altLang="en-US"/>
              <a:t>レベル
第 </a:t>
            </a:r>
            <a:r>
              <a:rPr lang="en-US" altLang="ja-JP"/>
              <a:t>4 </a:t>
            </a:r>
            <a:r>
              <a:rPr lang="ja-JP" altLang="en-US"/>
              <a:t>レベル
第 </a:t>
            </a:r>
            <a:r>
              <a:rPr lang="en-US" altLang="ja-JP"/>
              <a:t>5 </a:t>
            </a:r>
            <a:r>
              <a:rPr lang="ja-JP" altLang="en-US"/>
              <a:t>レベル</a:t>
            </a:r>
          </a:p>
        </p:txBody>
      </p:sp>
      <p:sp>
        <p:nvSpPr>
          <p:cNvPr id="5" name="日付プレースホルダー 4">
            <a:extLst>
              <a:ext uri="{FF2B5EF4-FFF2-40B4-BE49-F238E27FC236}">
                <a16:creationId xmlns:a16="http://schemas.microsoft.com/office/drawing/2014/main" id="{0E4C8B1E-13F7-E245-BF05-7FB268C3C5B8}"/>
              </a:ext>
            </a:extLst>
          </p:cNvPr>
          <p:cNvSpPr>
            <a:spLocks noGrp="1"/>
          </p:cNvSpPr>
          <p:nvPr>
            <p:ph type="dt" sz="half" idx="10"/>
          </p:nvPr>
        </p:nvSpPr>
        <p:spPr/>
        <p:txBody>
          <a:bodyPr/>
          <a:lstStyle>
            <a:lvl1pPr>
              <a:defRPr/>
            </a:lvl1pPr>
          </a:lstStyle>
          <a:p>
            <a:endParaRPr lang="en-US" altLang="ja-JP" dirty="0"/>
          </a:p>
        </p:txBody>
      </p:sp>
      <p:sp>
        <p:nvSpPr>
          <p:cNvPr id="6" name="フッター プレースホルダー 5">
            <a:extLst>
              <a:ext uri="{FF2B5EF4-FFF2-40B4-BE49-F238E27FC236}">
                <a16:creationId xmlns:a16="http://schemas.microsoft.com/office/drawing/2014/main" id="{122DF2A8-4B18-A047-9971-BE5614A59CE3}"/>
              </a:ext>
            </a:extLst>
          </p:cNvPr>
          <p:cNvSpPr>
            <a:spLocks noGrp="1"/>
          </p:cNvSpPr>
          <p:nvPr>
            <p:ph type="ftr" sz="quarter" idx="11"/>
          </p:nvPr>
        </p:nvSpPr>
        <p:spPr/>
        <p:txBody>
          <a:bodyPr/>
          <a:lstStyle>
            <a:lvl1pPr>
              <a:defRPr/>
            </a:lvl1pPr>
          </a:lstStyle>
          <a:p>
            <a:r>
              <a:rPr lang="en-US" altLang="ja-JP" dirty="0"/>
              <a:t>Software Engineering Laboratory, Department of Computer Science, Graduate School of Information Science and Technology, Osaka University</a:t>
            </a:r>
          </a:p>
        </p:txBody>
      </p:sp>
      <p:sp>
        <p:nvSpPr>
          <p:cNvPr id="7" name="スライド番号プレースホルダー 6">
            <a:extLst>
              <a:ext uri="{FF2B5EF4-FFF2-40B4-BE49-F238E27FC236}">
                <a16:creationId xmlns:a16="http://schemas.microsoft.com/office/drawing/2014/main" id="{0F2827E1-1A75-CD4F-94E3-5B49D357F03F}"/>
              </a:ext>
            </a:extLst>
          </p:cNvPr>
          <p:cNvSpPr>
            <a:spLocks noGrp="1"/>
          </p:cNvSpPr>
          <p:nvPr>
            <p:ph type="sldNum" sz="quarter" idx="12"/>
          </p:nvPr>
        </p:nvSpPr>
        <p:spPr/>
        <p:txBody>
          <a:bodyPr/>
          <a:lstStyle>
            <a:lvl1pPr>
              <a:defRPr/>
            </a:lvl1pPr>
          </a:lstStyle>
          <a:p>
            <a:fld id="{C87CF30E-ADC9-1E49-B721-C0A0638AB3CD}" type="slidenum">
              <a:rPr lang="en-US" altLang="ja-JP"/>
              <a:pPr/>
              <a:t>‹#›</a:t>
            </a:fld>
            <a:endParaRPr lang="en-US" altLang="ja-JP" dirty="0"/>
          </a:p>
        </p:txBody>
      </p:sp>
    </p:spTree>
    <p:extLst>
      <p:ext uri="{BB962C8B-B14F-4D97-AF65-F5344CB8AC3E}">
        <p14:creationId xmlns:p14="http://schemas.microsoft.com/office/powerpoint/2010/main" val="40880223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a:extLst>
              <a:ext uri="{FF2B5EF4-FFF2-40B4-BE49-F238E27FC236}">
                <a16:creationId xmlns:a16="http://schemas.microsoft.com/office/drawing/2014/main" id="{54F36D19-347B-2C43-9274-54E8F5A7D5C5}"/>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6597650"/>
            <a:ext cx="9144000" cy="260350"/>
          </a:xfrm>
          <a:prstGeom prst="rect">
            <a:avLst/>
          </a:prstGeom>
          <a:noFill/>
          <a:extLst>
            <a:ext uri="{909E8E84-426E-40DD-AFC4-6F175D3DCCD1}">
              <a14:hiddenFill xmlns:a14="http://schemas.microsoft.com/office/drawing/2010/main">
                <a:solidFill>
                  <a:srgbClr val="FFFFFF"/>
                </a:solidFill>
              </a14:hiddenFill>
            </a:ext>
          </a:extLst>
        </p:spPr>
      </p:pic>
      <p:sp>
        <p:nvSpPr>
          <p:cNvPr id="1026" name="Rectangle 2">
            <a:extLst>
              <a:ext uri="{FF2B5EF4-FFF2-40B4-BE49-F238E27FC236}">
                <a16:creationId xmlns:a16="http://schemas.microsoft.com/office/drawing/2014/main" id="{99AAD865-D02A-524B-A6D6-758F687532FC}"/>
              </a:ext>
            </a:extLst>
          </p:cNvPr>
          <p:cNvSpPr>
            <a:spLocks noGrp="1" noChangeArrowheads="1"/>
          </p:cNvSpPr>
          <p:nvPr>
            <p:ph type="title"/>
          </p:nvPr>
        </p:nvSpPr>
        <p:spPr bwMode="auto">
          <a:xfrm>
            <a:off x="457200" y="274638"/>
            <a:ext cx="8218488"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a:extLst>
              <a:ext uri="{FF2B5EF4-FFF2-40B4-BE49-F238E27FC236}">
                <a16:creationId xmlns:a16="http://schemas.microsoft.com/office/drawing/2014/main" id="{953C66AD-F8C8-4E44-83F7-2086D0ED1D1B}"/>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1" name="Rectangle 7" descr="ban">
            <a:extLst>
              <a:ext uri="{FF2B5EF4-FFF2-40B4-BE49-F238E27FC236}">
                <a16:creationId xmlns:a16="http://schemas.microsoft.com/office/drawing/2014/main" id="{DA4050FF-CEF7-A24D-8C93-E7EE81756DEB}"/>
              </a:ext>
            </a:extLst>
          </p:cNvPr>
          <p:cNvSpPr>
            <a:spLocks noChangeArrowheads="1"/>
          </p:cNvSpPr>
          <p:nvPr/>
        </p:nvSpPr>
        <p:spPr bwMode="auto">
          <a:xfrm>
            <a:off x="0" y="0"/>
            <a:ext cx="9144000" cy="188913"/>
          </a:xfrm>
          <a:prstGeom prst="rect">
            <a:avLst/>
          </a:prstGeom>
          <a:blipFill dpi="0" rotWithShape="1">
            <a:blip r:embed="rId14"/>
            <a:srcRect/>
            <a:stretch>
              <a:fillRect/>
            </a:stretch>
          </a:bli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sp>
        <p:nvSpPr>
          <p:cNvPr id="1036" name="Line 12">
            <a:extLst>
              <a:ext uri="{FF2B5EF4-FFF2-40B4-BE49-F238E27FC236}">
                <a16:creationId xmlns:a16="http://schemas.microsoft.com/office/drawing/2014/main" id="{5E6DEAB8-3AC1-1149-AA1E-0BF1FA756EA0}"/>
              </a:ext>
            </a:extLst>
          </p:cNvPr>
          <p:cNvSpPr>
            <a:spLocks noChangeShapeType="1"/>
          </p:cNvSpPr>
          <p:nvPr/>
        </p:nvSpPr>
        <p:spPr bwMode="auto">
          <a:xfrm>
            <a:off x="468313" y="1484313"/>
            <a:ext cx="820737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dirty="0"/>
          </a:p>
        </p:txBody>
      </p:sp>
      <p:pic>
        <p:nvPicPr>
          <p:cNvPr id="1043" name="Picture 19" descr="sel-logo">
            <a:extLst>
              <a:ext uri="{FF2B5EF4-FFF2-40B4-BE49-F238E27FC236}">
                <a16:creationId xmlns:a16="http://schemas.microsoft.com/office/drawing/2014/main" id="{66F5F0B5-D325-C54F-8A65-83335172F26C}"/>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68313" y="6299200"/>
            <a:ext cx="1081087" cy="369888"/>
          </a:xfrm>
          <a:prstGeom prst="rect">
            <a:avLst/>
          </a:prstGeom>
          <a:noFill/>
          <a:extLst>
            <a:ext uri="{909E8E84-426E-40DD-AFC4-6F175D3DCCD1}">
              <a14:hiddenFill xmlns:a14="http://schemas.microsoft.com/office/drawing/2010/main">
                <a:solidFill>
                  <a:srgbClr val="FFFFFF"/>
                </a:solidFill>
              </a14:hiddenFill>
            </a:ext>
          </a:extLst>
        </p:spPr>
      </p:pic>
      <p:sp>
        <p:nvSpPr>
          <p:cNvPr id="1045" name="Rectangle 21">
            <a:extLst>
              <a:ext uri="{FF2B5EF4-FFF2-40B4-BE49-F238E27FC236}">
                <a16:creationId xmlns:a16="http://schemas.microsoft.com/office/drawing/2014/main" id="{92C7CB05-8B20-0E40-96B4-197015F8CA82}"/>
              </a:ext>
            </a:extLst>
          </p:cNvPr>
          <p:cNvSpPr>
            <a:spLocks noGrp="1" noChangeArrowheads="1"/>
          </p:cNvSpPr>
          <p:nvPr>
            <p:ph type="dt" sz="half" idx="2"/>
          </p:nvPr>
        </p:nvSpPr>
        <p:spPr bwMode="auto">
          <a:xfrm>
            <a:off x="7308850" y="6596063"/>
            <a:ext cx="1439863" cy="261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endParaRPr lang="en-US" altLang="ja-JP" dirty="0"/>
          </a:p>
        </p:txBody>
      </p:sp>
      <p:sp>
        <p:nvSpPr>
          <p:cNvPr id="1046" name="Rectangle 22">
            <a:extLst>
              <a:ext uri="{FF2B5EF4-FFF2-40B4-BE49-F238E27FC236}">
                <a16:creationId xmlns:a16="http://schemas.microsoft.com/office/drawing/2014/main" id="{384379E5-CE51-9B41-8C20-AFD648C85A9E}"/>
              </a:ext>
            </a:extLst>
          </p:cNvPr>
          <p:cNvSpPr>
            <a:spLocks noGrp="1" noChangeArrowheads="1"/>
          </p:cNvSpPr>
          <p:nvPr>
            <p:ph type="ftr" sz="quarter" idx="3"/>
          </p:nvPr>
        </p:nvSpPr>
        <p:spPr bwMode="auto">
          <a:xfrm>
            <a:off x="1655763" y="6310313"/>
            <a:ext cx="5832475" cy="358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r>
              <a:rPr lang="en-US" altLang="ja-JP" dirty="0"/>
              <a:t>Software Engineering Laboratory, Department of Computer Science, Graduate School of Information Science and Technology, Osaka University</a:t>
            </a:r>
          </a:p>
        </p:txBody>
      </p:sp>
      <p:sp>
        <p:nvSpPr>
          <p:cNvPr id="1047" name="Rectangle 23">
            <a:extLst>
              <a:ext uri="{FF2B5EF4-FFF2-40B4-BE49-F238E27FC236}">
                <a16:creationId xmlns:a16="http://schemas.microsoft.com/office/drawing/2014/main" id="{C8242458-E1B3-E24B-B975-56DC231AD6CC}"/>
              </a:ext>
            </a:extLst>
          </p:cNvPr>
          <p:cNvSpPr>
            <a:spLocks noGrp="1" noChangeArrowheads="1"/>
          </p:cNvSpPr>
          <p:nvPr>
            <p:ph type="sldNum" sz="quarter" idx="4"/>
          </p:nvPr>
        </p:nvSpPr>
        <p:spPr bwMode="auto">
          <a:xfrm>
            <a:off x="7597775" y="6308725"/>
            <a:ext cx="1150938" cy="288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FEDDF90A-964B-944B-8E5D-5F47F6DD7566}" type="slidenum">
              <a:rPr lang="en-US" altLang="ja-JP"/>
              <a:pPr/>
              <a:t>‹#›</a:t>
            </a:fld>
            <a:endParaRPr lang="en-US" altLang="ja-JP" dirty="0"/>
          </a:p>
        </p:txBody>
      </p:sp>
      <p:sp>
        <p:nvSpPr>
          <p:cNvPr id="1048" name="Text Box 24">
            <a:extLst>
              <a:ext uri="{FF2B5EF4-FFF2-40B4-BE49-F238E27FC236}">
                <a16:creationId xmlns:a16="http://schemas.microsoft.com/office/drawing/2014/main" id="{B2125356-4484-A940-ACDA-3C6F7AA524EB}"/>
              </a:ext>
            </a:extLst>
          </p:cNvPr>
          <p:cNvSpPr txBox="1">
            <a:spLocks noChangeArrowheads="1"/>
          </p:cNvSpPr>
          <p:nvPr userDrawn="1"/>
        </p:nvSpPr>
        <p:spPr bwMode="auto">
          <a:xfrm>
            <a:off x="334963" y="6640513"/>
            <a:ext cx="63246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000" dirty="0">
                <a:solidFill>
                  <a:srgbClr val="DDDDDD"/>
                </a:solidFill>
              </a:rPr>
              <a:t>Department of Computer Science, Graduate School of Information Science and Technology, Osaka University</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1" fontAlgn="base" hangingPunct="1">
        <a:spcBef>
          <a:spcPct val="0"/>
        </a:spcBef>
        <a:spcAft>
          <a:spcPct val="0"/>
        </a:spcAft>
        <a:defRPr kumimoji="1" sz="4400" kern="12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panose="020B0604020202020204" pitchFamily="34" charset="0"/>
          <a:ea typeface="ＭＳ Ｐゴシック" panose="020B0600070205080204" pitchFamily="34" charset="-128"/>
        </a:defRPr>
      </a:lvl2pPr>
      <a:lvl3pPr algn="ctr" rtl="0" eaLnBrk="1" fontAlgn="base" hangingPunct="1">
        <a:spcBef>
          <a:spcPct val="0"/>
        </a:spcBef>
        <a:spcAft>
          <a:spcPct val="0"/>
        </a:spcAft>
        <a:defRPr kumimoji="1" sz="4400">
          <a:solidFill>
            <a:schemeClr val="tx2"/>
          </a:solidFill>
          <a:latin typeface="Arial" panose="020B0604020202020204" pitchFamily="34" charset="0"/>
          <a:ea typeface="ＭＳ Ｐゴシック" panose="020B0600070205080204" pitchFamily="34" charset="-128"/>
        </a:defRPr>
      </a:lvl3pPr>
      <a:lvl4pPr algn="ctr" rtl="0" eaLnBrk="1" fontAlgn="base" hangingPunct="1">
        <a:spcBef>
          <a:spcPct val="0"/>
        </a:spcBef>
        <a:spcAft>
          <a:spcPct val="0"/>
        </a:spcAft>
        <a:defRPr kumimoji="1" sz="4400">
          <a:solidFill>
            <a:schemeClr val="tx2"/>
          </a:solidFill>
          <a:latin typeface="Arial" panose="020B0604020202020204" pitchFamily="34" charset="0"/>
          <a:ea typeface="ＭＳ Ｐゴシック" panose="020B0600070205080204" pitchFamily="34" charset="-128"/>
        </a:defRPr>
      </a:lvl4pPr>
      <a:lvl5pPr algn="ctr" rtl="0" eaLnBrk="1" fontAlgn="base" hangingPunct="1">
        <a:spcBef>
          <a:spcPct val="0"/>
        </a:spcBef>
        <a:spcAft>
          <a:spcPct val="0"/>
        </a:spcAft>
        <a:defRPr kumimoji="1" sz="4400">
          <a:solidFill>
            <a:schemeClr val="tx2"/>
          </a:solidFill>
          <a:latin typeface="Arial" panose="020B0604020202020204" pitchFamily="34" charset="0"/>
          <a:ea typeface="ＭＳ Ｐゴシック" panose="020B0600070205080204" pitchFamily="34" charset="-128"/>
        </a:defRPr>
      </a:lvl5pPr>
      <a:lvl6pPr marL="457200" algn="ctr" rtl="0" eaLnBrk="1" fontAlgn="base" hangingPunct="1">
        <a:spcBef>
          <a:spcPct val="0"/>
        </a:spcBef>
        <a:spcAft>
          <a:spcPct val="0"/>
        </a:spcAft>
        <a:defRPr kumimoji="1" sz="4400">
          <a:solidFill>
            <a:schemeClr val="tx2"/>
          </a:solidFill>
          <a:latin typeface="Arial" panose="020B0604020202020204" pitchFamily="34" charset="0"/>
          <a:ea typeface="ＭＳ Ｐゴシック" panose="020B0600070205080204" pitchFamily="34" charset="-128"/>
        </a:defRPr>
      </a:lvl6pPr>
      <a:lvl7pPr marL="914400" algn="ctr" rtl="0" eaLnBrk="1" fontAlgn="base" hangingPunct="1">
        <a:spcBef>
          <a:spcPct val="0"/>
        </a:spcBef>
        <a:spcAft>
          <a:spcPct val="0"/>
        </a:spcAft>
        <a:defRPr kumimoji="1" sz="4400">
          <a:solidFill>
            <a:schemeClr val="tx2"/>
          </a:solidFill>
          <a:latin typeface="Arial" panose="020B0604020202020204" pitchFamily="34" charset="0"/>
          <a:ea typeface="ＭＳ Ｐゴシック" panose="020B0600070205080204" pitchFamily="34" charset="-128"/>
        </a:defRPr>
      </a:lvl7pPr>
      <a:lvl8pPr marL="1371600" algn="ctr" rtl="0" eaLnBrk="1" fontAlgn="base" hangingPunct="1">
        <a:spcBef>
          <a:spcPct val="0"/>
        </a:spcBef>
        <a:spcAft>
          <a:spcPct val="0"/>
        </a:spcAft>
        <a:defRPr kumimoji="1" sz="4400">
          <a:solidFill>
            <a:schemeClr val="tx2"/>
          </a:solidFill>
          <a:latin typeface="Arial" panose="020B0604020202020204" pitchFamily="34" charset="0"/>
          <a:ea typeface="ＭＳ Ｐゴシック" panose="020B0600070205080204" pitchFamily="34" charset="-128"/>
        </a:defRPr>
      </a:lvl8pPr>
      <a:lvl9pPr marL="1828800" algn="ctr" rtl="0" eaLnBrk="1" fontAlgn="base" hangingPunct="1">
        <a:spcBef>
          <a:spcPct val="0"/>
        </a:spcBef>
        <a:spcAft>
          <a:spcPct val="0"/>
        </a:spcAft>
        <a:defRPr kumimoji="1" sz="4400">
          <a:solidFill>
            <a:schemeClr val="tx2"/>
          </a:solidFill>
          <a:latin typeface="Arial" panose="020B0604020202020204" pitchFamily="34" charset="0"/>
          <a:ea typeface="ＭＳ Ｐゴシック" panose="020B0600070205080204" pitchFamily="34" charset="-128"/>
        </a:defRPr>
      </a:lvl9pPr>
    </p:titleStyle>
    <p:bodyStyle>
      <a:lvl1pPr marL="342900" indent="-342900" algn="l" rtl="0" eaLnBrk="1" fontAlgn="base" hangingPunct="1">
        <a:spcBef>
          <a:spcPct val="20000"/>
        </a:spcBef>
        <a:spcAft>
          <a:spcPct val="0"/>
        </a:spcAft>
        <a:buChar char="•"/>
        <a:defRPr kumimoji="1"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kumimoji="1"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kumimoji="1"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D11C354E-B843-C449-B51E-E9EF1A262816}"/>
              </a:ext>
            </a:extLst>
          </p:cNvPr>
          <p:cNvSpPr>
            <a:spLocks noGrp="1" noChangeArrowheads="1"/>
          </p:cNvSpPr>
          <p:nvPr>
            <p:ph type="ctrTitle"/>
          </p:nvPr>
        </p:nvSpPr>
        <p:spPr>
          <a:xfrm>
            <a:off x="685800" y="1540619"/>
            <a:ext cx="7772400" cy="1503807"/>
          </a:xfrm>
        </p:spPr>
        <p:txBody>
          <a:bodyPr/>
          <a:lstStyle/>
          <a:p>
            <a:r>
              <a:rPr lang="ja-JP" altLang="en-US" sz="3200" dirty="0">
                <a:cs typeface="Arial"/>
              </a:rPr>
              <a:t>コードクローンに対する</a:t>
            </a:r>
            <a:br>
              <a:rPr lang="en-US" altLang="ja-JP" sz="3200" dirty="0">
                <a:cs typeface="Arial"/>
              </a:rPr>
            </a:br>
            <a:r>
              <a:rPr lang="ja-JP" altLang="en-US" sz="3200" dirty="0">
                <a:cs typeface="Arial"/>
              </a:rPr>
              <a:t>リファクタリング可能性判定手法の改善</a:t>
            </a:r>
            <a:endParaRPr lang="ja-JP" sz="3200" dirty="0">
              <a:cs typeface="Arial"/>
            </a:endParaRPr>
          </a:p>
        </p:txBody>
      </p:sp>
      <p:sp>
        <p:nvSpPr>
          <p:cNvPr id="2051" name="Rectangle 3">
            <a:extLst>
              <a:ext uri="{FF2B5EF4-FFF2-40B4-BE49-F238E27FC236}">
                <a16:creationId xmlns:a16="http://schemas.microsoft.com/office/drawing/2014/main" id="{0F326FD7-F2D3-F648-AA77-CF71A24221EB}"/>
              </a:ext>
            </a:extLst>
          </p:cNvPr>
          <p:cNvSpPr>
            <a:spLocks noGrp="1" noChangeArrowheads="1"/>
          </p:cNvSpPr>
          <p:nvPr>
            <p:ph type="subTitle" idx="1"/>
          </p:nvPr>
        </p:nvSpPr>
        <p:spPr>
          <a:xfrm>
            <a:off x="1371600" y="3973513"/>
            <a:ext cx="6400800" cy="1752600"/>
          </a:xfrm>
        </p:spPr>
        <p:txBody>
          <a:bodyPr/>
          <a:lstStyle/>
          <a:p>
            <a:endParaRPr lang="en" altLang="ja-JP">
              <a:cs typeface="Arial"/>
            </a:endParaRPr>
          </a:p>
          <a:p>
            <a:endParaRPr lang="ja-JP" altLang="ja-JP" dirty="0"/>
          </a:p>
        </p:txBody>
      </p:sp>
      <p:sp>
        <p:nvSpPr>
          <p:cNvPr id="2" name="Rectangle 2">
            <a:extLst>
              <a:ext uri="{FF2B5EF4-FFF2-40B4-BE49-F238E27FC236}">
                <a16:creationId xmlns:a16="http://schemas.microsoft.com/office/drawing/2014/main" id="{F237F9EC-0C16-4EB3-9E5A-C13D6F747ED6}"/>
              </a:ext>
            </a:extLst>
          </p:cNvPr>
          <p:cNvSpPr txBox="1">
            <a:spLocks noChangeArrowheads="1"/>
          </p:cNvSpPr>
          <p:nvPr/>
        </p:nvSpPr>
        <p:spPr bwMode="auto">
          <a:xfrm>
            <a:off x="2162175" y="3973513"/>
            <a:ext cx="4819650" cy="1470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kumimoji="1" sz="4400" kern="12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panose="020B0604020202020204" pitchFamily="34" charset="0"/>
                <a:ea typeface="ＭＳ Ｐゴシック" panose="020B0600070205080204" pitchFamily="34" charset="-128"/>
              </a:defRPr>
            </a:lvl2pPr>
            <a:lvl3pPr algn="ctr" rtl="0" eaLnBrk="1" fontAlgn="base" hangingPunct="1">
              <a:spcBef>
                <a:spcPct val="0"/>
              </a:spcBef>
              <a:spcAft>
                <a:spcPct val="0"/>
              </a:spcAft>
              <a:defRPr kumimoji="1" sz="4400">
                <a:solidFill>
                  <a:schemeClr val="tx2"/>
                </a:solidFill>
                <a:latin typeface="Arial" panose="020B0604020202020204" pitchFamily="34" charset="0"/>
                <a:ea typeface="ＭＳ Ｐゴシック" panose="020B0600070205080204" pitchFamily="34" charset="-128"/>
              </a:defRPr>
            </a:lvl3pPr>
            <a:lvl4pPr algn="ctr" rtl="0" eaLnBrk="1" fontAlgn="base" hangingPunct="1">
              <a:spcBef>
                <a:spcPct val="0"/>
              </a:spcBef>
              <a:spcAft>
                <a:spcPct val="0"/>
              </a:spcAft>
              <a:defRPr kumimoji="1" sz="4400">
                <a:solidFill>
                  <a:schemeClr val="tx2"/>
                </a:solidFill>
                <a:latin typeface="Arial" panose="020B0604020202020204" pitchFamily="34" charset="0"/>
                <a:ea typeface="ＭＳ Ｐゴシック" panose="020B0600070205080204" pitchFamily="34" charset="-128"/>
              </a:defRPr>
            </a:lvl4pPr>
            <a:lvl5pPr algn="ctr" rtl="0" eaLnBrk="1" fontAlgn="base" hangingPunct="1">
              <a:spcBef>
                <a:spcPct val="0"/>
              </a:spcBef>
              <a:spcAft>
                <a:spcPct val="0"/>
              </a:spcAft>
              <a:defRPr kumimoji="1" sz="4400">
                <a:solidFill>
                  <a:schemeClr val="tx2"/>
                </a:solidFill>
                <a:latin typeface="Arial" panose="020B0604020202020204" pitchFamily="34" charset="0"/>
                <a:ea typeface="ＭＳ Ｐゴシック" panose="020B0600070205080204" pitchFamily="34" charset="-128"/>
              </a:defRPr>
            </a:lvl5pPr>
            <a:lvl6pPr marL="457200" algn="ctr" rtl="0" eaLnBrk="1" fontAlgn="base" hangingPunct="1">
              <a:spcBef>
                <a:spcPct val="0"/>
              </a:spcBef>
              <a:spcAft>
                <a:spcPct val="0"/>
              </a:spcAft>
              <a:defRPr kumimoji="1" sz="4400">
                <a:solidFill>
                  <a:schemeClr val="tx2"/>
                </a:solidFill>
                <a:latin typeface="Arial" panose="020B0604020202020204" pitchFamily="34" charset="0"/>
                <a:ea typeface="ＭＳ Ｐゴシック" panose="020B0600070205080204" pitchFamily="34" charset="-128"/>
              </a:defRPr>
            </a:lvl6pPr>
            <a:lvl7pPr marL="914400" algn="ctr" rtl="0" eaLnBrk="1" fontAlgn="base" hangingPunct="1">
              <a:spcBef>
                <a:spcPct val="0"/>
              </a:spcBef>
              <a:spcAft>
                <a:spcPct val="0"/>
              </a:spcAft>
              <a:defRPr kumimoji="1" sz="4400">
                <a:solidFill>
                  <a:schemeClr val="tx2"/>
                </a:solidFill>
                <a:latin typeface="Arial" panose="020B0604020202020204" pitchFamily="34" charset="0"/>
                <a:ea typeface="ＭＳ Ｐゴシック" panose="020B0600070205080204" pitchFamily="34" charset="-128"/>
              </a:defRPr>
            </a:lvl7pPr>
            <a:lvl8pPr marL="1371600" algn="ctr" rtl="0" eaLnBrk="1" fontAlgn="base" hangingPunct="1">
              <a:spcBef>
                <a:spcPct val="0"/>
              </a:spcBef>
              <a:spcAft>
                <a:spcPct val="0"/>
              </a:spcAft>
              <a:defRPr kumimoji="1" sz="4400">
                <a:solidFill>
                  <a:schemeClr val="tx2"/>
                </a:solidFill>
                <a:latin typeface="Arial" panose="020B0604020202020204" pitchFamily="34" charset="0"/>
                <a:ea typeface="ＭＳ Ｐゴシック" panose="020B0600070205080204" pitchFamily="34" charset="-128"/>
              </a:defRPr>
            </a:lvl8pPr>
            <a:lvl9pPr marL="1828800" algn="ctr" rtl="0" eaLnBrk="1" fontAlgn="base" hangingPunct="1">
              <a:spcBef>
                <a:spcPct val="0"/>
              </a:spcBef>
              <a:spcAft>
                <a:spcPct val="0"/>
              </a:spcAft>
              <a:defRPr kumimoji="1" sz="4400">
                <a:solidFill>
                  <a:schemeClr val="tx2"/>
                </a:solidFill>
                <a:latin typeface="Arial" panose="020B0604020202020204" pitchFamily="34" charset="0"/>
                <a:ea typeface="ＭＳ Ｐゴシック" panose="020B0600070205080204" pitchFamily="34" charset="-128"/>
              </a:defRPr>
            </a:lvl9pPr>
          </a:lstStyle>
          <a:p>
            <a:r>
              <a:rPr lang="ja-JP" altLang="en-US" sz="2800" dirty="0">
                <a:cs typeface="Arial"/>
              </a:rPr>
              <a:t>井上研究室</a:t>
            </a:r>
            <a:r>
              <a:rPr lang="en-US" altLang="ja-JP" sz="2800" dirty="0">
                <a:cs typeface="Arial"/>
              </a:rPr>
              <a:t> </a:t>
            </a:r>
          </a:p>
          <a:p>
            <a:r>
              <a:rPr lang="ja-JP" altLang="ja-JP" sz="2800" dirty="0">
                <a:cs typeface="Arial"/>
              </a:rPr>
              <a:t>桑谷　実</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四角形: 角を丸くする 43">
            <a:extLst>
              <a:ext uri="{FF2B5EF4-FFF2-40B4-BE49-F238E27FC236}">
                <a16:creationId xmlns:a16="http://schemas.microsoft.com/office/drawing/2014/main" id="{C7D1F96F-29FA-4EEA-A9E0-27B3FECF60D8}"/>
              </a:ext>
            </a:extLst>
          </p:cNvPr>
          <p:cNvSpPr/>
          <p:nvPr/>
        </p:nvSpPr>
        <p:spPr>
          <a:xfrm>
            <a:off x="256032" y="4529323"/>
            <a:ext cx="4782680" cy="2139705"/>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9DF08574-74D1-4104-8813-D347DE7E2B3A}"/>
              </a:ext>
            </a:extLst>
          </p:cNvPr>
          <p:cNvSpPr>
            <a:spLocks noGrp="1"/>
          </p:cNvSpPr>
          <p:nvPr>
            <p:ph type="title"/>
          </p:nvPr>
        </p:nvSpPr>
        <p:spPr/>
        <p:txBody>
          <a:bodyPr/>
          <a:lstStyle/>
          <a:p>
            <a:r>
              <a:rPr kumimoji="1" lang="ja-JP" altLang="en-US" dirty="0"/>
              <a:t>評価実験</a:t>
            </a:r>
            <a:r>
              <a:rPr kumimoji="1" lang="en-US" altLang="ja-JP" dirty="0"/>
              <a:t>(1/2)</a:t>
            </a:r>
            <a:endParaRPr kumimoji="1" lang="ja-JP" altLang="en-US" dirty="0"/>
          </a:p>
        </p:txBody>
      </p:sp>
      <p:sp>
        <p:nvSpPr>
          <p:cNvPr id="3" name="コンテンツ プレースホルダー 2">
            <a:extLst>
              <a:ext uri="{FF2B5EF4-FFF2-40B4-BE49-F238E27FC236}">
                <a16:creationId xmlns:a16="http://schemas.microsoft.com/office/drawing/2014/main" id="{9E6BD380-DF34-478C-9041-031BF479144D}"/>
              </a:ext>
            </a:extLst>
          </p:cNvPr>
          <p:cNvSpPr>
            <a:spLocks noGrp="1"/>
          </p:cNvSpPr>
          <p:nvPr>
            <p:ph idx="1"/>
          </p:nvPr>
        </p:nvSpPr>
        <p:spPr>
          <a:xfrm>
            <a:off x="457200" y="1600200"/>
            <a:ext cx="8595360" cy="4525963"/>
          </a:xfrm>
        </p:spPr>
        <p:txBody>
          <a:bodyPr/>
          <a:lstStyle/>
          <a:p>
            <a:pPr marL="0" indent="0">
              <a:buNone/>
            </a:pPr>
            <a:endParaRPr lang="en-US" altLang="ja-JP" sz="2400" dirty="0"/>
          </a:p>
          <a:p>
            <a:pPr marL="0" indent="0">
              <a:buNone/>
            </a:pPr>
            <a:endParaRPr kumimoji="1" lang="en-US" altLang="ja-JP" sz="2400" dirty="0"/>
          </a:p>
          <a:p>
            <a:pPr marL="0" indent="0">
              <a:buNone/>
            </a:pPr>
            <a:endParaRPr lang="en-US" altLang="ja-JP" sz="2400" dirty="0"/>
          </a:p>
          <a:p>
            <a:pPr marL="0" indent="0">
              <a:buNone/>
            </a:pPr>
            <a:endParaRPr kumimoji="1" lang="en-US" altLang="ja-JP" sz="2400" dirty="0"/>
          </a:p>
          <a:p>
            <a:pPr marL="0" indent="0">
              <a:buNone/>
            </a:pPr>
            <a:endParaRPr lang="en-US" altLang="ja-JP" sz="2400" dirty="0"/>
          </a:p>
          <a:p>
            <a:pPr marL="0" indent="0">
              <a:buNone/>
            </a:pPr>
            <a:endParaRPr kumimoji="1" lang="en-US" altLang="ja-JP" sz="2400" dirty="0"/>
          </a:p>
          <a:p>
            <a:pPr marL="0" indent="0">
              <a:buNone/>
            </a:pPr>
            <a:endParaRPr lang="en-US" altLang="ja-JP" sz="2400" dirty="0"/>
          </a:p>
          <a:p>
            <a:pPr marL="0" indent="0">
              <a:buNone/>
            </a:pPr>
            <a:endParaRPr kumimoji="1" lang="en-US" altLang="ja-JP" sz="2400" dirty="0"/>
          </a:p>
          <a:p>
            <a:pPr marL="0" indent="0">
              <a:buNone/>
            </a:pPr>
            <a:endParaRPr lang="en-US" altLang="ja-JP" sz="2400" dirty="0"/>
          </a:p>
          <a:p>
            <a:pPr marL="0" indent="0">
              <a:buNone/>
            </a:pPr>
            <a:endParaRPr kumimoji="1" lang="en-US" altLang="ja-JP" sz="2400" dirty="0"/>
          </a:p>
        </p:txBody>
      </p:sp>
      <p:sp>
        <p:nvSpPr>
          <p:cNvPr id="4" name="スライド番号プレースホルダー 3">
            <a:extLst>
              <a:ext uri="{FF2B5EF4-FFF2-40B4-BE49-F238E27FC236}">
                <a16:creationId xmlns:a16="http://schemas.microsoft.com/office/drawing/2014/main" id="{EA20AE75-774D-43BE-B994-459147B234D5}"/>
              </a:ext>
            </a:extLst>
          </p:cNvPr>
          <p:cNvSpPr>
            <a:spLocks noGrp="1"/>
          </p:cNvSpPr>
          <p:nvPr>
            <p:ph type="sldNum" sz="quarter" idx="12"/>
          </p:nvPr>
        </p:nvSpPr>
        <p:spPr/>
        <p:txBody>
          <a:bodyPr/>
          <a:lstStyle/>
          <a:p>
            <a:fld id="{7ABF63D1-F6C5-4E4E-BE94-D0A5BC6512D3}" type="slidenum">
              <a:rPr lang="en-US" altLang="ja-JP" smtClean="0"/>
              <a:pPr/>
              <a:t>10</a:t>
            </a:fld>
            <a:endParaRPr lang="en-US" altLang="ja-JP" dirty="0"/>
          </a:p>
        </p:txBody>
      </p:sp>
      <p:sp>
        <p:nvSpPr>
          <p:cNvPr id="5" name="コンテンツ プレースホルダー 2">
            <a:extLst>
              <a:ext uri="{FF2B5EF4-FFF2-40B4-BE49-F238E27FC236}">
                <a16:creationId xmlns:a16="http://schemas.microsoft.com/office/drawing/2014/main" id="{BEDEBC77-1BC0-4673-9372-6C5BED022F62}"/>
              </a:ext>
            </a:extLst>
          </p:cNvPr>
          <p:cNvSpPr txBox="1">
            <a:spLocks/>
          </p:cNvSpPr>
          <p:nvPr/>
        </p:nvSpPr>
        <p:spPr bwMode="auto">
          <a:xfrm>
            <a:off x="457200" y="1689073"/>
            <a:ext cx="8686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kumimoji="1"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kumimoji="1"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en-US" sz="2400" dirty="0"/>
              <a:t>データセットを作成</a:t>
            </a:r>
            <a:endParaRPr lang="en-US" altLang="ja-JP" sz="2400" dirty="0"/>
          </a:p>
          <a:p>
            <a:pPr lvl="1"/>
            <a:r>
              <a:rPr lang="ja-JP" altLang="en-US" sz="2400" dirty="0"/>
              <a:t>既存手法で誤判定を受けるコードクローンを</a:t>
            </a:r>
            <a:br>
              <a:rPr lang="en-US" altLang="ja-JP" sz="2400" dirty="0"/>
            </a:br>
            <a:r>
              <a:rPr lang="ja-JP" altLang="en-US" sz="2400" dirty="0"/>
              <a:t>元のコード片として抽出</a:t>
            </a:r>
            <a:endParaRPr lang="en-US" altLang="ja-JP" sz="2400" dirty="0"/>
          </a:p>
          <a:p>
            <a:pPr lvl="1"/>
            <a:r>
              <a:rPr lang="ja-JP" altLang="en-US" sz="2400" dirty="0"/>
              <a:t>元のコード片に特定の変更を与え</a:t>
            </a:r>
            <a:r>
              <a:rPr lang="en-US" altLang="ja-JP" sz="2400" dirty="0"/>
              <a:t>23</a:t>
            </a:r>
            <a:r>
              <a:rPr lang="ja-JP" altLang="en-US" sz="2400" dirty="0"/>
              <a:t>個のコード片を生成</a:t>
            </a:r>
            <a:endParaRPr lang="en-US" altLang="ja-JP" sz="2400" dirty="0"/>
          </a:p>
          <a:p>
            <a:pPr lvl="1"/>
            <a:r>
              <a:rPr lang="ja-JP" altLang="en-US" sz="2400" dirty="0"/>
              <a:t>元のコード片を加えた</a:t>
            </a:r>
            <a:r>
              <a:rPr lang="en-US" altLang="ja-JP" sz="2400" dirty="0"/>
              <a:t>24</a:t>
            </a:r>
            <a:r>
              <a:rPr lang="ja-JP" altLang="en-US" sz="2400" dirty="0"/>
              <a:t>個のコード片がデータセット</a:t>
            </a:r>
            <a:endParaRPr lang="en-US" altLang="ja-JP" sz="2400" dirty="0"/>
          </a:p>
          <a:p>
            <a:r>
              <a:rPr lang="ja-JP" altLang="en-US" sz="2400" dirty="0"/>
              <a:t>それぞれの手法による判定結果を比較</a:t>
            </a:r>
            <a:endParaRPr lang="en-US" altLang="ja-JP" sz="2400" dirty="0"/>
          </a:p>
          <a:p>
            <a:pPr marL="0" indent="0">
              <a:buFontTx/>
              <a:buNone/>
            </a:pPr>
            <a:endParaRPr lang="en-US" altLang="ja-JP" sz="2400" dirty="0"/>
          </a:p>
          <a:p>
            <a:pPr marL="0" indent="0">
              <a:buFontTx/>
              <a:buNone/>
            </a:pPr>
            <a:endParaRPr lang="en-US" altLang="ja-JP" sz="2400" dirty="0"/>
          </a:p>
          <a:p>
            <a:pPr marL="0" indent="0">
              <a:buFontTx/>
              <a:buNone/>
            </a:pPr>
            <a:endParaRPr lang="en-US" altLang="ja-JP" sz="2400" dirty="0"/>
          </a:p>
          <a:p>
            <a:pPr marL="0" indent="0">
              <a:buFontTx/>
              <a:buNone/>
            </a:pPr>
            <a:endParaRPr lang="en-US" altLang="ja-JP" sz="2400" dirty="0"/>
          </a:p>
          <a:p>
            <a:pPr marL="0" indent="0">
              <a:buFontTx/>
              <a:buNone/>
            </a:pPr>
            <a:endParaRPr lang="en-US" altLang="ja-JP" sz="2400" dirty="0"/>
          </a:p>
          <a:p>
            <a:pPr marL="0" indent="0">
              <a:buFontTx/>
              <a:buNone/>
            </a:pPr>
            <a:endParaRPr lang="en-US" altLang="ja-JP" sz="2400" dirty="0"/>
          </a:p>
          <a:p>
            <a:pPr marL="0" indent="0">
              <a:buFontTx/>
              <a:buNone/>
            </a:pPr>
            <a:endParaRPr lang="en-US" altLang="ja-JP" sz="2400" dirty="0"/>
          </a:p>
        </p:txBody>
      </p:sp>
      <p:sp>
        <p:nvSpPr>
          <p:cNvPr id="14" name="四角形: メモ 13">
            <a:extLst>
              <a:ext uri="{FF2B5EF4-FFF2-40B4-BE49-F238E27FC236}">
                <a16:creationId xmlns:a16="http://schemas.microsoft.com/office/drawing/2014/main" id="{4CE32A67-273E-423E-A7DB-AFCF941384C9}"/>
              </a:ext>
            </a:extLst>
          </p:cNvPr>
          <p:cNvSpPr/>
          <p:nvPr/>
        </p:nvSpPr>
        <p:spPr>
          <a:xfrm>
            <a:off x="952998" y="5190688"/>
            <a:ext cx="676853" cy="437321"/>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テキスト ボックス 10">
            <a:extLst>
              <a:ext uri="{FF2B5EF4-FFF2-40B4-BE49-F238E27FC236}">
                <a16:creationId xmlns:a16="http://schemas.microsoft.com/office/drawing/2014/main" id="{BDBF9284-CEDE-40B8-AA2A-F4356D402643}"/>
              </a:ext>
            </a:extLst>
          </p:cNvPr>
          <p:cNvSpPr txBox="1"/>
          <p:nvPr/>
        </p:nvSpPr>
        <p:spPr>
          <a:xfrm>
            <a:off x="165983" y="5698620"/>
            <a:ext cx="2197544" cy="369332"/>
          </a:xfrm>
          <a:prstGeom prst="rect">
            <a:avLst/>
          </a:prstGeom>
          <a:noFill/>
        </p:spPr>
        <p:txBody>
          <a:bodyPr wrap="square" rtlCol="0">
            <a:spAutoFit/>
          </a:bodyPr>
          <a:lstStyle/>
          <a:p>
            <a:pPr algn="ctr"/>
            <a:r>
              <a:rPr kumimoji="1" lang="ja-JP" altLang="en-US" dirty="0"/>
              <a:t>元のコード片</a:t>
            </a:r>
            <a:r>
              <a:rPr kumimoji="1" lang="en-US" altLang="ja-JP" dirty="0"/>
              <a:t>(1</a:t>
            </a:r>
            <a:r>
              <a:rPr kumimoji="1" lang="ja-JP" altLang="en-US" dirty="0"/>
              <a:t>個</a:t>
            </a:r>
            <a:r>
              <a:rPr kumimoji="1" lang="en-US" altLang="ja-JP" dirty="0"/>
              <a:t>)</a:t>
            </a:r>
            <a:endParaRPr kumimoji="1" lang="ja-JP" altLang="en-US" dirty="0"/>
          </a:p>
        </p:txBody>
      </p:sp>
      <p:sp>
        <p:nvSpPr>
          <p:cNvPr id="18" name="四角形: メモ 17">
            <a:extLst>
              <a:ext uri="{FF2B5EF4-FFF2-40B4-BE49-F238E27FC236}">
                <a16:creationId xmlns:a16="http://schemas.microsoft.com/office/drawing/2014/main" id="{265BDF04-E39C-4518-B425-3C5FE75515FF}"/>
              </a:ext>
            </a:extLst>
          </p:cNvPr>
          <p:cNvSpPr/>
          <p:nvPr/>
        </p:nvSpPr>
        <p:spPr>
          <a:xfrm>
            <a:off x="3491508" y="5132938"/>
            <a:ext cx="676853" cy="437321"/>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9" name="四角形: メモ 18">
            <a:extLst>
              <a:ext uri="{FF2B5EF4-FFF2-40B4-BE49-F238E27FC236}">
                <a16:creationId xmlns:a16="http://schemas.microsoft.com/office/drawing/2014/main" id="{66A0E4FA-BFD9-4CA9-860B-5DB5D51C2040}"/>
              </a:ext>
            </a:extLst>
          </p:cNvPr>
          <p:cNvSpPr/>
          <p:nvPr/>
        </p:nvSpPr>
        <p:spPr>
          <a:xfrm>
            <a:off x="3547830" y="5196809"/>
            <a:ext cx="676853" cy="437321"/>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0" name="四角形: メモ 19">
            <a:extLst>
              <a:ext uri="{FF2B5EF4-FFF2-40B4-BE49-F238E27FC236}">
                <a16:creationId xmlns:a16="http://schemas.microsoft.com/office/drawing/2014/main" id="{79B68B4E-BFD6-4169-BE97-662A3F6233D8}"/>
              </a:ext>
            </a:extLst>
          </p:cNvPr>
          <p:cNvSpPr/>
          <p:nvPr/>
        </p:nvSpPr>
        <p:spPr>
          <a:xfrm>
            <a:off x="3607464" y="5285682"/>
            <a:ext cx="676853" cy="437321"/>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5" name="テキスト ボックス 24">
            <a:extLst>
              <a:ext uri="{FF2B5EF4-FFF2-40B4-BE49-F238E27FC236}">
                <a16:creationId xmlns:a16="http://schemas.microsoft.com/office/drawing/2014/main" id="{1294EDF8-B37B-4065-A0B3-AA7B7E43AA77}"/>
              </a:ext>
            </a:extLst>
          </p:cNvPr>
          <p:cNvSpPr txBox="1"/>
          <p:nvPr/>
        </p:nvSpPr>
        <p:spPr>
          <a:xfrm>
            <a:off x="2816651" y="5682312"/>
            <a:ext cx="2222061" cy="369332"/>
          </a:xfrm>
          <a:prstGeom prst="rect">
            <a:avLst/>
          </a:prstGeom>
          <a:noFill/>
        </p:spPr>
        <p:txBody>
          <a:bodyPr wrap="square" rtlCol="0">
            <a:spAutoFit/>
          </a:bodyPr>
          <a:lstStyle/>
          <a:p>
            <a:pPr algn="ctr"/>
            <a:r>
              <a:rPr lang="ja-JP" altLang="en-US" dirty="0"/>
              <a:t>生成</a:t>
            </a:r>
            <a:r>
              <a:rPr kumimoji="1" lang="ja-JP" altLang="en-US" dirty="0"/>
              <a:t>コード片</a:t>
            </a:r>
            <a:r>
              <a:rPr kumimoji="1" lang="en-US" altLang="ja-JP" dirty="0"/>
              <a:t>(23</a:t>
            </a:r>
            <a:r>
              <a:rPr kumimoji="1" lang="ja-JP" altLang="en-US" dirty="0"/>
              <a:t>個</a:t>
            </a:r>
            <a:r>
              <a:rPr kumimoji="1" lang="en-US" altLang="ja-JP" dirty="0"/>
              <a:t>)</a:t>
            </a:r>
            <a:endParaRPr kumimoji="1" lang="ja-JP" altLang="en-US" dirty="0"/>
          </a:p>
        </p:txBody>
      </p:sp>
      <p:sp>
        <p:nvSpPr>
          <p:cNvPr id="30" name="テキスト ボックス 29">
            <a:extLst>
              <a:ext uri="{FF2B5EF4-FFF2-40B4-BE49-F238E27FC236}">
                <a16:creationId xmlns:a16="http://schemas.microsoft.com/office/drawing/2014/main" id="{F310B3D0-2A4E-4334-87C2-969AA503BC34}"/>
              </a:ext>
            </a:extLst>
          </p:cNvPr>
          <p:cNvSpPr txBox="1"/>
          <p:nvPr/>
        </p:nvSpPr>
        <p:spPr>
          <a:xfrm>
            <a:off x="1582092" y="6058468"/>
            <a:ext cx="2299252" cy="646331"/>
          </a:xfrm>
          <a:prstGeom prst="rect">
            <a:avLst/>
          </a:prstGeom>
          <a:noFill/>
        </p:spPr>
        <p:txBody>
          <a:bodyPr wrap="square" rtlCol="0">
            <a:spAutoFit/>
          </a:bodyPr>
          <a:lstStyle/>
          <a:p>
            <a:pPr algn="ctr"/>
            <a:r>
              <a:rPr lang="ja-JP" altLang="en-US" dirty="0"/>
              <a:t>データセット</a:t>
            </a:r>
            <a:endParaRPr lang="en-US" altLang="ja-JP" dirty="0"/>
          </a:p>
          <a:p>
            <a:pPr algn="ctr"/>
            <a:r>
              <a:rPr kumimoji="1" lang="en-US" altLang="ja-JP" dirty="0"/>
              <a:t>(</a:t>
            </a:r>
            <a:r>
              <a:rPr kumimoji="1" lang="ja-JP" altLang="en-US" dirty="0"/>
              <a:t>コード片</a:t>
            </a:r>
            <a:r>
              <a:rPr kumimoji="1" lang="en-US" altLang="ja-JP" dirty="0"/>
              <a:t>24</a:t>
            </a:r>
            <a:r>
              <a:rPr kumimoji="1" lang="ja-JP" altLang="en-US" dirty="0"/>
              <a:t>個</a:t>
            </a:r>
            <a:r>
              <a:rPr kumimoji="1" lang="en-US" altLang="ja-JP" dirty="0"/>
              <a:t>)</a:t>
            </a:r>
            <a:endParaRPr kumimoji="1" lang="ja-JP" altLang="en-US" dirty="0"/>
          </a:p>
        </p:txBody>
      </p:sp>
      <p:sp>
        <p:nvSpPr>
          <p:cNvPr id="32" name="四角形: 角を丸くする 31">
            <a:extLst>
              <a:ext uri="{FF2B5EF4-FFF2-40B4-BE49-F238E27FC236}">
                <a16:creationId xmlns:a16="http://schemas.microsoft.com/office/drawing/2014/main" id="{4A861AE0-3588-43DF-8738-2EB1A9DD9245}"/>
              </a:ext>
            </a:extLst>
          </p:cNvPr>
          <p:cNvSpPr/>
          <p:nvPr/>
        </p:nvSpPr>
        <p:spPr>
          <a:xfrm>
            <a:off x="365760" y="5056567"/>
            <a:ext cx="1844260" cy="1029576"/>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四角形: 角を丸くする 32">
            <a:extLst>
              <a:ext uri="{FF2B5EF4-FFF2-40B4-BE49-F238E27FC236}">
                <a16:creationId xmlns:a16="http://schemas.microsoft.com/office/drawing/2014/main" id="{9CAB10D0-6228-4AD1-B95D-3CA37E7BBBF4}"/>
              </a:ext>
            </a:extLst>
          </p:cNvPr>
          <p:cNvSpPr/>
          <p:nvPr/>
        </p:nvSpPr>
        <p:spPr>
          <a:xfrm>
            <a:off x="2944712" y="5056567"/>
            <a:ext cx="1929701" cy="1029575"/>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四角形: 角を丸くする 33">
            <a:extLst>
              <a:ext uri="{FF2B5EF4-FFF2-40B4-BE49-F238E27FC236}">
                <a16:creationId xmlns:a16="http://schemas.microsoft.com/office/drawing/2014/main" id="{E2968B62-3196-46A6-8D32-D979EF5D7E28}"/>
              </a:ext>
            </a:extLst>
          </p:cNvPr>
          <p:cNvSpPr/>
          <p:nvPr/>
        </p:nvSpPr>
        <p:spPr>
          <a:xfrm>
            <a:off x="5595106" y="5011513"/>
            <a:ext cx="1147687" cy="49957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提案手法</a:t>
            </a:r>
          </a:p>
        </p:txBody>
      </p:sp>
      <p:sp>
        <p:nvSpPr>
          <p:cNvPr id="35" name="四角形: 角を丸くする 34">
            <a:extLst>
              <a:ext uri="{FF2B5EF4-FFF2-40B4-BE49-F238E27FC236}">
                <a16:creationId xmlns:a16="http://schemas.microsoft.com/office/drawing/2014/main" id="{C464CAC1-1F6B-41A6-8DB8-AE13AB43EB11}"/>
              </a:ext>
            </a:extLst>
          </p:cNvPr>
          <p:cNvSpPr/>
          <p:nvPr/>
        </p:nvSpPr>
        <p:spPr>
          <a:xfrm>
            <a:off x="5581566" y="5762621"/>
            <a:ext cx="1147687" cy="49957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既存手法</a:t>
            </a:r>
            <a:endParaRPr kumimoji="1" lang="ja-JP" altLang="en-US" dirty="0">
              <a:solidFill>
                <a:schemeClr val="tx1"/>
              </a:solidFill>
            </a:endParaRPr>
          </a:p>
        </p:txBody>
      </p:sp>
      <p:sp>
        <p:nvSpPr>
          <p:cNvPr id="38" name="矢印: 右 37">
            <a:extLst>
              <a:ext uri="{FF2B5EF4-FFF2-40B4-BE49-F238E27FC236}">
                <a16:creationId xmlns:a16="http://schemas.microsoft.com/office/drawing/2014/main" id="{49B8E563-7A61-45CE-995E-E0520BBB49C7}"/>
              </a:ext>
            </a:extLst>
          </p:cNvPr>
          <p:cNvSpPr/>
          <p:nvPr/>
        </p:nvSpPr>
        <p:spPr>
          <a:xfrm>
            <a:off x="5118418" y="5409348"/>
            <a:ext cx="450524" cy="437321"/>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矢印: 右 38">
            <a:extLst>
              <a:ext uri="{FF2B5EF4-FFF2-40B4-BE49-F238E27FC236}">
                <a16:creationId xmlns:a16="http://schemas.microsoft.com/office/drawing/2014/main" id="{E6139196-45AD-430F-9D41-8614A79DE7F2}"/>
              </a:ext>
            </a:extLst>
          </p:cNvPr>
          <p:cNvSpPr/>
          <p:nvPr/>
        </p:nvSpPr>
        <p:spPr>
          <a:xfrm>
            <a:off x="6753330" y="5409348"/>
            <a:ext cx="494489" cy="437321"/>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正方形/長方形 39">
            <a:extLst>
              <a:ext uri="{FF2B5EF4-FFF2-40B4-BE49-F238E27FC236}">
                <a16:creationId xmlns:a16="http://schemas.microsoft.com/office/drawing/2014/main" id="{DDEA4B2F-8F6B-4485-9FC8-F6E802767B32}"/>
              </a:ext>
            </a:extLst>
          </p:cNvPr>
          <p:cNvSpPr/>
          <p:nvPr/>
        </p:nvSpPr>
        <p:spPr>
          <a:xfrm>
            <a:off x="7267213" y="5157817"/>
            <a:ext cx="1761007" cy="93088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リファクタリング可能性を比較</a:t>
            </a:r>
          </a:p>
        </p:txBody>
      </p:sp>
      <p:sp>
        <p:nvSpPr>
          <p:cNvPr id="46" name="吹き出し: 四角形 45">
            <a:extLst>
              <a:ext uri="{FF2B5EF4-FFF2-40B4-BE49-F238E27FC236}">
                <a16:creationId xmlns:a16="http://schemas.microsoft.com/office/drawing/2014/main" id="{8560C116-69D6-4AC4-9C6B-B364408E71F5}"/>
              </a:ext>
            </a:extLst>
          </p:cNvPr>
          <p:cNvSpPr/>
          <p:nvPr/>
        </p:nvSpPr>
        <p:spPr>
          <a:xfrm>
            <a:off x="1462258" y="4597078"/>
            <a:ext cx="2197544" cy="800579"/>
          </a:xfrm>
          <a:custGeom>
            <a:avLst/>
            <a:gdLst>
              <a:gd name="connsiteX0" fmla="*/ 0 w 2197544"/>
              <a:gd name="connsiteY0" fmla="*/ 0 h 431442"/>
              <a:gd name="connsiteX1" fmla="*/ 366257 w 2197544"/>
              <a:gd name="connsiteY1" fmla="*/ 0 h 431442"/>
              <a:gd name="connsiteX2" fmla="*/ 366257 w 2197544"/>
              <a:gd name="connsiteY2" fmla="*/ 0 h 431442"/>
              <a:gd name="connsiteX3" fmla="*/ 915643 w 2197544"/>
              <a:gd name="connsiteY3" fmla="*/ 0 h 431442"/>
              <a:gd name="connsiteX4" fmla="*/ 2197544 w 2197544"/>
              <a:gd name="connsiteY4" fmla="*/ 0 h 431442"/>
              <a:gd name="connsiteX5" fmla="*/ 2197544 w 2197544"/>
              <a:gd name="connsiteY5" fmla="*/ 251675 h 431442"/>
              <a:gd name="connsiteX6" fmla="*/ 2197544 w 2197544"/>
              <a:gd name="connsiteY6" fmla="*/ 251675 h 431442"/>
              <a:gd name="connsiteX7" fmla="*/ 2197544 w 2197544"/>
              <a:gd name="connsiteY7" fmla="*/ 359535 h 431442"/>
              <a:gd name="connsiteX8" fmla="*/ 2197544 w 2197544"/>
              <a:gd name="connsiteY8" fmla="*/ 431442 h 431442"/>
              <a:gd name="connsiteX9" fmla="*/ 915643 w 2197544"/>
              <a:gd name="connsiteY9" fmla="*/ 431442 h 431442"/>
              <a:gd name="connsiteX10" fmla="*/ 1089235 w 2197544"/>
              <a:gd name="connsiteY10" fmla="*/ 800579 h 431442"/>
              <a:gd name="connsiteX11" fmla="*/ 366257 w 2197544"/>
              <a:gd name="connsiteY11" fmla="*/ 431442 h 431442"/>
              <a:gd name="connsiteX12" fmla="*/ 0 w 2197544"/>
              <a:gd name="connsiteY12" fmla="*/ 431442 h 431442"/>
              <a:gd name="connsiteX13" fmla="*/ 0 w 2197544"/>
              <a:gd name="connsiteY13" fmla="*/ 359535 h 431442"/>
              <a:gd name="connsiteX14" fmla="*/ 0 w 2197544"/>
              <a:gd name="connsiteY14" fmla="*/ 251675 h 431442"/>
              <a:gd name="connsiteX15" fmla="*/ 0 w 2197544"/>
              <a:gd name="connsiteY15" fmla="*/ 251675 h 431442"/>
              <a:gd name="connsiteX16" fmla="*/ 0 w 2197544"/>
              <a:gd name="connsiteY16" fmla="*/ 0 h 431442"/>
              <a:gd name="connsiteX0" fmla="*/ 0 w 2197544"/>
              <a:gd name="connsiteY0" fmla="*/ 0 h 800579"/>
              <a:gd name="connsiteX1" fmla="*/ 366257 w 2197544"/>
              <a:gd name="connsiteY1" fmla="*/ 0 h 800579"/>
              <a:gd name="connsiteX2" fmla="*/ 366257 w 2197544"/>
              <a:gd name="connsiteY2" fmla="*/ 0 h 800579"/>
              <a:gd name="connsiteX3" fmla="*/ 915643 w 2197544"/>
              <a:gd name="connsiteY3" fmla="*/ 0 h 800579"/>
              <a:gd name="connsiteX4" fmla="*/ 2197544 w 2197544"/>
              <a:gd name="connsiteY4" fmla="*/ 0 h 800579"/>
              <a:gd name="connsiteX5" fmla="*/ 2197544 w 2197544"/>
              <a:gd name="connsiteY5" fmla="*/ 251675 h 800579"/>
              <a:gd name="connsiteX6" fmla="*/ 2197544 w 2197544"/>
              <a:gd name="connsiteY6" fmla="*/ 251675 h 800579"/>
              <a:gd name="connsiteX7" fmla="*/ 2197544 w 2197544"/>
              <a:gd name="connsiteY7" fmla="*/ 359535 h 800579"/>
              <a:gd name="connsiteX8" fmla="*/ 2197544 w 2197544"/>
              <a:gd name="connsiteY8" fmla="*/ 431442 h 800579"/>
              <a:gd name="connsiteX9" fmla="*/ 1261083 w 2197544"/>
              <a:gd name="connsiteY9" fmla="*/ 441602 h 800579"/>
              <a:gd name="connsiteX10" fmla="*/ 1089235 w 2197544"/>
              <a:gd name="connsiteY10" fmla="*/ 800579 h 800579"/>
              <a:gd name="connsiteX11" fmla="*/ 366257 w 2197544"/>
              <a:gd name="connsiteY11" fmla="*/ 431442 h 800579"/>
              <a:gd name="connsiteX12" fmla="*/ 0 w 2197544"/>
              <a:gd name="connsiteY12" fmla="*/ 431442 h 800579"/>
              <a:gd name="connsiteX13" fmla="*/ 0 w 2197544"/>
              <a:gd name="connsiteY13" fmla="*/ 359535 h 800579"/>
              <a:gd name="connsiteX14" fmla="*/ 0 w 2197544"/>
              <a:gd name="connsiteY14" fmla="*/ 251675 h 800579"/>
              <a:gd name="connsiteX15" fmla="*/ 0 w 2197544"/>
              <a:gd name="connsiteY15" fmla="*/ 251675 h 800579"/>
              <a:gd name="connsiteX16" fmla="*/ 0 w 2197544"/>
              <a:gd name="connsiteY16" fmla="*/ 0 h 800579"/>
              <a:gd name="connsiteX0" fmla="*/ 0 w 2197544"/>
              <a:gd name="connsiteY0" fmla="*/ 0 h 800579"/>
              <a:gd name="connsiteX1" fmla="*/ 366257 w 2197544"/>
              <a:gd name="connsiteY1" fmla="*/ 0 h 800579"/>
              <a:gd name="connsiteX2" fmla="*/ 366257 w 2197544"/>
              <a:gd name="connsiteY2" fmla="*/ 0 h 800579"/>
              <a:gd name="connsiteX3" fmla="*/ 915643 w 2197544"/>
              <a:gd name="connsiteY3" fmla="*/ 0 h 800579"/>
              <a:gd name="connsiteX4" fmla="*/ 2197544 w 2197544"/>
              <a:gd name="connsiteY4" fmla="*/ 0 h 800579"/>
              <a:gd name="connsiteX5" fmla="*/ 2197544 w 2197544"/>
              <a:gd name="connsiteY5" fmla="*/ 251675 h 800579"/>
              <a:gd name="connsiteX6" fmla="*/ 2197544 w 2197544"/>
              <a:gd name="connsiteY6" fmla="*/ 251675 h 800579"/>
              <a:gd name="connsiteX7" fmla="*/ 2197544 w 2197544"/>
              <a:gd name="connsiteY7" fmla="*/ 359535 h 800579"/>
              <a:gd name="connsiteX8" fmla="*/ 2197544 w 2197544"/>
              <a:gd name="connsiteY8" fmla="*/ 431442 h 800579"/>
              <a:gd name="connsiteX9" fmla="*/ 1261083 w 2197544"/>
              <a:gd name="connsiteY9" fmla="*/ 441602 h 800579"/>
              <a:gd name="connsiteX10" fmla="*/ 1089235 w 2197544"/>
              <a:gd name="connsiteY10" fmla="*/ 800579 h 800579"/>
              <a:gd name="connsiteX11" fmla="*/ 996177 w 2197544"/>
              <a:gd name="connsiteY11" fmla="*/ 451762 h 800579"/>
              <a:gd name="connsiteX12" fmla="*/ 0 w 2197544"/>
              <a:gd name="connsiteY12" fmla="*/ 431442 h 800579"/>
              <a:gd name="connsiteX13" fmla="*/ 0 w 2197544"/>
              <a:gd name="connsiteY13" fmla="*/ 359535 h 800579"/>
              <a:gd name="connsiteX14" fmla="*/ 0 w 2197544"/>
              <a:gd name="connsiteY14" fmla="*/ 251675 h 800579"/>
              <a:gd name="connsiteX15" fmla="*/ 0 w 2197544"/>
              <a:gd name="connsiteY15" fmla="*/ 251675 h 800579"/>
              <a:gd name="connsiteX16" fmla="*/ 0 w 2197544"/>
              <a:gd name="connsiteY16" fmla="*/ 0 h 800579"/>
              <a:gd name="connsiteX0" fmla="*/ 0 w 2197544"/>
              <a:gd name="connsiteY0" fmla="*/ 0 h 800579"/>
              <a:gd name="connsiteX1" fmla="*/ 366257 w 2197544"/>
              <a:gd name="connsiteY1" fmla="*/ 0 h 800579"/>
              <a:gd name="connsiteX2" fmla="*/ 366257 w 2197544"/>
              <a:gd name="connsiteY2" fmla="*/ 0 h 800579"/>
              <a:gd name="connsiteX3" fmla="*/ 915643 w 2197544"/>
              <a:gd name="connsiteY3" fmla="*/ 0 h 800579"/>
              <a:gd name="connsiteX4" fmla="*/ 2197544 w 2197544"/>
              <a:gd name="connsiteY4" fmla="*/ 0 h 800579"/>
              <a:gd name="connsiteX5" fmla="*/ 2197544 w 2197544"/>
              <a:gd name="connsiteY5" fmla="*/ 251675 h 800579"/>
              <a:gd name="connsiteX6" fmla="*/ 2197544 w 2197544"/>
              <a:gd name="connsiteY6" fmla="*/ 251675 h 800579"/>
              <a:gd name="connsiteX7" fmla="*/ 2197544 w 2197544"/>
              <a:gd name="connsiteY7" fmla="*/ 359535 h 800579"/>
              <a:gd name="connsiteX8" fmla="*/ 2197544 w 2197544"/>
              <a:gd name="connsiteY8" fmla="*/ 431442 h 800579"/>
              <a:gd name="connsiteX9" fmla="*/ 1261083 w 2197544"/>
              <a:gd name="connsiteY9" fmla="*/ 441602 h 800579"/>
              <a:gd name="connsiteX10" fmla="*/ 1089235 w 2197544"/>
              <a:gd name="connsiteY10" fmla="*/ 800579 h 800579"/>
              <a:gd name="connsiteX11" fmla="*/ 782817 w 2197544"/>
              <a:gd name="connsiteY11" fmla="*/ 451762 h 800579"/>
              <a:gd name="connsiteX12" fmla="*/ 0 w 2197544"/>
              <a:gd name="connsiteY12" fmla="*/ 431442 h 800579"/>
              <a:gd name="connsiteX13" fmla="*/ 0 w 2197544"/>
              <a:gd name="connsiteY13" fmla="*/ 359535 h 800579"/>
              <a:gd name="connsiteX14" fmla="*/ 0 w 2197544"/>
              <a:gd name="connsiteY14" fmla="*/ 251675 h 800579"/>
              <a:gd name="connsiteX15" fmla="*/ 0 w 2197544"/>
              <a:gd name="connsiteY15" fmla="*/ 251675 h 800579"/>
              <a:gd name="connsiteX16" fmla="*/ 0 w 2197544"/>
              <a:gd name="connsiteY16" fmla="*/ 0 h 800579"/>
              <a:gd name="connsiteX0" fmla="*/ 0 w 2197544"/>
              <a:gd name="connsiteY0" fmla="*/ 0 h 800579"/>
              <a:gd name="connsiteX1" fmla="*/ 366257 w 2197544"/>
              <a:gd name="connsiteY1" fmla="*/ 0 h 800579"/>
              <a:gd name="connsiteX2" fmla="*/ 366257 w 2197544"/>
              <a:gd name="connsiteY2" fmla="*/ 0 h 800579"/>
              <a:gd name="connsiteX3" fmla="*/ 915643 w 2197544"/>
              <a:gd name="connsiteY3" fmla="*/ 0 h 800579"/>
              <a:gd name="connsiteX4" fmla="*/ 2197544 w 2197544"/>
              <a:gd name="connsiteY4" fmla="*/ 0 h 800579"/>
              <a:gd name="connsiteX5" fmla="*/ 2197544 w 2197544"/>
              <a:gd name="connsiteY5" fmla="*/ 251675 h 800579"/>
              <a:gd name="connsiteX6" fmla="*/ 2197544 w 2197544"/>
              <a:gd name="connsiteY6" fmla="*/ 251675 h 800579"/>
              <a:gd name="connsiteX7" fmla="*/ 2197544 w 2197544"/>
              <a:gd name="connsiteY7" fmla="*/ 359535 h 800579"/>
              <a:gd name="connsiteX8" fmla="*/ 2197544 w 2197544"/>
              <a:gd name="connsiteY8" fmla="*/ 431442 h 800579"/>
              <a:gd name="connsiteX9" fmla="*/ 1261083 w 2197544"/>
              <a:gd name="connsiteY9" fmla="*/ 441602 h 800579"/>
              <a:gd name="connsiteX10" fmla="*/ 1089235 w 2197544"/>
              <a:gd name="connsiteY10" fmla="*/ 800579 h 800579"/>
              <a:gd name="connsiteX11" fmla="*/ 782817 w 2197544"/>
              <a:gd name="connsiteY11" fmla="*/ 441602 h 800579"/>
              <a:gd name="connsiteX12" fmla="*/ 0 w 2197544"/>
              <a:gd name="connsiteY12" fmla="*/ 431442 h 800579"/>
              <a:gd name="connsiteX13" fmla="*/ 0 w 2197544"/>
              <a:gd name="connsiteY13" fmla="*/ 359535 h 800579"/>
              <a:gd name="connsiteX14" fmla="*/ 0 w 2197544"/>
              <a:gd name="connsiteY14" fmla="*/ 251675 h 800579"/>
              <a:gd name="connsiteX15" fmla="*/ 0 w 2197544"/>
              <a:gd name="connsiteY15" fmla="*/ 251675 h 800579"/>
              <a:gd name="connsiteX16" fmla="*/ 0 w 2197544"/>
              <a:gd name="connsiteY16" fmla="*/ 0 h 800579"/>
              <a:gd name="connsiteX0" fmla="*/ 0 w 2197544"/>
              <a:gd name="connsiteY0" fmla="*/ 0 h 800579"/>
              <a:gd name="connsiteX1" fmla="*/ 366257 w 2197544"/>
              <a:gd name="connsiteY1" fmla="*/ 0 h 800579"/>
              <a:gd name="connsiteX2" fmla="*/ 366257 w 2197544"/>
              <a:gd name="connsiteY2" fmla="*/ 0 h 800579"/>
              <a:gd name="connsiteX3" fmla="*/ 915643 w 2197544"/>
              <a:gd name="connsiteY3" fmla="*/ 0 h 800579"/>
              <a:gd name="connsiteX4" fmla="*/ 2197544 w 2197544"/>
              <a:gd name="connsiteY4" fmla="*/ 0 h 800579"/>
              <a:gd name="connsiteX5" fmla="*/ 2197544 w 2197544"/>
              <a:gd name="connsiteY5" fmla="*/ 251675 h 800579"/>
              <a:gd name="connsiteX6" fmla="*/ 2197544 w 2197544"/>
              <a:gd name="connsiteY6" fmla="*/ 251675 h 800579"/>
              <a:gd name="connsiteX7" fmla="*/ 2197544 w 2197544"/>
              <a:gd name="connsiteY7" fmla="*/ 359535 h 800579"/>
              <a:gd name="connsiteX8" fmla="*/ 2197544 w 2197544"/>
              <a:gd name="connsiteY8" fmla="*/ 431442 h 800579"/>
              <a:gd name="connsiteX9" fmla="*/ 1261083 w 2197544"/>
              <a:gd name="connsiteY9" fmla="*/ 441602 h 800579"/>
              <a:gd name="connsiteX10" fmla="*/ 1089235 w 2197544"/>
              <a:gd name="connsiteY10" fmla="*/ 800579 h 800579"/>
              <a:gd name="connsiteX11" fmla="*/ 945377 w 2197544"/>
              <a:gd name="connsiteY11" fmla="*/ 441602 h 800579"/>
              <a:gd name="connsiteX12" fmla="*/ 0 w 2197544"/>
              <a:gd name="connsiteY12" fmla="*/ 431442 h 800579"/>
              <a:gd name="connsiteX13" fmla="*/ 0 w 2197544"/>
              <a:gd name="connsiteY13" fmla="*/ 359535 h 800579"/>
              <a:gd name="connsiteX14" fmla="*/ 0 w 2197544"/>
              <a:gd name="connsiteY14" fmla="*/ 251675 h 800579"/>
              <a:gd name="connsiteX15" fmla="*/ 0 w 2197544"/>
              <a:gd name="connsiteY15" fmla="*/ 251675 h 800579"/>
              <a:gd name="connsiteX16" fmla="*/ 0 w 2197544"/>
              <a:gd name="connsiteY16" fmla="*/ 0 h 800579"/>
              <a:gd name="connsiteX0" fmla="*/ 0 w 2197544"/>
              <a:gd name="connsiteY0" fmla="*/ 0 h 800579"/>
              <a:gd name="connsiteX1" fmla="*/ 366257 w 2197544"/>
              <a:gd name="connsiteY1" fmla="*/ 0 h 800579"/>
              <a:gd name="connsiteX2" fmla="*/ 366257 w 2197544"/>
              <a:gd name="connsiteY2" fmla="*/ 0 h 800579"/>
              <a:gd name="connsiteX3" fmla="*/ 915643 w 2197544"/>
              <a:gd name="connsiteY3" fmla="*/ 0 h 800579"/>
              <a:gd name="connsiteX4" fmla="*/ 2197544 w 2197544"/>
              <a:gd name="connsiteY4" fmla="*/ 0 h 800579"/>
              <a:gd name="connsiteX5" fmla="*/ 2197544 w 2197544"/>
              <a:gd name="connsiteY5" fmla="*/ 251675 h 800579"/>
              <a:gd name="connsiteX6" fmla="*/ 2197544 w 2197544"/>
              <a:gd name="connsiteY6" fmla="*/ 251675 h 800579"/>
              <a:gd name="connsiteX7" fmla="*/ 2197544 w 2197544"/>
              <a:gd name="connsiteY7" fmla="*/ 359535 h 800579"/>
              <a:gd name="connsiteX8" fmla="*/ 2197544 w 2197544"/>
              <a:gd name="connsiteY8" fmla="*/ 431442 h 800579"/>
              <a:gd name="connsiteX9" fmla="*/ 1179803 w 2197544"/>
              <a:gd name="connsiteY9" fmla="*/ 441602 h 800579"/>
              <a:gd name="connsiteX10" fmla="*/ 1089235 w 2197544"/>
              <a:gd name="connsiteY10" fmla="*/ 800579 h 800579"/>
              <a:gd name="connsiteX11" fmla="*/ 945377 w 2197544"/>
              <a:gd name="connsiteY11" fmla="*/ 441602 h 800579"/>
              <a:gd name="connsiteX12" fmla="*/ 0 w 2197544"/>
              <a:gd name="connsiteY12" fmla="*/ 431442 h 800579"/>
              <a:gd name="connsiteX13" fmla="*/ 0 w 2197544"/>
              <a:gd name="connsiteY13" fmla="*/ 359535 h 800579"/>
              <a:gd name="connsiteX14" fmla="*/ 0 w 2197544"/>
              <a:gd name="connsiteY14" fmla="*/ 251675 h 800579"/>
              <a:gd name="connsiteX15" fmla="*/ 0 w 2197544"/>
              <a:gd name="connsiteY15" fmla="*/ 251675 h 800579"/>
              <a:gd name="connsiteX16" fmla="*/ 0 w 2197544"/>
              <a:gd name="connsiteY16" fmla="*/ 0 h 800579"/>
              <a:gd name="connsiteX0" fmla="*/ 0 w 2197544"/>
              <a:gd name="connsiteY0" fmla="*/ 0 h 800579"/>
              <a:gd name="connsiteX1" fmla="*/ 366257 w 2197544"/>
              <a:gd name="connsiteY1" fmla="*/ 0 h 800579"/>
              <a:gd name="connsiteX2" fmla="*/ 366257 w 2197544"/>
              <a:gd name="connsiteY2" fmla="*/ 0 h 800579"/>
              <a:gd name="connsiteX3" fmla="*/ 915643 w 2197544"/>
              <a:gd name="connsiteY3" fmla="*/ 0 h 800579"/>
              <a:gd name="connsiteX4" fmla="*/ 2197544 w 2197544"/>
              <a:gd name="connsiteY4" fmla="*/ 0 h 800579"/>
              <a:gd name="connsiteX5" fmla="*/ 2197544 w 2197544"/>
              <a:gd name="connsiteY5" fmla="*/ 251675 h 800579"/>
              <a:gd name="connsiteX6" fmla="*/ 2197544 w 2197544"/>
              <a:gd name="connsiteY6" fmla="*/ 251675 h 800579"/>
              <a:gd name="connsiteX7" fmla="*/ 2197544 w 2197544"/>
              <a:gd name="connsiteY7" fmla="*/ 359535 h 800579"/>
              <a:gd name="connsiteX8" fmla="*/ 2197544 w 2197544"/>
              <a:gd name="connsiteY8" fmla="*/ 431442 h 800579"/>
              <a:gd name="connsiteX9" fmla="*/ 1179803 w 2197544"/>
              <a:gd name="connsiteY9" fmla="*/ 441602 h 800579"/>
              <a:gd name="connsiteX10" fmla="*/ 1089235 w 2197544"/>
              <a:gd name="connsiteY10" fmla="*/ 800579 h 800579"/>
              <a:gd name="connsiteX11" fmla="*/ 986017 w 2197544"/>
              <a:gd name="connsiteY11" fmla="*/ 441602 h 800579"/>
              <a:gd name="connsiteX12" fmla="*/ 0 w 2197544"/>
              <a:gd name="connsiteY12" fmla="*/ 431442 h 800579"/>
              <a:gd name="connsiteX13" fmla="*/ 0 w 2197544"/>
              <a:gd name="connsiteY13" fmla="*/ 359535 h 800579"/>
              <a:gd name="connsiteX14" fmla="*/ 0 w 2197544"/>
              <a:gd name="connsiteY14" fmla="*/ 251675 h 800579"/>
              <a:gd name="connsiteX15" fmla="*/ 0 w 2197544"/>
              <a:gd name="connsiteY15" fmla="*/ 251675 h 800579"/>
              <a:gd name="connsiteX16" fmla="*/ 0 w 2197544"/>
              <a:gd name="connsiteY16" fmla="*/ 0 h 800579"/>
              <a:gd name="connsiteX0" fmla="*/ 0 w 2197544"/>
              <a:gd name="connsiteY0" fmla="*/ 0 h 800579"/>
              <a:gd name="connsiteX1" fmla="*/ 366257 w 2197544"/>
              <a:gd name="connsiteY1" fmla="*/ 0 h 800579"/>
              <a:gd name="connsiteX2" fmla="*/ 366257 w 2197544"/>
              <a:gd name="connsiteY2" fmla="*/ 0 h 800579"/>
              <a:gd name="connsiteX3" fmla="*/ 915643 w 2197544"/>
              <a:gd name="connsiteY3" fmla="*/ 0 h 800579"/>
              <a:gd name="connsiteX4" fmla="*/ 2197544 w 2197544"/>
              <a:gd name="connsiteY4" fmla="*/ 0 h 800579"/>
              <a:gd name="connsiteX5" fmla="*/ 2197544 w 2197544"/>
              <a:gd name="connsiteY5" fmla="*/ 251675 h 800579"/>
              <a:gd name="connsiteX6" fmla="*/ 2197544 w 2197544"/>
              <a:gd name="connsiteY6" fmla="*/ 251675 h 800579"/>
              <a:gd name="connsiteX7" fmla="*/ 2197544 w 2197544"/>
              <a:gd name="connsiteY7" fmla="*/ 359535 h 800579"/>
              <a:gd name="connsiteX8" fmla="*/ 2197544 w 2197544"/>
              <a:gd name="connsiteY8" fmla="*/ 431442 h 800579"/>
              <a:gd name="connsiteX9" fmla="*/ 1179803 w 2197544"/>
              <a:gd name="connsiteY9" fmla="*/ 441602 h 800579"/>
              <a:gd name="connsiteX10" fmla="*/ 1089235 w 2197544"/>
              <a:gd name="connsiteY10" fmla="*/ 800579 h 800579"/>
              <a:gd name="connsiteX11" fmla="*/ 986017 w 2197544"/>
              <a:gd name="connsiteY11" fmla="*/ 431442 h 800579"/>
              <a:gd name="connsiteX12" fmla="*/ 0 w 2197544"/>
              <a:gd name="connsiteY12" fmla="*/ 431442 h 800579"/>
              <a:gd name="connsiteX13" fmla="*/ 0 w 2197544"/>
              <a:gd name="connsiteY13" fmla="*/ 359535 h 800579"/>
              <a:gd name="connsiteX14" fmla="*/ 0 w 2197544"/>
              <a:gd name="connsiteY14" fmla="*/ 251675 h 800579"/>
              <a:gd name="connsiteX15" fmla="*/ 0 w 2197544"/>
              <a:gd name="connsiteY15" fmla="*/ 251675 h 800579"/>
              <a:gd name="connsiteX16" fmla="*/ 0 w 2197544"/>
              <a:gd name="connsiteY16" fmla="*/ 0 h 8005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197544" h="800579">
                <a:moveTo>
                  <a:pt x="0" y="0"/>
                </a:moveTo>
                <a:lnTo>
                  <a:pt x="366257" y="0"/>
                </a:lnTo>
                <a:lnTo>
                  <a:pt x="366257" y="0"/>
                </a:lnTo>
                <a:lnTo>
                  <a:pt x="915643" y="0"/>
                </a:lnTo>
                <a:lnTo>
                  <a:pt x="2197544" y="0"/>
                </a:lnTo>
                <a:lnTo>
                  <a:pt x="2197544" y="251675"/>
                </a:lnTo>
                <a:lnTo>
                  <a:pt x="2197544" y="251675"/>
                </a:lnTo>
                <a:lnTo>
                  <a:pt x="2197544" y="359535"/>
                </a:lnTo>
                <a:lnTo>
                  <a:pt x="2197544" y="431442"/>
                </a:lnTo>
                <a:lnTo>
                  <a:pt x="1179803" y="441602"/>
                </a:lnTo>
                <a:lnTo>
                  <a:pt x="1089235" y="800579"/>
                </a:lnTo>
                <a:lnTo>
                  <a:pt x="986017" y="431442"/>
                </a:lnTo>
                <a:lnTo>
                  <a:pt x="0" y="431442"/>
                </a:lnTo>
                <a:lnTo>
                  <a:pt x="0" y="359535"/>
                </a:lnTo>
                <a:lnTo>
                  <a:pt x="0" y="251675"/>
                </a:lnTo>
                <a:lnTo>
                  <a:pt x="0" y="251675"/>
                </a:lnTo>
                <a:lnTo>
                  <a:pt x="0" y="0"/>
                </a:lnTo>
                <a:close/>
              </a:path>
            </a:pathLst>
          </a:cu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rPr>
              <a:t>特定の変更を与える</a:t>
            </a:r>
            <a:endParaRPr kumimoji="1" lang="en-US" altLang="ja-JP" sz="800" dirty="0">
              <a:solidFill>
                <a:schemeClr val="tx1"/>
              </a:solidFill>
            </a:endParaRPr>
          </a:p>
          <a:p>
            <a:pPr algn="ctr"/>
            <a:endParaRPr kumimoji="1" lang="en-US" altLang="ja-JP" sz="800" dirty="0">
              <a:solidFill>
                <a:schemeClr val="tx1"/>
              </a:solidFill>
            </a:endParaRPr>
          </a:p>
          <a:p>
            <a:pPr algn="ctr"/>
            <a:endParaRPr kumimoji="1" lang="ja-JP" altLang="en-US" dirty="0">
              <a:solidFill>
                <a:schemeClr val="tx1"/>
              </a:solidFill>
            </a:endParaRPr>
          </a:p>
        </p:txBody>
      </p:sp>
      <p:cxnSp>
        <p:nvCxnSpPr>
          <p:cNvPr id="36" name="直線矢印コネクタ 35">
            <a:extLst>
              <a:ext uri="{FF2B5EF4-FFF2-40B4-BE49-F238E27FC236}">
                <a16:creationId xmlns:a16="http://schemas.microsoft.com/office/drawing/2014/main" id="{4927262B-2CBD-42C7-AF66-F9F12B05F560}"/>
              </a:ext>
            </a:extLst>
          </p:cNvPr>
          <p:cNvCxnSpPr>
            <a:cxnSpLocks/>
          </p:cNvCxnSpPr>
          <p:nvPr/>
        </p:nvCxnSpPr>
        <p:spPr>
          <a:xfrm>
            <a:off x="1698013" y="5427686"/>
            <a:ext cx="1750823" cy="24610"/>
          </a:xfrm>
          <a:prstGeom prst="straightConnector1">
            <a:avLst/>
          </a:prstGeom>
          <a:ln w="12700">
            <a:solidFill>
              <a:srgbClr val="00B050"/>
            </a:solidFill>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879834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F08574-74D1-4104-8813-D347DE7E2B3A}"/>
              </a:ext>
            </a:extLst>
          </p:cNvPr>
          <p:cNvSpPr>
            <a:spLocks noGrp="1"/>
          </p:cNvSpPr>
          <p:nvPr>
            <p:ph type="title"/>
          </p:nvPr>
        </p:nvSpPr>
        <p:spPr/>
        <p:txBody>
          <a:bodyPr/>
          <a:lstStyle/>
          <a:p>
            <a:r>
              <a:rPr kumimoji="1" lang="ja-JP" altLang="en-US" dirty="0"/>
              <a:t>評価実験</a:t>
            </a:r>
            <a:r>
              <a:rPr kumimoji="1" lang="en-US" altLang="ja-JP" dirty="0"/>
              <a:t>(2/2)</a:t>
            </a:r>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ー 2">
                <a:extLst>
                  <a:ext uri="{FF2B5EF4-FFF2-40B4-BE49-F238E27FC236}">
                    <a16:creationId xmlns:a16="http://schemas.microsoft.com/office/drawing/2014/main" id="{9E6BD380-DF34-478C-9041-031BF479144D}"/>
                  </a:ext>
                </a:extLst>
              </p:cNvPr>
              <p:cNvSpPr>
                <a:spLocks noGrp="1"/>
              </p:cNvSpPr>
              <p:nvPr>
                <p:ph idx="1"/>
              </p:nvPr>
            </p:nvSpPr>
            <p:spPr>
              <a:xfrm>
                <a:off x="457200" y="1600201"/>
                <a:ext cx="8686800" cy="4708524"/>
              </a:xfrm>
            </p:spPr>
            <p:txBody>
              <a:bodyPr/>
              <a:lstStyle/>
              <a:p>
                <a:r>
                  <a:rPr lang="ja-JP" altLang="en-US" sz="2400" dirty="0"/>
                  <a:t>元となるコード片は以下</a:t>
                </a:r>
                <a:endParaRPr lang="en-US" altLang="ja-JP" sz="2400" dirty="0"/>
              </a:p>
              <a:p>
                <a:pPr lvl="1"/>
                <a:r>
                  <a:rPr lang="en-US" altLang="ja-JP" sz="2000" b="1" dirty="0"/>
                  <a:t>OSS</a:t>
                </a:r>
                <a:r>
                  <a:rPr lang="ja-JP" altLang="en-US" sz="2000" b="1" dirty="0"/>
                  <a:t>である</a:t>
                </a:r>
                <a:r>
                  <a:rPr lang="en-US" altLang="ja-JP" sz="2000" b="1" dirty="0"/>
                  <a:t>JDeodorant</a:t>
                </a:r>
                <a:r>
                  <a:rPr lang="ja-JP" altLang="en-US" sz="2000" b="1" dirty="0"/>
                  <a:t>自身より抽出</a:t>
                </a:r>
                <a:endParaRPr lang="en-US" altLang="ja-JP" sz="2000" b="1" dirty="0"/>
              </a:p>
              <a:p>
                <a:pPr marL="457200" lvl="1" indent="0">
                  <a:buNone/>
                </a:pPr>
                <a:endParaRPr lang="en-US" altLang="ja-JP" sz="800" b="1" dirty="0"/>
              </a:p>
              <a:p>
                <a:pPr marL="457200" lvl="1" indent="0">
                  <a:buNone/>
                </a:pPr>
                <a:endParaRPr lang="en-US" altLang="ja-JP" sz="800" b="1" dirty="0"/>
              </a:p>
              <a:p>
                <a:pPr marL="457200" lvl="1" indent="0">
                  <a:buNone/>
                </a:pPr>
                <a:endParaRPr lang="en-US" altLang="ja-JP" sz="800" b="1" dirty="0"/>
              </a:p>
              <a:p>
                <a:pPr marL="457200" lvl="1" indent="0">
                  <a:buNone/>
                </a:pPr>
                <a:endParaRPr lang="en-US" altLang="ja-JP" sz="800" b="1" dirty="0"/>
              </a:p>
              <a:p>
                <a:pPr marL="457200" lvl="1" indent="0">
                  <a:buNone/>
                </a:pPr>
                <a:endParaRPr lang="en-US" altLang="ja-JP" sz="800" b="1" dirty="0"/>
              </a:p>
              <a:p>
                <a:pPr marL="0" indent="0">
                  <a:buNone/>
                </a:pPr>
                <a:endParaRPr lang="en-US" altLang="ja-JP" sz="2400" dirty="0"/>
              </a:p>
              <a:p>
                <a:r>
                  <a:rPr lang="ja-JP" altLang="en-US" sz="2400" dirty="0"/>
                  <a:t>与える変更は以下の組み合わせ</a:t>
                </a:r>
                <a:endParaRPr lang="en-US" altLang="ja-JP" sz="2400" dirty="0"/>
              </a:p>
              <a:p>
                <a:pPr marL="914400" lvl="1" indent="-457200">
                  <a:buFont typeface="+mj-ea"/>
                  <a:buAutoNum type="circleNumDbPlain"/>
                </a:pPr>
                <a:r>
                  <a:rPr lang="ja-JP" altLang="en-US" sz="2000" b="1" dirty="0"/>
                  <a:t>フィールド呼び出しを行う変数をほかの子クラス型の変数に変更</a:t>
                </a:r>
                <a:endParaRPr lang="en-US" altLang="ja-JP" sz="2000" b="1" dirty="0"/>
              </a:p>
              <a:p>
                <a:pPr marL="914400" lvl="1" indent="-457200">
                  <a:buFont typeface="+mj-ea"/>
                  <a:buAutoNum type="circleNumDbPlain"/>
                </a:pPr>
                <a:r>
                  <a:rPr lang="ja-JP" altLang="en-US" sz="2000" b="1" dirty="0"/>
                  <a:t>呼び出されるフィールド変数を別のフィールド変数へと変更</a:t>
                </a:r>
                <a:endParaRPr lang="en-US" altLang="ja-JP" sz="2000" b="1" dirty="0"/>
              </a:p>
              <a:p>
                <a:pPr lvl="1">
                  <a:buFont typeface="+mj-ea"/>
                  <a:buAutoNum type="circleNumDbPlain"/>
                </a:pPr>
                <a:endParaRPr lang="en-US" altLang="ja-JP" sz="800" b="1" dirty="0"/>
              </a:p>
              <a:p>
                <a:r>
                  <a:rPr lang="en-US" altLang="ja-JP" sz="2400" dirty="0"/>
                  <a:t>24</a:t>
                </a:r>
                <a:r>
                  <a:rPr lang="ja-JP" altLang="en-US" sz="2400" dirty="0"/>
                  <a:t>個のコード片はすべてコードクローンの関係となり、</a:t>
                </a:r>
                <a:br>
                  <a:rPr lang="en-US" altLang="ja-JP" sz="2400" dirty="0"/>
                </a:br>
                <a:r>
                  <a:rPr lang="ja-JP" altLang="en-US" sz="2400" dirty="0"/>
                  <a:t>クローンペア数は</a:t>
                </a:r>
                <a:r>
                  <a:rPr lang="en-US" altLang="ja-JP" sz="2400" dirty="0"/>
                  <a:t> </a:t>
                </a:r>
                <a14:m>
                  <m:oMath xmlns:m="http://schemas.openxmlformats.org/officeDocument/2006/math">
                    <m:sPre>
                      <m:sPrePr>
                        <m:ctrlPr>
                          <a:rPr lang="en-US" altLang="ja-JP" sz="2400" i="1" smtClean="0">
                            <a:latin typeface="Cambria Math" panose="02040503050406030204" pitchFamily="18" charset="0"/>
                          </a:rPr>
                        </m:ctrlPr>
                      </m:sPrePr>
                      <m:sub>
                        <m:r>
                          <a:rPr lang="en-US" altLang="ja-JP" sz="2400" b="0" i="1" smtClean="0">
                            <a:latin typeface="Cambria Math" panose="02040503050406030204" pitchFamily="18" charset="0"/>
                          </a:rPr>
                          <m:t>24</m:t>
                        </m:r>
                      </m:sub>
                      <m:sup>
                        <m:r>
                          <a:rPr lang="en-US" altLang="ja-JP" sz="2400" b="0" i="1" smtClean="0">
                            <a:latin typeface="Cambria Math" panose="02040503050406030204" pitchFamily="18" charset="0"/>
                          </a:rPr>
                          <m:t> </m:t>
                        </m:r>
                      </m:sup>
                      <m:e>
                        <m:sSub>
                          <m:sSubPr>
                            <m:ctrlPr>
                              <a:rPr lang="en-US" altLang="ja-JP" sz="2400" i="1" smtClean="0">
                                <a:latin typeface="Cambria Math" panose="02040503050406030204" pitchFamily="18" charset="0"/>
                              </a:rPr>
                            </m:ctrlPr>
                          </m:sSubPr>
                          <m:e>
                            <m:r>
                              <a:rPr lang="en-US" altLang="ja-JP" sz="2400" b="0" i="1" smtClean="0">
                                <a:latin typeface="Cambria Math" panose="02040503050406030204" pitchFamily="18" charset="0"/>
                              </a:rPr>
                              <m:t>𝐶</m:t>
                            </m:r>
                          </m:e>
                          <m:sub>
                            <m:r>
                              <a:rPr lang="en-US" altLang="ja-JP" sz="2400" b="0" i="1" smtClean="0">
                                <a:latin typeface="Cambria Math" panose="02040503050406030204" pitchFamily="18" charset="0"/>
                              </a:rPr>
                              <m:t>2</m:t>
                            </m:r>
                          </m:sub>
                        </m:sSub>
                      </m:e>
                    </m:sPre>
                  </m:oMath>
                </a14:m>
                <a:r>
                  <a:rPr lang="en-US" altLang="ja-JP" sz="2400" dirty="0"/>
                  <a:t>=276</a:t>
                </a:r>
                <a:r>
                  <a:rPr lang="ja-JP" altLang="en-US" sz="2400" dirty="0"/>
                  <a:t>組</a:t>
                </a:r>
                <a:endParaRPr lang="en-US" altLang="ja-JP" sz="2400" dirty="0"/>
              </a:p>
              <a:p>
                <a:pPr lvl="1"/>
                <a:r>
                  <a:rPr lang="ja-JP" altLang="en-US" sz="2000" b="1" dirty="0"/>
                  <a:t>これらはすべて「フィールド呼び出しを行う引数の導入」により</a:t>
                </a:r>
                <a:br>
                  <a:rPr lang="en-US" altLang="ja-JP" sz="2000" b="1" dirty="0"/>
                </a:br>
                <a:r>
                  <a:rPr lang="ja-JP" altLang="en-US" sz="2000" b="1" dirty="0"/>
                  <a:t>リファクタリングができるクローンペア</a:t>
                </a:r>
              </a:p>
              <a:p>
                <a:pPr lvl="1"/>
                <a:endParaRPr lang="en-US" altLang="ja-JP" sz="2000" dirty="0"/>
              </a:p>
              <a:p>
                <a:pPr marL="0" indent="0">
                  <a:buNone/>
                </a:pPr>
                <a:endParaRPr kumimoji="1" lang="en-US" altLang="ja-JP" sz="2400" dirty="0"/>
              </a:p>
              <a:p>
                <a:pPr marL="0" indent="0">
                  <a:buNone/>
                </a:pPr>
                <a:endParaRPr lang="en-US" altLang="ja-JP" sz="2400" dirty="0"/>
              </a:p>
              <a:p>
                <a:pPr marL="0" indent="0">
                  <a:buNone/>
                </a:pPr>
                <a:endParaRPr kumimoji="1" lang="en-US" altLang="ja-JP" sz="2400" dirty="0"/>
              </a:p>
              <a:p>
                <a:pPr marL="0" indent="0">
                  <a:buNone/>
                </a:pPr>
                <a:endParaRPr lang="en-US" altLang="ja-JP" sz="2400" dirty="0"/>
              </a:p>
              <a:p>
                <a:pPr marL="0" indent="0">
                  <a:buNone/>
                </a:pPr>
                <a:endParaRPr kumimoji="1" lang="en-US" altLang="ja-JP" sz="2400" dirty="0"/>
              </a:p>
              <a:p>
                <a:pPr marL="0" indent="0">
                  <a:buNone/>
                </a:pPr>
                <a:endParaRPr lang="en-US" altLang="ja-JP" sz="2400" dirty="0"/>
              </a:p>
              <a:p>
                <a:pPr marL="0" indent="0">
                  <a:buNone/>
                </a:pPr>
                <a:endParaRPr kumimoji="1" lang="en-US" altLang="ja-JP" sz="2400" dirty="0"/>
              </a:p>
              <a:p>
                <a:pPr marL="0" indent="0">
                  <a:buNone/>
                </a:pPr>
                <a:endParaRPr lang="en-US" altLang="ja-JP" sz="2400" dirty="0"/>
              </a:p>
              <a:p>
                <a:pPr marL="0" indent="0">
                  <a:buNone/>
                </a:pPr>
                <a:endParaRPr kumimoji="1" lang="en-US" altLang="ja-JP" sz="2400" dirty="0"/>
              </a:p>
            </p:txBody>
          </p:sp>
        </mc:Choice>
        <mc:Fallback xmlns="">
          <p:sp>
            <p:nvSpPr>
              <p:cNvPr id="3" name="コンテンツ プレースホルダー 2">
                <a:extLst>
                  <a:ext uri="{FF2B5EF4-FFF2-40B4-BE49-F238E27FC236}">
                    <a16:creationId xmlns:a16="http://schemas.microsoft.com/office/drawing/2014/main" id="{9E6BD380-DF34-478C-9041-031BF479144D}"/>
                  </a:ext>
                </a:extLst>
              </p:cNvPr>
              <p:cNvSpPr>
                <a:spLocks noGrp="1" noRot="1" noChangeAspect="1" noMove="1" noResize="1" noEditPoints="1" noAdjustHandles="1" noChangeArrowheads="1" noChangeShapeType="1" noTextEdit="1"/>
              </p:cNvSpPr>
              <p:nvPr>
                <p:ph idx="1"/>
              </p:nvPr>
            </p:nvSpPr>
            <p:spPr>
              <a:xfrm>
                <a:off x="457200" y="1600201"/>
                <a:ext cx="8686800" cy="4708524"/>
              </a:xfrm>
              <a:blipFill>
                <a:blip r:embed="rId3"/>
                <a:stretch>
                  <a:fillRect l="-912" t="-1425" b="-3627"/>
                </a:stretch>
              </a:blipFill>
            </p:spPr>
            <p:txBody>
              <a:bodyPr/>
              <a:lstStyle/>
              <a:p>
                <a:r>
                  <a:rPr lang="ja-JP" altLang="en-US">
                    <a:noFill/>
                  </a:rPr>
                  <a:t> </a:t>
                </a:r>
              </a:p>
            </p:txBody>
          </p:sp>
        </mc:Fallback>
      </mc:AlternateContent>
      <p:sp>
        <p:nvSpPr>
          <p:cNvPr id="4" name="スライド番号プレースホルダー 3">
            <a:extLst>
              <a:ext uri="{FF2B5EF4-FFF2-40B4-BE49-F238E27FC236}">
                <a16:creationId xmlns:a16="http://schemas.microsoft.com/office/drawing/2014/main" id="{EA20AE75-774D-43BE-B994-459147B234D5}"/>
              </a:ext>
            </a:extLst>
          </p:cNvPr>
          <p:cNvSpPr>
            <a:spLocks noGrp="1"/>
          </p:cNvSpPr>
          <p:nvPr>
            <p:ph type="sldNum" sz="quarter" idx="12"/>
          </p:nvPr>
        </p:nvSpPr>
        <p:spPr/>
        <p:txBody>
          <a:bodyPr/>
          <a:lstStyle/>
          <a:p>
            <a:fld id="{7ABF63D1-F6C5-4E4E-BE94-D0A5BC6512D3}" type="slidenum">
              <a:rPr lang="en-US" altLang="ja-JP" smtClean="0"/>
              <a:pPr/>
              <a:t>11</a:t>
            </a:fld>
            <a:endParaRPr lang="en-US" altLang="ja-JP" dirty="0"/>
          </a:p>
        </p:txBody>
      </p:sp>
      <p:sp>
        <p:nvSpPr>
          <p:cNvPr id="5" name="テキスト ボックス 4">
            <a:extLst>
              <a:ext uri="{FF2B5EF4-FFF2-40B4-BE49-F238E27FC236}">
                <a16:creationId xmlns:a16="http://schemas.microsoft.com/office/drawing/2014/main" id="{70E96834-E056-4CB9-8627-A216B6AA7564}"/>
              </a:ext>
            </a:extLst>
          </p:cNvPr>
          <p:cNvSpPr txBox="1"/>
          <p:nvPr/>
        </p:nvSpPr>
        <p:spPr>
          <a:xfrm>
            <a:off x="533616" y="2423099"/>
            <a:ext cx="8065656" cy="1200329"/>
          </a:xfrm>
          <a:prstGeom prst="rect">
            <a:avLst/>
          </a:prstGeom>
          <a:solidFill>
            <a:srgbClr val="E4F3F4"/>
          </a:solidFill>
          <a:ln>
            <a:solidFill>
              <a:srgbClr val="969696"/>
            </a:solidFill>
          </a:ln>
        </p:spPr>
        <p:txBody>
          <a:bodyPr wrap="square" rtlCol="0">
            <a:spAutoFit/>
          </a:bodyPr>
          <a:lstStyle/>
          <a:p>
            <a:r>
              <a:rPr lang="en-US" altLang="ja-JP" b="1" dirty="0"/>
              <a:t>if(!containsThisVariable( ... )) {</a:t>
            </a:r>
          </a:p>
          <a:p>
            <a:r>
              <a:rPr lang="en-US" altLang="ja-JP" b="1" dirty="0"/>
              <a:t>		...</a:t>
            </a:r>
          </a:p>
          <a:p>
            <a:r>
              <a:rPr lang="en-US" altLang="ja-JP" b="1" dirty="0"/>
              <a:t>}</a:t>
            </a:r>
          </a:p>
          <a:p>
            <a:r>
              <a:rPr lang="en-US" altLang="ja-JP" b="1" dirty="0" err="1"/>
              <a:t>targetRewriter.set</a:t>
            </a:r>
            <a:r>
              <a:rPr lang="en-US" altLang="ja-JP" b="1" dirty="0"/>
              <a:t>(... , MethodInvocation.EXPRESSION_PROPERTY, ...);</a:t>
            </a:r>
            <a:endParaRPr kumimoji="1" lang="ja-JP" altLang="en-US" b="1" dirty="0"/>
          </a:p>
        </p:txBody>
      </p:sp>
      <p:sp>
        <p:nvSpPr>
          <p:cNvPr id="6" name="吹き出し: 四角形 5">
            <a:extLst>
              <a:ext uri="{FF2B5EF4-FFF2-40B4-BE49-F238E27FC236}">
                <a16:creationId xmlns:a16="http://schemas.microsoft.com/office/drawing/2014/main" id="{DFFB72A5-7267-44CB-9FC4-ED2183387012}"/>
              </a:ext>
            </a:extLst>
          </p:cNvPr>
          <p:cNvSpPr/>
          <p:nvPr/>
        </p:nvSpPr>
        <p:spPr>
          <a:xfrm>
            <a:off x="5393634" y="1366460"/>
            <a:ext cx="3631096" cy="1280223"/>
          </a:xfrm>
          <a:custGeom>
            <a:avLst/>
            <a:gdLst>
              <a:gd name="connsiteX0" fmla="*/ 0 w 3631096"/>
              <a:gd name="connsiteY0" fmla="*/ 0 h 681989"/>
              <a:gd name="connsiteX1" fmla="*/ 605183 w 3631096"/>
              <a:gd name="connsiteY1" fmla="*/ 0 h 681989"/>
              <a:gd name="connsiteX2" fmla="*/ 605183 w 3631096"/>
              <a:gd name="connsiteY2" fmla="*/ 0 h 681989"/>
              <a:gd name="connsiteX3" fmla="*/ 1512957 w 3631096"/>
              <a:gd name="connsiteY3" fmla="*/ 0 h 681989"/>
              <a:gd name="connsiteX4" fmla="*/ 3631096 w 3631096"/>
              <a:gd name="connsiteY4" fmla="*/ 0 h 681989"/>
              <a:gd name="connsiteX5" fmla="*/ 3631096 w 3631096"/>
              <a:gd name="connsiteY5" fmla="*/ 397827 h 681989"/>
              <a:gd name="connsiteX6" fmla="*/ 3631096 w 3631096"/>
              <a:gd name="connsiteY6" fmla="*/ 397827 h 681989"/>
              <a:gd name="connsiteX7" fmla="*/ 3631096 w 3631096"/>
              <a:gd name="connsiteY7" fmla="*/ 568324 h 681989"/>
              <a:gd name="connsiteX8" fmla="*/ 3631096 w 3631096"/>
              <a:gd name="connsiteY8" fmla="*/ 681989 h 681989"/>
              <a:gd name="connsiteX9" fmla="*/ 1512957 w 3631096"/>
              <a:gd name="connsiteY9" fmla="*/ 681989 h 681989"/>
              <a:gd name="connsiteX10" fmla="*/ 374148 w 3631096"/>
              <a:gd name="connsiteY10" fmla="*/ 1747583 h 681989"/>
              <a:gd name="connsiteX11" fmla="*/ 605183 w 3631096"/>
              <a:gd name="connsiteY11" fmla="*/ 681989 h 681989"/>
              <a:gd name="connsiteX12" fmla="*/ 0 w 3631096"/>
              <a:gd name="connsiteY12" fmla="*/ 681989 h 681989"/>
              <a:gd name="connsiteX13" fmla="*/ 0 w 3631096"/>
              <a:gd name="connsiteY13" fmla="*/ 568324 h 681989"/>
              <a:gd name="connsiteX14" fmla="*/ 0 w 3631096"/>
              <a:gd name="connsiteY14" fmla="*/ 397827 h 681989"/>
              <a:gd name="connsiteX15" fmla="*/ 0 w 3631096"/>
              <a:gd name="connsiteY15" fmla="*/ 397827 h 681989"/>
              <a:gd name="connsiteX16" fmla="*/ 0 w 3631096"/>
              <a:gd name="connsiteY16" fmla="*/ 0 h 681989"/>
              <a:gd name="connsiteX0" fmla="*/ 0 w 3631096"/>
              <a:gd name="connsiteY0" fmla="*/ 0 h 1747583"/>
              <a:gd name="connsiteX1" fmla="*/ 605183 w 3631096"/>
              <a:gd name="connsiteY1" fmla="*/ 0 h 1747583"/>
              <a:gd name="connsiteX2" fmla="*/ 605183 w 3631096"/>
              <a:gd name="connsiteY2" fmla="*/ 0 h 1747583"/>
              <a:gd name="connsiteX3" fmla="*/ 1512957 w 3631096"/>
              <a:gd name="connsiteY3" fmla="*/ 0 h 1747583"/>
              <a:gd name="connsiteX4" fmla="*/ 3631096 w 3631096"/>
              <a:gd name="connsiteY4" fmla="*/ 0 h 1747583"/>
              <a:gd name="connsiteX5" fmla="*/ 3631096 w 3631096"/>
              <a:gd name="connsiteY5" fmla="*/ 397827 h 1747583"/>
              <a:gd name="connsiteX6" fmla="*/ 3631096 w 3631096"/>
              <a:gd name="connsiteY6" fmla="*/ 397827 h 1747583"/>
              <a:gd name="connsiteX7" fmla="*/ 3631096 w 3631096"/>
              <a:gd name="connsiteY7" fmla="*/ 568324 h 1747583"/>
              <a:gd name="connsiteX8" fmla="*/ 3631096 w 3631096"/>
              <a:gd name="connsiteY8" fmla="*/ 681989 h 1747583"/>
              <a:gd name="connsiteX9" fmla="*/ 1512957 w 3631096"/>
              <a:gd name="connsiteY9" fmla="*/ 681989 h 1747583"/>
              <a:gd name="connsiteX10" fmla="*/ 374148 w 3631096"/>
              <a:gd name="connsiteY10" fmla="*/ 1747583 h 1747583"/>
              <a:gd name="connsiteX11" fmla="*/ 1334053 w 3631096"/>
              <a:gd name="connsiteY11" fmla="*/ 681989 h 1747583"/>
              <a:gd name="connsiteX12" fmla="*/ 0 w 3631096"/>
              <a:gd name="connsiteY12" fmla="*/ 681989 h 1747583"/>
              <a:gd name="connsiteX13" fmla="*/ 0 w 3631096"/>
              <a:gd name="connsiteY13" fmla="*/ 568324 h 1747583"/>
              <a:gd name="connsiteX14" fmla="*/ 0 w 3631096"/>
              <a:gd name="connsiteY14" fmla="*/ 397827 h 1747583"/>
              <a:gd name="connsiteX15" fmla="*/ 0 w 3631096"/>
              <a:gd name="connsiteY15" fmla="*/ 397827 h 1747583"/>
              <a:gd name="connsiteX16" fmla="*/ 0 w 3631096"/>
              <a:gd name="connsiteY16" fmla="*/ 0 h 1747583"/>
              <a:gd name="connsiteX0" fmla="*/ 0 w 3631096"/>
              <a:gd name="connsiteY0" fmla="*/ 0 h 1280223"/>
              <a:gd name="connsiteX1" fmla="*/ 605183 w 3631096"/>
              <a:gd name="connsiteY1" fmla="*/ 0 h 1280223"/>
              <a:gd name="connsiteX2" fmla="*/ 605183 w 3631096"/>
              <a:gd name="connsiteY2" fmla="*/ 0 h 1280223"/>
              <a:gd name="connsiteX3" fmla="*/ 1512957 w 3631096"/>
              <a:gd name="connsiteY3" fmla="*/ 0 h 1280223"/>
              <a:gd name="connsiteX4" fmla="*/ 3631096 w 3631096"/>
              <a:gd name="connsiteY4" fmla="*/ 0 h 1280223"/>
              <a:gd name="connsiteX5" fmla="*/ 3631096 w 3631096"/>
              <a:gd name="connsiteY5" fmla="*/ 397827 h 1280223"/>
              <a:gd name="connsiteX6" fmla="*/ 3631096 w 3631096"/>
              <a:gd name="connsiteY6" fmla="*/ 397827 h 1280223"/>
              <a:gd name="connsiteX7" fmla="*/ 3631096 w 3631096"/>
              <a:gd name="connsiteY7" fmla="*/ 568324 h 1280223"/>
              <a:gd name="connsiteX8" fmla="*/ 3631096 w 3631096"/>
              <a:gd name="connsiteY8" fmla="*/ 681989 h 1280223"/>
              <a:gd name="connsiteX9" fmla="*/ 1512957 w 3631096"/>
              <a:gd name="connsiteY9" fmla="*/ 681989 h 1280223"/>
              <a:gd name="connsiteX10" fmla="*/ 404628 w 3631096"/>
              <a:gd name="connsiteY10" fmla="*/ 1280223 h 1280223"/>
              <a:gd name="connsiteX11" fmla="*/ 1334053 w 3631096"/>
              <a:gd name="connsiteY11" fmla="*/ 681989 h 1280223"/>
              <a:gd name="connsiteX12" fmla="*/ 0 w 3631096"/>
              <a:gd name="connsiteY12" fmla="*/ 681989 h 1280223"/>
              <a:gd name="connsiteX13" fmla="*/ 0 w 3631096"/>
              <a:gd name="connsiteY13" fmla="*/ 568324 h 1280223"/>
              <a:gd name="connsiteX14" fmla="*/ 0 w 3631096"/>
              <a:gd name="connsiteY14" fmla="*/ 397827 h 1280223"/>
              <a:gd name="connsiteX15" fmla="*/ 0 w 3631096"/>
              <a:gd name="connsiteY15" fmla="*/ 397827 h 1280223"/>
              <a:gd name="connsiteX16" fmla="*/ 0 w 3631096"/>
              <a:gd name="connsiteY16" fmla="*/ 0 h 12802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631096" h="1280223">
                <a:moveTo>
                  <a:pt x="0" y="0"/>
                </a:moveTo>
                <a:lnTo>
                  <a:pt x="605183" y="0"/>
                </a:lnTo>
                <a:lnTo>
                  <a:pt x="605183" y="0"/>
                </a:lnTo>
                <a:lnTo>
                  <a:pt x="1512957" y="0"/>
                </a:lnTo>
                <a:lnTo>
                  <a:pt x="3631096" y="0"/>
                </a:lnTo>
                <a:lnTo>
                  <a:pt x="3631096" y="397827"/>
                </a:lnTo>
                <a:lnTo>
                  <a:pt x="3631096" y="397827"/>
                </a:lnTo>
                <a:lnTo>
                  <a:pt x="3631096" y="568324"/>
                </a:lnTo>
                <a:lnTo>
                  <a:pt x="3631096" y="681989"/>
                </a:lnTo>
                <a:lnTo>
                  <a:pt x="1512957" y="681989"/>
                </a:lnTo>
                <a:lnTo>
                  <a:pt x="404628" y="1280223"/>
                </a:lnTo>
                <a:lnTo>
                  <a:pt x="1334053" y="681989"/>
                </a:lnTo>
                <a:lnTo>
                  <a:pt x="0" y="681989"/>
                </a:lnTo>
                <a:lnTo>
                  <a:pt x="0" y="568324"/>
                </a:lnTo>
                <a:lnTo>
                  <a:pt x="0" y="397827"/>
                </a:lnTo>
                <a:lnTo>
                  <a:pt x="0" y="397827"/>
                </a:lnTo>
                <a:lnTo>
                  <a:pt x="0" y="0"/>
                </a:lnTo>
                <a:close/>
              </a:path>
            </a:pathLst>
          </a:cu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800" b="1" dirty="0">
              <a:solidFill>
                <a:schemeClr val="tx1"/>
              </a:solidFill>
            </a:endParaRPr>
          </a:p>
          <a:p>
            <a:pPr algn="ctr"/>
            <a:r>
              <a:rPr kumimoji="1" lang="ja-JP" altLang="en-US" sz="2000" b="1" dirty="0">
                <a:solidFill>
                  <a:schemeClr val="tx1"/>
                </a:solidFill>
              </a:rPr>
              <a:t>コード片の中でフィールドの値</a:t>
            </a:r>
            <a:r>
              <a:rPr lang="ja-JP" altLang="en-US" sz="2000" b="1" dirty="0">
                <a:solidFill>
                  <a:schemeClr val="tx1"/>
                </a:solidFill>
              </a:rPr>
              <a:t>は</a:t>
            </a:r>
            <a:endParaRPr lang="en-US" altLang="ja-JP" sz="2000" b="1" dirty="0">
              <a:solidFill>
                <a:schemeClr val="tx1"/>
              </a:solidFill>
            </a:endParaRPr>
          </a:p>
          <a:p>
            <a:pPr algn="ctr"/>
            <a:r>
              <a:rPr kumimoji="1" lang="ja-JP" altLang="en-US" sz="2000" b="1" dirty="0">
                <a:solidFill>
                  <a:schemeClr val="tx1"/>
                </a:solidFill>
              </a:rPr>
              <a:t>変わらない</a:t>
            </a:r>
            <a:endParaRPr kumimoji="1" lang="en-US" altLang="ja-JP" sz="2000" b="1" dirty="0">
              <a:solidFill>
                <a:schemeClr val="tx1"/>
              </a:solidFill>
            </a:endParaRPr>
          </a:p>
          <a:p>
            <a:pPr algn="ctr"/>
            <a:endParaRPr kumimoji="1" lang="en-US" altLang="ja-JP" sz="800" b="1" dirty="0">
              <a:solidFill>
                <a:schemeClr val="tx1"/>
              </a:solidFill>
            </a:endParaRPr>
          </a:p>
          <a:p>
            <a:pPr algn="ctr"/>
            <a:endParaRPr lang="en-US" altLang="ja-JP" sz="2000" b="1" dirty="0">
              <a:solidFill>
                <a:schemeClr val="tx1"/>
              </a:solidFill>
            </a:endParaRPr>
          </a:p>
          <a:p>
            <a:pPr algn="ctr"/>
            <a:endParaRPr kumimoji="1" lang="ja-JP" altLang="en-US" sz="2000" b="1" dirty="0">
              <a:solidFill>
                <a:schemeClr val="tx1"/>
              </a:solidFill>
            </a:endParaRPr>
          </a:p>
        </p:txBody>
      </p:sp>
      <p:sp>
        <p:nvSpPr>
          <p:cNvPr id="9" name="正方形/長方形 8">
            <a:extLst>
              <a:ext uri="{FF2B5EF4-FFF2-40B4-BE49-F238E27FC236}">
                <a16:creationId xmlns:a16="http://schemas.microsoft.com/office/drawing/2014/main" id="{10422836-ACC6-4B9E-B508-65EC78EBA62F}"/>
              </a:ext>
            </a:extLst>
          </p:cNvPr>
          <p:cNvSpPr/>
          <p:nvPr/>
        </p:nvSpPr>
        <p:spPr>
          <a:xfrm>
            <a:off x="2960730" y="3240912"/>
            <a:ext cx="2027960" cy="322907"/>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吹き出し: 四角形 45">
            <a:extLst>
              <a:ext uri="{FF2B5EF4-FFF2-40B4-BE49-F238E27FC236}">
                <a16:creationId xmlns:a16="http://schemas.microsoft.com/office/drawing/2014/main" id="{D3D83DF2-8A60-4CF0-9BD7-C90E0AA99429}"/>
              </a:ext>
            </a:extLst>
          </p:cNvPr>
          <p:cNvSpPr/>
          <p:nvPr/>
        </p:nvSpPr>
        <p:spPr>
          <a:xfrm>
            <a:off x="1757680" y="2729653"/>
            <a:ext cx="3068320" cy="587219"/>
          </a:xfrm>
          <a:custGeom>
            <a:avLst/>
            <a:gdLst>
              <a:gd name="connsiteX0" fmla="*/ 0 w 2197544"/>
              <a:gd name="connsiteY0" fmla="*/ 0 h 431442"/>
              <a:gd name="connsiteX1" fmla="*/ 366257 w 2197544"/>
              <a:gd name="connsiteY1" fmla="*/ 0 h 431442"/>
              <a:gd name="connsiteX2" fmla="*/ 366257 w 2197544"/>
              <a:gd name="connsiteY2" fmla="*/ 0 h 431442"/>
              <a:gd name="connsiteX3" fmla="*/ 915643 w 2197544"/>
              <a:gd name="connsiteY3" fmla="*/ 0 h 431442"/>
              <a:gd name="connsiteX4" fmla="*/ 2197544 w 2197544"/>
              <a:gd name="connsiteY4" fmla="*/ 0 h 431442"/>
              <a:gd name="connsiteX5" fmla="*/ 2197544 w 2197544"/>
              <a:gd name="connsiteY5" fmla="*/ 251675 h 431442"/>
              <a:gd name="connsiteX6" fmla="*/ 2197544 w 2197544"/>
              <a:gd name="connsiteY6" fmla="*/ 251675 h 431442"/>
              <a:gd name="connsiteX7" fmla="*/ 2197544 w 2197544"/>
              <a:gd name="connsiteY7" fmla="*/ 359535 h 431442"/>
              <a:gd name="connsiteX8" fmla="*/ 2197544 w 2197544"/>
              <a:gd name="connsiteY8" fmla="*/ 431442 h 431442"/>
              <a:gd name="connsiteX9" fmla="*/ 915643 w 2197544"/>
              <a:gd name="connsiteY9" fmla="*/ 431442 h 431442"/>
              <a:gd name="connsiteX10" fmla="*/ 1089235 w 2197544"/>
              <a:gd name="connsiteY10" fmla="*/ 800579 h 431442"/>
              <a:gd name="connsiteX11" fmla="*/ 366257 w 2197544"/>
              <a:gd name="connsiteY11" fmla="*/ 431442 h 431442"/>
              <a:gd name="connsiteX12" fmla="*/ 0 w 2197544"/>
              <a:gd name="connsiteY12" fmla="*/ 431442 h 431442"/>
              <a:gd name="connsiteX13" fmla="*/ 0 w 2197544"/>
              <a:gd name="connsiteY13" fmla="*/ 359535 h 431442"/>
              <a:gd name="connsiteX14" fmla="*/ 0 w 2197544"/>
              <a:gd name="connsiteY14" fmla="*/ 251675 h 431442"/>
              <a:gd name="connsiteX15" fmla="*/ 0 w 2197544"/>
              <a:gd name="connsiteY15" fmla="*/ 251675 h 431442"/>
              <a:gd name="connsiteX16" fmla="*/ 0 w 2197544"/>
              <a:gd name="connsiteY16" fmla="*/ 0 h 431442"/>
              <a:gd name="connsiteX0" fmla="*/ 0 w 2197544"/>
              <a:gd name="connsiteY0" fmla="*/ 0 h 800579"/>
              <a:gd name="connsiteX1" fmla="*/ 366257 w 2197544"/>
              <a:gd name="connsiteY1" fmla="*/ 0 h 800579"/>
              <a:gd name="connsiteX2" fmla="*/ 366257 w 2197544"/>
              <a:gd name="connsiteY2" fmla="*/ 0 h 800579"/>
              <a:gd name="connsiteX3" fmla="*/ 915643 w 2197544"/>
              <a:gd name="connsiteY3" fmla="*/ 0 h 800579"/>
              <a:gd name="connsiteX4" fmla="*/ 2197544 w 2197544"/>
              <a:gd name="connsiteY4" fmla="*/ 0 h 800579"/>
              <a:gd name="connsiteX5" fmla="*/ 2197544 w 2197544"/>
              <a:gd name="connsiteY5" fmla="*/ 251675 h 800579"/>
              <a:gd name="connsiteX6" fmla="*/ 2197544 w 2197544"/>
              <a:gd name="connsiteY6" fmla="*/ 251675 h 800579"/>
              <a:gd name="connsiteX7" fmla="*/ 2197544 w 2197544"/>
              <a:gd name="connsiteY7" fmla="*/ 359535 h 800579"/>
              <a:gd name="connsiteX8" fmla="*/ 2197544 w 2197544"/>
              <a:gd name="connsiteY8" fmla="*/ 431442 h 800579"/>
              <a:gd name="connsiteX9" fmla="*/ 1261083 w 2197544"/>
              <a:gd name="connsiteY9" fmla="*/ 441602 h 800579"/>
              <a:gd name="connsiteX10" fmla="*/ 1089235 w 2197544"/>
              <a:gd name="connsiteY10" fmla="*/ 800579 h 800579"/>
              <a:gd name="connsiteX11" fmla="*/ 366257 w 2197544"/>
              <a:gd name="connsiteY11" fmla="*/ 431442 h 800579"/>
              <a:gd name="connsiteX12" fmla="*/ 0 w 2197544"/>
              <a:gd name="connsiteY12" fmla="*/ 431442 h 800579"/>
              <a:gd name="connsiteX13" fmla="*/ 0 w 2197544"/>
              <a:gd name="connsiteY13" fmla="*/ 359535 h 800579"/>
              <a:gd name="connsiteX14" fmla="*/ 0 w 2197544"/>
              <a:gd name="connsiteY14" fmla="*/ 251675 h 800579"/>
              <a:gd name="connsiteX15" fmla="*/ 0 w 2197544"/>
              <a:gd name="connsiteY15" fmla="*/ 251675 h 800579"/>
              <a:gd name="connsiteX16" fmla="*/ 0 w 2197544"/>
              <a:gd name="connsiteY16" fmla="*/ 0 h 800579"/>
              <a:gd name="connsiteX0" fmla="*/ 0 w 2197544"/>
              <a:gd name="connsiteY0" fmla="*/ 0 h 800579"/>
              <a:gd name="connsiteX1" fmla="*/ 366257 w 2197544"/>
              <a:gd name="connsiteY1" fmla="*/ 0 h 800579"/>
              <a:gd name="connsiteX2" fmla="*/ 366257 w 2197544"/>
              <a:gd name="connsiteY2" fmla="*/ 0 h 800579"/>
              <a:gd name="connsiteX3" fmla="*/ 915643 w 2197544"/>
              <a:gd name="connsiteY3" fmla="*/ 0 h 800579"/>
              <a:gd name="connsiteX4" fmla="*/ 2197544 w 2197544"/>
              <a:gd name="connsiteY4" fmla="*/ 0 h 800579"/>
              <a:gd name="connsiteX5" fmla="*/ 2197544 w 2197544"/>
              <a:gd name="connsiteY5" fmla="*/ 251675 h 800579"/>
              <a:gd name="connsiteX6" fmla="*/ 2197544 w 2197544"/>
              <a:gd name="connsiteY6" fmla="*/ 251675 h 800579"/>
              <a:gd name="connsiteX7" fmla="*/ 2197544 w 2197544"/>
              <a:gd name="connsiteY7" fmla="*/ 359535 h 800579"/>
              <a:gd name="connsiteX8" fmla="*/ 2197544 w 2197544"/>
              <a:gd name="connsiteY8" fmla="*/ 431442 h 800579"/>
              <a:gd name="connsiteX9" fmla="*/ 1261083 w 2197544"/>
              <a:gd name="connsiteY9" fmla="*/ 441602 h 800579"/>
              <a:gd name="connsiteX10" fmla="*/ 1089235 w 2197544"/>
              <a:gd name="connsiteY10" fmla="*/ 800579 h 800579"/>
              <a:gd name="connsiteX11" fmla="*/ 996177 w 2197544"/>
              <a:gd name="connsiteY11" fmla="*/ 451762 h 800579"/>
              <a:gd name="connsiteX12" fmla="*/ 0 w 2197544"/>
              <a:gd name="connsiteY12" fmla="*/ 431442 h 800579"/>
              <a:gd name="connsiteX13" fmla="*/ 0 w 2197544"/>
              <a:gd name="connsiteY13" fmla="*/ 359535 h 800579"/>
              <a:gd name="connsiteX14" fmla="*/ 0 w 2197544"/>
              <a:gd name="connsiteY14" fmla="*/ 251675 h 800579"/>
              <a:gd name="connsiteX15" fmla="*/ 0 w 2197544"/>
              <a:gd name="connsiteY15" fmla="*/ 251675 h 800579"/>
              <a:gd name="connsiteX16" fmla="*/ 0 w 2197544"/>
              <a:gd name="connsiteY16" fmla="*/ 0 h 800579"/>
              <a:gd name="connsiteX0" fmla="*/ 0 w 2197544"/>
              <a:gd name="connsiteY0" fmla="*/ 0 h 800579"/>
              <a:gd name="connsiteX1" fmla="*/ 366257 w 2197544"/>
              <a:gd name="connsiteY1" fmla="*/ 0 h 800579"/>
              <a:gd name="connsiteX2" fmla="*/ 366257 w 2197544"/>
              <a:gd name="connsiteY2" fmla="*/ 0 h 800579"/>
              <a:gd name="connsiteX3" fmla="*/ 915643 w 2197544"/>
              <a:gd name="connsiteY3" fmla="*/ 0 h 800579"/>
              <a:gd name="connsiteX4" fmla="*/ 2197544 w 2197544"/>
              <a:gd name="connsiteY4" fmla="*/ 0 h 800579"/>
              <a:gd name="connsiteX5" fmla="*/ 2197544 w 2197544"/>
              <a:gd name="connsiteY5" fmla="*/ 251675 h 800579"/>
              <a:gd name="connsiteX6" fmla="*/ 2197544 w 2197544"/>
              <a:gd name="connsiteY6" fmla="*/ 251675 h 800579"/>
              <a:gd name="connsiteX7" fmla="*/ 2197544 w 2197544"/>
              <a:gd name="connsiteY7" fmla="*/ 359535 h 800579"/>
              <a:gd name="connsiteX8" fmla="*/ 2197544 w 2197544"/>
              <a:gd name="connsiteY8" fmla="*/ 431442 h 800579"/>
              <a:gd name="connsiteX9" fmla="*/ 1261083 w 2197544"/>
              <a:gd name="connsiteY9" fmla="*/ 441602 h 800579"/>
              <a:gd name="connsiteX10" fmla="*/ 1089235 w 2197544"/>
              <a:gd name="connsiteY10" fmla="*/ 800579 h 800579"/>
              <a:gd name="connsiteX11" fmla="*/ 782817 w 2197544"/>
              <a:gd name="connsiteY11" fmla="*/ 451762 h 800579"/>
              <a:gd name="connsiteX12" fmla="*/ 0 w 2197544"/>
              <a:gd name="connsiteY12" fmla="*/ 431442 h 800579"/>
              <a:gd name="connsiteX13" fmla="*/ 0 w 2197544"/>
              <a:gd name="connsiteY13" fmla="*/ 359535 h 800579"/>
              <a:gd name="connsiteX14" fmla="*/ 0 w 2197544"/>
              <a:gd name="connsiteY14" fmla="*/ 251675 h 800579"/>
              <a:gd name="connsiteX15" fmla="*/ 0 w 2197544"/>
              <a:gd name="connsiteY15" fmla="*/ 251675 h 800579"/>
              <a:gd name="connsiteX16" fmla="*/ 0 w 2197544"/>
              <a:gd name="connsiteY16" fmla="*/ 0 h 800579"/>
              <a:gd name="connsiteX0" fmla="*/ 0 w 2197544"/>
              <a:gd name="connsiteY0" fmla="*/ 0 h 800579"/>
              <a:gd name="connsiteX1" fmla="*/ 366257 w 2197544"/>
              <a:gd name="connsiteY1" fmla="*/ 0 h 800579"/>
              <a:gd name="connsiteX2" fmla="*/ 366257 w 2197544"/>
              <a:gd name="connsiteY2" fmla="*/ 0 h 800579"/>
              <a:gd name="connsiteX3" fmla="*/ 915643 w 2197544"/>
              <a:gd name="connsiteY3" fmla="*/ 0 h 800579"/>
              <a:gd name="connsiteX4" fmla="*/ 2197544 w 2197544"/>
              <a:gd name="connsiteY4" fmla="*/ 0 h 800579"/>
              <a:gd name="connsiteX5" fmla="*/ 2197544 w 2197544"/>
              <a:gd name="connsiteY5" fmla="*/ 251675 h 800579"/>
              <a:gd name="connsiteX6" fmla="*/ 2197544 w 2197544"/>
              <a:gd name="connsiteY6" fmla="*/ 251675 h 800579"/>
              <a:gd name="connsiteX7" fmla="*/ 2197544 w 2197544"/>
              <a:gd name="connsiteY7" fmla="*/ 359535 h 800579"/>
              <a:gd name="connsiteX8" fmla="*/ 2197544 w 2197544"/>
              <a:gd name="connsiteY8" fmla="*/ 431442 h 800579"/>
              <a:gd name="connsiteX9" fmla="*/ 1261083 w 2197544"/>
              <a:gd name="connsiteY9" fmla="*/ 441602 h 800579"/>
              <a:gd name="connsiteX10" fmla="*/ 1089235 w 2197544"/>
              <a:gd name="connsiteY10" fmla="*/ 800579 h 800579"/>
              <a:gd name="connsiteX11" fmla="*/ 782817 w 2197544"/>
              <a:gd name="connsiteY11" fmla="*/ 441602 h 800579"/>
              <a:gd name="connsiteX12" fmla="*/ 0 w 2197544"/>
              <a:gd name="connsiteY12" fmla="*/ 431442 h 800579"/>
              <a:gd name="connsiteX13" fmla="*/ 0 w 2197544"/>
              <a:gd name="connsiteY13" fmla="*/ 359535 h 800579"/>
              <a:gd name="connsiteX14" fmla="*/ 0 w 2197544"/>
              <a:gd name="connsiteY14" fmla="*/ 251675 h 800579"/>
              <a:gd name="connsiteX15" fmla="*/ 0 w 2197544"/>
              <a:gd name="connsiteY15" fmla="*/ 251675 h 800579"/>
              <a:gd name="connsiteX16" fmla="*/ 0 w 2197544"/>
              <a:gd name="connsiteY16" fmla="*/ 0 h 800579"/>
              <a:gd name="connsiteX0" fmla="*/ 0 w 2197544"/>
              <a:gd name="connsiteY0" fmla="*/ 0 h 800579"/>
              <a:gd name="connsiteX1" fmla="*/ 366257 w 2197544"/>
              <a:gd name="connsiteY1" fmla="*/ 0 h 800579"/>
              <a:gd name="connsiteX2" fmla="*/ 366257 w 2197544"/>
              <a:gd name="connsiteY2" fmla="*/ 0 h 800579"/>
              <a:gd name="connsiteX3" fmla="*/ 915643 w 2197544"/>
              <a:gd name="connsiteY3" fmla="*/ 0 h 800579"/>
              <a:gd name="connsiteX4" fmla="*/ 2197544 w 2197544"/>
              <a:gd name="connsiteY4" fmla="*/ 0 h 800579"/>
              <a:gd name="connsiteX5" fmla="*/ 2197544 w 2197544"/>
              <a:gd name="connsiteY5" fmla="*/ 251675 h 800579"/>
              <a:gd name="connsiteX6" fmla="*/ 2197544 w 2197544"/>
              <a:gd name="connsiteY6" fmla="*/ 251675 h 800579"/>
              <a:gd name="connsiteX7" fmla="*/ 2197544 w 2197544"/>
              <a:gd name="connsiteY7" fmla="*/ 359535 h 800579"/>
              <a:gd name="connsiteX8" fmla="*/ 2197544 w 2197544"/>
              <a:gd name="connsiteY8" fmla="*/ 431442 h 800579"/>
              <a:gd name="connsiteX9" fmla="*/ 1261083 w 2197544"/>
              <a:gd name="connsiteY9" fmla="*/ 441602 h 800579"/>
              <a:gd name="connsiteX10" fmla="*/ 1089235 w 2197544"/>
              <a:gd name="connsiteY10" fmla="*/ 800579 h 800579"/>
              <a:gd name="connsiteX11" fmla="*/ 945377 w 2197544"/>
              <a:gd name="connsiteY11" fmla="*/ 441602 h 800579"/>
              <a:gd name="connsiteX12" fmla="*/ 0 w 2197544"/>
              <a:gd name="connsiteY12" fmla="*/ 431442 h 800579"/>
              <a:gd name="connsiteX13" fmla="*/ 0 w 2197544"/>
              <a:gd name="connsiteY13" fmla="*/ 359535 h 800579"/>
              <a:gd name="connsiteX14" fmla="*/ 0 w 2197544"/>
              <a:gd name="connsiteY14" fmla="*/ 251675 h 800579"/>
              <a:gd name="connsiteX15" fmla="*/ 0 w 2197544"/>
              <a:gd name="connsiteY15" fmla="*/ 251675 h 800579"/>
              <a:gd name="connsiteX16" fmla="*/ 0 w 2197544"/>
              <a:gd name="connsiteY16" fmla="*/ 0 h 800579"/>
              <a:gd name="connsiteX0" fmla="*/ 0 w 2197544"/>
              <a:gd name="connsiteY0" fmla="*/ 0 h 800579"/>
              <a:gd name="connsiteX1" fmla="*/ 366257 w 2197544"/>
              <a:gd name="connsiteY1" fmla="*/ 0 h 800579"/>
              <a:gd name="connsiteX2" fmla="*/ 366257 w 2197544"/>
              <a:gd name="connsiteY2" fmla="*/ 0 h 800579"/>
              <a:gd name="connsiteX3" fmla="*/ 915643 w 2197544"/>
              <a:gd name="connsiteY3" fmla="*/ 0 h 800579"/>
              <a:gd name="connsiteX4" fmla="*/ 2197544 w 2197544"/>
              <a:gd name="connsiteY4" fmla="*/ 0 h 800579"/>
              <a:gd name="connsiteX5" fmla="*/ 2197544 w 2197544"/>
              <a:gd name="connsiteY5" fmla="*/ 251675 h 800579"/>
              <a:gd name="connsiteX6" fmla="*/ 2197544 w 2197544"/>
              <a:gd name="connsiteY6" fmla="*/ 251675 h 800579"/>
              <a:gd name="connsiteX7" fmla="*/ 2197544 w 2197544"/>
              <a:gd name="connsiteY7" fmla="*/ 359535 h 800579"/>
              <a:gd name="connsiteX8" fmla="*/ 2197544 w 2197544"/>
              <a:gd name="connsiteY8" fmla="*/ 431442 h 800579"/>
              <a:gd name="connsiteX9" fmla="*/ 1179803 w 2197544"/>
              <a:gd name="connsiteY9" fmla="*/ 441602 h 800579"/>
              <a:gd name="connsiteX10" fmla="*/ 1089235 w 2197544"/>
              <a:gd name="connsiteY10" fmla="*/ 800579 h 800579"/>
              <a:gd name="connsiteX11" fmla="*/ 945377 w 2197544"/>
              <a:gd name="connsiteY11" fmla="*/ 441602 h 800579"/>
              <a:gd name="connsiteX12" fmla="*/ 0 w 2197544"/>
              <a:gd name="connsiteY12" fmla="*/ 431442 h 800579"/>
              <a:gd name="connsiteX13" fmla="*/ 0 w 2197544"/>
              <a:gd name="connsiteY13" fmla="*/ 359535 h 800579"/>
              <a:gd name="connsiteX14" fmla="*/ 0 w 2197544"/>
              <a:gd name="connsiteY14" fmla="*/ 251675 h 800579"/>
              <a:gd name="connsiteX15" fmla="*/ 0 w 2197544"/>
              <a:gd name="connsiteY15" fmla="*/ 251675 h 800579"/>
              <a:gd name="connsiteX16" fmla="*/ 0 w 2197544"/>
              <a:gd name="connsiteY16" fmla="*/ 0 h 800579"/>
              <a:gd name="connsiteX0" fmla="*/ 0 w 2197544"/>
              <a:gd name="connsiteY0" fmla="*/ 0 h 800579"/>
              <a:gd name="connsiteX1" fmla="*/ 366257 w 2197544"/>
              <a:gd name="connsiteY1" fmla="*/ 0 h 800579"/>
              <a:gd name="connsiteX2" fmla="*/ 366257 w 2197544"/>
              <a:gd name="connsiteY2" fmla="*/ 0 h 800579"/>
              <a:gd name="connsiteX3" fmla="*/ 915643 w 2197544"/>
              <a:gd name="connsiteY3" fmla="*/ 0 h 800579"/>
              <a:gd name="connsiteX4" fmla="*/ 2197544 w 2197544"/>
              <a:gd name="connsiteY4" fmla="*/ 0 h 800579"/>
              <a:gd name="connsiteX5" fmla="*/ 2197544 w 2197544"/>
              <a:gd name="connsiteY5" fmla="*/ 251675 h 800579"/>
              <a:gd name="connsiteX6" fmla="*/ 2197544 w 2197544"/>
              <a:gd name="connsiteY6" fmla="*/ 251675 h 800579"/>
              <a:gd name="connsiteX7" fmla="*/ 2197544 w 2197544"/>
              <a:gd name="connsiteY7" fmla="*/ 359535 h 800579"/>
              <a:gd name="connsiteX8" fmla="*/ 2197544 w 2197544"/>
              <a:gd name="connsiteY8" fmla="*/ 431442 h 800579"/>
              <a:gd name="connsiteX9" fmla="*/ 1179803 w 2197544"/>
              <a:gd name="connsiteY9" fmla="*/ 441602 h 800579"/>
              <a:gd name="connsiteX10" fmla="*/ 1089235 w 2197544"/>
              <a:gd name="connsiteY10" fmla="*/ 800579 h 800579"/>
              <a:gd name="connsiteX11" fmla="*/ 986017 w 2197544"/>
              <a:gd name="connsiteY11" fmla="*/ 441602 h 800579"/>
              <a:gd name="connsiteX12" fmla="*/ 0 w 2197544"/>
              <a:gd name="connsiteY12" fmla="*/ 431442 h 800579"/>
              <a:gd name="connsiteX13" fmla="*/ 0 w 2197544"/>
              <a:gd name="connsiteY13" fmla="*/ 359535 h 800579"/>
              <a:gd name="connsiteX14" fmla="*/ 0 w 2197544"/>
              <a:gd name="connsiteY14" fmla="*/ 251675 h 800579"/>
              <a:gd name="connsiteX15" fmla="*/ 0 w 2197544"/>
              <a:gd name="connsiteY15" fmla="*/ 251675 h 800579"/>
              <a:gd name="connsiteX16" fmla="*/ 0 w 2197544"/>
              <a:gd name="connsiteY16" fmla="*/ 0 h 800579"/>
              <a:gd name="connsiteX0" fmla="*/ 0 w 2197544"/>
              <a:gd name="connsiteY0" fmla="*/ 0 h 800579"/>
              <a:gd name="connsiteX1" fmla="*/ 366257 w 2197544"/>
              <a:gd name="connsiteY1" fmla="*/ 0 h 800579"/>
              <a:gd name="connsiteX2" fmla="*/ 366257 w 2197544"/>
              <a:gd name="connsiteY2" fmla="*/ 0 h 800579"/>
              <a:gd name="connsiteX3" fmla="*/ 915643 w 2197544"/>
              <a:gd name="connsiteY3" fmla="*/ 0 h 800579"/>
              <a:gd name="connsiteX4" fmla="*/ 2197544 w 2197544"/>
              <a:gd name="connsiteY4" fmla="*/ 0 h 800579"/>
              <a:gd name="connsiteX5" fmla="*/ 2197544 w 2197544"/>
              <a:gd name="connsiteY5" fmla="*/ 251675 h 800579"/>
              <a:gd name="connsiteX6" fmla="*/ 2197544 w 2197544"/>
              <a:gd name="connsiteY6" fmla="*/ 251675 h 800579"/>
              <a:gd name="connsiteX7" fmla="*/ 2197544 w 2197544"/>
              <a:gd name="connsiteY7" fmla="*/ 359535 h 800579"/>
              <a:gd name="connsiteX8" fmla="*/ 2197544 w 2197544"/>
              <a:gd name="connsiteY8" fmla="*/ 431442 h 800579"/>
              <a:gd name="connsiteX9" fmla="*/ 1179803 w 2197544"/>
              <a:gd name="connsiteY9" fmla="*/ 441602 h 800579"/>
              <a:gd name="connsiteX10" fmla="*/ 1089235 w 2197544"/>
              <a:gd name="connsiteY10" fmla="*/ 800579 h 800579"/>
              <a:gd name="connsiteX11" fmla="*/ 986017 w 2197544"/>
              <a:gd name="connsiteY11" fmla="*/ 431442 h 800579"/>
              <a:gd name="connsiteX12" fmla="*/ 0 w 2197544"/>
              <a:gd name="connsiteY12" fmla="*/ 431442 h 800579"/>
              <a:gd name="connsiteX13" fmla="*/ 0 w 2197544"/>
              <a:gd name="connsiteY13" fmla="*/ 359535 h 800579"/>
              <a:gd name="connsiteX14" fmla="*/ 0 w 2197544"/>
              <a:gd name="connsiteY14" fmla="*/ 251675 h 800579"/>
              <a:gd name="connsiteX15" fmla="*/ 0 w 2197544"/>
              <a:gd name="connsiteY15" fmla="*/ 251675 h 800579"/>
              <a:gd name="connsiteX16" fmla="*/ 0 w 2197544"/>
              <a:gd name="connsiteY16" fmla="*/ 0 h 800579"/>
              <a:gd name="connsiteX0" fmla="*/ 0 w 2197544"/>
              <a:gd name="connsiteY0" fmla="*/ 0 h 587219"/>
              <a:gd name="connsiteX1" fmla="*/ 366257 w 2197544"/>
              <a:gd name="connsiteY1" fmla="*/ 0 h 587219"/>
              <a:gd name="connsiteX2" fmla="*/ 366257 w 2197544"/>
              <a:gd name="connsiteY2" fmla="*/ 0 h 587219"/>
              <a:gd name="connsiteX3" fmla="*/ 915643 w 2197544"/>
              <a:gd name="connsiteY3" fmla="*/ 0 h 587219"/>
              <a:gd name="connsiteX4" fmla="*/ 2197544 w 2197544"/>
              <a:gd name="connsiteY4" fmla="*/ 0 h 587219"/>
              <a:gd name="connsiteX5" fmla="*/ 2197544 w 2197544"/>
              <a:gd name="connsiteY5" fmla="*/ 251675 h 587219"/>
              <a:gd name="connsiteX6" fmla="*/ 2197544 w 2197544"/>
              <a:gd name="connsiteY6" fmla="*/ 251675 h 587219"/>
              <a:gd name="connsiteX7" fmla="*/ 2197544 w 2197544"/>
              <a:gd name="connsiteY7" fmla="*/ 359535 h 587219"/>
              <a:gd name="connsiteX8" fmla="*/ 2197544 w 2197544"/>
              <a:gd name="connsiteY8" fmla="*/ 431442 h 587219"/>
              <a:gd name="connsiteX9" fmla="*/ 1179803 w 2197544"/>
              <a:gd name="connsiteY9" fmla="*/ 441602 h 587219"/>
              <a:gd name="connsiteX10" fmla="*/ 1079624 w 2197544"/>
              <a:gd name="connsiteY10" fmla="*/ 587219 h 587219"/>
              <a:gd name="connsiteX11" fmla="*/ 986017 w 2197544"/>
              <a:gd name="connsiteY11" fmla="*/ 431442 h 587219"/>
              <a:gd name="connsiteX12" fmla="*/ 0 w 2197544"/>
              <a:gd name="connsiteY12" fmla="*/ 431442 h 587219"/>
              <a:gd name="connsiteX13" fmla="*/ 0 w 2197544"/>
              <a:gd name="connsiteY13" fmla="*/ 359535 h 587219"/>
              <a:gd name="connsiteX14" fmla="*/ 0 w 2197544"/>
              <a:gd name="connsiteY14" fmla="*/ 251675 h 587219"/>
              <a:gd name="connsiteX15" fmla="*/ 0 w 2197544"/>
              <a:gd name="connsiteY15" fmla="*/ 251675 h 587219"/>
              <a:gd name="connsiteX16" fmla="*/ 0 w 2197544"/>
              <a:gd name="connsiteY16" fmla="*/ 0 h 587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197544" h="587219">
                <a:moveTo>
                  <a:pt x="0" y="0"/>
                </a:moveTo>
                <a:lnTo>
                  <a:pt x="366257" y="0"/>
                </a:lnTo>
                <a:lnTo>
                  <a:pt x="366257" y="0"/>
                </a:lnTo>
                <a:lnTo>
                  <a:pt x="915643" y="0"/>
                </a:lnTo>
                <a:lnTo>
                  <a:pt x="2197544" y="0"/>
                </a:lnTo>
                <a:lnTo>
                  <a:pt x="2197544" y="251675"/>
                </a:lnTo>
                <a:lnTo>
                  <a:pt x="2197544" y="251675"/>
                </a:lnTo>
                <a:lnTo>
                  <a:pt x="2197544" y="359535"/>
                </a:lnTo>
                <a:lnTo>
                  <a:pt x="2197544" y="431442"/>
                </a:lnTo>
                <a:lnTo>
                  <a:pt x="1179803" y="441602"/>
                </a:lnTo>
                <a:lnTo>
                  <a:pt x="1079624" y="587219"/>
                </a:lnTo>
                <a:lnTo>
                  <a:pt x="986017" y="431442"/>
                </a:lnTo>
                <a:lnTo>
                  <a:pt x="0" y="431442"/>
                </a:lnTo>
                <a:lnTo>
                  <a:pt x="0" y="359535"/>
                </a:lnTo>
                <a:lnTo>
                  <a:pt x="0" y="251675"/>
                </a:lnTo>
                <a:lnTo>
                  <a:pt x="0" y="251675"/>
                </a:lnTo>
                <a:lnTo>
                  <a:pt x="0" y="0"/>
                </a:lnTo>
                <a:close/>
              </a:path>
            </a:pathLst>
          </a:cu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800" dirty="0">
              <a:solidFill>
                <a:schemeClr val="tx1"/>
              </a:solidFill>
            </a:endParaRPr>
          </a:p>
          <a:p>
            <a:pPr algn="ctr"/>
            <a:r>
              <a:rPr kumimoji="1" lang="ja-JP" altLang="en-US" b="1" dirty="0">
                <a:solidFill>
                  <a:schemeClr val="tx1"/>
                </a:solidFill>
              </a:rPr>
              <a:t>変更①：変数を変更</a:t>
            </a:r>
            <a:endParaRPr kumimoji="1" lang="en-US" altLang="ja-JP" sz="800" b="1" dirty="0">
              <a:solidFill>
                <a:schemeClr val="tx1"/>
              </a:solidFill>
            </a:endParaRPr>
          </a:p>
          <a:p>
            <a:pPr algn="ctr"/>
            <a:endParaRPr kumimoji="1" lang="ja-JP" altLang="en-US" dirty="0">
              <a:solidFill>
                <a:schemeClr val="tx1"/>
              </a:solidFill>
            </a:endParaRPr>
          </a:p>
        </p:txBody>
      </p:sp>
      <p:sp>
        <p:nvSpPr>
          <p:cNvPr id="10" name="正方形/長方形 9">
            <a:extLst>
              <a:ext uri="{FF2B5EF4-FFF2-40B4-BE49-F238E27FC236}">
                <a16:creationId xmlns:a16="http://schemas.microsoft.com/office/drawing/2014/main" id="{7FABC7AF-F669-4835-94C9-EE1D7B4522EF}"/>
              </a:ext>
            </a:extLst>
          </p:cNvPr>
          <p:cNvSpPr/>
          <p:nvPr/>
        </p:nvSpPr>
        <p:spPr>
          <a:xfrm>
            <a:off x="5024826" y="3243744"/>
            <a:ext cx="2892258" cy="320076"/>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吹き出し: 四角形 45">
            <a:extLst>
              <a:ext uri="{FF2B5EF4-FFF2-40B4-BE49-F238E27FC236}">
                <a16:creationId xmlns:a16="http://schemas.microsoft.com/office/drawing/2014/main" id="{DDC0096F-10F6-42D6-A4BF-7D8947A0453B}"/>
              </a:ext>
            </a:extLst>
          </p:cNvPr>
          <p:cNvSpPr/>
          <p:nvPr/>
        </p:nvSpPr>
        <p:spPr>
          <a:xfrm>
            <a:off x="4902416" y="2729652"/>
            <a:ext cx="3513652" cy="587219"/>
          </a:xfrm>
          <a:custGeom>
            <a:avLst/>
            <a:gdLst>
              <a:gd name="connsiteX0" fmla="*/ 0 w 2197544"/>
              <a:gd name="connsiteY0" fmla="*/ 0 h 431442"/>
              <a:gd name="connsiteX1" fmla="*/ 366257 w 2197544"/>
              <a:gd name="connsiteY1" fmla="*/ 0 h 431442"/>
              <a:gd name="connsiteX2" fmla="*/ 366257 w 2197544"/>
              <a:gd name="connsiteY2" fmla="*/ 0 h 431442"/>
              <a:gd name="connsiteX3" fmla="*/ 915643 w 2197544"/>
              <a:gd name="connsiteY3" fmla="*/ 0 h 431442"/>
              <a:gd name="connsiteX4" fmla="*/ 2197544 w 2197544"/>
              <a:gd name="connsiteY4" fmla="*/ 0 h 431442"/>
              <a:gd name="connsiteX5" fmla="*/ 2197544 w 2197544"/>
              <a:gd name="connsiteY5" fmla="*/ 251675 h 431442"/>
              <a:gd name="connsiteX6" fmla="*/ 2197544 w 2197544"/>
              <a:gd name="connsiteY6" fmla="*/ 251675 h 431442"/>
              <a:gd name="connsiteX7" fmla="*/ 2197544 w 2197544"/>
              <a:gd name="connsiteY7" fmla="*/ 359535 h 431442"/>
              <a:gd name="connsiteX8" fmla="*/ 2197544 w 2197544"/>
              <a:gd name="connsiteY8" fmla="*/ 431442 h 431442"/>
              <a:gd name="connsiteX9" fmla="*/ 915643 w 2197544"/>
              <a:gd name="connsiteY9" fmla="*/ 431442 h 431442"/>
              <a:gd name="connsiteX10" fmla="*/ 1089235 w 2197544"/>
              <a:gd name="connsiteY10" fmla="*/ 800579 h 431442"/>
              <a:gd name="connsiteX11" fmla="*/ 366257 w 2197544"/>
              <a:gd name="connsiteY11" fmla="*/ 431442 h 431442"/>
              <a:gd name="connsiteX12" fmla="*/ 0 w 2197544"/>
              <a:gd name="connsiteY12" fmla="*/ 431442 h 431442"/>
              <a:gd name="connsiteX13" fmla="*/ 0 w 2197544"/>
              <a:gd name="connsiteY13" fmla="*/ 359535 h 431442"/>
              <a:gd name="connsiteX14" fmla="*/ 0 w 2197544"/>
              <a:gd name="connsiteY14" fmla="*/ 251675 h 431442"/>
              <a:gd name="connsiteX15" fmla="*/ 0 w 2197544"/>
              <a:gd name="connsiteY15" fmla="*/ 251675 h 431442"/>
              <a:gd name="connsiteX16" fmla="*/ 0 w 2197544"/>
              <a:gd name="connsiteY16" fmla="*/ 0 h 431442"/>
              <a:gd name="connsiteX0" fmla="*/ 0 w 2197544"/>
              <a:gd name="connsiteY0" fmla="*/ 0 h 800579"/>
              <a:gd name="connsiteX1" fmla="*/ 366257 w 2197544"/>
              <a:gd name="connsiteY1" fmla="*/ 0 h 800579"/>
              <a:gd name="connsiteX2" fmla="*/ 366257 w 2197544"/>
              <a:gd name="connsiteY2" fmla="*/ 0 h 800579"/>
              <a:gd name="connsiteX3" fmla="*/ 915643 w 2197544"/>
              <a:gd name="connsiteY3" fmla="*/ 0 h 800579"/>
              <a:gd name="connsiteX4" fmla="*/ 2197544 w 2197544"/>
              <a:gd name="connsiteY4" fmla="*/ 0 h 800579"/>
              <a:gd name="connsiteX5" fmla="*/ 2197544 w 2197544"/>
              <a:gd name="connsiteY5" fmla="*/ 251675 h 800579"/>
              <a:gd name="connsiteX6" fmla="*/ 2197544 w 2197544"/>
              <a:gd name="connsiteY6" fmla="*/ 251675 h 800579"/>
              <a:gd name="connsiteX7" fmla="*/ 2197544 w 2197544"/>
              <a:gd name="connsiteY7" fmla="*/ 359535 h 800579"/>
              <a:gd name="connsiteX8" fmla="*/ 2197544 w 2197544"/>
              <a:gd name="connsiteY8" fmla="*/ 431442 h 800579"/>
              <a:gd name="connsiteX9" fmla="*/ 1261083 w 2197544"/>
              <a:gd name="connsiteY9" fmla="*/ 441602 h 800579"/>
              <a:gd name="connsiteX10" fmla="*/ 1089235 w 2197544"/>
              <a:gd name="connsiteY10" fmla="*/ 800579 h 800579"/>
              <a:gd name="connsiteX11" fmla="*/ 366257 w 2197544"/>
              <a:gd name="connsiteY11" fmla="*/ 431442 h 800579"/>
              <a:gd name="connsiteX12" fmla="*/ 0 w 2197544"/>
              <a:gd name="connsiteY12" fmla="*/ 431442 h 800579"/>
              <a:gd name="connsiteX13" fmla="*/ 0 w 2197544"/>
              <a:gd name="connsiteY13" fmla="*/ 359535 h 800579"/>
              <a:gd name="connsiteX14" fmla="*/ 0 w 2197544"/>
              <a:gd name="connsiteY14" fmla="*/ 251675 h 800579"/>
              <a:gd name="connsiteX15" fmla="*/ 0 w 2197544"/>
              <a:gd name="connsiteY15" fmla="*/ 251675 h 800579"/>
              <a:gd name="connsiteX16" fmla="*/ 0 w 2197544"/>
              <a:gd name="connsiteY16" fmla="*/ 0 h 800579"/>
              <a:gd name="connsiteX0" fmla="*/ 0 w 2197544"/>
              <a:gd name="connsiteY0" fmla="*/ 0 h 800579"/>
              <a:gd name="connsiteX1" fmla="*/ 366257 w 2197544"/>
              <a:gd name="connsiteY1" fmla="*/ 0 h 800579"/>
              <a:gd name="connsiteX2" fmla="*/ 366257 w 2197544"/>
              <a:gd name="connsiteY2" fmla="*/ 0 h 800579"/>
              <a:gd name="connsiteX3" fmla="*/ 915643 w 2197544"/>
              <a:gd name="connsiteY3" fmla="*/ 0 h 800579"/>
              <a:gd name="connsiteX4" fmla="*/ 2197544 w 2197544"/>
              <a:gd name="connsiteY4" fmla="*/ 0 h 800579"/>
              <a:gd name="connsiteX5" fmla="*/ 2197544 w 2197544"/>
              <a:gd name="connsiteY5" fmla="*/ 251675 h 800579"/>
              <a:gd name="connsiteX6" fmla="*/ 2197544 w 2197544"/>
              <a:gd name="connsiteY6" fmla="*/ 251675 h 800579"/>
              <a:gd name="connsiteX7" fmla="*/ 2197544 w 2197544"/>
              <a:gd name="connsiteY7" fmla="*/ 359535 h 800579"/>
              <a:gd name="connsiteX8" fmla="*/ 2197544 w 2197544"/>
              <a:gd name="connsiteY8" fmla="*/ 431442 h 800579"/>
              <a:gd name="connsiteX9" fmla="*/ 1261083 w 2197544"/>
              <a:gd name="connsiteY9" fmla="*/ 441602 h 800579"/>
              <a:gd name="connsiteX10" fmla="*/ 1089235 w 2197544"/>
              <a:gd name="connsiteY10" fmla="*/ 800579 h 800579"/>
              <a:gd name="connsiteX11" fmla="*/ 996177 w 2197544"/>
              <a:gd name="connsiteY11" fmla="*/ 451762 h 800579"/>
              <a:gd name="connsiteX12" fmla="*/ 0 w 2197544"/>
              <a:gd name="connsiteY12" fmla="*/ 431442 h 800579"/>
              <a:gd name="connsiteX13" fmla="*/ 0 w 2197544"/>
              <a:gd name="connsiteY13" fmla="*/ 359535 h 800579"/>
              <a:gd name="connsiteX14" fmla="*/ 0 w 2197544"/>
              <a:gd name="connsiteY14" fmla="*/ 251675 h 800579"/>
              <a:gd name="connsiteX15" fmla="*/ 0 w 2197544"/>
              <a:gd name="connsiteY15" fmla="*/ 251675 h 800579"/>
              <a:gd name="connsiteX16" fmla="*/ 0 w 2197544"/>
              <a:gd name="connsiteY16" fmla="*/ 0 h 800579"/>
              <a:gd name="connsiteX0" fmla="*/ 0 w 2197544"/>
              <a:gd name="connsiteY0" fmla="*/ 0 h 800579"/>
              <a:gd name="connsiteX1" fmla="*/ 366257 w 2197544"/>
              <a:gd name="connsiteY1" fmla="*/ 0 h 800579"/>
              <a:gd name="connsiteX2" fmla="*/ 366257 w 2197544"/>
              <a:gd name="connsiteY2" fmla="*/ 0 h 800579"/>
              <a:gd name="connsiteX3" fmla="*/ 915643 w 2197544"/>
              <a:gd name="connsiteY3" fmla="*/ 0 h 800579"/>
              <a:gd name="connsiteX4" fmla="*/ 2197544 w 2197544"/>
              <a:gd name="connsiteY4" fmla="*/ 0 h 800579"/>
              <a:gd name="connsiteX5" fmla="*/ 2197544 w 2197544"/>
              <a:gd name="connsiteY5" fmla="*/ 251675 h 800579"/>
              <a:gd name="connsiteX6" fmla="*/ 2197544 w 2197544"/>
              <a:gd name="connsiteY6" fmla="*/ 251675 h 800579"/>
              <a:gd name="connsiteX7" fmla="*/ 2197544 w 2197544"/>
              <a:gd name="connsiteY7" fmla="*/ 359535 h 800579"/>
              <a:gd name="connsiteX8" fmla="*/ 2197544 w 2197544"/>
              <a:gd name="connsiteY8" fmla="*/ 431442 h 800579"/>
              <a:gd name="connsiteX9" fmla="*/ 1261083 w 2197544"/>
              <a:gd name="connsiteY9" fmla="*/ 441602 h 800579"/>
              <a:gd name="connsiteX10" fmla="*/ 1089235 w 2197544"/>
              <a:gd name="connsiteY10" fmla="*/ 800579 h 800579"/>
              <a:gd name="connsiteX11" fmla="*/ 782817 w 2197544"/>
              <a:gd name="connsiteY11" fmla="*/ 451762 h 800579"/>
              <a:gd name="connsiteX12" fmla="*/ 0 w 2197544"/>
              <a:gd name="connsiteY12" fmla="*/ 431442 h 800579"/>
              <a:gd name="connsiteX13" fmla="*/ 0 w 2197544"/>
              <a:gd name="connsiteY13" fmla="*/ 359535 h 800579"/>
              <a:gd name="connsiteX14" fmla="*/ 0 w 2197544"/>
              <a:gd name="connsiteY14" fmla="*/ 251675 h 800579"/>
              <a:gd name="connsiteX15" fmla="*/ 0 w 2197544"/>
              <a:gd name="connsiteY15" fmla="*/ 251675 h 800579"/>
              <a:gd name="connsiteX16" fmla="*/ 0 w 2197544"/>
              <a:gd name="connsiteY16" fmla="*/ 0 h 800579"/>
              <a:gd name="connsiteX0" fmla="*/ 0 w 2197544"/>
              <a:gd name="connsiteY0" fmla="*/ 0 h 800579"/>
              <a:gd name="connsiteX1" fmla="*/ 366257 w 2197544"/>
              <a:gd name="connsiteY1" fmla="*/ 0 h 800579"/>
              <a:gd name="connsiteX2" fmla="*/ 366257 w 2197544"/>
              <a:gd name="connsiteY2" fmla="*/ 0 h 800579"/>
              <a:gd name="connsiteX3" fmla="*/ 915643 w 2197544"/>
              <a:gd name="connsiteY3" fmla="*/ 0 h 800579"/>
              <a:gd name="connsiteX4" fmla="*/ 2197544 w 2197544"/>
              <a:gd name="connsiteY4" fmla="*/ 0 h 800579"/>
              <a:gd name="connsiteX5" fmla="*/ 2197544 w 2197544"/>
              <a:gd name="connsiteY5" fmla="*/ 251675 h 800579"/>
              <a:gd name="connsiteX6" fmla="*/ 2197544 w 2197544"/>
              <a:gd name="connsiteY6" fmla="*/ 251675 h 800579"/>
              <a:gd name="connsiteX7" fmla="*/ 2197544 w 2197544"/>
              <a:gd name="connsiteY7" fmla="*/ 359535 h 800579"/>
              <a:gd name="connsiteX8" fmla="*/ 2197544 w 2197544"/>
              <a:gd name="connsiteY8" fmla="*/ 431442 h 800579"/>
              <a:gd name="connsiteX9" fmla="*/ 1261083 w 2197544"/>
              <a:gd name="connsiteY9" fmla="*/ 441602 h 800579"/>
              <a:gd name="connsiteX10" fmla="*/ 1089235 w 2197544"/>
              <a:gd name="connsiteY10" fmla="*/ 800579 h 800579"/>
              <a:gd name="connsiteX11" fmla="*/ 782817 w 2197544"/>
              <a:gd name="connsiteY11" fmla="*/ 441602 h 800579"/>
              <a:gd name="connsiteX12" fmla="*/ 0 w 2197544"/>
              <a:gd name="connsiteY12" fmla="*/ 431442 h 800579"/>
              <a:gd name="connsiteX13" fmla="*/ 0 w 2197544"/>
              <a:gd name="connsiteY13" fmla="*/ 359535 h 800579"/>
              <a:gd name="connsiteX14" fmla="*/ 0 w 2197544"/>
              <a:gd name="connsiteY14" fmla="*/ 251675 h 800579"/>
              <a:gd name="connsiteX15" fmla="*/ 0 w 2197544"/>
              <a:gd name="connsiteY15" fmla="*/ 251675 h 800579"/>
              <a:gd name="connsiteX16" fmla="*/ 0 w 2197544"/>
              <a:gd name="connsiteY16" fmla="*/ 0 h 800579"/>
              <a:gd name="connsiteX0" fmla="*/ 0 w 2197544"/>
              <a:gd name="connsiteY0" fmla="*/ 0 h 800579"/>
              <a:gd name="connsiteX1" fmla="*/ 366257 w 2197544"/>
              <a:gd name="connsiteY1" fmla="*/ 0 h 800579"/>
              <a:gd name="connsiteX2" fmla="*/ 366257 w 2197544"/>
              <a:gd name="connsiteY2" fmla="*/ 0 h 800579"/>
              <a:gd name="connsiteX3" fmla="*/ 915643 w 2197544"/>
              <a:gd name="connsiteY3" fmla="*/ 0 h 800579"/>
              <a:gd name="connsiteX4" fmla="*/ 2197544 w 2197544"/>
              <a:gd name="connsiteY4" fmla="*/ 0 h 800579"/>
              <a:gd name="connsiteX5" fmla="*/ 2197544 w 2197544"/>
              <a:gd name="connsiteY5" fmla="*/ 251675 h 800579"/>
              <a:gd name="connsiteX6" fmla="*/ 2197544 w 2197544"/>
              <a:gd name="connsiteY6" fmla="*/ 251675 h 800579"/>
              <a:gd name="connsiteX7" fmla="*/ 2197544 w 2197544"/>
              <a:gd name="connsiteY7" fmla="*/ 359535 h 800579"/>
              <a:gd name="connsiteX8" fmla="*/ 2197544 w 2197544"/>
              <a:gd name="connsiteY8" fmla="*/ 431442 h 800579"/>
              <a:gd name="connsiteX9" fmla="*/ 1261083 w 2197544"/>
              <a:gd name="connsiteY9" fmla="*/ 441602 h 800579"/>
              <a:gd name="connsiteX10" fmla="*/ 1089235 w 2197544"/>
              <a:gd name="connsiteY10" fmla="*/ 800579 h 800579"/>
              <a:gd name="connsiteX11" fmla="*/ 945377 w 2197544"/>
              <a:gd name="connsiteY11" fmla="*/ 441602 h 800579"/>
              <a:gd name="connsiteX12" fmla="*/ 0 w 2197544"/>
              <a:gd name="connsiteY12" fmla="*/ 431442 h 800579"/>
              <a:gd name="connsiteX13" fmla="*/ 0 w 2197544"/>
              <a:gd name="connsiteY13" fmla="*/ 359535 h 800579"/>
              <a:gd name="connsiteX14" fmla="*/ 0 w 2197544"/>
              <a:gd name="connsiteY14" fmla="*/ 251675 h 800579"/>
              <a:gd name="connsiteX15" fmla="*/ 0 w 2197544"/>
              <a:gd name="connsiteY15" fmla="*/ 251675 h 800579"/>
              <a:gd name="connsiteX16" fmla="*/ 0 w 2197544"/>
              <a:gd name="connsiteY16" fmla="*/ 0 h 800579"/>
              <a:gd name="connsiteX0" fmla="*/ 0 w 2197544"/>
              <a:gd name="connsiteY0" fmla="*/ 0 h 800579"/>
              <a:gd name="connsiteX1" fmla="*/ 366257 w 2197544"/>
              <a:gd name="connsiteY1" fmla="*/ 0 h 800579"/>
              <a:gd name="connsiteX2" fmla="*/ 366257 w 2197544"/>
              <a:gd name="connsiteY2" fmla="*/ 0 h 800579"/>
              <a:gd name="connsiteX3" fmla="*/ 915643 w 2197544"/>
              <a:gd name="connsiteY3" fmla="*/ 0 h 800579"/>
              <a:gd name="connsiteX4" fmla="*/ 2197544 w 2197544"/>
              <a:gd name="connsiteY4" fmla="*/ 0 h 800579"/>
              <a:gd name="connsiteX5" fmla="*/ 2197544 w 2197544"/>
              <a:gd name="connsiteY5" fmla="*/ 251675 h 800579"/>
              <a:gd name="connsiteX6" fmla="*/ 2197544 w 2197544"/>
              <a:gd name="connsiteY6" fmla="*/ 251675 h 800579"/>
              <a:gd name="connsiteX7" fmla="*/ 2197544 w 2197544"/>
              <a:gd name="connsiteY7" fmla="*/ 359535 h 800579"/>
              <a:gd name="connsiteX8" fmla="*/ 2197544 w 2197544"/>
              <a:gd name="connsiteY8" fmla="*/ 431442 h 800579"/>
              <a:gd name="connsiteX9" fmla="*/ 1179803 w 2197544"/>
              <a:gd name="connsiteY9" fmla="*/ 441602 h 800579"/>
              <a:gd name="connsiteX10" fmla="*/ 1089235 w 2197544"/>
              <a:gd name="connsiteY10" fmla="*/ 800579 h 800579"/>
              <a:gd name="connsiteX11" fmla="*/ 945377 w 2197544"/>
              <a:gd name="connsiteY11" fmla="*/ 441602 h 800579"/>
              <a:gd name="connsiteX12" fmla="*/ 0 w 2197544"/>
              <a:gd name="connsiteY12" fmla="*/ 431442 h 800579"/>
              <a:gd name="connsiteX13" fmla="*/ 0 w 2197544"/>
              <a:gd name="connsiteY13" fmla="*/ 359535 h 800579"/>
              <a:gd name="connsiteX14" fmla="*/ 0 w 2197544"/>
              <a:gd name="connsiteY14" fmla="*/ 251675 h 800579"/>
              <a:gd name="connsiteX15" fmla="*/ 0 w 2197544"/>
              <a:gd name="connsiteY15" fmla="*/ 251675 h 800579"/>
              <a:gd name="connsiteX16" fmla="*/ 0 w 2197544"/>
              <a:gd name="connsiteY16" fmla="*/ 0 h 800579"/>
              <a:gd name="connsiteX0" fmla="*/ 0 w 2197544"/>
              <a:gd name="connsiteY0" fmla="*/ 0 h 800579"/>
              <a:gd name="connsiteX1" fmla="*/ 366257 w 2197544"/>
              <a:gd name="connsiteY1" fmla="*/ 0 h 800579"/>
              <a:gd name="connsiteX2" fmla="*/ 366257 w 2197544"/>
              <a:gd name="connsiteY2" fmla="*/ 0 h 800579"/>
              <a:gd name="connsiteX3" fmla="*/ 915643 w 2197544"/>
              <a:gd name="connsiteY3" fmla="*/ 0 h 800579"/>
              <a:gd name="connsiteX4" fmla="*/ 2197544 w 2197544"/>
              <a:gd name="connsiteY4" fmla="*/ 0 h 800579"/>
              <a:gd name="connsiteX5" fmla="*/ 2197544 w 2197544"/>
              <a:gd name="connsiteY5" fmla="*/ 251675 h 800579"/>
              <a:gd name="connsiteX6" fmla="*/ 2197544 w 2197544"/>
              <a:gd name="connsiteY6" fmla="*/ 251675 h 800579"/>
              <a:gd name="connsiteX7" fmla="*/ 2197544 w 2197544"/>
              <a:gd name="connsiteY7" fmla="*/ 359535 h 800579"/>
              <a:gd name="connsiteX8" fmla="*/ 2197544 w 2197544"/>
              <a:gd name="connsiteY8" fmla="*/ 431442 h 800579"/>
              <a:gd name="connsiteX9" fmla="*/ 1179803 w 2197544"/>
              <a:gd name="connsiteY9" fmla="*/ 441602 h 800579"/>
              <a:gd name="connsiteX10" fmla="*/ 1089235 w 2197544"/>
              <a:gd name="connsiteY10" fmla="*/ 800579 h 800579"/>
              <a:gd name="connsiteX11" fmla="*/ 986017 w 2197544"/>
              <a:gd name="connsiteY11" fmla="*/ 441602 h 800579"/>
              <a:gd name="connsiteX12" fmla="*/ 0 w 2197544"/>
              <a:gd name="connsiteY12" fmla="*/ 431442 h 800579"/>
              <a:gd name="connsiteX13" fmla="*/ 0 w 2197544"/>
              <a:gd name="connsiteY13" fmla="*/ 359535 h 800579"/>
              <a:gd name="connsiteX14" fmla="*/ 0 w 2197544"/>
              <a:gd name="connsiteY14" fmla="*/ 251675 h 800579"/>
              <a:gd name="connsiteX15" fmla="*/ 0 w 2197544"/>
              <a:gd name="connsiteY15" fmla="*/ 251675 h 800579"/>
              <a:gd name="connsiteX16" fmla="*/ 0 w 2197544"/>
              <a:gd name="connsiteY16" fmla="*/ 0 h 800579"/>
              <a:gd name="connsiteX0" fmla="*/ 0 w 2197544"/>
              <a:gd name="connsiteY0" fmla="*/ 0 h 800579"/>
              <a:gd name="connsiteX1" fmla="*/ 366257 w 2197544"/>
              <a:gd name="connsiteY1" fmla="*/ 0 h 800579"/>
              <a:gd name="connsiteX2" fmla="*/ 366257 w 2197544"/>
              <a:gd name="connsiteY2" fmla="*/ 0 h 800579"/>
              <a:gd name="connsiteX3" fmla="*/ 915643 w 2197544"/>
              <a:gd name="connsiteY3" fmla="*/ 0 h 800579"/>
              <a:gd name="connsiteX4" fmla="*/ 2197544 w 2197544"/>
              <a:gd name="connsiteY4" fmla="*/ 0 h 800579"/>
              <a:gd name="connsiteX5" fmla="*/ 2197544 w 2197544"/>
              <a:gd name="connsiteY5" fmla="*/ 251675 h 800579"/>
              <a:gd name="connsiteX6" fmla="*/ 2197544 w 2197544"/>
              <a:gd name="connsiteY6" fmla="*/ 251675 h 800579"/>
              <a:gd name="connsiteX7" fmla="*/ 2197544 w 2197544"/>
              <a:gd name="connsiteY7" fmla="*/ 359535 h 800579"/>
              <a:gd name="connsiteX8" fmla="*/ 2197544 w 2197544"/>
              <a:gd name="connsiteY8" fmla="*/ 431442 h 800579"/>
              <a:gd name="connsiteX9" fmla="*/ 1179803 w 2197544"/>
              <a:gd name="connsiteY9" fmla="*/ 441602 h 800579"/>
              <a:gd name="connsiteX10" fmla="*/ 1089235 w 2197544"/>
              <a:gd name="connsiteY10" fmla="*/ 800579 h 800579"/>
              <a:gd name="connsiteX11" fmla="*/ 986017 w 2197544"/>
              <a:gd name="connsiteY11" fmla="*/ 431442 h 800579"/>
              <a:gd name="connsiteX12" fmla="*/ 0 w 2197544"/>
              <a:gd name="connsiteY12" fmla="*/ 431442 h 800579"/>
              <a:gd name="connsiteX13" fmla="*/ 0 w 2197544"/>
              <a:gd name="connsiteY13" fmla="*/ 359535 h 800579"/>
              <a:gd name="connsiteX14" fmla="*/ 0 w 2197544"/>
              <a:gd name="connsiteY14" fmla="*/ 251675 h 800579"/>
              <a:gd name="connsiteX15" fmla="*/ 0 w 2197544"/>
              <a:gd name="connsiteY15" fmla="*/ 251675 h 800579"/>
              <a:gd name="connsiteX16" fmla="*/ 0 w 2197544"/>
              <a:gd name="connsiteY16" fmla="*/ 0 h 800579"/>
              <a:gd name="connsiteX0" fmla="*/ 0 w 2197544"/>
              <a:gd name="connsiteY0" fmla="*/ 0 h 587219"/>
              <a:gd name="connsiteX1" fmla="*/ 366257 w 2197544"/>
              <a:gd name="connsiteY1" fmla="*/ 0 h 587219"/>
              <a:gd name="connsiteX2" fmla="*/ 366257 w 2197544"/>
              <a:gd name="connsiteY2" fmla="*/ 0 h 587219"/>
              <a:gd name="connsiteX3" fmla="*/ 915643 w 2197544"/>
              <a:gd name="connsiteY3" fmla="*/ 0 h 587219"/>
              <a:gd name="connsiteX4" fmla="*/ 2197544 w 2197544"/>
              <a:gd name="connsiteY4" fmla="*/ 0 h 587219"/>
              <a:gd name="connsiteX5" fmla="*/ 2197544 w 2197544"/>
              <a:gd name="connsiteY5" fmla="*/ 251675 h 587219"/>
              <a:gd name="connsiteX6" fmla="*/ 2197544 w 2197544"/>
              <a:gd name="connsiteY6" fmla="*/ 251675 h 587219"/>
              <a:gd name="connsiteX7" fmla="*/ 2197544 w 2197544"/>
              <a:gd name="connsiteY7" fmla="*/ 359535 h 587219"/>
              <a:gd name="connsiteX8" fmla="*/ 2197544 w 2197544"/>
              <a:gd name="connsiteY8" fmla="*/ 431442 h 587219"/>
              <a:gd name="connsiteX9" fmla="*/ 1179803 w 2197544"/>
              <a:gd name="connsiteY9" fmla="*/ 441602 h 587219"/>
              <a:gd name="connsiteX10" fmla="*/ 1079624 w 2197544"/>
              <a:gd name="connsiteY10" fmla="*/ 587219 h 587219"/>
              <a:gd name="connsiteX11" fmla="*/ 986017 w 2197544"/>
              <a:gd name="connsiteY11" fmla="*/ 431442 h 587219"/>
              <a:gd name="connsiteX12" fmla="*/ 0 w 2197544"/>
              <a:gd name="connsiteY12" fmla="*/ 431442 h 587219"/>
              <a:gd name="connsiteX13" fmla="*/ 0 w 2197544"/>
              <a:gd name="connsiteY13" fmla="*/ 359535 h 587219"/>
              <a:gd name="connsiteX14" fmla="*/ 0 w 2197544"/>
              <a:gd name="connsiteY14" fmla="*/ 251675 h 587219"/>
              <a:gd name="connsiteX15" fmla="*/ 0 w 2197544"/>
              <a:gd name="connsiteY15" fmla="*/ 251675 h 587219"/>
              <a:gd name="connsiteX16" fmla="*/ 0 w 2197544"/>
              <a:gd name="connsiteY16" fmla="*/ 0 h 587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197544" h="587219">
                <a:moveTo>
                  <a:pt x="0" y="0"/>
                </a:moveTo>
                <a:lnTo>
                  <a:pt x="366257" y="0"/>
                </a:lnTo>
                <a:lnTo>
                  <a:pt x="366257" y="0"/>
                </a:lnTo>
                <a:lnTo>
                  <a:pt x="915643" y="0"/>
                </a:lnTo>
                <a:lnTo>
                  <a:pt x="2197544" y="0"/>
                </a:lnTo>
                <a:lnTo>
                  <a:pt x="2197544" y="251675"/>
                </a:lnTo>
                <a:lnTo>
                  <a:pt x="2197544" y="251675"/>
                </a:lnTo>
                <a:lnTo>
                  <a:pt x="2197544" y="359535"/>
                </a:lnTo>
                <a:lnTo>
                  <a:pt x="2197544" y="431442"/>
                </a:lnTo>
                <a:lnTo>
                  <a:pt x="1179803" y="441602"/>
                </a:lnTo>
                <a:lnTo>
                  <a:pt x="1079624" y="587219"/>
                </a:lnTo>
                <a:lnTo>
                  <a:pt x="986017" y="431442"/>
                </a:lnTo>
                <a:lnTo>
                  <a:pt x="0" y="431442"/>
                </a:lnTo>
                <a:lnTo>
                  <a:pt x="0" y="359535"/>
                </a:lnTo>
                <a:lnTo>
                  <a:pt x="0" y="251675"/>
                </a:lnTo>
                <a:lnTo>
                  <a:pt x="0" y="251675"/>
                </a:lnTo>
                <a:lnTo>
                  <a:pt x="0" y="0"/>
                </a:lnTo>
                <a:close/>
              </a:path>
            </a:pathLst>
          </a:cu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800" dirty="0">
              <a:solidFill>
                <a:schemeClr val="tx1"/>
              </a:solidFill>
            </a:endParaRPr>
          </a:p>
          <a:p>
            <a:pPr algn="ctr"/>
            <a:r>
              <a:rPr kumimoji="1" lang="ja-JP" altLang="en-US" b="1" dirty="0">
                <a:solidFill>
                  <a:schemeClr val="tx1"/>
                </a:solidFill>
              </a:rPr>
              <a:t>変更②：呼び出すフィールドを変更</a:t>
            </a:r>
            <a:endParaRPr kumimoji="1" lang="en-US" altLang="ja-JP" sz="800" b="1" dirty="0">
              <a:solidFill>
                <a:schemeClr val="tx1"/>
              </a:solidFill>
            </a:endParaRPr>
          </a:p>
          <a:p>
            <a:pPr algn="ctr"/>
            <a:endParaRPr kumimoji="1" lang="ja-JP" altLang="en-US" dirty="0">
              <a:solidFill>
                <a:schemeClr val="tx1"/>
              </a:solidFill>
            </a:endParaRPr>
          </a:p>
        </p:txBody>
      </p:sp>
    </p:spTree>
    <p:extLst>
      <p:ext uri="{BB962C8B-B14F-4D97-AF65-F5344CB8AC3E}">
        <p14:creationId xmlns:p14="http://schemas.microsoft.com/office/powerpoint/2010/main" val="1330279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fade">
                                      <p:cBhvr>
                                        <p:cTn id="20" dur="500"/>
                                        <p:tgtEl>
                                          <p:spTgt spid="8"/>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fade">
                                      <p:cBhvr>
                                        <p:cTn id="2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P spid="7" grpId="0" animBg="1"/>
      <p:bldP spid="10" grpId="0" animBg="1"/>
      <p:bldP spid="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F08574-74D1-4104-8813-D347DE7E2B3A}"/>
              </a:ext>
            </a:extLst>
          </p:cNvPr>
          <p:cNvSpPr>
            <a:spLocks noGrp="1"/>
          </p:cNvSpPr>
          <p:nvPr>
            <p:ph type="title"/>
          </p:nvPr>
        </p:nvSpPr>
        <p:spPr/>
        <p:txBody>
          <a:bodyPr/>
          <a:lstStyle/>
          <a:p>
            <a:r>
              <a:rPr kumimoji="1" lang="ja-JP" altLang="en-US" dirty="0"/>
              <a:t>実験結果</a:t>
            </a:r>
          </a:p>
        </p:txBody>
      </p:sp>
      <p:sp>
        <p:nvSpPr>
          <p:cNvPr id="4" name="スライド番号プレースホルダー 3">
            <a:extLst>
              <a:ext uri="{FF2B5EF4-FFF2-40B4-BE49-F238E27FC236}">
                <a16:creationId xmlns:a16="http://schemas.microsoft.com/office/drawing/2014/main" id="{EA20AE75-774D-43BE-B994-459147B234D5}"/>
              </a:ext>
            </a:extLst>
          </p:cNvPr>
          <p:cNvSpPr>
            <a:spLocks noGrp="1"/>
          </p:cNvSpPr>
          <p:nvPr>
            <p:ph type="sldNum" sz="quarter" idx="12"/>
          </p:nvPr>
        </p:nvSpPr>
        <p:spPr/>
        <p:txBody>
          <a:bodyPr/>
          <a:lstStyle/>
          <a:p>
            <a:fld id="{7ABF63D1-F6C5-4E4E-BE94-D0A5BC6512D3}" type="slidenum">
              <a:rPr lang="en-US" altLang="ja-JP" smtClean="0"/>
              <a:pPr/>
              <a:t>12</a:t>
            </a:fld>
            <a:endParaRPr lang="en-US" altLang="ja-JP" dirty="0"/>
          </a:p>
        </p:txBody>
      </p:sp>
      <p:sp>
        <p:nvSpPr>
          <p:cNvPr id="7" name="コンテンツ プレースホルダー 6">
            <a:extLst>
              <a:ext uri="{FF2B5EF4-FFF2-40B4-BE49-F238E27FC236}">
                <a16:creationId xmlns:a16="http://schemas.microsoft.com/office/drawing/2014/main" id="{6D3A40C7-B8F4-42E6-877C-AF605F5FCE9F}"/>
              </a:ext>
            </a:extLst>
          </p:cNvPr>
          <p:cNvSpPr>
            <a:spLocks noGrp="1"/>
          </p:cNvSpPr>
          <p:nvPr>
            <p:ph idx="1"/>
          </p:nvPr>
        </p:nvSpPr>
        <p:spPr/>
        <p:txBody>
          <a:bodyPr/>
          <a:lstStyle/>
          <a:p>
            <a:r>
              <a:rPr lang="ja-JP" altLang="en-US" sz="2400" dirty="0"/>
              <a:t>可能判定クローンペア</a:t>
            </a:r>
            <a:r>
              <a:rPr lang="en-US" altLang="ja-JP" sz="2400" dirty="0"/>
              <a:t> </a:t>
            </a:r>
          </a:p>
          <a:p>
            <a:pPr lvl="1"/>
            <a:r>
              <a:rPr lang="ja-JP" altLang="en-US" sz="2400" dirty="0"/>
              <a:t>既存手法</a:t>
            </a:r>
            <a:r>
              <a:rPr lang="en-US" altLang="ja-JP" sz="2400" dirty="0"/>
              <a:t>: </a:t>
            </a:r>
            <a:r>
              <a:rPr lang="en-US" altLang="ja-JP" sz="2400" u="dbl" dirty="0">
                <a:uFill>
                  <a:solidFill>
                    <a:srgbClr val="FF0000"/>
                  </a:solidFill>
                </a:uFill>
              </a:rPr>
              <a:t>60</a:t>
            </a:r>
            <a:r>
              <a:rPr lang="ja-JP" altLang="en-US" sz="2400" u="dbl" dirty="0">
                <a:uFill>
                  <a:solidFill>
                    <a:srgbClr val="FF0000"/>
                  </a:solidFill>
                </a:uFill>
              </a:rPr>
              <a:t>個</a:t>
            </a:r>
            <a:r>
              <a:rPr lang="ja-JP" altLang="en-US" sz="2400" dirty="0"/>
              <a:t> </a:t>
            </a:r>
            <a:r>
              <a:rPr lang="en-US" altLang="ja-JP" sz="2400" dirty="0"/>
              <a:t>/ 276</a:t>
            </a:r>
            <a:r>
              <a:rPr lang="ja-JP" altLang="en-US" sz="2400" dirty="0"/>
              <a:t>個</a:t>
            </a:r>
            <a:r>
              <a:rPr lang="en-US" altLang="ja-JP" sz="2400" dirty="0"/>
              <a:t>  </a:t>
            </a:r>
            <a:r>
              <a:rPr lang="ja-JP" altLang="en-US" sz="2400" dirty="0"/>
              <a:t>　提案手法</a:t>
            </a:r>
            <a:r>
              <a:rPr lang="en-US" altLang="ja-JP" sz="2400" dirty="0"/>
              <a:t>: </a:t>
            </a:r>
            <a:r>
              <a:rPr lang="en-US" altLang="ja-JP" sz="2400" u="dbl" dirty="0">
                <a:uFill>
                  <a:solidFill>
                    <a:srgbClr val="FF0000"/>
                  </a:solidFill>
                </a:uFill>
              </a:rPr>
              <a:t>84</a:t>
            </a:r>
            <a:r>
              <a:rPr lang="ja-JP" altLang="en-US" sz="2400" u="dbl" dirty="0">
                <a:uFill>
                  <a:solidFill>
                    <a:srgbClr val="FF0000"/>
                  </a:solidFill>
                </a:uFill>
              </a:rPr>
              <a:t>個</a:t>
            </a:r>
            <a:r>
              <a:rPr lang="ja-JP" altLang="en-US" sz="2400" dirty="0"/>
              <a:t> </a:t>
            </a:r>
            <a:r>
              <a:rPr lang="en-US" altLang="ja-JP" sz="2400" dirty="0"/>
              <a:t>/ 276</a:t>
            </a:r>
            <a:r>
              <a:rPr lang="ja-JP" altLang="en-US" sz="2400" dirty="0"/>
              <a:t>個</a:t>
            </a:r>
            <a:endParaRPr lang="en-US" altLang="ja-JP" sz="2400" dirty="0"/>
          </a:p>
          <a:p>
            <a:pPr lvl="1"/>
            <a:endParaRPr lang="en-US" altLang="ja-JP" sz="800" dirty="0"/>
          </a:p>
          <a:p>
            <a:r>
              <a:rPr kumimoji="1" lang="ja-JP" altLang="en-US" sz="2400" dirty="0"/>
              <a:t>判定が改善されたのは</a:t>
            </a:r>
            <a:r>
              <a:rPr kumimoji="1" lang="en-US" altLang="ja-JP" sz="2400" u="dbl" dirty="0">
                <a:uFill>
                  <a:solidFill>
                    <a:srgbClr val="FF0000"/>
                  </a:solidFill>
                </a:uFill>
              </a:rPr>
              <a:t>24</a:t>
            </a:r>
            <a:r>
              <a:rPr kumimoji="1" lang="ja-JP" altLang="en-US" sz="2400" u="dbl" dirty="0">
                <a:uFill>
                  <a:solidFill>
                    <a:srgbClr val="FF0000"/>
                  </a:solidFill>
                </a:uFill>
              </a:rPr>
              <a:t>個</a:t>
            </a:r>
            <a:endParaRPr kumimoji="1" lang="en-US" altLang="ja-JP" sz="2400" u="dbl" dirty="0">
              <a:uFill>
                <a:solidFill>
                  <a:srgbClr val="FF0000"/>
                </a:solidFill>
              </a:uFill>
            </a:endParaRPr>
          </a:p>
          <a:p>
            <a:pPr lvl="1"/>
            <a:r>
              <a:rPr lang="ja-JP" altLang="en-US" sz="2400" dirty="0"/>
              <a:t>既存手法で正しい判定がされたクローンペアは</a:t>
            </a:r>
            <a:br>
              <a:rPr lang="en-US" altLang="ja-JP" sz="2400" dirty="0"/>
            </a:br>
            <a:r>
              <a:rPr lang="ja-JP" altLang="en-US" sz="2400" dirty="0"/>
              <a:t>提案手法でもすべて正しく判定された</a:t>
            </a:r>
            <a:endParaRPr lang="en-US" altLang="ja-JP" sz="2400" dirty="0"/>
          </a:p>
          <a:p>
            <a:pPr lvl="1"/>
            <a:endParaRPr lang="en-US" altLang="ja-JP" sz="2400" dirty="0"/>
          </a:p>
          <a:p>
            <a:pPr lvl="1"/>
            <a:r>
              <a:rPr kumimoji="1" lang="ja-JP" altLang="en-US" sz="2400" u="heavy" dirty="0">
                <a:uFill>
                  <a:solidFill>
                    <a:srgbClr val="FF0000"/>
                  </a:solidFill>
                </a:uFill>
              </a:rPr>
              <a:t>提案手法により判定が悪化するクローンペアはなかった</a:t>
            </a:r>
          </a:p>
        </p:txBody>
      </p:sp>
      <p:sp>
        <p:nvSpPr>
          <p:cNvPr id="10" name="矢印: 右 9">
            <a:extLst>
              <a:ext uri="{FF2B5EF4-FFF2-40B4-BE49-F238E27FC236}">
                <a16:creationId xmlns:a16="http://schemas.microsoft.com/office/drawing/2014/main" id="{D5A2ADE4-D356-43CE-9CEA-F99022036359}"/>
              </a:ext>
            </a:extLst>
          </p:cNvPr>
          <p:cNvSpPr/>
          <p:nvPr/>
        </p:nvSpPr>
        <p:spPr>
          <a:xfrm>
            <a:off x="457200" y="4340259"/>
            <a:ext cx="735496" cy="450574"/>
          </a:xfrm>
          <a:prstGeom prst="rightArrow">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1085024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F08574-74D1-4104-8813-D347DE7E2B3A}"/>
              </a:ext>
            </a:extLst>
          </p:cNvPr>
          <p:cNvSpPr>
            <a:spLocks noGrp="1"/>
          </p:cNvSpPr>
          <p:nvPr>
            <p:ph type="title"/>
          </p:nvPr>
        </p:nvSpPr>
        <p:spPr/>
        <p:txBody>
          <a:bodyPr/>
          <a:lstStyle/>
          <a:p>
            <a:r>
              <a:rPr kumimoji="1" lang="ja-JP" altLang="en-US" dirty="0"/>
              <a:t>判定が改善されるクローンペア</a:t>
            </a:r>
          </a:p>
        </p:txBody>
      </p:sp>
      <p:sp>
        <p:nvSpPr>
          <p:cNvPr id="3" name="コンテンツ プレースホルダー 2">
            <a:extLst>
              <a:ext uri="{FF2B5EF4-FFF2-40B4-BE49-F238E27FC236}">
                <a16:creationId xmlns:a16="http://schemas.microsoft.com/office/drawing/2014/main" id="{9E6BD380-DF34-478C-9041-031BF479144D}"/>
              </a:ext>
            </a:extLst>
          </p:cNvPr>
          <p:cNvSpPr>
            <a:spLocks noGrp="1"/>
          </p:cNvSpPr>
          <p:nvPr>
            <p:ph idx="1"/>
          </p:nvPr>
        </p:nvSpPr>
        <p:spPr>
          <a:xfrm>
            <a:off x="189982" y="4328601"/>
            <a:ext cx="8825947" cy="2254761"/>
          </a:xfrm>
        </p:spPr>
        <p:txBody>
          <a:bodyPr/>
          <a:lstStyle/>
          <a:p>
            <a:r>
              <a:rPr lang="ja-JP" altLang="en-US" sz="2400" dirty="0"/>
              <a:t>コード変換によりフィールド呼び出しがコードクローンから移動</a:t>
            </a:r>
            <a:endParaRPr lang="en-US" altLang="ja-JP" sz="2400" dirty="0"/>
          </a:p>
          <a:p>
            <a:pPr lvl="1"/>
            <a:r>
              <a:rPr lang="ja-JP" altLang="en-US" sz="2000" b="1" dirty="0"/>
              <a:t>ただの変数として判定を行うようになる</a:t>
            </a:r>
            <a:endParaRPr lang="en-US" altLang="ja-JP" sz="2000" b="1" dirty="0"/>
          </a:p>
          <a:p>
            <a:pPr lvl="1"/>
            <a:r>
              <a:rPr lang="ja-JP" altLang="en-US" sz="2000" b="1" dirty="0"/>
              <a:t>親クラスへの集約を試さないので誤判定が消える</a:t>
            </a:r>
            <a:endParaRPr lang="en-US" altLang="ja-JP" sz="2000" b="1" dirty="0"/>
          </a:p>
          <a:p>
            <a:endParaRPr lang="en-US" altLang="ja-JP" sz="2400" dirty="0"/>
          </a:p>
          <a:p>
            <a:pPr marL="0" indent="0">
              <a:buNone/>
            </a:pPr>
            <a:endParaRPr lang="en-US" altLang="ja-JP" sz="2400" dirty="0"/>
          </a:p>
          <a:p>
            <a:pPr marL="0" indent="0">
              <a:buNone/>
            </a:pPr>
            <a:endParaRPr lang="en-US" altLang="ja-JP" sz="2400" dirty="0"/>
          </a:p>
          <a:p>
            <a:pPr marL="0" indent="0">
              <a:buNone/>
            </a:pPr>
            <a:endParaRPr lang="en-US" altLang="ja-JP" sz="2400" dirty="0"/>
          </a:p>
          <a:p>
            <a:pPr marL="0" indent="0">
              <a:buNone/>
            </a:pPr>
            <a:endParaRPr lang="en-US" altLang="ja-JP" sz="2400" dirty="0"/>
          </a:p>
          <a:p>
            <a:pPr marL="0" indent="0">
              <a:buNone/>
            </a:pPr>
            <a:endParaRPr lang="en-US" altLang="ja-JP" sz="2400" dirty="0"/>
          </a:p>
          <a:p>
            <a:pPr marL="0" indent="0">
              <a:buNone/>
            </a:pPr>
            <a:endParaRPr lang="en-US" altLang="ja-JP" sz="2400" dirty="0"/>
          </a:p>
          <a:p>
            <a:pPr marL="0" indent="0">
              <a:buNone/>
            </a:pPr>
            <a:endParaRPr lang="en-US" altLang="ja-JP" sz="2400" dirty="0"/>
          </a:p>
          <a:p>
            <a:pPr marL="0" indent="0">
              <a:buNone/>
            </a:pPr>
            <a:endParaRPr lang="en-US" altLang="ja-JP" sz="2400" dirty="0"/>
          </a:p>
          <a:p>
            <a:pPr marL="0" indent="0">
              <a:buNone/>
            </a:pPr>
            <a:endParaRPr lang="en-US" altLang="ja-JP" sz="2400" dirty="0"/>
          </a:p>
          <a:p>
            <a:pPr marL="0" indent="0">
              <a:buNone/>
            </a:pPr>
            <a:endParaRPr lang="en-US" altLang="ja-JP" sz="2400" dirty="0"/>
          </a:p>
          <a:p>
            <a:pPr marL="0" indent="0">
              <a:buNone/>
            </a:pPr>
            <a:endParaRPr lang="en-US" altLang="ja-JP" sz="2400" dirty="0"/>
          </a:p>
          <a:p>
            <a:pPr marL="0" indent="0">
              <a:buNone/>
            </a:pPr>
            <a:endParaRPr lang="en-US" altLang="ja-JP" sz="2400" dirty="0"/>
          </a:p>
        </p:txBody>
      </p:sp>
      <p:sp>
        <p:nvSpPr>
          <p:cNvPr id="4" name="スライド番号プレースホルダー 3">
            <a:extLst>
              <a:ext uri="{FF2B5EF4-FFF2-40B4-BE49-F238E27FC236}">
                <a16:creationId xmlns:a16="http://schemas.microsoft.com/office/drawing/2014/main" id="{EA20AE75-774D-43BE-B994-459147B234D5}"/>
              </a:ext>
            </a:extLst>
          </p:cNvPr>
          <p:cNvSpPr>
            <a:spLocks noGrp="1"/>
          </p:cNvSpPr>
          <p:nvPr>
            <p:ph type="sldNum" sz="quarter" idx="12"/>
          </p:nvPr>
        </p:nvSpPr>
        <p:spPr/>
        <p:txBody>
          <a:bodyPr/>
          <a:lstStyle/>
          <a:p>
            <a:fld id="{7ABF63D1-F6C5-4E4E-BE94-D0A5BC6512D3}" type="slidenum">
              <a:rPr lang="en-US" altLang="ja-JP" smtClean="0"/>
              <a:pPr/>
              <a:t>13</a:t>
            </a:fld>
            <a:endParaRPr lang="en-US" altLang="ja-JP" dirty="0"/>
          </a:p>
        </p:txBody>
      </p:sp>
      <p:sp>
        <p:nvSpPr>
          <p:cNvPr id="11" name="テキスト ボックス 10">
            <a:extLst>
              <a:ext uri="{FF2B5EF4-FFF2-40B4-BE49-F238E27FC236}">
                <a16:creationId xmlns:a16="http://schemas.microsoft.com/office/drawing/2014/main" id="{DADFCD51-DA91-4C97-8646-64D848B42CFC}"/>
              </a:ext>
            </a:extLst>
          </p:cNvPr>
          <p:cNvSpPr txBox="1"/>
          <p:nvPr/>
        </p:nvSpPr>
        <p:spPr>
          <a:xfrm>
            <a:off x="189982" y="1563757"/>
            <a:ext cx="8825947" cy="1323439"/>
          </a:xfrm>
          <a:prstGeom prst="rect">
            <a:avLst/>
          </a:prstGeom>
          <a:solidFill>
            <a:srgbClr val="E4F3F4"/>
          </a:solidFill>
          <a:ln>
            <a:solidFill>
              <a:srgbClr val="969696"/>
            </a:solidFill>
          </a:ln>
        </p:spPr>
        <p:txBody>
          <a:bodyPr wrap="square" rtlCol="0">
            <a:spAutoFit/>
          </a:bodyPr>
          <a:lstStyle/>
          <a:p>
            <a:r>
              <a:rPr lang="en-US" altLang="ja-JP" sz="2000" b="1" dirty="0"/>
              <a:t>if(!containsThisVariable( ... )) {</a:t>
            </a:r>
          </a:p>
          <a:p>
            <a:r>
              <a:rPr lang="en-US" altLang="ja-JP" sz="2000" b="1" dirty="0"/>
              <a:t>...</a:t>
            </a:r>
          </a:p>
          <a:p>
            <a:r>
              <a:rPr lang="en-US" altLang="ja-JP" sz="2000" b="1" dirty="0"/>
              <a:t>}</a:t>
            </a:r>
          </a:p>
          <a:p>
            <a:r>
              <a:rPr lang="en-US" altLang="ja-JP" sz="2000" b="1" dirty="0"/>
              <a:t>targetRewriter.set(... , </a:t>
            </a:r>
            <a:r>
              <a:rPr lang="en-US" altLang="ja-JP" sz="2000" b="1" dirty="0">
                <a:highlight>
                  <a:srgbClr val="FFFF00"/>
                </a:highlight>
              </a:rPr>
              <a:t>MethodInvocation</a:t>
            </a:r>
            <a:r>
              <a:rPr lang="en-US" altLang="ja-JP" sz="2000" b="1" dirty="0"/>
              <a:t>.</a:t>
            </a:r>
            <a:r>
              <a:rPr lang="en-US" altLang="ja-JP" sz="2000" b="1" dirty="0">
                <a:highlight>
                  <a:srgbClr val="FFFF00"/>
                </a:highlight>
              </a:rPr>
              <a:t>EXPRESSION_PROPERTY</a:t>
            </a:r>
            <a:r>
              <a:rPr lang="en-US" altLang="ja-JP" sz="2000" b="1" dirty="0"/>
              <a:t>, ...);</a:t>
            </a:r>
            <a:endParaRPr kumimoji="1" lang="ja-JP" altLang="en-US" sz="2000" b="1" dirty="0"/>
          </a:p>
        </p:txBody>
      </p:sp>
      <p:sp>
        <p:nvSpPr>
          <p:cNvPr id="12" name="テキスト ボックス 11">
            <a:extLst>
              <a:ext uri="{FF2B5EF4-FFF2-40B4-BE49-F238E27FC236}">
                <a16:creationId xmlns:a16="http://schemas.microsoft.com/office/drawing/2014/main" id="{8D0FE391-4BA4-4C60-8DE5-DA93891B872D}"/>
              </a:ext>
            </a:extLst>
          </p:cNvPr>
          <p:cNvSpPr txBox="1"/>
          <p:nvPr/>
        </p:nvSpPr>
        <p:spPr>
          <a:xfrm>
            <a:off x="189982" y="3005165"/>
            <a:ext cx="8825947" cy="1323439"/>
          </a:xfrm>
          <a:prstGeom prst="rect">
            <a:avLst/>
          </a:prstGeom>
          <a:solidFill>
            <a:srgbClr val="E4F3F4"/>
          </a:solidFill>
          <a:ln>
            <a:solidFill>
              <a:srgbClr val="969696"/>
            </a:solidFill>
          </a:ln>
        </p:spPr>
        <p:txBody>
          <a:bodyPr wrap="square" rtlCol="0">
            <a:spAutoFit/>
          </a:bodyPr>
          <a:lstStyle/>
          <a:p>
            <a:r>
              <a:rPr lang="en-US" altLang="ja-JP" sz="2000" b="1" dirty="0"/>
              <a:t>if(!containsThisVariable(...)) {</a:t>
            </a:r>
          </a:p>
          <a:p>
            <a:r>
              <a:rPr lang="en-US" altLang="ja-JP" sz="2000" b="1" dirty="0"/>
              <a:t>...</a:t>
            </a:r>
          </a:p>
          <a:p>
            <a:r>
              <a:rPr lang="en-US" altLang="ja-JP" sz="2000" b="1" dirty="0"/>
              <a:t>}</a:t>
            </a:r>
          </a:p>
          <a:p>
            <a:r>
              <a:rPr lang="en-US" altLang="ja-JP" sz="2000" b="1" dirty="0"/>
              <a:t>targetRewriter.set(... , </a:t>
            </a:r>
            <a:r>
              <a:rPr lang="en-US" altLang="ja-JP" sz="2000" b="1" dirty="0" err="1">
                <a:highlight>
                  <a:srgbClr val="FFFF00"/>
                </a:highlight>
              </a:rPr>
              <a:t>ReturnStatement</a:t>
            </a:r>
            <a:r>
              <a:rPr lang="en-US" altLang="ja-JP" sz="2000" b="1" dirty="0">
                <a:highlight>
                  <a:srgbClr val="FFFF00"/>
                </a:highlight>
              </a:rPr>
              <a:t> </a:t>
            </a:r>
            <a:r>
              <a:rPr lang="en-US" altLang="ja-JP" sz="2000" b="1" dirty="0"/>
              <a:t>.</a:t>
            </a:r>
            <a:r>
              <a:rPr lang="en-US" altLang="ja-JP" sz="2000" b="1" dirty="0">
                <a:highlight>
                  <a:srgbClr val="FFFF00"/>
                </a:highlight>
              </a:rPr>
              <a:t>EXPRESSION_PROPERTY</a:t>
            </a:r>
            <a:r>
              <a:rPr lang="en-US" altLang="ja-JP" sz="2000" b="1" dirty="0"/>
              <a:t>, ...);</a:t>
            </a:r>
            <a:endParaRPr kumimoji="1" lang="ja-JP" altLang="en-US" sz="2000" b="1" dirty="0"/>
          </a:p>
        </p:txBody>
      </p:sp>
      <p:sp>
        <p:nvSpPr>
          <p:cNvPr id="6" name="四角形: 角を丸くする 5">
            <a:extLst>
              <a:ext uri="{FF2B5EF4-FFF2-40B4-BE49-F238E27FC236}">
                <a16:creationId xmlns:a16="http://schemas.microsoft.com/office/drawing/2014/main" id="{D02A83C0-3436-47DA-B264-D2DCA4ACC620}"/>
              </a:ext>
            </a:extLst>
          </p:cNvPr>
          <p:cNvSpPr/>
          <p:nvPr/>
        </p:nvSpPr>
        <p:spPr>
          <a:xfrm>
            <a:off x="3754815" y="3154017"/>
            <a:ext cx="2606228" cy="512867"/>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異なる子クラス型</a:t>
            </a:r>
          </a:p>
        </p:txBody>
      </p:sp>
      <p:sp>
        <p:nvSpPr>
          <p:cNvPr id="9" name="四角形: 角を丸くする 8">
            <a:extLst>
              <a:ext uri="{FF2B5EF4-FFF2-40B4-BE49-F238E27FC236}">
                <a16:creationId xmlns:a16="http://schemas.microsoft.com/office/drawing/2014/main" id="{CBA45E8C-3A7D-4000-8A28-F6DDDE42F7A5}"/>
              </a:ext>
            </a:extLst>
          </p:cNvPr>
          <p:cNvSpPr/>
          <p:nvPr/>
        </p:nvSpPr>
        <p:spPr>
          <a:xfrm>
            <a:off x="6672366" y="3154016"/>
            <a:ext cx="2281652" cy="512867"/>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同名</a:t>
            </a:r>
            <a:r>
              <a:rPr lang="ja-JP" altLang="en-US" b="1" dirty="0">
                <a:solidFill>
                  <a:schemeClr val="tx1"/>
                </a:solidFill>
              </a:rPr>
              <a:t>のフィールド</a:t>
            </a:r>
            <a:endParaRPr kumimoji="1" lang="ja-JP" altLang="en-US" b="1" dirty="0"/>
          </a:p>
        </p:txBody>
      </p:sp>
      <p:cxnSp>
        <p:nvCxnSpPr>
          <p:cNvPr id="8" name="直線コネクタ 7">
            <a:extLst>
              <a:ext uri="{FF2B5EF4-FFF2-40B4-BE49-F238E27FC236}">
                <a16:creationId xmlns:a16="http://schemas.microsoft.com/office/drawing/2014/main" id="{458117E0-C8B8-4441-82C3-68E2D9BFB51A}"/>
              </a:ext>
            </a:extLst>
          </p:cNvPr>
          <p:cNvCxnSpPr>
            <a:endCxn id="6" idx="0"/>
          </p:cNvCxnSpPr>
          <p:nvPr/>
        </p:nvCxnSpPr>
        <p:spPr>
          <a:xfrm>
            <a:off x="4015409" y="2887196"/>
            <a:ext cx="1042520" cy="26682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直線コネクタ 12">
            <a:extLst>
              <a:ext uri="{FF2B5EF4-FFF2-40B4-BE49-F238E27FC236}">
                <a16:creationId xmlns:a16="http://schemas.microsoft.com/office/drawing/2014/main" id="{792AD068-7538-4FD0-8C4D-9481315C7836}"/>
              </a:ext>
            </a:extLst>
          </p:cNvPr>
          <p:cNvCxnSpPr>
            <a:cxnSpLocks/>
            <a:endCxn id="6" idx="2"/>
          </p:cNvCxnSpPr>
          <p:nvPr/>
        </p:nvCxnSpPr>
        <p:spPr>
          <a:xfrm flipV="1">
            <a:off x="4015409" y="3666884"/>
            <a:ext cx="1042520" cy="266821"/>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99F6E674-8816-4744-AAA8-897F06EFCDE1}"/>
              </a:ext>
            </a:extLst>
          </p:cNvPr>
          <p:cNvCxnSpPr>
            <a:cxnSpLocks/>
            <a:stCxn id="18" idx="0"/>
            <a:endCxn id="9" idx="2"/>
          </p:cNvCxnSpPr>
          <p:nvPr/>
        </p:nvCxnSpPr>
        <p:spPr>
          <a:xfrm flipV="1">
            <a:off x="6703399" y="3666883"/>
            <a:ext cx="1109793" cy="29972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直線コネクタ 18">
            <a:extLst>
              <a:ext uri="{FF2B5EF4-FFF2-40B4-BE49-F238E27FC236}">
                <a16:creationId xmlns:a16="http://schemas.microsoft.com/office/drawing/2014/main" id="{8235C474-A4A3-4477-A068-CD6BE7498353}"/>
              </a:ext>
            </a:extLst>
          </p:cNvPr>
          <p:cNvCxnSpPr>
            <a:cxnSpLocks/>
            <a:endCxn id="9" idx="0"/>
          </p:cNvCxnSpPr>
          <p:nvPr/>
        </p:nvCxnSpPr>
        <p:spPr>
          <a:xfrm>
            <a:off x="6838122" y="2821383"/>
            <a:ext cx="975070" cy="33263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四角形: 角を丸くする 21">
            <a:extLst>
              <a:ext uri="{FF2B5EF4-FFF2-40B4-BE49-F238E27FC236}">
                <a16:creationId xmlns:a16="http://schemas.microsoft.com/office/drawing/2014/main" id="{DCCD176D-8953-4579-BC66-E0410C26D37B}"/>
              </a:ext>
            </a:extLst>
          </p:cNvPr>
          <p:cNvSpPr/>
          <p:nvPr/>
        </p:nvSpPr>
        <p:spPr>
          <a:xfrm>
            <a:off x="4505712" y="1674071"/>
            <a:ext cx="4169975" cy="592051"/>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solidFill>
              </a:rPr>
              <a:t>既存手法でリファクタリング困難</a:t>
            </a:r>
            <a:r>
              <a:rPr lang="en-US" altLang="ja-JP" b="1" dirty="0">
                <a:solidFill>
                  <a:schemeClr val="tx1"/>
                </a:solidFill>
              </a:rPr>
              <a:t>	</a:t>
            </a:r>
          </a:p>
          <a:p>
            <a:pPr algn="ctr"/>
            <a:r>
              <a:rPr kumimoji="1" lang="ja-JP" altLang="en-US" b="1" dirty="0">
                <a:solidFill>
                  <a:schemeClr val="tx1"/>
                </a:solidFill>
              </a:rPr>
              <a:t>提案手法でリファクタリング可能と判定</a:t>
            </a:r>
          </a:p>
        </p:txBody>
      </p:sp>
      <p:sp>
        <p:nvSpPr>
          <p:cNvPr id="5" name="正方形/長方形 4">
            <a:extLst>
              <a:ext uri="{FF2B5EF4-FFF2-40B4-BE49-F238E27FC236}">
                <a16:creationId xmlns:a16="http://schemas.microsoft.com/office/drawing/2014/main" id="{77C161BD-FDF2-43DD-B29D-1C455B421339}"/>
              </a:ext>
            </a:extLst>
          </p:cNvPr>
          <p:cNvSpPr/>
          <p:nvPr/>
        </p:nvSpPr>
        <p:spPr>
          <a:xfrm>
            <a:off x="2907445" y="2492298"/>
            <a:ext cx="2150483" cy="369436"/>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DE387903-5516-454E-9773-E80E5F6929B7}"/>
              </a:ext>
            </a:extLst>
          </p:cNvPr>
          <p:cNvSpPr/>
          <p:nvPr/>
        </p:nvSpPr>
        <p:spPr>
          <a:xfrm>
            <a:off x="2907445" y="3966610"/>
            <a:ext cx="2083089" cy="314786"/>
          </a:xfrm>
          <a:prstGeom prst="rect">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a:extLst>
              <a:ext uri="{FF2B5EF4-FFF2-40B4-BE49-F238E27FC236}">
                <a16:creationId xmlns:a16="http://schemas.microsoft.com/office/drawing/2014/main" id="{18FCB17B-C1C9-42DE-97C5-EF78DCD8D7FC}"/>
              </a:ext>
            </a:extLst>
          </p:cNvPr>
          <p:cNvSpPr/>
          <p:nvPr/>
        </p:nvSpPr>
        <p:spPr>
          <a:xfrm>
            <a:off x="5140948" y="2492298"/>
            <a:ext cx="3224119" cy="32908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A90EBEF7-8CA4-4C6B-BCD8-5E20AD6D8BD3}"/>
              </a:ext>
            </a:extLst>
          </p:cNvPr>
          <p:cNvSpPr/>
          <p:nvPr/>
        </p:nvSpPr>
        <p:spPr>
          <a:xfrm>
            <a:off x="5097684" y="3966612"/>
            <a:ext cx="3211429" cy="279631"/>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826418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par>
                                <p:cTn id="13" presetID="10" presetClass="entr" presetSubtype="0" fill="hold" nodeType="with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500"/>
                                        <p:tgtEl>
                                          <p:spTgt spid="8"/>
                                        </p:tgtEl>
                                      </p:cBhvr>
                                    </p:animEffect>
                                  </p:childTnLst>
                                </p:cTn>
                              </p:par>
                              <p:par>
                                <p:cTn id="16" presetID="10" presetClass="entr" presetSubtype="0" fill="hold" nodeType="with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fade">
                                      <p:cBhvr>
                                        <p:cTn id="18" dur="500"/>
                                        <p:tgtEl>
                                          <p:spTgt spid="13"/>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fade">
                                      <p:cBhvr>
                                        <p:cTn id="21" dur="500"/>
                                        <p:tgtEl>
                                          <p:spTgt spid="16"/>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fade">
                                      <p:cBhvr>
                                        <p:cTn id="24" dur="500"/>
                                        <p:tgtEl>
                                          <p:spTgt spid="5"/>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fade">
                                      <p:cBhvr>
                                        <p:cTn id="29" dur="500"/>
                                        <p:tgtEl>
                                          <p:spTgt spid="9"/>
                                        </p:tgtEl>
                                      </p:cBhvr>
                                    </p:animEffect>
                                  </p:childTnLst>
                                </p:cTn>
                              </p:par>
                              <p:par>
                                <p:cTn id="30" presetID="10" presetClass="entr" presetSubtype="0" fill="hold" nodeType="with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fade">
                                      <p:cBhvr>
                                        <p:cTn id="32" dur="500"/>
                                        <p:tgtEl>
                                          <p:spTgt spid="15"/>
                                        </p:tgtEl>
                                      </p:cBhvr>
                                    </p:animEffect>
                                  </p:childTnLst>
                                </p:cTn>
                              </p:par>
                              <p:par>
                                <p:cTn id="33" presetID="10" presetClass="entr" presetSubtype="0" fill="hold" nodeType="withEffect">
                                  <p:stCondLst>
                                    <p:cond delay="0"/>
                                  </p:stCondLst>
                                  <p:childTnLst>
                                    <p:set>
                                      <p:cBhvr>
                                        <p:cTn id="34" dur="1" fill="hold">
                                          <p:stCondLst>
                                            <p:cond delay="0"/>
                                          </p:stCondLst>
                                        </p:cTn>
                                        <p:tgtEl>
                                          <p:spTgt spid="19"/>
                                        </p:tgtEl>
                                        <p:attrNameLst>
                                          <p:attrName>style.visibility</p:attrName>
                                        </p:attrNameLst>
                                      </p:cBhvr>
                                      <p:to>
                                        <p:strVal val="visible"/>
                                      </p:to>
                                    </p:set>
                                    <p:animEffect transition="in" filter="fade">
                                      <p:cBhvr>
                                        <p:cTn id="35" dur="500"/>
                                        <p:tgtEl>
                                          <p:spTgt spid="19"/>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17"/>
                                        </p:tgtEl>
                                        <p:attrNameLst>
                                          <p:attrName>style.visibility</p:attrName>
                                        </p:attrNameLst>
                                      </p:cBhvr>
                                      <p:to>
                                        <p:strVal val="visible"/>
                                      </p:to>
                                    </p:set>
                                    <p:animEffect transition="in" filter="fade">
                                      <p:cBhvr>
                                        <p:cTn id="38" dur="500"/>
                                        <p:tgtEl>
                                          <p:spTgt spid="17"/>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18"/>
                                        </p:tgtEl>
                                        <p:attrNameLst>
                                          <p:attrName>style.visibility</p:attrName>
                                        </p:attrNameLst>
                                      </p:cBhvr>
                                      <p:to>
                                        <p:strVal val="visible"/>
                                      </p:to>
                                    </p:set>
                                    <p:animEffect transition="in" filter="fade">
                                      <p:cBhvr>
                                        <p:cTn id="41"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P spid="22" grpId="0" animBg="1"/>
      <p:bldP spid="5" grpId="0" animBg="1"/>
      <p:bldP spid="16" grpId="0" animBg="1"/>
      <p:bldP spid="17" grpId="0" animBg="1"/>
      <p:bldP spid="1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F08574-74D1-4104-8813-D347DE7E2B3A}"/>
              </a:ext>
            </a:extLst>
          </p:cNvPr>
          <p:cNvSpPr>
            <a:spLocks noGrp="1"/>
          </p:cNvSpPr>
          <p:nvPr>
            <p:ph type="title"/>
          </p:nvPr>
        </p:nvSpPr>
        <p:spPr/>
        <p:txBody>
          <a:bodyPr/>
          <a:lstStyle/>
          <a:p>
            <a:r>
              <a:rPr kumimoji="1" lang="ja-JP" altLang="en-US" dirty="0"/>
              <a:t>判定が改善されないクローンペア</a:t>
            </a:r>
          </a:p>
        </p:txBody>
      </p:sp>
      <p:sp>
        <p:nvSpPr>
          <p:cNvPr id="3" name="コンテンツ プレースホルダー 2">
            <a:extLst>
              <a:ext uri="{FF2B5EF4-FFF2-40B4-BE49-F238E27FC236}">
                <a16:creationId xmlns:a16="http://schemas.microsoft.com/office/drawing/2014/main" id="{9E6BD380-DF34-478C-9041-031BF479144D}"/>
              </a:ext>
            </a:extLst>
          </p:cNvPr>
          <p:cNvSpPr>
            <a:spLocks noGrp="1"/>
          </p:cNvSpPr>
          <p:nvPr>
            <p:ph idx="1"/>
          </p:nvPr>
        </p:nvSpPr>
        <p:spPr>
          <a:xfrm>
            <a:off x="189982" y="4328601"/>
            <a:ext cx="9113044" cy="2254761"/>
          </a:xfrm>
        </p:spPr>
        <p:txBody>
          <a:bodyPr/>
          <a:lstStyle/>
          <a:p>
            <a:r>
              <a:rPr lang="ja-JP" altLang="en-US" sz="2400" dirty="0"/>
              <a:t>型の違いによる困難判定</a:t>
            </a:r>
            <a:endParaRPr lang="en-US" altLang="ja-JP" sz="2400" dirty="0"/>
          </a:p>
          <a:p>
            <a:pPr lvl="1"/>
            <a:r>
              <a:rPr lang="ja-JP" altLang="en-US" sz="2000" b="1" dirty="0"/>
              <a:t>コード変換では型は変わらない</a:t>
            </a:r>
            <a:r>
              <a:rPr lang="en-US" altLang="ja-JP" sz="2000" b="1" dirty="0"/>
              <a:t>		</a:t>
            </a:r>
            <a:r>
              <a:rPr lang="ja-JP" altLang="en-US" sz="2000" b="1" dirty="0"/>
              <a:t>困難判定は解消されない</a:t>
            </a:r>
            <a:endParaRPr lang="en-US" altLang="ja-JP" sz="1800" b="1" dirty="0"/>
          </a:p>
          <a:p>
            <a:r>
              <a:rPr lang="ja-JP" altLang="en-US" sz="2400" dirty="0"/>
              <a:t>コード変換による改善は未考案</a:t>
            </a:r>
            <a:endParaRPr lang="en-US" altLang="ja-JP" sz="2400" dirty="0"/>
          </a:p>
          <a:p>
            <a:pPr lvl="1"/>
            <a:r>
              <a:rPr lang="ja-JP" altLang="en-US" sz="2000" b="1" dirty="0"/>
              <a:t>可能なリファクタリングは存在</a:t>
            </a:r>
            <a:endParaRPr lang="en-US" altLang="ja-JP" sz="2000" b="1" dirty="0"/>
          </a:p>
          <a:p>
            <a:pPr lvl="1"/>
            <a:r>
              <a:rPr lang="ja-JP" altLang="en-US" sz="2000" b="1" dirty="0">
                <a:latin typeface="+mn-ea"/>
              </a:rPr>
              <a:t>「フィールド呼び出しを行う引数の導入」に加え、</a:t>
            </a:r>
            <a:br>
              <a:rPr lang="en-US" altLang="ja-JP" sz="2000" b="1" dirty="0">
                <a:latin typeface="+mn-ea"/>
              </a:rPr>
            </a:br>
            <a:r>
              <a:rPr lang="en-US" altLang="ja-JP" sz="2000" b="1" dirty="0">
                <a:latin typeface="+mn-ea"/>
              </a:rPr>
              <a:t>		</a:t>
            </a:r>
            <a:r>
              <a:rPr lang="ja-JP" altLang="en-US" sz="2000" b="1" dirty="0"/>
              <a:t>条件式などにより動作を変えるメソッドなどを利用</a:t>
            </a:r>
            <a:endParaRPr lang="en-US" altLang="ja-JP" sz="2400" dirty="0"/>
          </a:p>
        </p:txBody>
      </p:sp>
      <p:sp>
        <p:nvSpPr>
          <p:cNvPr id="4" name="スライド番号プレースホルダー 3">
            <a:extLst>
              <a:ext uri="{FF2B5EF4-FFF2-40B4-BE49-F238E27FC236}">
                <a16:creationId xmlns:a16="http://schemas.microsoft.com/office/drawing/2014/main" id="{EA20AE75-774D-43BE-B994-459147B234D5}"/>
              </a:ext>
            </a:extLst>
          </p:cNvPr>
          <p:cNvSpPr>
            <a:spLocks noGrp="1"/>
          </p:cNvSpPr>
          <p:nvPr>
            <p:ph type="sldNum" sz="quarter" idx="12"/>
          </p:nvPr>
        </p:nvSpPr>
        <p:spPr/>
        <p:txBody>
          <a:bodyPr/>
          <a:lstStyle/>
          <a:p>
            <a:fld id="{7ABF63D1-F6C5-4E4E-BE94-D0A5BC6512D3}" type="slidenum">
              <a:rPr lang="en-US" altLang="ja-JP" smtClean="0"/>
              <a:pPr/>
              <a:t>14</a:t>
            </a:fld>
            <a:endParaRPr lang="en-US" altLang="ja-JP" dirty="0"/>
          </a:p>
        </p:txBody>
      </p:sp>
      <p:sp>
        <p:nvSpPr>
          <p:cNvPr id="11" name="テキスト ボックス 10">
            <a:extLst>
              <a:ext uri="{FF2B5EF4-FFF2-40B4-BE49-F238E27FC236}">
                <a16:creationId xmlns:a16="http://schemas.microsoft.com/office/drawing/2014/main" id="{DADFCD51-DA91-4C97-8646-64D848B42CFC}"/>
              </a:ext>
            </a:extLst>
          </p:cNvPr>
          <p:cNvSpPr txBox="1"/>
          <p:nvPr/>
        </p:nvSpPr>
        <p:spPr>
          <a:xfrm>
            <a:off x="189982" y="1563757"/>
            <a:ext cx="8825947" cy="1323439"/>
          </a:xfrm>
          <a:prstGeom prst="rect">
            <a:avLst/>
          </a:prstGeom>
          <a:solidFill>
            <a:srgbClr val="E4F3F4"/>
          </a:solidFill>
          <a:ln w="19050">
            <a:solidFill>
              <a:srgbClr val="969696"/>
            </a:solidFill>
          </a:ln>
        </p:spPr>
        <p:txBody>
          <a:bodyPr wrap="square" rtlCol="0">
            <a:spAutoFit/>
          </a:bodyPr>
          <a:lstStyle/>
          <a:p>
            <a:r>
              <a:rPr lang="en-US" altLang="ja-JP" sz="2000" b="1" dirty="0"/>
              <a:t>if(!containsThisVariable( ... )) {</a:t>
            </a:r>
          </a:p>
          <a:p>
            <a:r>
              <a:rPr lang="en-US" altLang="ja-JP" sz="2000" b="1" dirty="0"/>
              <a:t>...</a:t>
            </a:r>
          </a:p>
          <a:p>
            <a:r>
              <a:rPr lang="en-US" altLang="ja-JP" sz="2000" b="1" dirty="0"/>
              <a:t>}</a:t>
            </a:r>
          </a:p>
          <a:p>
            <a:r>
              <a:rPr lang="en-US" altLang="ja-JP" sz="2000" b="1" dirty="0"/>
              <a:t>targetRewriter.set(... , </a:t>
            </a:r>
            <a:r>
              <a:rPr lang="en-US" altLang="ja-JP" sz="2000" b="1" dirty="0" err="1">
                <a:highlight>
                  <a:srgbClr val="FFFF00"/>
                </a:highlight>
              </a:rPr>
              <a:t>MethodInvocation</a:t>
            </a:r>
            <a:r>
              <a:rPr lang="en-US" altLang="ja-JP" sz="2000" b="1" dirty="0" err="1"/>
              <a:t>.</a:t>
            </a:r>
            <a:r>
              <a:rPr lang="en-US" altLang="ja-JP" sz="2000" b="1" dirty="0" err="1">
                <a:highlight>
                  <a:srgbClr val="FFFF00"/>
                </a:highlight>
              </a:rPr>
              <a:t>EXPRESSION_PROPERTY</a:t>
            </a:r>
            <a:r>
              <a:rPr lang="en-US" altLang="ja-JP" sz="2000" b="1" dirty="0"/>
              <a:t>, ...);</a:t>
            </a:r>
            <a:endParaRPr kumimoji="1" lang="ja-JP" altLang="en-US" sz="2000" b="1" dirty="0"/>
          </a:p>
        </p:txBody>
      </p:sp>
      <p:sp>
        <p:nvSpPr>
          <p:cNvPr id="12" name="テキスト ボックス 11">
            <a:extLst>
              <a:ext uri="{FF2B5EF4-FFF2-40B4-BE49-F238E27FC236}">
                <a16:creationId xmlns:a16="http://schemas.microsoft.com/office/drawing/2014/main" id="{8D0FE391-4BA4-4C60-8DE5-DA93891B872D}"/>
              </a:ext>
            </a:extLst>
          </p:cNvPr>
          <p:cNvSpPr txBox="1"/>
          <p:nvPr/>
        </p:nvSpPr>
        <p:spPr>
          <a:xfrm>
            <a:off x="189982" y="3005165"/>
            <a:ext cx="8825947" cy="1323439"/>
          </a:xfrm>
          <a:prstGeom prst="rect">
            <a:avLst/>
          </a:prstGeom>
          <a:solidFill>
            <a:srgbClr val="E4F3F4"/>
          </a:solidFill>
          <a:ln>
            <a:solidFill>
              <a:srgbClr val="969696"/>
            </a:solidFill>
          </a:ln>
        </p:spPr>
        <p:txBody>
          <a:bodyPr wrap="square" rtlCol="0">
            <a:spAutoFit/>
          </a:bodyPr>
          <a:lstStyle/>
          <a:p>
            <a:r>
              <a:rPr lang="en-US" altLang="ja-JP" sz="2000" b="1" dirty="0"/>
              <a:t>if(!containsThisVariable(...)) {</a:t>
            </a:r>
          </a:p>
          <a:p>
            <a:r>
              <a:rPr lang="en-US" altLang="ja-JP" sz="2000" b="1" dirty="0"/>
              <a:t>...</a:t>
            </a:r>
          </a:p>
          <a:p>
            <a:r>
              <a:rPr lang="en-US" altLang="ja-JP" sz="2000" b="1" dirty="0"/>
              <a:t>}</a:t>
            </a:r>
          </a:p>
          <a:p>
            <a:r>
              <a:rPr lang="en-US" altLang="ja-JP" sz="2000" b="1" dirty="0"/>
              <a:t>targetRewriter.set(... , </a:t>
            </a:r>
            <a:r>
              <a:rPr lang="en-US" altLang="ja-JP" sz="2000" b="1" dirty="0" err="1">
                <a:highlight>
                  <a:srgbClr val="FFFF00"/>
                </a:highlight>
              </a:rPr>
              <a:t>MethodInvocation</a:t>
            </a:r>
            <a:r>
              <a:rPr lang="en-US" altLang="ja-JP" sz="2000" b="1" dirty="0"/>
              <a:t>. </a:t>
            </a:r>
            <a:r>
              <a:rPr lang="en-US" altLang="ja-JP" sz="2000" b="1" dirty="0">
                <a:highlight>
                  <a:srgbClr val="FFFF00"/>
                </a:highlight>
              </a:rPr>
              <a:t>ARGUMENTS_PROPERTY</a:t>
            </a:r>
            <a:r>
              <a:rPr lang="en-US" altLang="ja-JP" sz="2000" b="1" dirty="0"/>
              <a:t>, ...);</a:t>
            </a:r>
            <a:endParaRPr kumimoji="1" lang="ja-JP" altLang="en-US" sz="2000" b="1" dirty="0"/>
          </a:p>
        </p:txBody>
      </p:sp>
      <p:sp>
        <p:nvSpPr>
          <p:cNvPr id="22" name="四角形: 角を丸くする 21">
            <a:extLst>
              <a:ext uri="{FF2B5EF4-FFF2-40B4-BE49-F238E27FC236}">
                <a16:creationId xmlns:a16="http://schemas.microsoft.com/office/drawing/2014/main" id="{DCCD176D-8953-4579-BC66-E0410C26D37B}"/>
              </a:ext>
            </a:extLst>
          </p:cNvPr>
          <p:cNvSpPr/>
          <p:nvPr/>
        </p:nvSpPr>
        <p:spPr>
          <a:xfrm>
            <a:off x="4300407" y="1685133"/>
            <a:ext cx="4448306" cy="592051"/>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solidFill>
              </a:rPr>
              <a:t>どちらの手法でもリファクタリング困難</a:t>
            </a:r>
            <a:r>
              <a:rPr kumimoji="1" lang="ja-JP" altLang="en-US" b="1" dirty="0">
                <a:solidFill>
                  <a:schemeClr val="tx1"/>
                </a:solidFill>
              </a:rPr>
              <a:t>判定</a:t>
            </a:r>
          </a:p>
        </p:txBody>
      </p:sp>
      <p:sp>
        <p:nvSpPr>
          <p:cNvPr id="13" name="四角形: 角を丸くする 12">
            <a:extLst>
              <a:ext uri="{FF2B5EF4-FFF2-40B4-BE49-F238E27FC236}">
                <a16:creationId xmlns:a16="http://schemas.microsoft.com/office/drawing/2014/main" id="{13B3C1E0-B8BC-47DE-85DB-A1309DC2F7F7}"/>
              </a:ext>
            </a:extLst>
          </p:cNvPr>
          <p:cNvSpPr/>
          <p:nvPr/>
        </p:nvSpPr>
        <p:spPr>
          <a:xfrm>
            <a:off x="3754815" y="3154017"/>
            <a:ext cx="2606228" cy="512867"/>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solidFill>
              </a:rPr>
              <a:t>同じ</a:t>
            </a:r>
            <a:r>
              <a:rPr kumimoji="1" lang="ja-JP" altLang="en-US" b="1" dirty="0">
                <a:solidFill>
                  <a:schemeClr val="tx1"/>
                </a:solidFill>
              </a:rPr>
              <a:t>子クラス型</a:t>
            </a:r>
            <a:endParaRPr kumimoji="1" lang="en-US" altLang="ja-JP" b="1" dirty="0">
              <a:solidFill>
                <a:schemeClr val="tx1"/>
              </a:solidFill>
            </a:endParaRPr>
          </a:p>
        </p:txBody>
      </p:sp>
      <p:cxnSp>
        <p:nvCxnSpPr>
          <p:cNvPr id="14" name="直線コネクタ 13">
            <a:extLst>
              <a:ext uri="{FF2B5EF4-FFF2-40B4-BE49-F238E27FC236}">
                <a16:creationId xmlns:a16="http://schemas.microsoft.com/office/drawing/2014/main" id="{7B0A1F2E-4F3E-4392-B70F-D1C12FBB17ED}"/>
              </a:ext>
            </a:extLst>
          </p:cNvPr>
          <p:cNvCxnSpPr>
            <a:cxnSpLocks/>
            <a:endCxn id="13" idx="0"/>
          </p:cNvCxnSpPr>
          <p:nvPr/>
        </p:nvCxnSpPr>
        <p:spPr>
          <a:xfrm>
            <a:off x="4015409" y="2887196"/>
            <a:ext cx="1042520" cy="26682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3103E7F6-BF26-4929-B036-F74D8E9EB8D2}"/>
              </a:ext>
            </a:extLst>
          </p:cNvPr>
          <p:cNvCxnSpPr>
            <a:cxnSpLocks/>
            <a:endCxn id="13" idx="2"/>
          </p:cNvCxnSpPr>
          <p:nvPr/>
        </p:nvCxnSpPr>
        <p:spPr>
          <a:xfrm flipV="1">
            <a:off x="4015409" y="3666884"/>
            <a:ext cx="1042520" cy="26682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正方形/長方形 16">
            <a:extLst>
              <a:ext uri="{FF2B5EF4-FFF2-40B4-BE49-F238E27FC236}">
                <a16:creationId xmlns:a16="http://schemas.microsoft.com/office/drawing/2014/main" id="{AE8E50C2-D7EF-4A91-B6F9-E5D62FD63AC7}"/>
              </a:ext>
            </a:extLst>
          </p:cNvPr>
          <p:cNvSpPr/>
          <p:nvPr/>
        </p:nvSpPr>
        <p:spPr>
          <a:xfrm>
            <a:off x="2933949" y="2492298"/>
            <a:ext cx="2150483" cy="369436"/>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6B3DB0D7-DD3A-4FA1-86CA-38034375548F}"/>
              </a:ext>
            </a:extLst>
          </p:cNvPr>
          <p:cNvSpPr/>
          <p:nvPr/>
        </p:nvSpPr>
        <p:spPr>
          <a:xfrm>
            <a:off x="2911462" y="3933705"/>
            <a:ext cx="2172972" cy="369433"/>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四角形: 角を丸くする 19">
            <a:extLst>
              <a:ext uri="{FF2B5EF4-FFF2-40B4-BE49-F238E27FC236}">
                <a16:creationId xmlns:a16="http://schemas.microsoft.com/office/drawing/2014/main" id="{6875B489-E039-4D52-9D64-2DD01EBEA606}"/>
              </a:ext>
            </a:extLst>
          </p:cNvPr>
          <p:cNvSpPr/>
          <p:nvPr/>
        </p:nvSpPr>
        <p:spPr>
          <a:xfrm>
            <a:off x="6672366" y="3154016"/>
            <a:ext cx="2281652" cy="512867"/>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dirty="0">
                <a:solidFill>
                  <a:schemeClr val="tx1"/>
                </a:solidFill>
              </a:rPr>
              <a:t>異なる型のフィールド</a:t>
            </a:r>
            <a:endParaRPr kumimoji="1" lang="ja-JP" altLang="en-US" b="1" dirty="0"/>
          </a:p>
        </p:txBody>
      </p:sp>
      <p:cxnSp>
        <p:nvCxnSpPr>
          <p:cNvPr id="21" name="直線コネクタ 20">
            <a:extLst>
              <a:ext uri="{FF2B5EF4-FFF2-40B4-BE49-F238E27FC236}">
                <a16:creationId xmlns:a16="http://schemas.microsoft.com/office/drawing/2014/main" id="{4CB8986C-1A6A-4074-99DA-115CB57409F9}"/>
              </a:ext>
            </a:extLst>
          </p:cNvPr>
          <p:cNvCxnSpPr>
            <a:cxnSpLocks/>
            <a:stCxn id="25" idx="0"/>
            <a:endCxn id="20" idx="2"/>
          </p:cNvCxnSpPr>
          <p:nvPr/>
        </p:nvCxnSpPr>
        <p:spPr>
          <a:xfrm flipV="1">
            <a:off x="6824870" y="3666883"/>
            <a:ext cx="988322" cy="268596"/>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3" name="直線コネクタ 22">
            <a:extLst>
              <a:ext uri="{FF2B5EF4-FFF2-40B4-BE49-F238E27FC236}">
                <a16:creationId xmlns:a16="http://schemas.microsoft.com/office/drawing/2014/main" id="{E58CEFF5-8FB2-43A3-A24F-67F9B1D641E8}"/>
              </a:ext>
            </a:extLst>
          </p:cNvPr>
          <p:cNvCxnSpPr>
            <a:cxnSpLocks/>
            <a:endCxn id="20" idx="0"/>
          </p:cNvCxnSpPr>
          <p:nvPr/>
        </p:nvCxnSpPr>
        <p:spPr>
          <a:xfrm>
            <a:off x="6838122" y="2821383"/>
            <a:ext cx="975070" cy="332633"/>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4" name="正方形/長方形 23">
            <a:extLst>
              <a:ext uri="{FF2B5EF4-FFF2-40B4-BE49-F238E27FC236}">
                <a16:creationId xmlns:a16="http://schemas.microsoft.com/office/drawing/2014/main" id="{3AE3725A-1BFD-451E-94F1-2C0378504766}"/>
              </a:ext>
            </a:extLst>
          </p:cNvPr>
          <p:cNvSpPr/>
          <p:nvPr/>
        </p:nvSpPr>
        <p:spPr>
          <a:xfrm>
            <a:off x="5171133" y="2492298"/>
            <a:ext cx="3224119" cy="329085"/>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a:extLst>
              <a:ext uri="{FF2B5EF4-FFF2-40B4-BE49-F238E27FC236}">
                <a16:creationId xmlns:a16="http://schemas.microsoft.com/office/drawing/2014/main" id="{828BCC7B-E345-425E-B127-8A4BAEF604F3}"/>
              </a:ext>
            </a:extLst>
          </p:cNvPr>
          <p:cNvSpPr/>
          <p:nvPr/>
        </p:nvSpPr>
        <p:spPr>
          <a:xfrm>
            <a:off x="5212810" y="3935479"/>
            <a:ext cx="3224119" cy="329085"/>
          </a:xfrm>
          <a:prstGeom prst="rect">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矢印: 右 18">
            <a:extLst>
              <a:ext uri="{FF2B5EF4-FFF2-40B4-BE49-F238E27FC236}">
                <a16:creationId xmlns:a16="http://schemas.microsoft.com/office/drawing/2014/main" id="{7F3D182D-26CE-42C5-82BD-C29D2F25E156}"/>
              </a:ext>
            </a:extLst>
          </p:cNvPr>
          <p:cNvSpPr/>
          <p:nvPr/>
        </p:nvSpPr>
        <p:spPr>
          <a:xfrm>
            <a:off x="4803385" y="4830556"/>
            <a:ext cx="735496" cy="268597"/>
          </a:xfrm>
          <a:prstGeom prst="rightArrow">
            <a:avLst/>
          </a:prstGeom>
          <a:solidFill>
            <a:schemeClr val="accent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1429546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500"/>
                                        <p:tgtEl>
                                          <p:spTgt spid="2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par>
                                <p:cTn id="13" presetID="10" presetClass="entr" presetSubtype="0" fill="hold" nodeType="with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fade">
                                      <p:cBhvr>
                                        <p:cTn id="15" dur="500"/>
                                        <p:tgtEl>
                                          <p:spTgt spid="14"/>
                                        </p:tgtEl>
                                      </p:cBhvr>
                                    </p:animEffect>
                                  </p:childTnLst>
                                </p:cTn>
                              </p:par>
                              <p:par>
                                <p:cTn id="16" presetID="10" presetClass="entr" presetSubtype="0" fill="hold" nodeType="with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fade">
                                      <p:cBhvr>
                                        <p:cTn id="18" dur="500"/>
                                        <p:tgtEl>
                                          <p:spTgt spid="16"/>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18"/>
                                        </p:tgtEl>
                                        <p:attrNameLst>
                                          <p:attrName>style.visibility</p:attrName>
                                        </p:attrNameLst>
                                      </p:cBhvr>
                                      <p:to>
                                        <p:strVal val="visible"/>
                                      </p:to>
                                    </p:set>
                                    <p:animEffect transition="in" filter="fade">
                                      <p:cBhvr>
                                        <p:cTn id="21" dur="500"/>
                                        <p:tgtEl>
                                          <p:spTgt spid="18"/>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7"/>
                                        </p:tgtEl>
                                        <p:attrNameLst>
                                          <p:attrName>style.visibility</p:attrName>
                                        </p:attrNameLst>
                                      </p:cBhvr>
                                      <p:to>
                                        <p:strVal val="visible"/>
                                      </p:to>
                                    </p:set>
                                    <p:animEffect transition="in" filter="fade">
                                      <p:cBhvr>
                                        <p:cTn id="24" dur="500"/>
                                        <p:tgtEl>
                                          <p:spTgt spid="17"/>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20"/>
                                        </p:tgtEl>
                                        <p:attrNameLst>
                                          <p:attrName>style.visibility</p:attrName>
                                        </p:attrNameLst>
                                      </p:cBhvr>
                                      <p:to>
                                        <p:strVal val="visible"/>
                                      </p:to>
                                    </p:set>
                                    <p:animEffect transition="in" filter="fade">
                                      <p:cBhvr>
                                        <p:cTn id="29" dur="500"/>
                                        <p:tgtEl>
                                          <p:spTgt spid="20"/>
                                        </p:tgtEl>
                                      </p:cBhvr>
                                    </p:animEffect>
                                  </p:childTnLst>
                                </p:cTn>
                              </p:par>
                              <p:par>
                                <p:cTn id="30" presetID="10" presetClass="entr" presetSubtype="0" fill="hold" nodeType="with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fade">
                                      <p:cBhvr>
                                        <p:cTn id="32" dur="500"/>
                                        <p:tgtEl>
                                          <p:spTgt spid="21"/>
                                        </p:tgtEl>
                                      </p:cBhvr>
                                    </p:animEffect>
                                  </p:childTnLst>
                                </p:cTn>
                              </p:par>
                              <p:par>
                                <p:cTn id="33" presetID="10" presetClass="entr" presetSubtype="0" fill="hold" nodeType="withEffect">
                                  <p:stCondLst>
                                    <p:cond delay="0"/>
                                  </p:stCondLst>
                                  <p:childTnLst>
                                    <p:set>
                                      <p:cBhvr>
                                        <p:cTn id="34" dur="1" fill="hold">
                                          <p:stCondLst>
                                            <p:cond delay="0"/>
                                          </p:stCondLst>
                                        </p:cTn>
                                        <p:tgtEl>
                                          <p:spTgt spid="23"/>
                                        </p:tgtEl>
                                        <p:attrNameLst>
                                          <p:attrName>style.visibility</p:attrName>
                                        </p:attrNameLst>
                                      </p:cBhvr>
                                      <p:to>
                                        <p:strVal val="visible"/>
                                      </p:to>
                                    </p:set>
                                    <p:animEffect transition="in" filter="fade">
                                      <p:cBhvr>
                                        <p:cTn id="35" dur="500"/>
                                        <p:tgtEl>
                                          <p:spTgt spid="23"/>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24"/>
                                        </p:tgtEl>
                                        <p:attrNameLst>
                                          <p:attrName>style.visibility</p:attrName>
                                        </p:attrNameLst>
                                      </p:cBhvr>
                                      <p:to>
                                        <p:strVal val="visible"/>
                                      </p:to>
                                    </p:set>
                                    <p:animEffect transition="in" filter="fade">
                                      <p:cBhvr>
                                        <p:cTn id="38" dur="500"/>
                                        <p:tgtEl>
                                          <p:spTgt spid="24"/>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25"/>
                                        </p:tgtEl>
                                        <p:attrNameLst>
                                          <p:attrName>style.visibility</p:attrName>
                                        </p:attrNameLst>
                                      </p:cBhvr>
                                      <p:to>
                                        <p:strVal val="visible"/>
                                      </p:to>
                                    </p:set>
                                    <p:animEffect transition="in" filter="fade">
                                      <p:cBhvr>
                                        <p:cTn id="41"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13" grpId="0" animBg="1"/>
      <p:bldP spid="17" grpId="0" animBg="1"/>
      <p:bldP spid="18" grpId="0" animBg="1"/>
      <p:bldP spid="20" grpId="0" animBg="1"/>
      <p:bldP spid="24" grpId="0" animBg="1"/>
      <p:bldP spid="2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08DF12BC-61F7-1543-A29D-09A410393B9B}"/>
              </a:ext>
            </a:extLst>
          </p:cNvPr>
          <p:cNvSpPr>
            <a:spLocks noGrp="1" noChangeArrowheads="1"/>
          </p:cNvSpPr>
          <p:nvPr>
            <p:ph type="title"/>
          </p:nvPr>
        </p:nvSpPr>
        <p:spPr/>
        <p:txBody>
          <a:bodyPr/>
          <a:lstStyle/>
          <a:p>
            <a:r>
              <a:rPr lang="ja-JP" altLang="en-US" dirty="0">
                <a:cs typeface="Arial"/>
              </a:rPr>
              <a:t>まとめと課題</a:t>
            </a:r>
            <a:endParaRPr lang="en-US" altLang="ja-JP" dirty="0">
              <a:cs typeface="Arial"/>
            </a:endParaRPr>
          </a:p>
        </p:txBody>
      </p:sp>
      <p:sp>
        <p:nvSpPr>
          <p:cNvPr id="5123" name="Rectangle 3">
            <a:extLst>
              <a:ext uri="{FF2B5EF4-FFF2-40B4-BE49-F238E27FC236}">
                <a16:creationId xmlns:a16="http://schemas.microsoft.com/office/drawing/2014/main" id="{24DBEBFA-B995-CD41-AD6C-33D823928C59}"/>
              </a:ext>
            </a:extLst>
          </p:cNvPr>
          <p:cNvSpPr>
            <a:spLocks noGrp="1" noChangeArrowheads="1"/>
          </p:cNvSpPr>
          <p:nvPr>
            <p:ph type="body" idx="1"/>
          </p:nvPr>
        </p:nvSpPr>
        <p:spPr>
          <a:xfrm>
            <a:off x="457200" y="1600200"/>
            <a:ext cx="8454821" cy="4525963"/>
          </a:xfrm>
        </p:spPr>
        <p:txBody>
          <a:bodyPr/>
          <a:lstStyle/>
          <a:p>
            <a:r>
              <a:rPr lang="ja-JP" altLang="en-US" sz="2400" dirty="0">
                <a:cs typeface="Arial"/>
              </a:rPr>
              <a:t>まとめ</a:t>
            </a:r>
            <a:endParaRPr lang="en-US" altLang="ja-JP" sz="2400" dirty="0">
              <a:cs typeface="Arial"/>
            </a:endParaRPr>
          </a:p>
          <a:p>
            <a:pPr lvl="1"/>
            <a:r>
              <a:rPr lang="ja-JP" altLang="en-US" sz="2400" dirty="0">
                <a:cs typeface="Arial"/>
              </a:rPr>
              <a:t>コード変換を既存手法に加える判定方法を提案</a:t>
            </a:r>
            <a:endParaRPr lang="en-US" altLang="ja-JP" sz="2400" dirty="0">
              <a:cs typeface="Arial"/>
            </a:endParaRPr>
          </a:p>
          <a:p>
            <a:pPr lvl="1"/>
            <a:r>
              <a:rPr lang="ja-JP" altLang="en-US" sz="2400" dirty="0">
                <a:cs typeface="Arial"/>
              </a:rPr>
              <a:t>評価実験において正しい判定を受けるクローンペアの増加</a:t>
            </a:r>
            <a:endParaRPr lang="en-US" altLang="ja-JP" sz="800" dirty="0">
              <a:cs typeface="Arial"/>
            </a:endParaRPr>
          </a:p>
          <a:p>
            <a:r>
              <a:rPr lang="ja-JP" altLang="en-US" sz="2400" dirty="0">
                <a:cs typeface="Arial"/>
              </a:rPr>
              <a:t>課題</a:t>
            </a:r>
            <a:endParaRPr lang="en-US" altLang="ja-JP" sz="2400" dirty="0">
              <a:cs typeface="Arial"/>
            </a:endParaRPr>
          </a:p>
          <a:p>
            <a:pPr lvl="1"/>
            <a:r>
              <a:rPr lang="ja-JP" altLang="en-US" sz="2400" dirty="0">
                <a:cs typeface="Arial"/>
              </a:rPr>
              <a:t>フィールドの変化していない箇所の特定</a:t>
            </a:r>
            <a:endParaRPr lang="en-US" altLang="ja-JP" sz="2400" dirty="0">
              <a:cs typeface="Arial"/>
            </a:endParaRPr>
          </a:p>
          <a:p>
            <a:pPr lvl="1"/>
            <a:r>
              <a:rPr lang="ja-JP" altLang="en-US" sz="2400" dirty="0">
                <a:cs typeface="Arial"/>
              </a:rPr>
              <a:t>型に対応したコード変換の考案</a:t>
            </a:r>
            <a:endParaRPr lang="en-US" altLang="ja-JP" sz="2400" dirty="0">
              <a:cs typeface="Arial"/>
            </a:endParaRPr>
          </a:p>
          <a:p>
            <a:pPr marL="457200" lvl="1" indent="0">
              <a:buNone/>
            </a:pPr>
            <a:endParaRPr lang="en-US" altLang="ja-JP" sz="2400" dirty="0">
              <a:cs typeface="Arial"/>
            </a:endParaRPr>
          </a:p>
        </p:txBody>
      </p:sp>
      <p:sp>
        <p:nvSpPr>
          <p:cNvPr id="2" name="スライド番号プレースホルダー 1">
            <a:extLst>
              <a:ext uri="{FF2B5EF4-FFF2-40B4-BE49-F238E27FC236}">
                <a16:creationId xmlns:a16="http://schemas.microsoft.com/office/drawing/2014/main" id="{6A13C766-F3D3-1C45-8C02-FCB9E5502564}"/>
              </a:ext>
            </a:extLst>
          </p:cNvPr>
          <p:cNvSpPr>
            <a:spLocks noGrp="1"/>
          </p:cNvSpPr>
          <p:nvPr>
            <p:ph type="sldNum" sz="quarter" idx="12"/>
          </p:nvPr>
        </p:nvSpPr>
        <p:spPr/>
        <p:txBody>
          <a:bodyPr/>
          <a:lstStyle/>
          <a:p>
            <a:fld id="{7ABF63D1-F6C5-4E4E-BE94-D0A5BC6512D3}" type="slidenum">
              <a:rPr lang="en-US" altLang="ja-JP" smtClean="0"/>
              <a:pPr/>
              <a:t>15</a:t>
            </a:fld>
            <a:endParaRPr lang="en-US" altLang="ja-JP" dirty="0"/>
          </a:p>
        </p:txBody>
      </p:sp>
    </p:spTree>
    <p:extLst>
      <p:ext uri="{BB962C8B-B14F-4D97-AF65-F5344CB8AC3E}">
        <p14:creationId xmlns:p14="http://schemas.microsoft.com/office/powerpoint/2010/main" val="30132455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08DF12BC-61F7-1543-A29D-09A410393B9B}"/>
              </a:ext>
            </a:extLst>
          </p:cNvPr>
          <p:cNvSpPr>
            <a:spLocks noGrp="1" noChangeArrowheads="1"/>
          </p:cNvSpPr>
          <p:nvPr>
            <p:ph type="title"/>
          </p:nvPr>
        </p:nvSpPr>
        <p:spPr/>
        <p:txBody>
          <a:bodyPr/>
          <a:lstStyle/>
          <a:p>
            <a:r>
              <a:rPr lang="ja-JP" altLang="en-US" dirty="0">
                <a:cs typeface="Arial"/>
              </a:rPr>
              <a:t>コードクローン</a:t>
            </a:r>
            <a:endParaRPr lang="en-US" altLang="ja-JP" sz="2800" dirty="0">
              <a:cs typeface="Arial"/>
            </a:endParaRPr>
          </a:p>
        </p:txBody>
      </p:sp>
      <p:sp>
        <p:nvSpPr>
          <p:cNvPr id="5123" name="Rectangle 3">
            <a:extLst>
              <a:ext uri="{FF2B5EF4-FFF2-40B4-BE49-F238E27FC236}">
                <a16:creationId xmlns:a16="http://schemas.microsoft.com/office/drawing/2014/main" id="{24DBEBFA-B995-CD41-AD6C-33D823928C59}"/>
              </a:ext>
            </a:extLst>
          </p:cNvPr>
          <p:cNvSpPr>
            <a:spLocks noGrp="1" noChangeArrowheads="1"/>
          </p:cNvSpPr>
          <p:nvPr>
            <p:ph type="body" idx="1"/>
          </p:nvPr>
        </p:nvSpPr>
        <p:spPr>
          <a:xfrm>
            <a:off x="457200" y="1600200"/>
            <a:ext cx="8454821" cy="4274820"/>
          </a:xfrm>
        </p:spPr>
        <p:txBody>
          <a:bodyPr/>
          <a:lstStyle/>
          <a:p>
            <a:pPr marL="0" indent="0">
              <a:buNone/>
            </a:pPr>
            <a:r>
              <a:rPr lang="ja-JP" altLang="en-US" sz="2400" dirty="0">
                <a:cs typeface="Arial"/>
              </a:rPr>
              <a:t>互いに一致または類似する部分を持つコード片のこと</a:t>
            </a:r>
            <a:endParaRPr lang="en-US" altLang="ja-JP" sz="2400" dirty="0">
              <a:cs typeface="Arial"/>
            </a:endParaRPr>
          </a:p>
        </p:txBody>
      </p:sp>
      <p:sp>
        <p:nvSpPr>
          <p:cNvPr id="2" name="スライド番号プレースホルダー 1">
            <a:extLst>
              <a:ext uri="{FF2B5EF4-FFF2-40B4-BE49-F238E27FC236}">
                <a16:creationId xmlns:a16="http://schemas.microsoft.com/office/drawing/2014/main" id="{6A13C766-F3D3-1C45-8C02-FCB9E5502564}"/>
              </a:ext>
            </a:extLst>
          </p:cNvPr>
          <p:cNvSpPr>
            <a:spLocks noGrp="1"/>
          </p:cNvSpPr>
          <p:nvPr>
            <p:ph type="sldNum" sz="quarter" idx="12"/>
          </p:nvPr>
        </p:nvSpPr>
        <p:spPr/>
        <p:txBody>
          <a:bodyPr/>
          <a:lstStyle/>
          <a:p>
            <a:fld id="{7ABF63D1-F6C5-4E4E-BE94-D0A5BC6512D3}" type="slidenum">
              <a:rPr lang="en-US" altLang="ja-JP" smtClean="0"/>
              <a:pPr/>
              <a:t>2</a:t>
            </a:fld>
            <a:endParaRPr lang="en-US" altLang="ja-JP" dirty="0"/>
          </a:p>
        </p:txBody>
      </p:sp>
      <p:grpSp>
        <p:nvGrpSpPr>
          <p:cNvPr id="6" name="グループ化 5">
            <a:extLst>
              <a:ext uri="{FF2B5EF4-FFF2-40B4-BE49-F238E27FC236}">
                <a16:creationId xmlns:a16="http://schemas.microsoft.com/office/drawing/2014/main" id="{9A38A8E8-FC48-4EC1-BA54-F0B506979501}"/>
              </a:ext>
            </a:extLst>
          </p:cNvPr>
          <p:cNvGrpSpPr/>
          <p:nvPr/>
        </p:nvGrpSpPr>
        <p:grpSpPr>
          <a:xfrm>
            <a:off x="2084091" y="2374666"/>
            <a:ext cx="4964705" cy="2883134"/>
            <a:chOff x="4255961" y="1166862"/>
            <a:chExt cx="4964705" cy="2883134"/>
          </a:xfrm>
        </p:grpSpPr>
        <p:sp>
          <p:nvSpPr>
            <p:cNvPr id="7" name="四角形: メモ 6">
              <a:extLst>
                <a:ext uri="{FF2B5EF4-FFF2-40B4-BE49-F238E27FC236}">
                  <a16:creationId xmlns:a16="http://schemas.microsoft.com/office/drawing/2014/main" id="{33A91164-3F4C-4768-A72B-811AB2811BFE}"/>
                </a:ext>
              </a:extLst>
            </p:cNvPr>
            <p:cNvSpPr/>
            <p:nvPr/>
          </p:nvSpPr>
          <p:spPr>
            <a:xfrm>
              <a:off x="4255961" y="1166862"/>
              <a:ext cx="1840039" cy="2883134"/>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8" name="L 字 7">
              <a:extLst>
                <a:ext uri="{FF2B5EF4-FFF2-40B4-BE49-F238E27FC236}">
                  <a16:creationId xmlns:a16="http://schemas.microsoft.com/office/drawing/2014/main" id="{76A564EF-3F68-4799-888E-459ED85A26A8}"/>
                </a:ext>
              </a:extLst>
            </p:cNvPr>
            <p:cNvSpPr/>
            <p:nvPr/>
          </p:nvSpPr>
          <p:spPr>
            <a:xfrm rot="5400000">
              <a:off x="4899882" y="2608179"/>
              <a:ext cx="552196" cy="1382412"/>
            </a:xfrm>
            <a:prstGeom prst="corner">
              <a:avLst>
                <a:gd name="adj1" fmla="val 169800"/>
                <a:gd name="adj2" fmla="val 74934"/>
              </a:avLst>
            </a:prstGeom>
            <a:solidFill>
              <a:srgbClr val="E4F3F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9" name="四角形: メモ 8">
              <a:extLst>
                <a:ext uri="{FF2B5EF4-FFF2-40B4-BE49-F238E27FC236}">
                  <a16:creationId xmlns:a16="http://schemas.microsoft.com/office/drawing/2014/main" id="{ABA22F2B-DA6A-42DB-981E-D33723259A7E}"/>
                </a:ext>
              </a:extLst>
            </p:cNvPr>
            <p:cNvSpPr/>
            <p:nvPr/>
          </p:nvSpPr>
          <p:spPr>
            <a:xfrm>
              <a:off x="7380627" y="1463343"/>
              <a:ext cx="1840039" cy="1965658"/>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10" name="L 字 9">
              <a:extLst>
                <a:ext uri="{FF2B5EF4-FFF2-40B4-BE49-F238E27FC236}">
                  <a16:creationId xmlns:a16="http://schemas.microsoft.com/office/drawing/2014/main" id="{F6B7ED9A-CE4E-4750-91C2-83BF152DFCFD}"/>
                </a:ext>
              </a:extLst>
            </p:cNvPr>
            <p:cNvSpPr/>
            <p:nvPr/>
          </p:nvSpPr>
          <p:spPr>
            <a:xfrm rot="5400000">
              <a:off x="4899882" y="1076214"/>
              <a:ext cx="552196" cy="1382412"/>
            </a:xfrm>
            <a:prstGeom prst="corner">
              <a:avLst>
                <a:gd name="adj1" fmla="val 169800"/>
                <a:gd name="adj2" fmla="val 74934"/>
              </a:avLst>
            </a:prstGeom>
            <a:solidFill>
              <a:srgbClr val="E4F3F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sp>
          <p:nvSpPr>
            <p:cNvPr id="11" name="L 字 10">
              <a:extLst>
                <a:ext uri="{FF2B5EF4-FFF2-40B4-BE49-F238E27FC236}">
                  <a16:creationId xmlns:a16="http://schemas.microsoft.com/office/drawing/2014/main" id="{BE931770-FA5D-4D73-BFE2-4F9DC6E65973}"/>
                </a:ext>
              </a:extLst>
            </p:cNvPr>
            <p:cNvSpPr/>
            <p:nvPr/>
          </p:nvSpPr>
          <p:spPr>
            <a:xfrm rot="5400000">
              <a:off x="8024548" y="1669898"/>
              <a:ext cx="552196" cy="1382412"/>
            </a:xfrm>
            <a:prstGeom prst="corner">
              <a:avLst>
                <a:gd name="adj1" fmla="val 169800"/>
                <a:gd name="adj2" fmla="val 74934"/>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dirty="0"/>
            </a:p>
          </p:txBody>
        </p:sp>
        <p:cxnSp>
          <p:nvCxnSpPr>
            <p:cNvPr id="12" name="直線矢印コネクタ 11">
              <a:extLst>
                <a:ext uri="{FF2B5EF4-FFF2-40B4-BE49-F238E27FC236}">
                  <a16:creationId xmlns:a16="http://schemas.microsoft.com/office/drawing/2014/main" id="{2A3D50BD-2152-4D89-8123-3F1BC312C312}"/>
                </a:ext>
              </a:extLst>
            </p:cNvPr>
            <p:cNvCxnSpPr>
              <a:cxnSpLocks/>
            </p:cNvCxnSpPr>
            <p:nvPr/>
          </p:nvCxnSpPr>
          <p:spPr>
            <a:xfrm flipH="1" flipV="1">
              <a:off x="5867186" y="3311185"/>
              <a:ext cx="1072094" cy="369479"/>
            </a:xfrm>
            <a:prstGeom prst="straightConnector1">
              <a:avLst/>
            </a:prstGeom>
            <a:ln w="28575">
              <a:tailEnd type="triangle" w="lg" len="lg"/>
            </a:ln>
          </p:spPr>
          <p:style>
            <a:lnRef idx="1">
              <a:schemeClr val="accent1"/>
            </a:lnRef>
            <a:fillRef idx="0">
              <a:schemeClr val="accent1"/>
            </a:fillRef>
            <a:effectRef idx="0">
              <a:schemeClr val="accent1"/>
            </a:effectRef>
            <a:fontRef idx="minor">
              <a:schemeClr val="tx1"/>
            </a:fontRef>
          </p:style>
        </p:cxnSp>
        <p:cxnSp>
          <p:nvCxnSpPr>
            <p:cNvPr id="13" name="直線矢印コネクタ 12">
              <a:extLst>
                <a:ext uri="{FF2B5EF4-FFF2-40B4-BE49-F238E27FC236}">
                  <a16:creationId xmlns:a16="http://schemas.microsoft.com/office/drawing/2014/main" id="{27DB9228-C914-49F1-AD77-8C0E2425D2C1}"/>
                </a:ext>
              </a:extLst>
            </p:cNvPr>
            <p:cNvCxnSpPr>
              <a:cxnSpLocks/>
            </p:cNvCxnSpPr>
            <p:nvPr/>
          </p:nvCxnSpPr>
          <p:spPr>
            <a:xfrm flipH="1" flipV="1">
              <a:off x="5394960" y="1869057"/>
              <a:ext cx="1544320" cy="1811607"/>
            </a:xfrm>
            <a:prstGeom prst="straightConnector1">
              <a:avLst/>
            </a:prstGeom>
            <a:ln w="28575">
              <a:tailEnd type="triangle" w="lg" len="lg"/>
            </a:ln>
          </p:spPr>
          <p:style>
            <a:lnRef idx="1">
              <a:schemeClr val="accent1"/>
            </a:lnRef>
            <a:fillRef idx="0">
              <a:schemeClr val="accent1"/>
            </a:fillRef>
            <a:effectRef idx="0">
              <a:schemeClr val="accent1"/>
            </a:effectRef>
            <a:fontRef idx="minor">
              <a:schemeClr val="tx1"/>
            </a:fontRef>
          </p:style>
        </p:cxnSp>
        <p:cxnSp>
          <p:nvCxnSpPr>
            <p:cNvPr id="14" name="直線矢印コネクタ 13">
              <a:extLst>
                <a:ext uri="{FF2B5EF4-FFF2-40B4-BE49-F238E27FC236}">
                  <a16:creationId xmlns:a16="http://schemas.microsoft.com/office/drawing/2014/main" id="{937B8136-D616-4D6F-8AB7-F2A644B524F8}"/>
                </a:ext>
              </a:extLst>
            </p:cNvPr>
            <p:cNvCxnSpPr>
              <a:cxnSpLocks/>
              <a:endCxn id="11" idx="0"/>
            </p:cNvCxnSpPr>
            <p:nvPr/>
          </p:nvCxnSpPr>
          <p:spPr>
            <a:xfrm flipV="1">
              <a:off x="7487920" y="2637202"/>
              <a:ext cx="590334" cy="1043462"/>
            </a:xfrm>
            <a:prstGeom prst="straightConnector1">
              <a:avLst/>
            </a:prstGeom>
            <a:ln w="28575">
              <a:tailEnd type="triangle" w="lg" len="lg"/>
            </a:ln>
          </p:spPr>
          <p:style>
            <a:lnRef idx="1">
              <a:schemeClr val="accent1"/>
            </a:lnRef>
            <a:fillRef idx="0">
              <a:schemeClr val="accent1"/>
            </a:fillRef>
            <a:effectRef idx="0">
              <a:schemeClr val="accent1"/>
            </a:effectRef>
            <a:fontRef idx="minor">
              <a:schemeClr val="tx1"/>
            </a:fontRef>
          </p:style>
        </p:cxnSp>
        <p:cxnSp>
          <p:nvCxnSpPr>
            <p:cNvPr id="15" name="直線矢印コネクタ 14">
              <a:extLst>
                <a:ext uri="{FF2B5EF4-FFF2-40B4-BE49-F238E27FC236}">
                  <a16:creationId xmlns:a16="http://schemas.microsoft.com/office/drawing/2014/main" id="{259BCA5B-093C-4CCF-8109-87CBB21B606C}"/>
                </a:ext>
              </a:extLst>
            </p:cNvPr>
            <p:cNvCxnSpPr>
              <a:cxnSpLocks/>
              <a:stCxn id="11" idx="1"/>
              <a:endCxn id="10" idx="3"/>
            </p:cNvCxnSpPr>
            <p:nvPr/>
          </p:nvCxnSpPr>
          <p:spPr>
            <a:xfrm flipH="1" flipV="1">
              <a:off x="5867186" y="1698213"/>
              <a:ext cx="1742254" cy="662891"/>
            </a:xfrm>
            <a:prstGeom prst="straightConnector1">
              <a:avLst/>
            </a:prstGeom>
            <a:ln w="28575">
              <a:solidFill>
                <a:schemeClr val="accent6"/>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16" name="直線矢印コネクタ 15">
              <a:extLst>
                <a:ext uri="{FF2B5EF4-FFF2-40B4-BE49-F238E27FC236}">
                  <a16:creationId xmlns:a16="http://schemas.microsoft.com/office/drawing/2014/main" id="{EB5CA311-C2AC-4556-92D9-42546F4873A5}"/>
                </a:ext>
              </a:extLst>
            </p:cNvPr>
            <p:cNvCxnSpPr>
              <a:cxnSpLocks/>
            </p:cNvCxnSpPr>
            <p:nvPr/>
          </p:nvCxnSpPr>
          <p:spPr>
            <a:xfrm flipH="1">
              <a:off x="5867186" y="2488364"/>
              <a:ext cx="1742254" cy="695561"/>
            </a:xfrm>
            <a:prstGeom prst="straightConnector1">
              <a:avLst/>
            </a:prstGeom>
            <a:ln w="28575">
              <a:solidFill>
                <a:schemeClr val="accent6"/>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17" name="直線矢印コネクタ 16">
              <a:extLst>
                <a:ext uri="{FF2B5EF4-FFF2-40B4-BE49-F238E27FC236}">
                  <a16:creationId xmlns:a16="http://schemas.microsoft.com/office/drawing/2014/main" id="{19ACE185-E847-44D3-A59B-33B30B3BE413}"/>
                </a:ext>
              </a:extLst>
            </p:cNvPr>
            <p:cNvCxnSpPr>
              <a:cxnSpLocks/>
            </p:cNvCxnSpPr>
            <p:nvPr/>
          </p:nvCxnSpPr>
          <p:spPr>
            <a:xfrm flipV="1">
              <a:off x="5030353" y="2043518"/>
              <a:ext cx="1" cy="971734"/>
            </a:xfrm>
            <a:prstGeom prst="straightConnector1">
              <a:avLst/>
            </a:prstGeom>
            <a:ln w="28575">
              <a:solidFill>
                <a:schemeClr val="accent6"/>
              </a:solidFill>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18" name="テキスト ボックス 17">
              <a:extLst>
                <a:ext uri="{FF2B5EF4-FFF2-40B4-BE49-F238E27FC236}">
                  <a16:creationId xmlns:a16="http://schemas.microsoft.com/office/drawing/2014/main" id="{D5792336-9BB4-422C-85A6-98B407CB2AAC}"/>
                </a:ext>
              </a:extLst>
            </p:cNvPr>
            <p:cNvSpPr txBox="1"/>
            <p:nvPr/>
          </p:nvSpPr>
          <p:spPr>
            <a:xfrm>
              <a:off x="6293581" y="1588414"/>
              <a:ext cx="1840039" cy="369332"/>
            </a:xfrm>
            <a:prstGeom prst="rect">
              <a:avLst/>
            </a:prstGeom>
            <a:solidFill>
              <a:schemeClr val="accent6">
                <a:lumMod val="20000"/>
                <a:lumOff val="80000"/>
              </a:schemeClr>
            </a:solidFill>
            <a:ln>
              <a:solidFill>
                <a:schemeClr val="accent6"/>
              </a:solidFill>
            </a:ln>
          </p:spPr>
          <p:txBody>
            <a:bodyPr wrap="square" rtlCol="0">
              <a:spAutoFit/>
            </a:bodyPr>
            <a:lstStyle/>
            <a:p>
              <a:pPr algn="ctr"/>
              <a:r>
                <a:rPr kumimoji="1" lang="ja-JP" altLang="en-US" dirty="0"/>
                <a:t>クローンペア</a:t>
              </a:r>
            </a:p>
          </p:txBody>
        </p:sp>
        <p:sp>
          <p:nvSpPr>
            <p:cNvPr id="19" name="テキスト ボックス 18">
              <a:extLst>
                <a:ext uri="{FF2B5EF4-FFF2-40B4-BE49-F238E27FC236}">
                  <a16:creationId xmlns:a16="http://schemas.microsoft.com/office/drawing/2014/main" id="{0F8C7860-137C-481E-86C0-EF2C5FB57111}"/>
                </a:ext>
              </a:extLst>
            </p:cNvPr>
            <p:cNvSpPr txBox="1"/>
            <p:nvPr/>
          </p:nvSpPr>
          <p:spPr>
            <a:xfrm>
              <a:off x="6324812" y="3680664"/>
              <a:ext cx="1840039" cy="369332"/>
            </a:xfrm>
            <a:prstGeom prst="rect">
              <a:avLst/>
            </a:prstGeom>
            <a:solidFill>
              <a:schemeClr val="accent1">
                <a:lumMod val="40000"/>
                <a:lumOff val="60000"/>
              </a:schemeClr>
            </a:solidFill>
            <a:ln>
              <a:solidFill>
                <a:schemeClr val="accent1">
                  <a:lumMod val="75000"/>
                </a:schemeClr>
              </a:solidFill>
            </a:ln>
          </p:spPr>
          <p:txBody>
            <a:bodyPr wrap="square" rtlCol="0">
              <a:spAutoFit/>
            </a:bodyPr>
            <a:lstStyle/>
            <a:p>
              <a:pPr algn="ctr"/>
              <a:r>
                <a:rPr kumimoji="1" lang="ja-JP" altLang="en-US" dirty="0"/>
                <a:t>コードクローン</a:t>
              </a:r>
            </a:p>
          </p:txBody>
        </p:sp>
      </p:grpSp>
    </p:spTree>
    <p:extLst>
      <p:ext uri="{BB962C8B-B14F-4D97-AF65-F5344CB8AC3E}">
        <p14:creationId xmlns:p14="http://schemas.microsoft.com/office/powerpoint/2010/main" val="182354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08DF12BC-61F7-1543-A29D-09A410393B9B}"/>
              </a:ext>
            </a:extLst>
          </p:cNvPr>
          <p:cNvSpPr>
            <a:spLocks noGrp="1" noChangeArrowheads="1"/>
          </p:cNvSpPr>
          <p:nvPr>
            <p:ph type="title"/>
          </p:nvPr>
        </p:nvSpPr>
        <p:spPr/>
        <p:txBody>
          <a:bodyPr/>
          <a:lstStyle/>
          <a:p>
            <a:r>
              <a:rPr lang="ja-JP" altLang="en-US" dirty="0">
                <a:cs typeface="Arial"/>
              </a:rPr>
              <a:t>コードクローンのリファクタリング</a:t>
            </a:r>
            <a:endParaRPr lang="en-US" altLang="ja-JP" sz="2800" dirty="0">
              <a:cs typeface="Arial"/>
            </a:endParaRPr>
          </a:p>
        </p:txBody>
      </p:sp>
      <p:sp>
        <p:nvSpPr>
          <p:cNvPr id="5123" name="Rectangle 3">
            <a:extLst>
              <a:ext uri="{FF2B5EF4-FFF2-40B4-BE49-F238E27FC236}">
                <a16:creationId xmlns:a16="http://schemas.microsoft.com/office/drawing/2014/main" id="{24DBEBFA-B995-CD41-AD6C-33D823928C59}"/>
              </a:ext>
            </a:extLst>
          </p:cNvPr>
          <p:cNvSpPr>
            <a:spLocks noGrp="1" noChangeArrowheads="1"/>
          </p:cNvSpPr>
          <p:nvPr>
            <p:ph type="body" idx="1"/>
          </p:nvPr>
        </p:nvSpPr>
        <p:spPr>
          <a:xfrm>
            <a:off x="457200" y="1600200"/>
            <a:ext cx="8454821" cy="4274820"/>
          </a:xfrm>
        </p:spPr>
        <p:txBody>
          <a:bodyPr/>
          <a:lstStyle/>
          <a:p>
            <a:pPr>
              <a:buFont typeface="Arial" panose="020B0604020202020204" pitchFamily="34" charset="0"/>
              <a:buChar char="•"/>
            </a:pPr>
            <a:r>
              <a:rPr lang="ja-JP" altLang="en-US" sz="2400" dirty="0">
                <a:latin typeface="+mn-ea"/>
              </a:rPr>
              <a:t>ソフトウェアの外部的振る舞いを保ったまま内部の構造を</a:t>
            </a:r>
            <a:br>
              <a:rPr lang="en-US" altLang="ja-JP" sz="2400" dirty="0">
                <a:latin typeface="+mn-ea"/>
              </a:rPr>
            </a:br>
            <a:r>
              <a:rPr lang="ja-JP" altLang="en-US" sz="2400" dirty="0">
                <a:latin typeface="+mn-ea"/>
              </a:rPr>
              <a:t>改善をする作業</a:t>
            </a:r>
            <a:endParaRPr lang="en-US" altLang="ja-JP" sz="2400" dirty="0">
              <a:latin typeface="+mn-ea"/>
            </a:endParaRPr>
          </a:p>
          <a:p>
            <a:pPr>
              <a:buFont typeface="Arial" panose="020B0604020202020204" pitchFamily="34" charset="0"/>
              <a:buChar char="•"/>
            </a:pPr>
            <a:r>
              <a:rPr lang="ja-JP" altLang="en-US" sz="2400" dirty="0">
                <a:latin typeface="+mn-ea"/>
              </a:rPr>
              <a:t>共通箇所の集約</a:t>
            </a:r>
            <a:endParaRPr lang="en-US" altLang="ja-JP" sz="2400" dirty="0">
              <a:latin typeface="+mn-ea"/>
            </a:endParaRPr>
          </a:p>
          <a:p>
            <a:pPr>
              <a:buFont typeface="Arial" panose="020B0604020202020204" pitchFamily="34" charset="0"/>
              <a:buChar char="•"/>
            </a:pPr>
            <a:endParaRPr lang="en-US" altLang="ja-JP" sz="2400" dirty="0">
              <a:latin typeface="+mn-ea"/>
            </a:endParaRPr>
          </a:p>
          <a:p>
            <a:pPr>
              <a:buFont typeface="Arial" panose="020B0604020202020204" pitchFamily="34" charset="0"/>
              <a:buChar char="•"/>
            </a:pPr>
            <a:endParaRPr lang="en-US" altLang="ja-JP" sz="2400" dirty="0">
              <a:latin typeface="+mn-ea"/>
            </a:endParaRPr>
          </a:p>
          <a:p>
            <a:pPr>
              <a:buFont typeface="Arial" panose="020B0604020202020204" pitchFamily="34" charset="0"/>
              <a:buChar char="•"/>
            </a:pPr>
            <a:endParaRPr lang="en-US" altLang="ja-JP" sz="2400" dirty="0">
              <a:latin typeface="+mn-ea"/>
            </a:endParaRPr>
          </a:p>
          <a:p>
            <a:pPr>
              <a:buFont typeface="Arial" panose="020B0604020202020204" pitchFamily="34" charset="0"/>
              <a:buChar char="•"/>
            </a:pPr>
            <a:endParaRPr lang="en-US" altLang="ja-JP" sz="2400" dirty="0">
              <a:latin typeface="+mn-ea"/>
            </a:endParaRPr>
          </a:p>
          <a:p>
            <a:pPr>
              <a:buFont typeface="Arial" panose="020B0604020202020204" pitchFamily="34" charset="0"/>
              <a:buChar char="•"/>
            </a:pPr>
            <a:endParaRPr lang="en-US" altLang="ja-JP" sz="2400" dirty="0">
              <a:latin typeface="+mn-ea"/>
            </a:endParaRPr>
          </a:p>
        </p:txBody>
      </p:sp>
      <p:sp>
        <p:nvSpPr>
          <p:cNvPr id="2" name="スライド番号プレースホルダー 1">
            <a:extLst>
              <a:ext uri="{FF2B5EF4-FFF2-40B4-BE49-F238E27FC236}">
                <a16:creationId xmlns:a16="http://schemas.microsoft.com/office/drawing/2014/main" id="{6A13C766-F3D3-1C45-8C02-FCB9E5502564}"/>
              </a:ext>
            </a:extLst>
          </p:cNvPr>
          <p:cNvSpPr>
            <a:spLocks noGrp="1"/>
          </p:cNvSpPr>
          <p:nvPr>
            <p:ph type="sldNum" sz="quarter" idx="12"/>
          </p:nvPr>
        </p:nvSpPr>
        <p:spPr/>
        <p:txBody>
          <a:bodyPr/>
          <a:lstStyle/>
          <a:p>
            <a:fld id="{7ABF63D1-F6C5-4E4E-BE94-D0A5BC6512D3}" type="slidenum">
              <a:rPr lang="en-US" altLang="ja-JP" smtClean="0"/>
              <a:pPr/>
              <a:t>3</a:t>
            </a:fld>
            <a:endParaRPr lang="en-US" altLang="ja-JP" dirty="0"/>
          </a:p>
        </p:txBody>
      </p:sp>
      <p:sp>
        <p:nvSpPr>
          <p:cNvPr id="16" name="四角形: メモ 15">
            <a:extLst>
              <a:ext uri="{FF2B5EF4-FFF2-40B4-BE49-F238E27FC236}">
                <a16:creationId xmlns:a16="http://schemas.microsoft.com/office/drawing/2014/main" id="{3F726887-BAE2-4C7D-B45A-E5DBCEDAA09C}"/>
              </a:ext>
            </a:extLst>
          </p:cNvPr>
          <p:cNvSpPr/>
          <p:nvPr/>
        </p:nvSpPr>
        <p:spPr>
          <a:xfrm>
            <a:off x="4193290" y="2699209"/>
            <a:ext cx="1508378" cy="1900892"/>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0" name="四角形: メモ 19">
            <a:extLst>
              <a:ext uri="{FF2B5EF4-FFF2-40B4-BE49-F238E27FC236}">
                <a16:creationId xmlns:a16="http://schemas.microsoft.com/office/drawing/2014/main" id="{D1923477-EEAC-4CC9-A8AE-D30189FC24C4}"/>
              </a:ext>
            </a:extLst>
          </p:cNvPr>
          <p:cNvSpPr/>
          <p:nvPr/>
        </p:nvSpPr>
        <p:spPr>
          <a:xfrm>
            <a:off x="6637646" y="3960508"/>
            <a:ext cx="1389104" cy="923330"/>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1" name="L 字 20">
            <a:extLst>
              <a:ext uri="{FF2B5EF4-FFF2-40B4-BE49-F238E27FC236}">
                <a16:creationId xmlns:a16="http://schemas.microsoft.com/office/drawing/2014/main" id="{CA559A4B-67AE-4503-89BE-9153E7CEAD0D}"/>
              </a:ext>
            </a:extLst>
          </p:cNvPr>
          <p:cNvSpPr/>
          <p:nvPr/>
        </p:nvSpPr>
        <p:spPr>
          <a:xfrm rot="5400000">
            <a:off x="4720014" y="2639422"/>
            <a:ext cx="485865" cy="1133236"/>
          </a:xfrm>
          <a:prstGeom prst="corner">
            <a:avLst>
              <a:gd name="adj1" fmla="val 169800"/>
              <a:gd name="adj2" fmla="val 74934"/>
            </a:avLst>
          </a:prstGeom>
          <a:solidFill>
            <a:srgbClr val="E4F3F4"/>
          </a:solidFill>
          <a:ln>
            <a:solidFill>
              <a:srgbClr val="9696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2" name="L 字 21">
            <a:extLst>
              <a:ext uri="{FF2B5EF4-FFF2-40B4-BE49-F238E27FC236}">
                <a16:creationId xmlns:a16="http://schemas.microsoft.com/office/drawing/2014/main" id="{FCDD15AA-BD21-412E-9582-234BCB77AA1E}"/>
              </a:ext>
            </a:extLst>
          </p:cNvPr>
          <p:cNvSpPr/>
          <p:nvPr/>
        </p:nvSpPr>
        <p:spPr>
          <a:xfrm rot="5400000">
            <a:off x="4720014" y="3500736"/>
            <a:ext cx="485865" cy="1133236"/>
          </a:xfrm>
          <a:prstGeom prst="corner">
            <a:avLst>
              <a:gd name="adj1" fmla="val 169800"/>
              <a:gd name="adj2" fmla="val 74934"/>
            </a:avLst>
          </a:prstGeom>
          <a:solidFill>
            <a:srgbClr val="E4F3F4"/>
          </a:solidFill>
          <a:ln>
            <a:solidFill>
              <a:srgbClr val="9696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3" name="四角形: メモ 22">
            <a:extLst>
              <a:ext uri="{FF2B5EF4-FFF2-40B4-BE49-F238E27FC236}">
                <a16:creationId xmlns:a16="http://schemas.microsoft.com/office/drawing/2014/main" id="{23CAEEEE-4298-4797-8102-73641C71104A}"/>
              </a:ext>
            </a:extLst>
          </p:cNvPr>
          <p:cNvSpPr/>
          <p:nvPr/>
        </p:nvSpPr>
        <p:spPr>
          <a:xfrm>
            <a:off x="6593578" y="2659710"/>
            <a:ext cx="1433172" cy="1209517"/>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5" name="テキスト ボックス 24">
            <a:extLst>
              <a:ext uri="{FF2B5EF4-FFF2-40B4-BE49-F238E27FC236}">
                <a16:creationId xmlns:a16="http://schemas.microsoft.com/office/drawing/2014/main" id="{476101C4-C936-4AA1-AB08-A1EC50CDDAC8}"/>
              </a:ext>
            </a:extLst>
          </p:cNvPr>
          <p:cNvSpPr txBox="1"/>
          <p:nvPr/>
        </p:nvSpPr>
        <p:spPr>
          <a:xfrm>
            <a:off x="6655560" y="2659710"/>
            <a:ext cx="928320" cy="1209517"/>
          </a:xfrm>
          <a:prstGeom prst="rect">
            <a:avLst/>
          </a:prstGeom>
          <a:noFill/>
        </p:spPr>
        <p:txBody>
          <a:bodyPr wrap="square" rtlCol="0">
            <a:spAutoFit/>
          </a:bodyPr>
          <a:lstStyle/>
          <a:p>
            <a:r>
              <a:rPr lang="en-US" altLang="ja-JP" dirty="0"/>
              <a:t>m</a:t>
            </a:r>
            <a:r>
              <a:rPr kumimoji="1" lang="en-US" altLang="ja-JP" dirty="0"/>
              <a:t>(){</a:t>
            </a:r>
          </a:p>
          <a:p>
            <a:endParaRPr lang="en-US" altLang="ja-JP" dirty="0"/>
          </a:p>
          <a:p>
            <a:endParaRPr kumimoji="1" lang="en-US" altLang="ja-JP" dirty="0"/>
          </a:p>
          <a:p>
            <a:r>
              <a:rPr lang="en-US" altLang="ja-JP" dirty="0"/>
              <a:t>}</a:t>
            </a:r>
          </a:p>
        </p:txBody>
      </p:sp>
      <p:sp>
        <p:nvSpPr>
          <p:cNvPr id="28" name="テキスト ボックス 27">
            <a:extLst>
              <a:ext uri="{FF2B5EF4-FFF2-40B4-BE49-F238E27FC236}">
                <a16:creationId xmlns:a16="http://schemas.microsoft.com/office/drawing/2014/main" id="{949FADDA-BF1F-4881-9026-4FB67724B646}"/>
              </a:ext>
            </a:extLst>
          </p:cNvPr>
          <p:cNvSpPr txBox="1"/>
          <p:nvPr/>
        </p:nvSpPr>
        <p:spPr>
          <a:xfrm>
            <a:off x="6747232" y="3987855"/>
            <a:ext cx="928320" cy="923330"/>
          </a:xfrm>
          <a:prstGeom prst="rect">
            <a:avLst/>
          </a:prstGeom>
          <a:noFill/>
        </p:spPr>
        <p:txBody>
          <a:bodyPr wrap="square" rtlCol="0">
            <a:spAutoFit/>
          </a:bodyPr>
          <a:lstStyle/>
          <a:p>
            <a:r>
              <a:rPr lang="en-US" altLang="ja-JP" dirty="0"/>
              <a:t>m</a:t>
            </a:r>
            <a:r>
              <a:rPr kumimoji="1" lang="en-US" altLang="ja-JP" dirty="0"/>
              <a:t>()</a:t>
            </a:r>
            <a:r>
              <a:rPr lang="en-US" altLang="ja-JP" dirty="0"/>
              <a:t>;</a:t>
            </a:r>
          </a:p>
          <a:p>
            <a:endParaRPr kumimoji="1" lang="en-US" altLang="ja-JP" dirty="0"/>
          </a:p>
          <a:p>
            <a:r>
              <a:rPr lang="en-US" altLang="ja-JP" dirty="0"/>
              <a:t>m();</a:t>
            </a:r>
          </a:p>
        </p:txBody>
      </p:sp>
      <p:cxnSp>
        <p:nvCxnSpPr>
          <p:cNvPr id="29" name="直線矢印コネクタ 28">
            <a:extLst>
              <a:ext uri="{FF2B5EF4-FFF2-40B4-BE49-F238E27FC236}">
                <a16:creationId xmlns:a16="http://schemas.microsoft.com/office/drawing/2014/main" id="{6A03B7E9-726E-4EDF-B8C9-71CA123F3C8D}"/>
              </a:ext>
            </a:extLst>
          </p:cNvPr>
          <p:cNvCxnSpPr>
            <a:cxnSpLocks/>
          </p:cNvCxnSpPr>
          <p:nvPr/>
        </p:nvCxnSpPr>
        <p:spPr>
          <a:xfrm>
            <a:off x="5529565" y="3340608"/>
            <a:ext cx="1305340" cy="805362"/>
          </a:xfrm>
          <a:prstGeom prst="straightConnector1">
            <a:avLst/>
          </a:prstGeom>
          <a:ln w="12700">
            <a:solidFill>
              <a:srgbClr val="C0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0" name="直線矢印コネクタ 29">
            <a:extLst>
              <a:ext uri="{FF2B5EF4-FFF2-40B4-BE49-F238E27FC236}">
                <a16:creationId xmlns:a16="http://schemas.microsoft.com/office/drawing/2014/main" id="{42849636-713C-4E85-8E35-AAB6FDBC9D63}"/>
              </a:ext>
            </a:extLst>
          </p:cNvPr>
          <p:cNvCxnSpPr>
            <a:cxnSpLocks/>
          </p:cNvCxnSpPr>
          <p:nvPr/>
        </p:nvCxnSpPr>
        <p:spPr>
          <a:xfrm>
            <a:off x="5388864" y="4187100"/>
            <a:ext cx="1480692" cy="516980"/>
          </a:xfrm>
          <a:prstGeom prst="straightConnector1">
            <a:avLst/>
          </a:prstGeom>
          <a:ln w="12700">
            <a:solidFill>
              <a:srgbClr val="C0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31" name="円弧 30">
            <a:extLst>
              <a:ext uri="{FF2B5EF4-FFF2-40B4-BE49-F238E27FC236}">
                <a16:creationId xmlns:a16="http://schemas.microsoft.com/office/drawing/2014/main" id="{2A31DAF7-E323-4B58-9FFA-AC61078C8DFA}"/>
              </a:ext>
            </a:extLst>
          </p:cNvPr>
          <p:cNvSpPr/>
          <p:nvPr/>
        </p:nvSpPr>
        <p:spPr>
          <a:xfrm>
            <a:off x="4300448" y="3063438"/>
            <a:ext cx="638503" cy="1123662"/>
          </a:xfrm>
          <a:prstGeom prst="arc">
            <a:avLst>
              <a:gd name="adj1" fmla="val 5614545"/>
              <a:gd name="adj2" fmla="val 16013563"/>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32" name="テキスト ボックス 31">
            <a:extLst>
              <a:ext uri="{FF2B5EF4-FFF2-40B4-BE49-F238E27FC236}">
                <a16:creationId xmlns:a16="http://schemas.microsoft.com/office/drawing/2014/main" id="{7F0688D8-F829-4ECA-B787-657099D5C50F}"/>
              </a:ext>
            </a:extLst>
          </p:cNvPr>
          <p:cNvSpPr txBox="1"/>
          <p:nvPr/>
        </p:nvSpPr>
        <p:spPr>
          <a:xfrm>
            <a:off x="2545379" y="3530673"/>
            <a:ext cx="1767316" cy="338554"/>
          </a:xfrm>
          <a:prstGeom prst="rect">
            <a:avLst/>
          </a:prstGeom>
          <a:solidFill>
            <a:schemeClr val="bg1"/>
          </a:solidFill>
          <a:ln>
            <a:solidFill>
              <a:schemeClr val="tx2"/>
            </a:solidFill>
          </a:ln>
        </p:spPr>
        <p:txBody>
          <a:bodyPr wrap="square" rtlCol="0">
            <a:spAutoFit/>
          </a:bodyPr>
          <a:lstStyle/>
          <a:p>
            <a:pPr algn="ctr"/>
            <a:r>
              <a:rPr kumimoji="1" lang="ja-JP" altLang="en-US" sz="1600" b="1" dirty="0"/>
              <a:t>コードクローン</a:t>
            </a:r>
          </a:p>
        </p:txBody>
      </p:sp>
      <p:sp>
        <p:nvSpPr>
          <p:cNvPr id="6" name="右中かっこ 5">
            <a:extLst>
              <a:ext uri="{FF2B5EF4-FFF2-40B4-BE49-F238E27FC236}">
                <a16:creationId xmlns:a16="http://schemas.microsoft.com/office/drawing/2014/main" id="{F417F742-F15C-46A5-947D-34D5236F0519}"/>
              </a:ext>
            </a:extLst>
          </p:cNvPr>
          <p:cNvSpPr/>
          <p:nvPr/>
        </p:nvSpPr>
        <p:spPr>
          <a:xfrm>
            <a:off x="5529565" y="3070054"/>
            <a:ext cx="947153" cy="1004211"/>
          </a:xfrm>
          <a:prstGeom prst="rightBrace">
            <a:avLst>
              <a:gd name="adj1" fmla="val 0"/>
              <a:gd name="adj2" fmla="val 15647"/>
            </a:avLst>
          </a:prstGeom>
          <a:ln w="127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6" name="L 字 25">
            <a:extLst>
              <a:ext uri="{FF2B5EF4-FFF2-40B4-BE49-F238E27FC236}">
                <a16:creationId xmlns:a16="http://schemas.microsoft.com/office/drawing/2014/main" id="{2A3DB387-F171-44DF-8947-5EC5DB01EFB2}"/>
              </a:ext>
            </a:extLst>
          </p:cNvPr>
          <p:cNvSpPr/>
          <p:nvPr/>
        </p:nvSpPr>
        <p:spPr>
          <a:xfrm rot="5400000">
            <a:off x="7019654" y="2700335"/>
            <a:ext cx="485865" cy="1133236"/>
          </a:xfrm>
          <a:prstGeom prst="corner">
            <a:avLst>
              <a:gd name="adj1" fmla="val 169800"/>
              <a:gd name="adj2" fmla="val 74934"/>
            </a:avLst>
          </a:prstGeom>
          <a:solidFill>
            <a:srgbClr val="E4F3F4"/>
          </a:solidFill>
          <a:ln>
            <a:solidFill>
              <a:srgbClr val="9696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27" name="直線矢印コネクタ 26">
            <a:extLst>
              <a:ext uri="{FF2B5EF4-FFF2-40B4-BE49-F238E27FC236}">
                <a16:creationId xmlns:a16="http://schemas.microsoft.com/office/drawing/2014/main" id="{505D909E-A65F-45FD-87B6-8AD7481B4195}"/>
              </a:ext>
            </a:extLst>
          </p:cNvPr>
          <p:cNvCxnSpPr>
            <a:cxnSpLocks/>
          </p:cNvCxnSpPr>
          <p:nvPr/>
        </p:nvCxnSpPr>
        <p:spPr>
          <a:xfrm>
            <a:off x="6008960" y="3222640"/>
            <a:ext cx="756000" cy="0"/>
          </a:xfrm>
          <a:prstGeom prst="straightConnector1">
            <a:avLst/>
          </a:prstGeom>
          <a:ln w="31750">
            <a:solidFill>
              <a:srgbClr val="C00000"/>
            </a:solidFill>
            <a:headEnd w="med" len="med"/>
            <a:tailEnd type="triangle" w="med"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188866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79F2ACD-F190-4637-8616-E5BC54E462A3}"/>
              </a:ext>
            </a:extLst>
          </p:cNvPr>
          <p:cNvSpPr>
            <a:spLocks noGrp="1"/>
          </p:cNvSpPr>
          <p:nvPr>
            <p:ph type="title"/>
          </p:nvPr>
        </p:nvSpPr>
        <p:spPr/>
        <p:txBody>
          <a:bodyPr/>
          <a:lstStyle/>
          <a:p>
            <a:r>
              <a:rPr lang="ja-JP" altLang="en-US" dirty="0"/>
              <a:t>既存手法：</a:t>
            </a:r>
            <a:r>
              <a:rPr lang="en-US" altLang="ja-JP" dirty="0"/>
              <a:t>JDeodorant</a:t>
            </a:r>
            <a:r>
              <a:rPr lang="en-US" altLang="ja-JP" sz="2800" dirty="0"/>
              <a:t>[1]</a:t>
            </a:r>
            <a:endParaRPr kumimoji="1" lang="ja-JP" altLang="en-US" sz="2800" dirty="0"/>
          </a:p>
        </p:txBody>
      </p:sp>
      <p:sp>
        <p:nvSpPr>
          <p:cNvPr id="3" name="コンテンツ プレースホルダー 2">
            <a:extLst>
              <a:ext uri="{FF2B5EF4-FFF2-40B4-BE49-F238E27FC236}">
                <a16:creationId xmlns:a16="http://schemas.microsoft.com/office/drawing/2014/main" id="{13891AEE-7E3A-493C-8E96-8E0824182D95}"/>
              </a:ext>
            </a:extLst>
          </p:cNvPr>
          <p:cNvSpPr>
            <a:spLocks noGrp="1"/>
          </p:cNvSpPr>
          <p:nvPr>
            <p:ph idx="1"/>
          </p:nvPr>
        </p:nvSpPr>
        <p:spPr>
          <a:xfrm>
            <a:off x="457200" y="1600200"/>
            <a:ext cx="8229600" cy="4525963"/>
          </a:xfrm>
        </p:spPr>
        <p:txBody>
          <a:bodyPr/>
          <a:lstStyle/>
          <a:p>
            <a:pPr marL="0" indent="0">
              <a:buNone/>
            </a:pPr>
            <a:r>
              <a:rPr lang="en-US" altLang="ja-JP" sz="2400" dirty="0"/>
              <a:t>Eclipse</a:t>
            </a:r>
            <a:r>
              <a:rPr lang="ja-JP" altLang="en-US" sz="2400" dirty="0"/>
              <a:t>プラグインのリファクタリング支援ツール</a:t>
            </a:r>
            <a:endParaRPr lang="en-US" altLang="ja-JP" sz="2400" dirty="0"/>
          </a:p>
          <a:p>
            <a:pPr lvl="1"/>
            <a:r>
              <a:rPr lang="ja-JP" altLang="en-US" sz="2400" dirty="0"/>
              <a:t>クローンペアのリファクタリング可能性を判定できる</a:t>
            </a:r>
            <a:endParaRPr lang="en-US" altLang="ja-JP" sz="2400" dirty="0"/>
          </a:p>
          <a:p>
            <a:pPr lvl="2"/>
            <a:r>
              <a:rPr lang="en-US" altLang="ja-JP" sz="2000" b="1" dirty="0"/>
              <a:t>refactorable(</a:t>
            </a:r>
            <a:r>
              <a:rPr lang="ja-JP" altLang="en-US" sz="2000" b="1" dirty="0"/>
              <a:t>リファクタリング可能</a:t>
            </a:r>
            <a:r>
              <a:rPr lang="en-US" altLang="ja-JP" sz="2000" b="1" dirty="0"/>
              <a:t>)</a:t>
            </a:r>
            <a:r>
              <a:rPr lang="ja-JP" altLang="en-US" sz="2000" b="1" dirty="0"/>
              <a:t>　もしくは</a:t>
            </a:r>
            <a:br>
              <a:rPr lang="en-US" altLang="ja-JP" sz="2000" b="1" dirty="0"/>
            </a:br>
            <a:r>
              <a:rPr lang="en-US" altLang="ja-JP" sz="2000" b="1" dirty="0"/>
              <a:t>non-refactorable(</a:t>
            </a:r>
            <a:r>
              <a:rPr lang="ja-JP" altLang="en-US" sz="2000" b="1" dirty="0"/>
              <a:t>リファクタリング困難</a:t>
            </a:r>
            <a:r>
              <a:rPr lang="en-US" altLang="ja-JP" sz="2000" b="1" dirty="0"/>
              <a:t>)</a:t>
            </a:r>
          </a:p>
          <a:p>
            <a:pPr lvl="1"/>
            <a:r>
              <a:rPr lang="en-US" altLang="ja-JP" sz="2400" dirty="0"/>
              <a:t>Java</a:t>
            </a:r>
            <a:r>
              <a:rPr lang="ja-JP" altLang="en-US" sz="2400" dirty="0"/>
              <a:t>プロジェクトを対象とする</a:t>
            </a:r>
          </a:p>
          <a:p>
            <a:endParaRPr kumimoji="1" lang="ja-JP" altLang="en-US" sz="2400" dirty="0"/>
          </a:p>
        </p:txBody>
      </p:sp>
      <p:sp>
        <p:nvSpPr>
          <p:cNvPr id="4" name="スライド番号プレースホルダー 3">
            <a:extLst>
              <a:ext uri="{FF2B5EF4-FFF2-40B4-BE49-F238E27FC236}">
                <a16:creationId xmlns:a16="http://schemas.microsoft.com/office/drawing/2014/main" id="{CF3FCB9B-B5AF-4049-932E-2D0B9EF39973}"/>
              </a:ext>
            </a:extLst>
          </p:cNvPr>
          <p:cNvSpPr>
            <a:spLocks noGrp="1"/>
          </p:cNvSpPr>
          <p:nvPr>
            <p:ph type="sldNum" sz="quarter" idx="12"/>
          </p:nvPr>
        </p:nvSpPr>
        <p:spPr/>
        <p:txBody>
          <a:bodyPr/>
          <a:lstStyle/>
          <a:p>
            <a:fld id="{7ABF63D1-F6C5-4E4E-BE94-D0A5BC6512D3}" type="slidenum">
              <a:rPr lang="en-US" altLang="ja-JP" smtClean="0"/>
              <a:pPr/>
              <a:t>4</a:t>
            </a:fld>
            <a:endParaRPr lang="en-US" altLang="ja-JP" dirty="0"/>
          </a:p>
        </p:txBody>
      </p:sp>
      <p:sp>
        <p:nvSpPr>
          <p:cNvPr id="5" name="四角形: 角を丸くする 4">
            <a:extLst>
              <a:ext uri="{FF2B5EF4-FFF2-40B4-BE49-F238E27FC236}">
                <a16:creationId xmlns:a16="http://schemas.microsoft.com/office/drawing/2014/main" id="{F3C64A83-1401-48D2-8480-112EA91B67E5}"/>
              </a:ext>
            </a:extLst>
          </p:cNvPr>
          <p:cNvSpPr/>
          <p:nvPr/>
        </p:nvSpPr>
        <p:spPr>
          <a:xfrm>
            <a:off x="3194099" y="4520802"/>
            <a:ext cx="2158672" cy="83900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dirty="0">
                <a:solidFill>
                  <a:schemeClr val="tx1"/>
                </a:solidFill>
              </a:rPr>
              <a:t>JDeodorant</a:t>
            </a:r>
            <a:endParaRPr kumimoji="1" lang="ja-JP" altLang="en-US" sz="2800" dirty="0">
              <a:solidFill>
                <a:schemeClr val="tx1"/>
              </a:solidFill>
            </a:endParaRPr>
          </a:p>
        </p:txBody>
      </p:sp>
      <p:sp>
        <p:nvSpPr>
          <p:cNvPr id="6" name="四角形: メモ 5">
            <a:extLst>
              <a:ext uri="{FF2B5EF4-FFF2-40B4-BE49-F238E27FC236}">
                <a16:creationId xmlns:a16="http://schemas.microsoft.com/office/drawing/2014/main" id="{1CEE537D-70B1-4E7F-99A8-3A3C82F32306}"/>
              </a:ext>
            </a:extLst>
          </p:cNvPr>
          <p:cNvSpPr/>
          <p:nvPr/>
        </p:nvSpPr>
        <p:spPr>
          <a:xfrm>
            <a:off x="733719" y="4837769"/>
            <a:ext cx="1133736" cy="1119946"/>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四角形: メモ 6">
            <a:extLst>
              <a:ext uri="{FF2B5EF4-FFF2-40B4-BE49-F238E27FC236}">
                <a16:creationId xmlns:a16="http://schemas.microsoft.com/office/drawing/2014/main" id="{37955650-1B5D-4DF2-9887-9CAD764EA41C}"/>
              </a:ext>
            </a:extLst>
          </p:cNvPr>
          <p:cNvSpPr/>
          <p:nvPr/>
        </p:nvSpPr>
        <p:spPr>
          <a:xfrm>
            <a:off x="886119" y="4990169"/>
            <a:ext cx="1133736" cy="1119946"/>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四角形: メモ 7">
            <a:extLst>
              <a:ext uri="{FF2B5EF4-FFF2-40B4-BE49-F238E27FC236}">
                <a16:creationId xmlns:a16="http://schemas.microsoft.com/office/drawing/2014/main" id="{CF8CD8AF-1E42-4542-B582-7C1E3A36B5D2}"/>
              </a:ext>
            </a:extLst>
          </p:cNvPr>
          <p:cNvSpPr/>
          <p:nvPr/>
        </p:nvSpPr>
        <p:spPr>
          <a:xfrm>
            <a:off x="1038519" y="5142569"/>
            <a:ext cx="1133736" cy="1119946"/>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a:extLst>
              <a:ext uri="{FF2B5EF4-FFF2-40B4-BE49-F238E27FC236}">
                <a16:creationId xmlns:a16="http://schemas.microsoft.com/office/drawing/2014/main" id="{87419F94-C409-4810-8586-A85411BA51AB}"/>
              </a:ext>
            </a:extLst>
          </p:cNvPr>
          <p:cNvSpPr txBox="1"/>
          <p:nvPr/>
        </p:nvSpPr>
        <p:spPr>
          <a:xfrm>
            <a:off x="354418" y="5471809"/>
            <a:ext cx="2228683" cy="430887"/>
          </a:xfrm>
          <a:prstGeom prst="rect">
            <a:avLst/>
          </a:prstGeom>
          <a:solidFill>
            <a:schemeClr val="bg1"/>
          </a:solidFill>
          <a:ln>
            <a:solidFill>
              <a:schemeClr val="tx1"/>
            </a:solidFill>
          </a:ln>
        </p:spPr>
        <p:txBody>
          <a:bodyPr wrap="square" rtlCol="0">
            <a:spAutoFit/>
          </a:bodyPr>
          <a:lstStyle/>
          <a:p>
            <a:pPr algn="ctr"/>
            <a:r>
              <a:rPr kumimoji="1" lang="en-US" altLang="ja-JP" sz="2200" dirty="0"/>
              <a:t>Java</a:t>
            </a:r>
            <a:r>
              <a:rPr lang="ja-JP" altLang="en-US" sz="2200" dirty="0"/>
              <a:t>ソースコード</a:t>
            </a:r>
            <a:endParaRPr kumimoji="1" lang="ja-JP" altLang="en-US" sz="2200" dirty="0"/>
          </a:p>
        </p:txBody>
      </p:sp>
      <p:sp>
        <p:nvSpPr>
          <p:cNvPr id="10" name="四角形: 角を丸くする 9">
            <a:extLst>
              <a:ext uri="{FF2B5EF4-FFF2-40B4-BE49-F238E27FC236}">
                <a16:creationId xmlns:a16="http://schemas.microsoft.com/office/drawing/2014/main" id="{D6D92D2E-4F31-4FE7-8B25-4A4FCC0DFCE2}"/>
              </a:ext>
            </a:extLst>
          </p:cNvPr>
          <p:cNvSpPr/>
          <p:nvPr/>
        </p:nvSpPr>
        <p:spPr>
          <a:xfrm>
            <a:off x="81084" y="3809443"/>
            <a:ext cx="2632822" cy="839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200" dirty="0">
                <a:solidFill>
                  <a:schemeClr val="tx1"/>
                </a:solidFill>
              </a:rPr>
              <a:t>クローン検出ツール</a:t>
            </a:r>
            <a:endParaRPr lang="en-US" altLang="ja-JP" sz="2200" dirty="0">
              <a:solidFill>
                <a:schemeClr val="tx1"/>
              </a:solidFill>
            </a:endParaRPr>
          </a:p>
          <a:p>
            <a:pPr algn="ctr"/>
            <a:r>
              <a:rPr lang="en-US" altLang="ja-JP" sz="2200" dirty="0">
                <a:solidFill>
                  <a:schemeClr val="tx1"/>
                </a:solidFill>
              </a:rPr>
              <a:t>(CCFinderX</a:t>
            </a:r>
            <a:r>
              <a:rPr lang="ja-JP" altLang="en-US" sz="2200" dirty="0">
                <a:solidFill>
                  <a:schemeClr val="tx1"/>
                </a:solidFill>
              </a:rPr>
              <a:t>など</a:t>
            </a:r>
            <a:r>
              <a:rPr lang="en-US" altLang="ja-JP" sz="2200" dirty="0">
                <a:solidFill>
                  <a:schemeClr val="tx1"/>
                </a:solidFill>
              </a:rPr>
              <a:t>)</a:t>
            </a:r>
          </a:p>
        </p:txBody>
      </p:sp>
      <p:sp>
        <p:nvSpPr>
          <p:cNvPr id="11" name="矢印: 右 10">
            <a:extLst>
              <a:ext uri="{FF2B5EF4-FFF2-40B4-BE49-F238E27FC236}">
                <a16:creationId xmlns:a16="http://schemas.microsoft.com/office/drawing/2014/main" id="{4A641CD0-68F9-421D-B9AB-F107A070C897}"/>
              </a:ext>
            </a:extLst>
          </p:cNvPr>
          <p:cNvSpPr/>
          <p:nvPr/>
        </p:nvSpPr>
        <p:spPr>
          <a:xfrm rot="2167490">
            <a:off x="2808804" y="4274340"/>
            <a:ext cx="290346" cy="585005"/>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矢印: 右 11">
            <a:extLst>
              <a:ext uri="{FF2B5EF4-FFF2-40B4-BE49-F238E27FC236}">
                <a16:creationId xmlns:a16="http://schemas.microsoft.com/office/drawing/2014/main" id="{38D6494A-AF25-446B-8A43-FE7EDC687C49}"/>
              </a:ext>
            </a:extLst>
          </p:cNvPr>
          <p:cNvSpPr/>
          <p:nvPr/>
        </p:nvSpPr>
        <p:spPr>
          <a:xfrm rot="20044102">
            <a:off x="2822009" y="5013300"/>
            <a:ext cx="235965" cy="625560"/>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 name="矢印: 右 12">
            <a:extLst>
              <a:ext uri="{FF2B5EF4-FFF2-40B4-BE49-F238E27FC236}">
                <a16:creationId xmlns:a16="http://schemas.microsoft.com/office/drawing/2014/main" id="{ECC57B00-64B3-4A1E-AC0A-D16ABADC8358}"/>
              </a:ext>
            </a:extLst>
          </p:cNvPr>
          <p:cNvSpPr/>
          <p:nvPr/>
        </p:nvSpPr>
        <p:spPr>
          <a:xfrm>
            <a:off x="5435324" y="4634817"/>
            <a:ext cx="328975" cy="545807"/>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a:extLst>
              <a:ext uri="{FF2B5EF4-FFF2-40B4-BE49-F238E27FC236}">
                <a16:creationId xmlns:a16="http://schemas.microsoft.com/office/drawing/2014/main" id="{E0FD04C8-9084-4F1D-A7E2-DE7258F7000F}"/>
              </a:ext>
            </a:extLst>
          </p:cNvPr>
          <p:cNvSpPr txBox="1"/>
          <p:nvPr/>
        </p:nvSpPr>
        <p:spPr>
          <a:xfrm>
            <a:off x="5982881" y="5013021"/>
            <a:ext cx="2632822" cy="769441"/>
          </a:xfrm>
          <a:prstGeom prst="rect">
            <a:avLst/>
          </a:prstGeom>
          <a:noFill/>
          <a:ln>
            <a:solidFill>
              <a:schemeClr val="tx1"/>
            </a:solidFill>
          </a:ln>
        </p:spPr>
        <p:txBody>
          <a:bodyPr wrap="square" rtlCol="0">
            <a:spAutoFit/>
          </a:bodyPr>
          <a:lstStyle/>
          <a:p>
            <a:pPr algn="ctr"/>
            <a:r>
              <a:rPr kumimoji="1" lang="ja-JP" altLang="en-US" sz="2200" dirty="0"/>
              <a:t>クローンペアの</a:t>
            </a:r>
            <a:endParaRPr kumimoji="1" lang="en-US" altLang="ja-JP" sz="2200" dirty="0"/>
          </a:p>
          <a:p>
            <a:pPr algn="ctr"/>
            <a:r>
              <a:rPr kumimoji="1" lang="ja-JP" altLang="en-US" sz="2200" dirty="0"/>
              <a:t>リファクタリング提案</a:t>
            </a:r>
          </a:p>
        </p:txBody>
      </p:sp>
      <p:sp>
        <p:nvSpPr>
          <p:cNvPr id="16" name="テキスト ボックス 15">
            <a:extLst>
              <a:ext uri="{FF2B5EF4-FFF2-40B4-BE49-F238E27FC236}">
                <a16:creationId xmlns:a16="http://schemas.microsoft.com/office/drawing/2014/main" id="{26A6F233-1244-4159-8745-57C02B391B8F}"/>
              </a:ext>
            </a:extLst>
          </p:cNvPr>
          <p:cNvSpPr txBox="1"/>
          <p:nvPr/>
        </p:nvSpPr>
        <p:spPr>
          <a:xfrm>
            <a:off x="5868530" y="3994883"/>
            <a:ext cx="2861524" cy="769441"/>
          </a:xfrm>
          <a:prstGeom prst="rect">
            <a:avLst/>
          </a:prstGeom>
          <a:noFill/>
          <a:ln>
            <a:solidFill>
              <a:schemeClr val="tx1"/>
            </a:solidFill>
          </a:ln>
        </p:spPr>
        <p:txBody>
          <a:bodyPr wrap="square" rtlCol="0">
            <a:spAutoFit/>
          </a:bodyPr>
          <a:lstStyle/>
          <a:p>
            <a:pPr algn="ctr"/>
            <a:r>
              <a:rPr kumimoji="1" lang="ja-JP" altLang="en-US" sz="2200" dirty="0"/>
              <a:t>クローンペアの</a:t>
            </a:r>
            <a:endParaRPr kumimoji="1" lang="en-US" altLang="ja-JP" sz="2200" dirty="0"/>
          </a:p>
          <a:p>
            <a:pPr algn="ctr"/>
            <a:r>
              <a:rPr kumimoji="1" lang="ja-JP" altLang="en-US" sz="2200" dirty="0"/>
              <a:t>リファクタリング可能性</a:t>
            </a:r>
          </a:p>
        </p:txBody>
      </p:sp>
      <p:sp>
        <p:nvSpPr>
          <p:cNvPr id="17" name="テキスト ボックス 29">
            <a:extLst>
              <a:ext uri="{FF2B5EF4-FFF2-40B4-BE49-F238E27FC236}">
                <a16:creationId xmlns:a16="http://schemas.microsoft.com/office/drawing/2014/main" id="{04CEDA33-1869-4094-9AC1-AF5642EAC3F5}"/>
              </a:ext>
            </a:extLst>
          </p:cNvPr>
          <p:cNvSpPr txBox="1"/>
          <p:nvPr/>
        </p:nvSpPr>
        <p:spPr>
          <a:xfrm>
            <a:off x="1468760" y="6221739"/>
            <a:ext cx="6195368" cy="484835"/>
          </a:xfrm>
          <a:prstGeom prst="rect">
            <a:avLst/>
          </a:prstGeom>
          <a:solidFill>
            <a:srgbClr val="FFFFCC"/>
          </a:solidFill>
          <a:ln w="12700"/>
        </p:spPr>
        <p:style>
          <a:lnRef idx="2">
            <a:schemeClr val="dk1"/>
          </a:lnRef>
          <a:fillRef idx="1">
            <a:schemeClr val="lt1"/>
          </a:fillRef>
          <a:effectRef idx="0">
            <a:schemeClr val="dk1"/>
          </a:effectRef>
          <a:fontRef idx="minor">
            <a:schemeClr val="dk1"/>
          </a:fontRef>
        </p:style>
        <p:txBody>
          <a:bodyPr wrap="square" rtlCol="0">
            <a:noAutofit/>
          </a:bodyPr>
          <a:lstStyle>
            <a:defPPr>
              <a:defRPr lang="ja-JP"/>
            </a:defPPr>
            <a:lvl1pPr algn="l" rtl="0" fontAlgn="base">
              <a:spcBef>
                <a:spcPct val="0"/>
              </a:spcBef>
              <a:spcAft>
                <a:spcPct val="0"/>
              </a:spcAft>
              <a:defRPr kumimoji="1" kern="1200">
                <a:solidFill>
                  <a:schemeClr val="dk1"/>
                </a:solidFill>
                <a:latin typeface="+mn-lt"/>
                <a:ea typeface="+mn-ea"/>
                <a:cs typeface="+mn-cs"/>
              </a:defRPr>
            </a:lvl1pPr>
            <a:lvl2pPr marL="457200" algn="l" rtl="0" fontAlgn="base">
              <a:spcBef>
                <a:spcPct val="0"/>
              </a:spcBef>
              <a:spcAft>
                <a:spcPct val="0"/>
              </a:spcAft>
              <a:defRPr kumimoji="1" kern="1200">
                <a:solidFill>
                  <a:schemeClr val="dk1"/>
                </a:solidFill>
                <a:latin typeface="+mn-lt"/>
                <a:ea typeface="+mn-ea"/>
                <a:cs typeface="+mn-cs"/>
              </a:defRPr>
            </a:lvl2pPr>
            <a:lvl3pPr marL="914400" algn="l" rtl="0" fontAlgn="base">
              <a:spcBef>
                <a:spcPct val="0"/>
              </a:spcBef>
              <a:spcAft>
                <a:spcPct val="0"/>
              </a:spcAft>
              <a:defRPr kumimoji="1" kern="1200">
                <a:solidFill>
                  <a:schemeClr val="dk1"/>
                </a:solidFill>
                <a:latin typeface="+mn-lt"/>
                <a:ea typeface="+mn-ea"/>
                <a:cs typeface="+mn-cs"/>
              </a:defRPr>
            </a:lvl3pPr>
            <a:lvl4pPr marL="1371600" algn="l" rtl="0" fontAlgn="base">
              <a:spcBef>
                <a:spcPct val="0"/>
              </a:spcBef>
              <a:spcAft>
                <a:spcPct val="0"/>
              </a:spcAft>
              <a:defRPr kumimoji="1" kern="1200">
                <a:solidFill>
                  <a:schemeClr val="dk1"/>
                </a:solidFill>
                <a:latin typeface="+mn-lt"/>
                <a:ea typeface="+mn-ea"/>
                <a:cs typeface="+mn-cs"/>
              </a:defRPr>
            </a:lvl4pPr>
            <a:lvl5pPr marL="1828800" algn="l" rtl="0" fontAlgn="base">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a:r>
              <a:rPr lang="en-US" altLang="ja-JP" sz="1400" dirty="0"/>
              <a:t>[1] N. </a:t>
            </a:r>
            <a:r>
              <a:rPr lang="en-US" altLang="ja-JP" sz="1400" dirty="0" err="1"/>
              <a:t>Tsantalis</a:t>
            </a:r>
            <a:r>
              <a:rPr lang="en-US" altLang="ja-JP" sz="1400" dirty="0"/>
              <a:t>, D. </a:t>
            </a:r>
            <a:r>
              <a:rPr lang="en-US" altLang="ja-JP" sz="1400" dirty="0" err="1"/>
              <a:t>Mazinanian</a:t>
            </a:r>
            <a:r>
              <a:rPr lang="en-US" altLang="ja-JP" sz="1400" dirty="0"/>
              <a:t>, G. P. Krishnan: Assessing the Refactorability</a:t>
            </a:r>
          </a:p>
          <a:p>
            <a:r>
              <a:rPr lang="en-US" altLang="ja-JP" sz="1400" dirty="0"/>
              <a:t>of Software Clones. IEEE Transactions on Software Engineering, 2015.</a:t>
            </a:r>
            <a:endParaRPr lang="ja-JP" altLang="en-US" sz="1400" dirty="0"/>
          </a:p>
        </p:txBody>
      </p:sp>
    </p:spTree>
    <p:extLst>
      <p:ext uri="{BB962C8B-B14F-4D97-AF65-F5344CB8AC3E}">
        <p14:creationId xmlns:p14="http://schemas.microsoft.com/office/powerpoint/2010/main" val="2991174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9258BBB-5AF0-4E35-8ECF-04614C7EF5AD}"/>
              </a:ext>
            </a:extLst>
          </p:cNvPr>
          <p:cNvSpPr>
            <a:spLocks noGrp="1"/>
          </p:cNvSpPr>
          <p:nvPr>
            <p:ph type="title"/>
          </p:nvPr>
        </p:nvSpPr>
        <p:spPr/>
        <p:txBody>
          <a:bodyPr/>
          <a:lstStyle/>
          <a:p>
            <a:r>
              <a:rPr kumimoji="1" lang="ja-JP" altLang="en-US" dirty="0"/>
              <a:t>研究動機</a:t>
            </a:r>
          </a:p>
        </p:txBody>
      </p:sp>
      <p:sp>
        <p:nvSpPr>
          <p:cNvPr id="3" name="コンテンツ プレースホルダー 2">
            <a:extLst>
              <a:ext uri="{FF2B5EF4-FFF2-40B4-BE49-F238E27FC236}">
                <a16:creationId xmlns:a16="http://schemas.microsoft.com/office/drawing/2014/main" id="{6AF1D201-7873-4B72-A2A1-C1E94D957ACB}"/>
              </a:ext>
            </a:extLst>
          </p:cNvPr>
          <p:cNvSpPr>
            <a:spLocks noGrp="1"/>
          </p:cNvSpPr>
          <p:nvPr>
            <p:ph idx="1"/>
          </p:nvPr>
        </p:nvSpPr>
        <p:spPr/>
        <p:txBody>
          <a:bodyPr/>
          <a:lstStyle/>
          <a:p>
            <a:pPr marL="0" indent="0">
              <a:buNone/>
            </a:pPr>
            <a:r>
              <a:rPr lang="ja-JP" altLang="en-US" sz="2400" dirty="0"/>
              <a:t>既存手法</a:t>
            </a:r>
            <a:r>
              <a:rPr kumimoji="1" lang="ja-JP" altLang="en-US" sz="2400" dirty="0"/>
              <a:t>における問題点</a:t>
            </a:r>
            <a:endParaRPr lang="en-US" altLang="ja-JP" sz="2400" dirty="0"/>
          </a:p>
          <a:p>
            <a:pPr lvl="1"/>
            <a:r>
              <a:rPr kumimoji="1" lang="ja-JP" altLang="en-US" sz="2000" b="1" dirty="0"/>
              <a:t>リファクタリング実行が容易なのにも関わらずリファクタリング困難と判定されるクローンペア</a:t>
            </a:r>
            <a:endParaRPr kumimoji="1" lang="en-US" altLang="ja-JP" sz="2000" b="1" dirty="0"/>
          </a:p>
          <a:p>
            <a:pPr lvl="1"/>
            <a:endParaRPr kumimoji="1" lang="en-US" altLang="ja-JP" sz="800" dirty="0"/>
          </a:p>
        </p:txBody>
      </p:sp>
      <p:sp>
        <p:nvSpPr>
          <p:cNvPr id="4" name="スライド番号プレースホルダー 3">
            <a:extLst>
              <a:ext uri="{FF2B5EF4-FFF2-40B4-BE49-F238E27FC236}">
                <a16:creationId xmlns:a16="http://schemas.microsoft.com/office/drawing/2014/main" id="{565C1DD0-8388-45FA-9157-75C466EACAE5}"/>
              </a:ext>
            </a:extLst>
          </p:cNvPr>
          <p:cNvSpPr>
            <a:spLocks noGrp="1"/>
          </p:cNvSpPr>
          <p:nvPr>
            <p:ph type="sldNum" sz="quarter" idx="12"/>
          </p:nvPr>
        </p:nvSpPr>
        <p:spPr/>
        <p:txBody>
          <a:bodyPr/>
          <a:lstStyle/>
          <a:p>
            <a:fld id="{7ABF63D1-F6C5-4E4E-BE94-D0A5BC6512D3}" type="slidenum">
              <a:rPr lang="en-US" altLang="ja-JP" smtClean="0"/>
              <a:pPr/>
              <a:t>5</a:t>
            </a:fld>
            <a:endParaRPr lang="en-US" altLang="ja-JP" dirty="0"/>
          </a:p>
        </p:txBody>
      </p:sp>
      <p:sp>
        <p:nvSpPr>
          <p:cNvPr id="7" name="テキスト ボックス 6">
            <a:extLst>
              <a:ext uri="{FF2B5EF4-FFF2-40B4-BE49-F238E27FC236}">
                <a16:creationId xmlns:a16="http://schemas.microsoft.com/office/drawing/2014/main" id="{F58E72D1-4FD7-4428-89A7-01D46CCA8A63}"/>
              </a:ext>
            </a:extLst>
          </p:cNvPr>
          <p:cNvSpPr txBox="1"/>
          <p:nvPr/>
        </p:nvSpPr>
        <p:spPr>
          <a:xfrm>
            <a:off x="570510" y="3176112"/>
            <a:ext cx="7991868" cy="1200329"/>
          </a:xfrm>
          <a:prstGeom prst="rect">
            <a:avLst/>
          </a:prstGeom>
          <a:solidFill>
            <a:srgbClr val="E4F3F4"/>
          </a:solidFill>
          <a:ln>
            <a:solidFill>
              <a:srgbClr val="969696"/>
            </a:solidFill>
          </a:ln>
        </p:spPr>
        <p:txBody>
          <a:bodyPr wrap="square" rtlCol="0">
            <a:spAutoFit/>
          </a:bodyPr>
          <a:lstStyle/>
          <a:p>
            <a:r>
              <a:rPr lang="en-US" altLang="ja-JP" b="1" dirty="0"/>
              <a:t>if(!containsThisVariable( ... )) {</a:t>
            </a:r>
          </a:p>
          <a:p>
            <a:r>
              <a:rPr lang="en-US" altLang="ja-JP" b="1" dirty="0"/>
              <a:t>		...</a:t>
            </a:r>
          </a:p>
          <a:p>
            <a:r>
              <a:rPr lang="en-US" altLang="ja-JP" b="1" dirty="0"/>
              <a:t>}</a:t>
            </a:r>
          </a:p>
          <a:p>
            <a:r>
              <a:rPr lang="en-US" altLang="ja-JP" b="1" dirty="0"/>
              <a:t>targetRewriter.set(... , </a:t>
            </a:r>
            <a:r>
              <a:rPr lang="en-US" altLang="ja-JP" b="1" dirty="0">
                <a:highlight>
                  <a:srgbClr val="FFFF00"/>
                </a:highlight>
              </a:rPr>
              <a:t>MethodInvocation.EXPRESSION_PROPERTY</a:t>
            </a:r>
            <a:r>
              <a:rPr lang="en-US" altLang="ja-JP" b="1" dirty="0"/>
              <a:t>, ...);</a:t>
            </a:r>
            <a:endParaRPr kumimoji="1" lang="ja-JP" altLang="en-US" b="1" dirty="0"/>
          </a:p>
        </p:txBody>
      </p:sp>
      <p:sp>
        <p:nvSpPr>
          <p:cNvPr id="8" name="テキスト ボックス 7">
            <a:extLst>
              <a:ext uri="{FF2B5EF4-FFF2-40B4-BE49-F238E27FC236}">
                <a16:creationId xmlns:a16="http://schemas.microsoft.com/office/drawing/2014/main" id="{7E054FCD-4FB7-4063-9D6E-CBE9B7095679}"/>
              </a:ext>
            </a:extLst>
          </p:cNvPr>
          <p:cNvSpPr txBox="1"/>
          <p:nvPr/>
        </p:nvSpPr>
        <p:spPr>
          <a:xfrm>
            <a:off x="570510" y="4657635"/>
            <a:ext cx="7991868" cy="1200329"/>
          </a:xfrm>
          <a:prstGeom prst="rect">
            <a:avLst/>
          </a:prstGeom>
          <a:solidFill>
            <a:srgbClr val="E4F3F4"/>
          </a:solidFill>
          <a:ln>
            <a:solidFill>
              <a:srgbClr val="969696"/>
            </a:solidFill>
          </a:ln>
        </p:spPr>
        <p:txBody>
          <a:bodyPr wrap="square" rtlCol="0">
            <a:spAutoFit/>
          </a:bodyPr>
          <a:lstStyle/>
          <a:p>
            <a:r>
              <a:rPr lang="en-US" altLang="ja-JP" b="1" dirty="0"/>
              <a:t>if(!containsThisVariable(...)) {</a:t>
            </a:r>
          </a:p>
          <a:p>
            <a:r>
              <a:rPr lang="en-US" altLang="ja-JP" b="1" dirty="0"/>
              <a:t>		...</a:t>
            </a:r>
          </a:p>
          <a:p>
            <a:r>
              <a:rPr lang="en-US" altLang="ja-JP" b="1" dirty="0"/>
              <a:t>}</a:t>
            </a:r>
          </a:p>
          <a:p>
            <a:r>
              <a:rPr lang="en-US" altLang="ja-JP" b="1" dirty="0"/>
              <a:t>targetRewriter.set(... , </a:t>
            </a:r>
            <a:r>
              <a:rPr lang="en-US" altLang="ja-JP" b="1" dirty="0">
                <a:highlight>
                  <a:srgbClr val="FFFF00"/>
                </a:highlight>
              </a:rPr>
              <a:t>ReturnStatement.EXPRESSION_PROPERTY</a:t>
            </a:r>
            <a:r>
              <a:rPr lang="en-US" altLang="ja-JP" b="1" dirty="0"/>
              <a:t>, ...);</a:t>
            </a:r>
            <a:endParaRPr kumimoji="1" lang="ja-JP" altLang="en-US" b="1" dirty="0"/>
          </a:p>
        </p:txBody>
      </p:sp>
      <p:sp>
        <p:nvSpPr>
          <p:cNvPr id="11" name="フリーフォーム: 図形 10">
            <a:extLst>
              <a:ext uri="{FF2B5EF4-FFF2-40B4-BE49-F238E27FC236}">
                <a16:creationId xmlns:a16="http://schemas.microsoft.com/office/drawing/2014/main" id="{8BFAFA35-3DA0-4544-A485-BF1B188E7704}"/>
              </a:ext>
            </a:extLst>
          </p:cNvPr>
          <p:cNvSpPr/>
          <p:nvPr/>
        </p:nvSpPr>
        <p:spPr>
          <a:xfrm>
            <a:off x="4261119" y="2442999"/>
            <a:ext cx="4759774" cy="3113043"/>
          </a:xfrm>
          <a:custGeom>
            <a:avLst/>
            <a:gdLst>
              <a:gd name="connsiteX0" fmla="*/ 0 w 5483950"/>
              <a:gd name="connsiteY0" fmla="*/ 0 h 2813519"/>
              <a:gd name="connsiteX1" fmla="*/ 913992 w 5483950"/>
              <a:gd name="connsiteY1" fmla="*/ 0 h 2813519"/>
              <a:gd name="connsiteX2" fmla="*/ 2284979 w 5483950"/>
              <a:gd name="connsiteY2" fmla="*/ 0 h 2813519"/>
              <a:gd name="connsiteX3" fmla="*/ 3198971 w 5483950"/>
              <a:gd name="connsiteY3" fmla="*/ 0 h 2813519"/>
              <a:gd name="connsiteX4" fmla="*/ 4569958 w 5483950"/>
              <a:gd name="connsiteY4" fmla="*/ 0 h 2813519"/>
              <a:gd name="connsiteX5" fmla="*/ 5483950 w 5483950"/>
              <a:gd name="connsiteY5" fmla="*/ 0 h 2813519"/>
              <a:gd name="connsiteX6" fmla="*/ 5483950 w 5483950"/>
              <a:gd name="connsiteY6" fmla="*/ 388244 h 2813519"/>
              <a:gd name="connsiteX7" fmla="*/ 5483950 w 5483950"/>
              <a:gd name="connsiteY7" fmla="*/ 554634 h 2813519"/>
              <a:gd name="connsiteX8" fmla="*/ 5483950 w 5483950"/>
              <a:gd name="connsiteY8" fmla="*/ 665561 h 2813519"/>
              <a:gd name="connsiteX9" fmla="*/ 4569958 w 5483950"/>
              <a:gd name="connsiteY9" fmla="*/ 665561 h 2813519"/>
              <a:gd name="connsiteX10" fmla="*/ 4076988 w 5483950"/>
              <a:gd name="connsiteY10" fmla="*/ 2813519 h 2813519"/>
              <a:gd name="connsiteX11" fmla="*/ 3198971 w 5483950"/>
              <a:gd name="connsiteY11" fmla="*/ 665561 h 2813519"/>
              <a:gd name="connsiteX12" fmla="*/ 2284979 w 5483950"/>
              <a:gd name="connsiteY12" fmla="*/ 665561 h 2813519"/>
              <a:gd name="connsiteX13" fmla="*/ 2187219 w 5483950"/>
              <a:gd name="connsiteY13" fmla="*/ 1340320 h 2813519"/>
              <a:gd name="connsiteX14" fmla="*/ 913992 w 5483950"/>
              <a:gd name="connsiteY14" fmla="*/ 665561 h 2813519"/>
              <a:gd name="connsiteX15" fmla="*/ 0 w 5483950"/>
              <a:gd name="connsiteY15" fmla="*/ 665561 h 2813519"/>
              <a:gd name="connsiteX16" fmla="*/ 0 w 5483950"/>
              <a:gd name="connsiteY16" fmla="*/ 554634 h 2813519"/>
              <a:gd name="connsiteX17" fmla="*/ 0 w 5483950"/>
              <a:gd name="connsiteY17" fmla="*/ 388244 h 2813519"/>
              <a:gd name="connsiteX0" fmla="*/ 0 w 5483950"/>
              <a:gd name="connsiteY0" fmla="*/ 0 h 2813519"/>
              <a:gd name="connsiteX1" fmla="*/ 913992 w 5483950"/>
              <a:gd name="connsiteY1" fmla="*/ 0 h 2813519"/>
              <a:gd name="connsiteX2" fmla="*/ 2284979 w 5483950"/>
              <a:gd name="connsiteY2" fmla="*/ 0 h 2813519"/>
              <a:gd name="connsiteX3" fmla="*/ 3198971 w 5483950"/>
              <a:gd name="connsiteY3" fmla="*/ 0 h 2813519"/>
              <a:gd name="connsiteX4" fmla="*/ 4569958 w 5483950"/>
              <a:gd name="connsiteY4" fmla="*/ 0 h 2813519"/>
              <a:gd name="connsiteX5" fmla="*/ 5483950 w 5483950"/>
              <a:gd name="connsiteY5" fmla="*/ 0 h 2813519"/>
              <a:gd name="connsiteX6" fmla="*/ 5483950 w 5483950"/>
              <a:gd name="connsiteY6" fmla="*/ 388244 h 2813519"/>
              <a:gd name="connsiteX7" fmla="*/ 5483950 w 5483950"/>
              <a:gd name="connsiteY7" fmla="*/ 554634 h 2813519"/>
              <a:gd name="connsiteX8" fmla="*/ 5483950 w 5483950"/>
              <a:gd name="connsiteY8" fmla="*/ 665561 h 2813519"/>
              <a:gd name="connsiteX9" fmla="*/ 4569958 w 5483950"/>
              <a:gd name="connsiteY9" fmla="*/ 665561 h 2813519"/>
              <a:gd name="connsiteX10" fmla="*/ 4076988 w 5483950"/>
              <a:gd name="connsiteY10" fmla="*/ 2813519 h 2813519"/>
              <a:gd name="connsiteX11" fmla="*/ 3198971 w 5483950"/>
              <a:gd name="connsiteY11" fmla="*/ 665561 h 2813519"/>
              <a:gd name="connsiteX12" fmla="*/ 2284979 w 5483950"/>
              <a:gd name="connsiteY12" fmla="*/ 665561 h 2813519"/>
              <a:gd name="connsiteX13" fmla="*/ 2187219 w 5483950"/>
              <a:gd name="connsiteY13" fmla="*/ 1340320 h 2813519"/>
              <a:gd name="connsiteX14" fmla="*/ 2102712 w 5483950"/>
              <a:gd name="connsiteY14" fmla="*/ 675721 h 2813519"/>
              <a:gd name="connsiteX15" fmla="*/ 0 w 5483950"/>
              <a:gd name="connsiteY15" fmla="*/ 665561 h 2813519"/>
              <a:gd name="connsiteX16" fmla="*/ 0 w 5483950"/>
              <a:gd name="connsiteY16" fmla="*/ 554634 h 2813519"/>
              <a:gd name="connsiteX17" fmla="*/ 0 w 5483950"/>
              <a:gd name="connsiteY17" fmla="*/ 388244 h 2813519"/>
              <a:gd name="connsiteX18" fmla="*/ 0 w 5483950"/>
              <a:gd name="connsiteY18" fmla="*/ 0 h 2813519"/>
              <a:gd name="connsiteX0" fmla="*/ 0 w 5483950"/>
              <a:gd name="connsiteY0" fmla="*/ 0 h 2813519"/>
              <a:gd name="connsiteX1" fmla="*/ 913992 w 5483950"/>
              <a:gd name="connsiteY1" fmla="*/ 0 h 2813519"/>
              <a:gd name="connsiteX2" fmla="*/ 2284979 w 5483950"/>
              <a:gd name="connsiteY2" fmla="*/ 0 h 2813519"/>
              <a:gd name="connsiteX3" fmla="*/ 3198971 w 5483950"/>
              <a:gd name="connsiteY3" fmla="*/ 0 h 2813519"/>
              <a:gd name="connsiteX4" fmla="*/ 4569958 w 5483950"/>
              <a:gd name="connsiteY4" fmla="*/ 0 h 2813519"/>
              <a:gd name="connsiteX5" fmla="*/ 5483950 w 5483950"/>
              <a:gd name="connsiteY5" fmla="*/ 0 h 2813519"/>
              <a:gd name="connsiteX6" fmla="*/ 5483950 w 5483950"/>
              <a:gd name="connsiteY6" fmla="*/ 388244 h 2813519"/>
              <a:gd name="connsiteX7" fmla="*/ 5483950 w 5483950"/>
              <a:gd name="connsiteY7" fmla="*/ 554634 h 2813519"/>
              <a:gd name="connsiteX8" fmla="*/ 5483950 w 5483950"/>
              <a:gd name="connsiteY8" fmla="*/ 665561 h 2813519"/>
              <a:gd name="connsiteX9" fmla="*/ 4569958 w 5483950"/>
              <a:gd name="connsiteY9" fmla="*/ 665561 h 2813519"/>
              <a:gd name="connsiteX10" fmla="*/ 4076988 w 5483950"/>
              <a:gd name="connsiteY10" fmla="*/ 2813519 h 2813519"/>
              <a:gd name="connsiteX11" fmla="*/ 4418171 w 5483950"/>
              <a:gd name="connsiteY11" fmla="*/ 675721 h 2813519"/>
              <a:gd name="connsiteX12" fmla="*/ 2284979 w 5483950"/>
              <a:gd name="connsiteY12" fmla="*/ 665561 h 2813519"/>
              <a:gd name="connsiteX13" fmla="*/ 2187219 w 5483950"/>
              <a:gd name="connsiteY13" fmla="*/ 1340320 h 2813519"/>
              <a:gd name="connsiteX14" fmla="*/ 2102712 w 5483950"/>
              <a:gd name="connsiteY14" fmla="*/ 675721 h 2813519"/>
              <a:gd name="connsiteX15" fmla="*/ 0 w 5483950"/>
              <a:gd name="connsiteY15" fmla="*/ 665561 h 2813519"/>
              <a:gd name="connsiteX16" fmla="*/ 0 w 5483950"/>
              <a:gd name="connsiteY16" fmla="*/ 554634 h 2813519"/>
              <a:gd name="connsiteX17" fmla="*/ 0 w 5483950"/>
              <a:gd name="connsiteY17" fmla="*/ 388244 h 2813519"/>
              <a:gd name="connsiteX18" fmla="*/ 0 w 5483950"/>
              <a:gd name="connsiteY18" fmla="*/ 0 h 2813519"/>
              <a:gd name="connsiteX0" fmla="*/ 0 w 5483950"/>
              <a:gd name="connsiteY0" fmla="*/ 0 h 2813519"/>
              <a:gd name="connsiteX1" fmla="*/ 913992 w 5483950"/>
              <a:gd name="connsiteY1" fmla="*/ 0 h 2813519"/>
              <a:gd name="connsiteX2" fmla="*/ 2284979 w 5483950"/>
              <a:gd name="connsiteY2" fmla="*/ 0 h 2813519"/>
              <a:gd name="connsiteX3" fmla="*/ 3198971 w 5483950"/>
              <a:gd name="connsiteY3" fmla="*/ 0 h 2813519"/>
              <a:gd name="connsiteX4" fmla="*/ 4569958 w 5483950"/>
              <a:gd name="connsiteY4" fmla="*/ 0 h 2813519"/>
              <a:gd name="connsiteX5" fmla="*/ 5483950 w 5483950"/>
              <a:gd name="connsiteY5" fmla="*/ 0 h 2813519"/>
              <a:gd name="connsiteX6" fmla="*/ 5483950 w 5483950"/>
              <a:gd name="connsiteY6" fmla="*/ 388244 h 2813519"/>
              <a:gd name="connsiteX7" fmla="*/ 5483950 w 5483950"/>
              <a:gd name="connsiteY7" fmla="*/ 554634 h 2813519"/>
              <a:gd name="connsiteX8" fmla="*/ 5483950 w 5483950"/>
              <a:gd name="connsiteY8" fmla="*/ 665561 h 2813519"/>
              <a:gd name="connsiteX9" fmla="*/ 4569958 w 5483950"/>
              <a:gd name="connsiteY9" fmla="*/ 665561 h 2813519"/>
              <a:gd name="connsiteX10" fmla="*/ 4076988 w 5483950"/>
              <a:gd name="connsiteY10" fmla="*/ 2813519 h 2813519"/>
              <a:gd name="connsiteX11" fmla="*/ 4418171 w 5483950"/>
              <a:gd name="connsiteY11" fmla="*/ 675721 h 2813519"/>
              <a:gd name="connsiteX12" fmla="*/ 2284979 w 5483950"/>
              <a:gd name="connsiteY12" fmla="*/ 665561 h 2813519"/>
              <a:gd name="connsiteX13" fmla="*/ 1364259 w 5483950"/>
              <a:gd name="connsiteY13" fmla="*/ 1340320 h 2813519"/>
              <a:gd name="connsiteX14" fmla="*/ 2102712 w 5483950"/>
              <a:gd name="connsiteY14" fmla="*/ 675721 h 2813519"/>
              <a:gd name="connsiteX15" fmla="*/ 0 w 5483950"/>
              <a:gd name="connsiteY15" fmla="*/ 665561 h 2813519"/>
              <a:gd name="connsiteX16" fmla="*/ 0 w 5483950"/>
              <a:gd name="connsiteY16" fmla="*/ 554634 h 2813519"/>
              <a:gd name="connsiteX17" fmla="*/ 0 w 5483950"/>
              <a:gd name="connsiteY17" fmla="*/ 388244 h 2813519"/>
              <a:gd name="connsiteX18" fmla="*/ 0 w 5483950"/>
              <a:gd name="connsiteY18" fmla="*/ 0 h 2813519"/>
              <a:gd name="connsiteX0" fmla="*/ 0 w 5483950"/>
              <a:gd name="connsiteY0" fmla="*/ 0 h 2813519"/>
              <a:gd name="connsiteX1" fmla="*/ 913992 w 5483950"/>
              <a:gd name="connsiteY1" fmla="*/ 0 h 2813519"/>
              <a:gd name="connsiteX2" fmla="*/ 2284979 w 5483950"/>
              <a:gd name="connsiteY2" fmla="*/ 0 h 2813519"/>
              <a:gd name="connsiteX3" fmla="*/ 3198971 w 5483950"/>
              <a:gd name="connsiteY3" fmla="*/ 0 h 2813519"/>
              <a:gd name="connsiteX4" fmla="*/ 4569958 w 5483950"/>
              <a:gd name="connsiteY4" fmla="*/ 0 h 2813519"/>
              <a:gd name="connsiteX5" fmla="*/ 5483950 w 5483950"/>
              <a:gd name="connsiteY5" fmla="*/ 0 h 2813519"/>
              <a:gd name="connsiteX6" fmla="*/ 5483950 w 5483950"/>
              <a:gd name="connsiteY6" fmla="*/ 388244 h 2813519"/>
              <a:gd name="connsiteX7" fmla="*/ 5483950 w 5483950"/>
              <a:gd name="connsiteY7" fmla="*/ 554634 h 2813519"/>
              <a:gd name="connsiteX8" fmla="*/ 5483950 w 5483950"/>
              <a:gd name="connsiteY8" fmla="*/ 665561 h 2813519"/>
              <a:gd name="connsiteX9" fmla="*/ 4569958 w 5483950"/>
              <a:gd name="connsiteY9" fmla="*/ 665561 h 2813519"/>
              <a:gd name="connsiteX10" fmla="*/ 1272828 w 5483950"/>
              <a:gd name="connsiteY10" fmla="*/ 2813519 h 2813519"/>
              <a:gd name="connsiteX11" fmla="*/ 4418171 w 5483950"/>
              <a:gd name="connsiteY11" fmla="*/ 675721 h 2813519"/>
              <a:gd name="connsiteX12" fmla="*/ 2284979 w 5483950"/>
              <a:gd name="connsiteY12" fmla="*/ 665561 h 2813519"/>
              <a:gd name="connsiteX13" fmla="*/ 1364259 w 5483950"/>
              <a:gd name="connsiteY13" fmla="*/ 1340320 h 2813519"/>
              <a:gd name="connsiteX14" fmla="*/ 2102712 w 5483950"/>
              <a:gd name="connsiteY14" fmla="*/ 675721 h 2813519"/>
              <a:gd name="connsiteX15" fmla="*/ 0 w 5483950"/>
              <a:gd name="connsiteY15" fmla="*/ 665561 h 2813519"/>
              <a:gd name="connsiteX16" fmla="*/ 0 w 5483950"/>
              <a:gd name="connsiteY16" fmla="*/ 554634 h 2813519"/>
              <a:gd name="connsiteX17" fmla="*/ 0 w 5483950"/>
              <a:gd name="connsiteY17" fmla="*/ 388244 h 2813519"/>
              <a:gd name="connsiteX18" fmla="*/ 0 w 5483950"/>
              <a:gd name="connsiteY18" fmla="*/ 0 h 2813519"/>
              <a:gd name="connsiteX0" fmla="*/ 0 w 5483950"/>
              <a:gd name="connsiteY0" fmla="*/ 0 h 2813519"/>
              <a:gd name="connsiteX1" fmla="*/ 913992 w 5483950"/>
              <a:gd name="connsiteY1" fmla="*/ 0 h 2813519"/>
              <a:gd name="connsiteX2" fmla="*/ 2284979 w 5483950"/>
              <a:gd name="connsiteY2" fmla="*/ 0 h 2813519"/>
              <a:gd name="connsiteX3" fmla="*/ 3198971 w 5483950"/>
              <a:gd name="connsiteY3" fmla="*/ 0 h 2813519"/>
              <a:gd name="connsiteX4" fmla="*/ 4569958 w 5483950"/>
              <a:gd name="connsiteY4" fmla="*/ 0 h 2813519"/>
              <a:gd name="connsiteX5" fmla="*/ 5483950 w 5483950"/>
              <a:gd name="connsiteY5" fmla="*/ 0 h 2813519"/>
              <a:gd name="connsiteX6" fmla="*/ 5483950 w 5483950"/>
              <a:gd name="connsiteY6" fmla="*/ 388244 h 2813519"/>
              <a:gd name="connsiteX7" fmla="*/ 5483950 w 5483950"/>
              <a:gd name="connsiteY7" fmla="*/ 554634 h 2813519"/>
              <a:gd name="connsiteX8" fmla="*/ 5483950 w 5483950"/>
              <a:gd name="connsiteY8" fmla="*/ 665561 h 2813519"/>
              <a:gd name="connsiteX9" fmla="*/ 4569958 w 5483950"/>
              <a:gd name="connsiteY9" fmla="*/ 665561 h 2813519"/>
              <a:gd name="connsiteX10" fmla="*/ 1272828 w 5483950"/>
              <a:gd name="connsiteY10" fmla="*/ 2813519 h 2813519"/>
              <a:gd name="connsiteX11" fmla="*/ 4418171 w 5483950"/>
              <a:gd name="connsiteY11" fmla="*/ 675721 h 2813519"/>
              <a:gd name="connsiteX12" fmla="*/ 2284979 w 5483950"/>
              <a:gd name="connsiteY12" fmla="*/ 665561 h 2813519"/>
              <a:gd name="connsiteX13" fmla="*/ 1904502 w 5483950"/>
              <a:gd name="connsiteY13" fmla="*/ 1380960 h 2813519"/>
              <a:gd name="connsiteX14" fmla="*/ 2102712 w 5483950"/>
              <a:gd name="connsiteY14" fmla="*/ 675721 h 2813519"/>
              <a:gd name="connsiteX15" fmla="*/ 0 w 5483950"/>
              <a:gd name="connsiteY15" fmla="*/ 665561 h 2813519"/>
              <a:gd name="connsiteX16" fmla="*/ 0 w 5483950"/>
              <a:gd name="connsiteY16" fmla="*/ 554634 h 2813519"/>
              <a:gd name="connsiteX17" fmla="*/ 0 w 5483950"/>
              <a:gd name="connsiteY17" fmla="*/ 388244 h 2813519"/>
              <a:gd name="connsiteX18" fmla="*/ 0 w 5483950"/>
              <a:gd name="connsiteY18" fmla="*/ 0 h 2813519"/>
              <a:gd name="connsiteX0" fmla="*/ 0 w 5483950"/>
              <a:gd name="connsiteY0" fmla="*/ 0 h 2732239"/>
              <a:gd name="connsiteX1" fmla="*/ 913992 w 5483950"/>
              <a:gd name="connsiteY1" fmla="*/ 0 h 2732239"/>
              <a:gd name="connsiteX2" fmla="*/ 2284979 w 5483950"/>
              <a:gd name="connsiteY2" fmla="*/ 0 h 2732239"/>
              <a:gd name="connsiteX3" fmla="*/ 3198971 w 5483950"/>
              <a:gd name="connsiteY3" fmla="*/ 0 h 2732239"/>
              <a:gd name="connsiteX4" fmla="*/ 4569958 w 5483950"/>
              <a:gd name="connsiteY4" fmla="*/ 0 h 2732239"/>
              <a:gd name="connsiteX5" fmla="*/ 5483950 w 5483950"/>
              <a:gd name="connsiteY5" fmla="*/ 0 h 2732239"/>
              <a:gd name="connsiteX6" fmla="*/ 5483950 w 5483950"/>
              <a:gd name="connsiteY6" fmla="*/ 388244 h 2732239"/>
              <a:gd name="connsiteX7" fmla="*/ 5483950 w 5483950"/>
              <a:gd name="connsiteY7" fmla="*/ 554634 h 2732239"/>
              <a:gd name="connsiteX8" fmla="*/ 5483950 w 5483950"/>
              <a:gd name="connsiteY8" fmla="*/ 665561 h 2732239"/>
              <a:gd name="connsiteX9" fmla="*/ 4569958 w 5483950"/>
              <a:gd name="connsiteY9" fmla="*/ 665561 h 2732239"/>
              <a:gd name="connsiteX10" fmla="*/ 1950420 w 5483950"/>
              <a:gd name="connsiteY10" fmla="*/ 2732239 h 2732239"/>
              <a:gd name="connsiteX11" fmla="*/ 4418171 w 5483950"/>
              <a:gd name="connsiteY11" fmla="*/ 675721 h 2732239"/>
              <a:gd name="connsiteX12" fmla="*/ 2284979 w 5483950"/>
              <a:gd name="connsiteY12" fmla="*/ 665561 h 2732239"/>
              <a:gd name="connsiteX13" fmla="*/ 1904502 w 5483950"/>
              <a:gd name="connsiteY13" fmla="*/ 1380960 h 2732239"/>
              <a:gd name="connsiteX14" fmla="*/ 2102712 w 5483950"/>
              <a:gd name="connsiteY14" fmla="*/ 675721 h 2732239"/>
              <a:gd name="connsiteX15" fmla="*/ 0 w 5483950"/>
              <a:gd name="connsiteY15" fmla="*/ 665561 h 2732239"/>
              <a:gd name="connsiteX16" fmla="*/ 0 w 5483950"/>
              <a:gd name="connsiteY16" fmla="*/ 554634 h 2732239"/>
              <a:gd name="connsiteX17" fmla="*/ 0 w 5483950"/>
              <a:gd name="connsiteY17" fmla="*/ 388244 h 2732239"/>
              <a:gd name="connsiteX18" fmla="*/ 0 w 5483950"/>
              <a:gd name="connsiteY18" fmla="*/ 0 h 2732239"/>
              <a:gd name="connsiteX0" fmla="*/ 0 w 5483950"/>
              <a:gd name="connsiteY0" fmla="*/ 0 h 2732239"/>
              <a:gd name="connsiteX1" fmla="*/ 913992 w 5483950"/>
              <a:gd name="connsiteY1" fmla="*/ 0 h 2732239"/>
              <a:gd name="connsiteX2" fmla="*/ 2284979 w 5483950"/>
              <a:gd name="connsiteY2" fmla="*/ 0 h 2732239"/>
              <a:gd name="connsiteX3" fmla="*/ 3198971 w 5483950"/>
              <a:gd name="connsiteY3" fmla="*/ 0 h 2732239"/>
              <a:gd name="connsiteX4" fmla="*/ 4569958 w 5483950"/>
              <a:gd name="connsiteY4" fmla="*/ 0 h 2732239"/>
              <a:gd name="connsiteX5" fmla="*/ 5483950 w 5483950"/>
              <a:gd name="connsiteY5" fmla="*/ 0 h 2732239"/>
              <a:gd name="connsiteX6" fmla="*/ 5483950 w 5483950"/>
              <a:gd name="connsiteY6" fmla="*/ 388244 h 2732239"/>
              <a:gd name="connsiteX7" fmla="*/ 5483950 w 5483950"/>
              <a:gd name="connsiteY7" fmla="*/ 554634 h 2732239"/>
              <a:gd name="connsiteX8" fmla="*/ 5483950 w 5483950"/>
              <a:gd name="connsiteY8" fmla="*/ 665561 h 2732239"/>
              <a:gd name="connsiteX9" fmla="*/ 4569958 w 5483950"/>
              <a:gd name="connsiteY9" fmla="*/ 665561 h 2732239"/>
              <a:gd name="connsiteX10" fmla="*/ 1950420 w 5483950"/>
              <a:gd name="connsiteY10" fmla="*/ 2732239 h 2732239"/>
              <a:gd name="connsiteX11" fmla="*/ 4418171 w 5483950"/>
              <a:gd name="connsiteY11" fmla="*/ 675721 h 2732239"/>
              <a:gd name="connsiteX12" fmla="*/ 2284979 w 5483950"/>
              <a:gd name="connsiteY12" fmla="*/ 665561 h 2732239"/>
              <a:gd name="connsiteX13" fmla="*/ 1685999 w 5483950"/>
              <a:gd name="connsiteY13" fmla="*/ 1099086 h 2732239"/>
              <a:gd name="connsiteX14" fmla="*/ 2102712 w 5483950"/>
              <a:gd name="connsiteY14" fmla="*/ 675721 h 2732239"/>
              <a:gd name="connsiteX15" fmla="*/ 0 w 5483950"/>
              <a:gd name="connsiteY15" fmla="*/ 665561 h 2732239"/>
              <a:gd name="connsiteX16" fmla="*/ 0 w 5483950"/>
              <a:gd name="connsiteY16" fmla="*/ 554634 h 2732239"/>
              <a:gd name="connsiteX17" fmla="*/ 0 w 5483950"/>
              <a:gd name="connsiteY17" fmla="*/ 388244 h 2732239"/>
              <a:gd name="connsiteX18" fmla="*/ 0 w 5483950"/>
              <a:gd name="connsiteY18" fmla="*/ 0 h 2732239"/>
              <a:gd name="connsiteX0" fmla="*/ 0 w 5483950"/>
              <a:gd name="connsiteY0" fmla="*/ 0 h 2105853"/>
              <a:gd name="connsiteX1" fmla="*/ 913992 w 5483950"/>
              <a:gd name="connsiteY1" fmla="*/ 0 h 2105853"/>
              <a:gd name="connsiteX2" fmla="*/ 2284979 w 5483950"/>
              <a:gd name="connsiteY2" fmla="*/ 0 h 2105853"/>
              <a:gd name="connsiteX3" fmla="*/ 3198971 w 5483950"/>
              <a:gd name="connsiteY3" fmla="*/ 0 h 2105853"/>
              <a:gd name="connsiteX4" fmla="*/ 4569958 w 5483950"/>
              <a:gd name="connsiteY4" fmla="*/ 0 h 2105853"/>
              <a:gd name="connsiteX5" fmla="*/ 5483950 w 5483950"/>
              <a:gd name="connsiteY5" fmla="*/ 0 h 2105853"/>
              <a:gd name="connsiteX6" fmla="*/ 5483950 w 5483950"/>
              <a:gd name="connsiteY6" fmla="*/ 388244 h 2105853"/>
              <a:gd name="connsiteX7" fmla="*/ 5483950 w 5483950"/>
              <a:gd name="connsiteY7" fmla="*/ 554634 h 2105853"/>
              <a:gd name="connsiteX8" fmla="*/ 5483950 w 5483950"/>
              <a:gd name="connsiteY8" fmla="*/ 665561 h 2105853"/>
              <a:gd name="connsiteX9" fmla="*/ 4569958 w 5483950"/>
              <a:gd name="connsiteY9" fmla="*/ 665561 h 2105853"/>
              <a:gd name="connsiteX10" fmla="*/ 3443531 w 5483950"/>
              <a:gd name="connsiteY10" fmla="*/ 2105853 h 2105853"/>
              <a:gd name="connsiteX11" fmla="*/ 4418171 w 5483950"/>
              <a:gd name="connsiteY11" fmla="*/ 675721 h 2105853"/>
              <a:gd name="connsiteX12" fmla="*/ 2284979 w 5483950"/>
              <a:gd name="connsiteY12" fmla="*/ 665561 h 2105853"/>
              <a:gd name="connsiteX13" fmla="*/ 1685999 w 5483950"/>
              <a:gd name="connsiteY13" fmla="*/ 1099086 h 2105853"/>
              <a:gd name="connsiteX14" fmla="*/ 2102712 w 5483950"/>
              <a:gd name="connsiteY14" fmla="*/ 675721 h 2105853"/>
              <a:gd name="connsiteX15" fmla="*/ 0 w 5483950"/>
              <a:gd name="connsiteY15" fmla="*/ 665561 h 2105853"/>
              <a:gd name="connsiteX16" fmla="*/ 0 w 5483950"/>
              <a:gd name="connsiteY16" fmla="*/ 554634 h 2105853"/>
              <a:gd name="connsiteX17" fmla="*/ 0 w 5483950"/>
              <a:gd name="connsiteY17" fmla="*/ 388244 h 2105853"/>
              <a:gd name="connsiteX18" fmla="*/ 0 w 5483950"/>
              <a:gd name="connsiteY18" fmla="*/ 0 h 2105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83950" h="2105853">
                <a:moveTo>
                  <a:pt x="0" y="0"/>
                </a:moveTo>
                <a:lnTo>
                  <a:pt x="913992" y="0"/>
                </a:lnTo>
                <a:lnTo>
                  <a:pt x="2284979" y="0"/>
                </a:lnTo>
                <a:lnTo>
                  <a:pt x="3198971" y="0"/>
                </a:lnTo>
                <a:lnTo>
                  <a:pt x="4569958" y="0"/>
                </a:lnTo>
                <a:lnTo>
                  <a:pt x="5483950" y="0"/>
                </a:lnTo>
                <a:lnTo>
                  <a:pt x="5483950" y="388244"/>
                </a:lnTo>
                <a:lnTo>
                  <a:pt x="5483950" y="554634"/>
                </a:lnTo>
                <a:lnTo>
                  <a:pt x="5483950" y="665561"/>
                </a:lnTo>
                <a:lnTo>
                  <a:pt x="4569958" y="665561"/>
                </a:lnTo>
                <a:lnTo>
                  <a:pt x="3443531" y="2105853"/>
                </a:lnTo>
                <a:lnTo>
                  <a:pt x="4418171" y="675721"/>
                </a:lnTo>
                <a:lnTo>
                  <a:pt x="2284979" y="665561"/>
                </a:lnTo>
                <a:lnTo>
                  <a:pt x="1685999" y="1099086"/>
                </a:lnTo>
                <a:lnTo>
                  <a:pt x="2102712" y="675721"/>
                </a:lnTo>
                <a:lnTo>
                  <a:pt x="0" y="665561"/>
                </a:lnTo>
                <a:lnTo>
                  <a:pt x="0" y="554634"/>
                </a:lnTo>
                <a:lnTo>
                  <a:pt x="0" y="388244"/>
                </a:lnTo>
                <a:lnTo>
                  <a:pt x="0" y="0"/>
                </a:lnTo>
                <a:close/>
              </a:path>
            </a:pathLst>
          </a:cu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en-US" altLang="ja-JP" sz="800" dirty="0">
              <a:solidFill>
                <a:schemeClr val="tx1"/>
              </a:solidFill>
            </a:endParaRPr>
          </a:p>
          <a:p>
            <a:pPr algn="ctr"/>
            <a:r>
              <a:rPr kumimoji="1" lang="ja-JP" altLang="en-US" sz="2000" dirty="0">
                <a:solidFill>
                  <a:schemeClr val="tx1"/>
                </a:solidFill>
              </a:rPr>
              <a:t>同名フィールドを呼び出すが</a:t>
            </a:r>
            <a:br>
              <a:rPr kumimoji="1" lang="en-US" altLang="ja-JP" sz="2000" dirty="0">
                <a:solidFill>
                  <a:schemeClr val="tx1"/>
                </a:solidFill>
              </a:rPr>
            </a:br>
            <a:r>
              <a:rPr lang="ja-JP" altLang="en-US" sz="2000" dirty="0">
                <a:solidFill>
                  <a:schemeClr val="tx1"/>
                </a:solidFill>
              </a:rPr>
              <a:t>共通の</a:t>
            </a:r>
            <a:r>
              <a:rPr kumimoji="1" lang="ja-JP" altLang="en-US" sz="2000" dirty="0">
                <a:solidFill>
                  <a:schemeClr val="tx1"/>
                </a:solidFill>
              </a:rPr>
              <a:t>親クラスが同名のフィールドを</a:t>
            </a:r>
            <a:br>
              <a:rPr kumimoji="1" lang="en-US" altLang="ja-JP" sz="2000" dirty="0">
                <a:solidFill>
                  <a:schemeClr val="tx1"/>
                </a:solidFill>
              </a:rPr>
            </a:br>
            <a:r>
              <a:rPr kumimoji="1" lang="ja-JP" altLang="en-US" sz="2000" dirty="0">
                <a:solidFill>
                  <a:schemeClr val="tx1"/>
                </a:solidFill>
              </a:rPr>
              <a:t>持たないので</a:t>
            </a:r>
            <a:r>
              <a:rPr lang="ja-JP" altLang="en-US" sz="2000" dirty="0">
                <a:solidFill>
                  <a:schemeClr val="tx1"/>
                </a:solidFill>
              </a:rPr>
              <a:t>既存手法では困難と判定</a:t>
            </a:r>
            <a:endParaRPr lang="en-US" altLang="ja-JP" sz="2000" dirty="0">
              <a:solidFill>
                <a:schemeClr val="tx1"/>
              </a:solidFill>
            </a:endParaRPr>
          </a:p>
          <a:p>
            <a:pPr algn="ctr"/>
            <a:endParaRPr kumimoji="1" lang="en-US" altLang="ja-JP" dirty="0">
              <a:solidFill>
                <a:schemeClr val="tx1"/>
              </a:solidFill>
            </a:endParaRPr>
          </a:p>
          <a:p>
            <a:pPr algn="ctr"/>
            <a:endParaRPr lang="en-US" altLang="ja-JP" dirty="0">
              <a:solidFill>
                <a:schemeClr val="tx1"/>
              </a:solidFill>
            </a:endParaRPr>
          </a:p>
          <a:p>
            <a:pPr algn="ctr"/>
            <a:endParaRPr kumimoji="1" lang="en-US" altLang="ja-JP" dirty="0">
              <a:solidFill>
                <a:schemeClr val="tx1"/>
              </a:solidFill>
            </a:endParaRPr>
          </a:p>
          <a:p>
            <a:pPr algn="ctr"/>
            <a:endParaRPr lang="en-US" altLang="ja-JP" dirty="0">
              <a:solidFill>
                <a:schemeClr val="tx1"/>
              </a:solidFill>
            </a:endParaRPr>
          </a:p>
          <a:p>
            <a:pPr algn="ctr"/>
            <a:endParaRPr kumimoji="1" lang="en-US" altLang="ja-JP" dirty="0">
              <a:solidFill>
                <a:schemeClr val="tx1"/>
              </a:solidFill>
            </a:endParaRPr>
          </a:p>
          <a:p>
            <a:pPr algn="ctr"/>
            <a:endParaRPr lang="en-US" altLang="ja-JP" dirty="0">
              <a:solidFill>
                <a:schemeClr val="tx1"/>
              </a:solidFill>
            </a:endParaRPr>
          </a:p>
          <a:p>
            <a:pPr algn="ctr"/>
            <a:endParaRPr kumimoji="1" lang="en-US" altLang="ja-JP" dirty="0">
              <a:solidFill>
                <a:schemeClr val="tx1"/>
              </a:solidFill>
            </a:endParaRPr>
          </a:p>
          <a:p>
            <a:pPr algn="ctr"/>
            <a:endParaRPr kumimoji="1" lang="ja-JP" altLang="en-US" dirty="0">
              <a:solidFill>
                <a:schemeClr val="tx1"/>
              </a:solidFill>
            </a:endParaRPr>
          </a:p>
        </p:txBody>
      </p:sp>
      <p:cxnSp>
        <p:nvCxnSpPr>
          <p:cNvPr id="13" name="直線コネクタ 12">
            <a:extLst>
              <a:ext uri="{FF2B5EF4-FFF2-40B4-BE49-F238E27FC236}">
                <a16:creationId xmlns:a16="http://schemas.microsoft.com/office/drawing/2014/main" id="{207F45E6-42D2-4145-9551-98C5D93D9422}"/>
              </a:ext>
            </a:extLst>
          </p:cNvPr>
          <p:cNvCxnSpPr>
            <a:cxnSpLocks/>
            <a:stCxn id="15" idx="1"/>
            <a:endCxn id="12" idx="0"/>
          </p:cNvCxnSpPr>
          <p:nvPr/>
        </p:nvCxnSpPr>
        <p:spPr>
          <a:xfrm flipH="1" flipV="1">
            <a:off x="1472750" y="3521924"/>
            <a:ext cx="1540047" cy="662315"/>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47C32008-AF72-4D7E-83A8-836F69078286}"/>
              </a:ext>
            </a:extLst>
          </p:cNvPr>
          <p:cNvCxnSpPr>
            <a:cxnSpLocks/>
            <a:stCxn id="16" idx="0"/>
            <a:endCxn id="12" idx="2"/>
          </p:cNvCxnSpPr>
          <p:nvPr/>
        </p:nvCxnSpPr>
        <p:spPr>
          <a:xfrm flipH="1" flipV="1">
            <a:off x="1472750" y="4034791"/>
            <a:ext cx="2508596" cy="1459521"/>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5" name="正方形/長方形 14">
            <a:extLst>
              <a:ext uri="{FF2B5EF4-FFF2-40B4-BE49-F238E27FC236}">
                <a16:creationId xmlns:a16="http://schemas.microsoft.com/office/drawing/2014/main" id="{D8F2E05E-4AD4-45A4-94F2-4CB22302CC35}"/>
              </a:ext>
            </a:extLst>
          </p:cNvPr>
          <p:cNvSpPr/>
          <p:nvPr/>
        </p:nvSpPr>
        <p:spPr>
          <a:xfrm>
            <a:off x="3012797" y="3999521"/>
            <a:ext cx="1999768" cy="369436"/>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C9EA7767-9499-4CED-A2FE-C29F96282756}"/>
              </a:ext>
            </a:extLst>
          </p:cNvPr>
          <p:cNvSpPr/>
          <p:nvPr/>
        </p:nvSpPr>
        <p:spPr>
          <a:xfrm>
            <a:off x="3012797" y="5494312"/>
            <a:ext cx="1937097" cy="314786"/>
          </a:xfrm>
          <a:prstGeom prst="rect">
            <a:avLst/>
          </a:prstGeom>
          <a:noFill/>
          <a:ln w="571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フリーフォーム: 図形 18">
            <a:extLst>
              <a:ext uri="{FF2B5EF4-FFF2-40B4-BE49-F238E27FC236}">
                <a16:creationId xmlns:a16="http://schemas.microsoft.com/office/drawing/2014/main" id="{660FFDE8-A6C5-438D-9348-79457DFB18A6}"/>
              </a:ext>
            </a:extLst>
          </p:cNvPr>
          <p:cNvSpPr/>
          <p:nvPr/>
        </p:nvSpPr>
        <p:spPr>
          <a:xfrm>
            <a:off x="711107" y="4376441"/>
            <a:ext cx="5897885" cy="2393529"/>
          </a:xfrm>
          <a:custGeom>
            <a:avLst/>
            <a:gdLst>
              <a:gd name="connsiteX0" fmla="*/ 2870913 w 5897885"/>
              <a:gd name="connsiteY0" fmla="*/ 0 h 2297040"/>
              <a:gd name="connsiteX1" fmla="*/ 2457452 w 5897885"/>
              <a:gd name="connsiteY1" fmla="*/ 1474839 h 2297040"/>
              <a:gd name="connsiteX2" fmla="*/ 3440433 w 5897885"/>
              <a:gd name="connsiteY2" fmla="*/ 1474839 h 2297040"/>
              <a:gd name="connsiteX3" fmla="*/ 3378898 w 5897885"/>
              <a:gd name="connsiteY3" fmla="*/ 1280158 h 2297040"/>
              <a:gd name="connsiteX4" fmla="*/ 4914904 w 5897885"/>
              <a:gd name="connsiteY4" fmla="*/ 1474839 h 2297040"/>
              <a:gd name="connsiteX5" fmla="*/ 5897885 w 5897885"/>
              <a:gd name="connsiteY5" fmla="*/ 1474839 h 2297040"/>
              <a:gd name="connsiteX6" fmla="*/ 5897885 w 5897885"/>
              <a:gd name="connsiteY6" fmla="*/ 1611873 h 2297040"/>
              <a:gd name="connsiteX7" fmla="*/ 5897885 w 5897885"/>
              <a:gd name="connsiteY7" fmla="*/ 1817423 h 2297040"/>
              <a:gd name="connsiteX8" fmla="*/ 5897885 w 5897885"/>
              <a:gd name="connsiteY8" fmla="*/ 2297040 h 2297040"/>
              <a:gd name="connsiteX9" fmla="*/ 4914904 w 5897885"/>
              <a:gd name="connsiteY9" fmla="*/ 2297040 h 2297040"/>
              <a:gd name="connsiteX10" fmla="*/ 3440433 w 5897885"/>
              <a:gd name="connsiteY10" fmla="*/ 2297040 h 2297040"/>
              <a:gd name="connsiteX11" fmla="*/ 2457452 w 5897885"/>
              <a:gd name="connsiteY11" fmla="*/ 2297040 h 2297040"/>
              <a:gd name="connsiteX12" fmla="*/ 982981 w 5897885"/>
              <a:gd name="connsiteY12" fmla="*/ 2297040 h 2297040"/>
              <a:gd name="connsiteX13" fmla="*/ 0 w 5897885"/>
              <a:gd name="connsiteY13" fmla="*/ 2297040 h 2297040"/>
              <a:gd name="connsiteX14" fmla="*/ 0 w 5897885"/>
              <a:gd name="connsiteY14" fmla="*/ 1817423 h 2297040"/>
              <a:gd name="connsiteX15" fmla="*/ 0 w 5897885"/>
              <a:gd name="connsiteY15" fmla="*/ 1611873 h 2297040"/>
              <a:gd name="connsiteX16" fmla="*/ 0 w 5897885"/>
              <a:gd name="connsiteY16" fmla="*/ 1474839 h 2297040"/>
              <a:gd name="connsiteX17" fmla="*/ 982981 w 5897885"/>
              <a:gd name="connsiteY17" fmla="*/ 1474839 h 2297040"/>
              <a:gd name="connsiteX0" fmla="*/ 2952193 w 5897885"/>
              <a:gd name="connsiteY0" fmla="*/ 0 h 2408800"/>
              <a:gd name="connsiteX1" fmla="*/ 2457452 w 5897885"/>
              <a:gd name="connsiteY1" fmla="*/ 1586599 h 2408800"/>
              <a:gd name="connsiteX2" fmla="*/ 3440433 w 5897885"/>
              <a:gd name="connsiteY2" fmla="*/ 1586599 h 2408800"/>
              <a:gd name="connsiteX3" fmla="*/ 3378898 w 5897885"/>
              <a:gd name="connsiteY3" fmla="*/ 1391918 h 2408800"/>
              <a:gd name="connsiteX4" fmla="*/ 4914904 w 5897885"/>
              <a:gd name="connsiteY4" fmla="*/ 1586599 h 2408800"/>
              <a:gd name="connsiteX5" fmla="*/ 5897885 w 5897885"/>
              <a:gd name="connsiteY5" fmla="*/ 1586599 h 2408800"/>
              <a:gd name="connsiteX6" fmla="*/ 5897885 w 5897885"/>
              <a:gd name="connsiteY6" fmla="*/ 1723633 h 2408800"/>
              <a:gd name="connsiteX7" fmla="*/ 5897885 w 5897885"/>
              <a:gd name="connsiteY7" fmla="*/ 1929183 h 2408800"/>
              <a:gd name="connsiteX8" fmla="*/ 5897885 w 5897885"/>
              <a:gd name="connsiteY8" fmla="*/ 2408800 h 2408800"/>
              <a:gd name="connsiteX9" fmla="*/ 4914904 w 5897885"/>
              <a:gd name="connsiteY9" fmla="*/ 2408800 h 2408800"/>
              <a:gd name="connsiteX10" fmla="*/ 3440433 w 5897885"/>
              <a:gd name="connsiteY10" fmla="*/ 2408800 h 2408800"/>
              <a:gd name="connsiteX11" fmla="*/ 2457452 w 5897885"/>
              <a:gd name="connsiteY11" fmla="*/ 2408800 h 2408800"/>
              <a:gd name="connsiteX12" fmla="*/ 982981 w 5897885"/>
              <a:gd name="connsiteY12" fmla="*/ 2408800 h 2408800"/>
              <a:gd name="connsiteX13" fmla="*/ 0 w 5897885"/>
              <a:gd name="connsiteY13" fmla="*/ 2408800 h 2408800"/>
              <a:gd name="connsiteX14" fmla="*/ 0 w 5897885"/>
              <a:gd name="connsiteY14" fmla="*/ 1929183 h 2408800"/>
              <a:gd name="connsiteX15" fmla="*/ 0 w 5897885"/>
              <a:gd name="connsiteY15" fmla="*/ 1723633 h 2408800"/>
              <a:gd name="connsiteX16" fmla="*/ 0 w 5897885"/>
              <a:gd name="connsiteY16" fmla="*/ 1586599 h 2408800"/>
              <a:gd name="connsiteX17" fmla="*/ 982981 w 5897885"/>
              <a:gd name="connsiteY17" fmla="*/ 1586599 h 2408800"/>
              <a:gd name="connsiteX18" fmla="*/ 2952193 w 5897885"/>
              <a:gd name="connsiteY18" fmla="*/ 0 h 2408800"/>
              <a:gd name="connsiteX0" fmla="*/ 2952193 w 5897885"/>
              <a:gd name="connsiteY0" fmla="*/ 0 h 2408800"/>
              <a:gd name="connsiteX1" fmla="*/ 1238252 w 5897885"/>
              <a:gd name="connsiteY1" fmla="*/ 1586599 h 2408800"/>
              <a:gd name="connsiteX2" fmla="*/ 3440433 w 5897885"/>
              <a:gd name="connsiteY2" fmla="*/ 1586599 h 2408800"/>
              <a:gd name="connsiteX3" fmla="*/ 3378898 w 5897885"/>
              <a:gd name="connsiteY3" fmla="*/ 1391918 h 2408800"/>
              <a:gd name="connsiteX4" fmla="*/ 4914904 w 5897885"/>
              <a:gd name="connsiteY4" fmla="*/ 1586599 h 2408800"/>
              <a:gd name="connsiteX5" fmla="*/ 5897885 w 5897885"/>
              <a:gd name="connsiteY5" fmla="*/ 1586599 h 2408800"/>
              <a:gd name="connsiteX6" fmla="*/ 5897885 w 5897885"/>
              <a:gd name="connsiteY6" fmla="*/ 1723633 h 2408800"/>
              <a:gd name="connsiteX7" fmla="*/ 5897885 w 5897885"/>
              <a:gd name="connsiteY7" fmla="*/ 1929183 h 2408800"/>
              <a:gd name="connsiteX8" fmla="*/ 5897885 w 5897885"/>
              <a:gd name="connsiteY8" fmla="*/ 2408800 h 2408800"/>
              <a:gd name="connsiteX9" fmla="*/ 4914904 w 5897885"/>
              <a:gd name="connsiteY9" fmla="*/ 2408800 h 2408800"/>
              <a:gd name="connsiteX10" fmla="*/ 3440433 w 5897885"/>
              <a:gd name="connsiteY10" fmla="*/ 2408800 h 2408800"/>
              <a:gd name="connsiteX11" fmla="*/ 2457452 w 5897885"/>
              <a:gd name="connsiteY11" fmla="*/ 2408800 h 2408800"/>
              <a:gd name="connsiteX12" fmla="*/ 982981 w 5897885"/>
              <a:gd name="connsiteY12" fmla="*/ 2408800 h 2408800"/>
              <a:gd name="connsiteX13" fmla="*/ 0 w 5897885"/>
              <a:gd name="connsiteY13" fmla="*/ 2408800 h 2408800"/>
              <a:gd name="connsiteX14" fmla="*/ 0 w 5897885"/>
              <a:gd name="connsiteY14" fmla="*/ 1929183 h 2408800"/>
              <a:gd name="connsiteX15" fmla="*/ 0 w 5897885"/>
              <a:gd name="connsiteY15" fmla="*/ 1723633 h 2408800"/>
              <a:gd name="connsiteX16" fmla="*/ 0 w 5897885"/>
              <a:gd name="connsiteY16" fmla="*/ 1586599 h 2408800"/>
              <a:gd name="connsiteX17" fmla="*/ 982981 w 5897885"/>
              <a:gd name="connsiteY17" fmla="*/ 1586599 h 2408800"/>
              <a:gd name="connsiteX18" fmla="*/ 2952193 w 5897885"/>
              <a:gd name="connsiteY18" fmla="*/ 0 h 2408800"/>
              <a:gd name="connsiteX0" fmla="*/ 2952193 w 5897885"/>
              <a:gd name="connsiteY0" fmla="*/ 0 h 2408800"/>
              <a:gd name="connsiteX1" fmla="*/ 1238252 w 5897885"/>
              <a:gd name="connsiteY1" fmla="*/ 1586599 h 2408800"/>
              <a:gd name="connsiteX2" fmla="*/ 3440433 w 5897885"/>
              <a:gd name="connsiteY2" fmla="*/ 1586599 h 2408800"/>
              <a:gd name="connsiteX3" fmla="*/ 3378898 w 5897885"/>
              <a:gd name="connsiteY3" fmla="*/ 1391918 h 2408800"/>
              <a:gd name="connsiteX4" fmla="*/ 4914904 w 5897885"/>
              <a:gd name="connsiteY4" fmla="*/ 1586599 h 2408800"/>
              <a:gd name="connsiteX5" fmla="*/ 5897885 w 5897885"/>
              <a:gd name="connsiteY5" fmla="*/ 1586599 h 2408800"/>
              <a:gd name="connsiteX6" fmla="*/ 5897885 w 5897885"/>
              <a:gd name="connsiteY6" fmla="*/ 1723633 h 2408800"/>
              <a:gd name="connsiteX7" fmla="*/ 5897885 w 5897885"/>
              <a:gd name="connsiteY7" fmla="*/ 1929183 h 2408800"/>
              <a:gd name="connsiteX8" fmla="*/ 5897885 w 5897885"/>
              <a:gd name="connsiteY8" fmla="*/ 2408800 h 2408800"/>
              <a:gd name="connsiteX9" fmla="*/ 4914904 w 5897885"/>
              <a:gd name="connsiteY9" fmla="*/ 2408800 h 2408800"/>
              <a:gd name="connsiteX10" fmla="*/ 3440433 w 5897885"/>
              <a:gd name="connsiteY10" fmla="*/ 2408800 h 2408800"/>
              <a:gd name="connsiteX11" fmla="*/ 2457452 w 5897885"/>
              <a:gd name="connsiteY11" fmla="*/ 2408800 h 2408800"/>
              <a:gd name="connsiteX12" fmla="*/ 982981 w 5897885"/>
              <a:gd name="connsiteY12" fmla="*/ 2408800 h 2408800"/>
              <a:gd name="connsiteX13" fmla="*/ 0 w 5897885"/>
              <a:gd name="connsiteY13" fmla="*/ 2408800 h 2408800"/>
              <a:gd name="connsiteX14" fmla="*/ 0 w 5897885"/>
              <a:gd name="connsiteY14" fmla="*/ 1929183 h 2408800"/>
              <a:gd name="connsiteX15" fmla="*/ 0 w 5897885"/>
              <a:gd name="connsiteY15" fmla="*/ 1723633 h 2408800"/>
              <a:gd name="connsiteX16" fmla="*/ 0 w 5897885"/>
              <a:gd name="connsiteY16" fmla="*/ 1586599 h 2408800"/>
              <a:gd name="connsiteX17" fmla="*/ 261621 w 5897885"/>
              <a:gd name="connsiteY17" fmla="*/ 1586599 h 2408800"/>
              <a:gd name="connsiteX18" fmla="*/ 2952193 w 5897885"/>
              <a:gd name="connsiteY18" fmla="*/ 0 h 2408800"/>
              <a:gd name="connsiteX0" fmla="*/ 2952193 w 5897885"/>
              <a:gd name="connsiteY0" fmla="*/ 0 h 2408800"/>
              <a:gd name="connsiteX1" fmla="*/ 1238252 w 5897885"/>
              <a:gd name="connsiteY1" fmla="*/ 1586599 h 2408800"/>
              <a:gd name="connsiteX2" fmla="*/ 3440433 w 5897885"/>
              <a:gd name="connsiteY2" fmla="*/ 1586599 h 2408800"/>
              <a:gd name="connsiteX3" fmla="*/ 3378898 w 5897885"/>
              <a:gd name="connsiteY3" fmla="*/ 1391918 h 2408800"/>
              <a:gd name="connsiteX4" fmla="*/ 4914904 w 5897885"/>
              <a:gd name="connsiteY4" fmla="*/ 1586599 h 2408800"/>
              <a:gd name="connsiteX5" fmla="*/ 5897885 w 5897885"/>
              <a:gd name="connsiteY5" fmla="*/ 1586599 h 2408800"/>
              <a:gd name="connsiteX6" fmla="*/ 5897885 w 5897885"/>
              <a:gd name="connsiteY6" fmla="*/ 1723633 h 2408800"/>
              <a:gd name="connsiteX7" fmla="*/ 5897885 w 5897885"/>
              <a:gd name="connsiteY7" fmla="*/ 1929183 h 2408800"/>
              <a:gd name="connsiteX8" fmla="*/ 5897885 w 5897885"/>
              <a:gd name="connsiteY8" fmla="*/ 2408800 h 2408800"/>
              <a:gd name="connsiteX9" fmla="*/ 4914904 w 5897885"/>
              <a:gd name="connsiteY9" fmla="*/ 2408800 h 2408800"/>
              <a:gd name="connsiteX10" fmla="*/ 3440433 w 5897885"/>
              <a:gd name="connsiteY10" fmla="*/ 2408800 h 2408800"/>
              <a:gd name="connsiteX11" fmla="*/ 2457452 w 5897885"/>
              <a:gd name="connsiteY11" fmla="*/ 2408800 h 2408800"/>
              <a:gd name="connsiteX12" fmla="*/ 982981 w 5897885"/>
              <a:gd name="connsiteY12" fmla="*/ 2408800 h 2408800"/>
              <a:gd name="connsiteX13" fmla="*/ 0 w 5897885"/>
              <a:gd name="connsiteY13" fmla="*/ 2408800 h 2408800"/>
              <a:gd name="connsiteX14" fmla="*/ 0 w 5897885"/>
              <a:gd name="connsiteY14" fmla="*/ 1929183 h 2408800"/>
              <a:gd name="connsiteX15" fmla="*/ 0 w 5897885"/>
              <a:gd name="connsiteY15" fmla="*/ 1723633 h 2408800"/>
              <a:gd name="connsiteX16" fmla="*/ 0 w 5897885"/>
              <a:gd name="connsiteY16" fmla="*/ 1586599 h 2408800"/>
              <a:gd name="connsiteX17" fmla="*/ 911861 w 5897885"/>
              <a:gd name="connsiteY17" fmla="*/ 1596759 h 2408800"/>
              <a:gd name="connsiteX18" fmla="*/ 2952193 w 5897885"/>
              <a:gd name="connsiteY18" fmla="*/ 0 h 2408800"/>
              <a:gd name="connsiteX0" fmla="*/ 2952193 w 5897885"/>
              <a:gd name="connsiteY0" fmla="*/ 0 h 2408800"/>
              <a:gd name="connsiteX1" fmla="*/ 1238252 w 5897885"/>
              <a:gd name="connsiteY1" fmla="*/ 1586599 h 2408800"/>
              <a:gd name="connsiteX2" fmla="*/ 4009393 w 5897885"/>
              <a:gd name="connsiteY2" fmla="*/ 1586599 h 2408800"/>
              <a:gd name="connsiteX3" fmla="*/ 3378898 w 5897885"/>
              <a:gd name="connsiteY3" fmla="*/ 1391918 h 2408800"/>
              <a:gd name="connsiteX4" fmla="*/ 4914904 w 5897885"/>
              <a:gd name="connsiteY4" fmla="*/ 1586599 h 2408800"/>
              <a:gd name="connsiteX5" fmla="*/ 5897885 w 5897885"/>
              <a:gd name="connsiteY5" fmla="*/ 1586599 h 2408800"/>
              <a:gd name="connsiteX6" fmla="*/ 5897885 w 5897885"/>
              <a:gd name="connsiteY6" fmla="*/ 1723633 h 2408800"/>
              <a:gd name="connsiteX7" fmla="*/ 5897885 w 5897885"/>
              <a:gd name="connsiteY7" fmla="*/ 1929183 h 2408800"/>
              <a:gd name="connsiteX8" fmla="*/ 5897885 w 5897885"/>
              <a:gd name="connsiteY8" fmla="*/ 2408800 h 2408800"/>
              <a:gd name="connsiteX9" fmla="*/ 4914904 w 5897885"/>
              <a:gd name="connsiteY9" fmla="*/ 2408800 h 2408800"/>
              <a:gd name="connsiteX10" fmla="*/ 3440433 w 5897885"/>
              <a:gd name="connsiteY10" fmla="*/ 2408800 h 2408800"/>
              <a:gd name="connsiteX11" fmla="*/ 2457452 w 5897885"/>
              <a:gd name="connsiteY11" fmla="*/ 2408800 h 2408800"/>
              <a:gd name="connsiteX12" fmla="*/ 982981 w 5897885"/>
              <a:gd name="connsiteY12" fmla="*/ 2408800 h 2408800"/>
              <a:gd name="connsiteX13" fmla="*/ 0 w 5897885"/>
              <a:gd name="connsiteY13" fmla="*/ 2408800 h 2408800"/>
              <a:gd name="connsiteX14" fmla="*/ 0 w 5897885"/>
              <a:gd name="connsiteY14" fmla="*/ 1929183 h 2408800"/>
              <a:gd name="connsiteX15" fmla="*/ 0 w 5897885"/>
              <a:gd name="connsiteY15" fmla="*/ 1723633 h 2408800"/>
              <a:gd name="connsiteX16" fmla="*/ 0 w 5897885"/>
              <a:gd name="connsiteY16" fmla="*/ 1586599 h 2408800"/>
              <a:gd name="connsiteX17" fmla="*/ 911861 w 5897885"/>
              <a:gd name="connsiteY17" fmla="*/ 1596759 h 2408800"/>
              <a:gd name="connsiteX18" fmla="*/ 2952193 w 5897885"/>
              <a:gd name="connsiteY18" fmla="*/ 0 h 2408800"/>
              <a:gd name="connsiteX0" fmla="*/ 4872433 w 5897885"/>
              <a:gd name="connsiteY0" fmla="*/ 0 h 2469760"/>
              <a:gd name="connsiteX1" fmla="*/ 1238252 w 5897885"/>
              <a:gd name="connsiteY1" fmla="*/ 1647559 h 2469760"/>
              <a:gd name="connsiteX2" fmla="*/ 4009393 w 5897885"/>
              <a:gd name="connsiteY2" fmla="*/ 1647559 h 2469760"/>
              <a:gd name="connsiteX3" fmla="*/ 3378898 w 5897885"/>
              <a:gd name="connsiteY3" fmla="*/ 1452878 h 2469760"/>
              <a:gd name="connsiteX4" fmla="*/ 4914904 w 5897885"/>
              <a:gd name="connsiteY4" fmla="*/ 1647559 h 2469760"/>
              <a:gd name="connsiteX5" fmla="*/ 5897885 w 5897885"/>
              <a:gd name="connsiteY5" fmla="*/ 1647559 h 2469760"/>
              <a:gd name="connsiteX6" fmla="*/ 5897885 w 5897885"/>
              <a:gd name="connsiteY6" fmla="*/ 1784593 h 2469760"/>
              <a:gd name="connsiteX7" fmla="*/ 5897885 w 5897885"/>
              <a:gd name="connsiteY7" fmla="*/ 1990143 h 2469760"/>
              <a:gd name="connsiteX8" fmla="*/ 5897885 w 5897885"/>
              <a:gd name="connsiteY8" fmla="*/ 2469760 h 2469760"/>
              <a:gd name="connsiteX9" fmla="*/ 4914904 w 5897885"/>
              <a:gd name="connsiteY9" fmla="*/ 2469760 h 2469760"/>
              <a:gd name="connsiteX10" fmla="*/ 3440433 w 5897885"/>
              <a:gd name="connsiteY10" fmla="*/ 2469760 h 2469760"/>
              <a:gd name="connsiteX11" fmla="*/ 2457452 w 5897885"/>
              <a:gd name="connsiteY11" fmla="*/ 2469760 h 2469760"/>
              <a:gd name="connsiteX12" fmla="*/ 982981 w 5897885"/>
              <a:gd name="connsiteY12" fmla="*/ 2469760 h 2469760"/>
              <a:gd name="connsiteX13" fmla="*/ 0 w 5897885"/>
              <a:gd name="connsiteY13" fmla="*/ 2469760 h 2469760"/>
              <a:gd name="connsiteX14" fmla="*/ 0 w 5897885"/>
              <a:gd name="connsiteY14" fmla="*/ 1990143 h 2469760"/>
              <a:gd name="connsiteX15" fmla="*/ 0 w 5897885"/>
              <a:gd name="connsiteY15" fmla="*/ 1784593 h 2469760"/>
              <a:gd name="connsiteX16" fmla="*/ 0 w 5897885"/>
              <a:gd name="connsiteY16" fmla="*/ 1647559 h 2469760"/>
              <a:gd name="connsiteX17" fmla="*/ 911861 w 5897885"/>
              <a:gd name="connsiteY17" fmla="*/ 1657719 h 2469760"/>
              <a:gd name="connsiteX18" fmla="*/ 4872433 w 5897885"/>
              <a:gd name="connsiteY18" fmla="*/ 0 h 2469760"/>
              <a:gd name="connsiteX0" fmla="*/ 4872433 w 5897885"/>
              <a:gd name="connsiteY0" fmla="*/ 0 h 2469760"/>
              <a:gd name="connsiteX1" fmla="*/ 1238252 w 5897885"/>
              <a:gd name="connsiteY1" fmla="*/ 1647559 h 2469760"/>
              <a:gd name="connsiteX2" fmla="*/ 4009393 w 5897885"/>
              <a:gd name="connsiteY2" fmla="*/ 1647559 h 2469760"/>
              <a:gd name="connsiteX3" fmla="*/ 4740338 w 5897885"/>
              <a:gd name="connsiteY3" fmla="*/ 1463038 h 2469760"/>
              <a:gd name="connsiteX4" fmla="*/ 4914904 w 5897885"/>
              <a:gd name="connsiteY4" fmla="*/ 1647559 h 2469760"/>
              <a:gd name="connsiteX5" fmla="*/ 5897885 w 5897885"/>
              <a:gd name="connsiteY5" fmla="*/ 1647559 h 2469760"/>
              <a:gd name="connsiteX6" fmla="*/ 5897885 w 5897885"/>
              <a:gd name="connsiteY6" fmla="*/ 1784593 h 2469760"/>
              <a:gd name="connsiteX7" fmla="*/ 5897885 w 5897885"/>
              <a:gd name="connsiteY7" fmla="*/ 1990143 h 2469760"/>
              <a:gd name="connsiteX8" fmla="*/ 5897885 w 5897885"/>
              <a:gd name="connsiteY8" fmla="*/ 2469760 h 2469760"/>
              <a:gd name="connsiteX9" fmla="*/ 4914904 w 5897885"/>
              <a:gd name="connsiteY9" fmla="*/ 2469760 h 2469760"/>
              <a:gd name="connsiteX10" fmla="*/ 3440433 w 5897885"/>
              <a:gd name="connsiteY10" fmla="*/ 2469760 h 2469760"/>
              <a:gd name="connsiteX11" fmla="*/ 2457452 w 5897885"/>
              <a:gd name="connsiteY11" fmla="*/ 2469760 h 2469760"/>
              <a:gd name="connsiteX12" fmla="*/ 982981 w 5897885"/>
              <a:gd name="connsiteY12" fmla="*/ 2469760 h 2469760"/>
              <a:gd name="connsiteX13" fmla="*/ 0 w 5897885"/>
              <a:gd name="connsiteY13" fmla="*/ 2469760 h 2469760"/>
              <a:gd name="connsiteX14" fmla="*/ 0 w 5897885"/>
              <a:gd name="connsiteY14" fmla="*/ 1990143 h 2469760"/>
              <a:gd name="connsiteX15" fmla="*/ 0 w 5897885"/>
              <a:gd name="connsiteY15" fmla="*/ 1784593 h 2469760"/>
              <a:gd name="connsiteX16" fmla="*/ 0 w 5897885"/>
              <a:gd name="connsiteY16" fmla="*/ 1647559 h 2469760"/>
              <a:gd name="connsiteX17" fmla="*/ 911861 w 5897885"/>
              <a:gd name="connsiteY17" fmla="*/ 1657719 h 2469760"/>
              <a:gd name="connsiteX18" fmla="*/ 4872433 w 5897885"/>
              <a:gd name="connsiteY18" fmla="*/ 0 h 2469760"/>
              <a:gd name="connsiteX0" fmla="*/ 4872433 w 5897885"/>
              <a:gd name="connsiteY0" fmla="*/ 0 h 2469760"/>
              <a:gd name="connsiteX1" fmla="*/ 1238252 w 5897885"/>
              <a:gd name="connsiteY1" fmla="*/ 1647559 h 2469760"/>
              <a:gd name="connsiteX2" fmla="*/ 4009393 w 5897885"/>
              <a:gd name="connsiteY2" fmla="*/ 1647559 h 2469760"/>
              <a:gd name="connsiteX3" fmla="*/ 4740338 w 5897885"/>
              <a:gd name="connsiteY3" fmla="*/ 1463038 h 2469760"/>
              <a:gd name="connsiteX4" fmla="*/ 4559304 w 5897885"/>
              <a:gd name="connsiteY4" fmla="*/ 1657719 h 2469760"/>
              <a:gd name="connsiteX5" fmla="*/ 5897885 w 5897885"/>
              <a:gd name="connsiteY5" fmla="*/ 1647559 h 2469760"/>
              <a:gd name="connsiteX6" fmla="*/ 5897885 w 5897885"/>
              <a:gd name="connsiteY6" fmla="*/ 1784593 h 2469760"/>
              <a:gd name="connsiteX7" fmla="*/ 5897885 w 5897885"/>
              <a:gd name="connsiteY7" fmla="*/ 1990143 h 2469760"/>
              <a:gd name="connsiteX8" fmla="*/ 5897885 w 5897885"/>
              <a:gd name="connsiteY8" fmla="*/ 2469760 h 2469760"/>
              <a:gd name="connsiteX9" fmla="*/ 4914904 w 5897885"/>
              <a:gd name="connsiteY9" fmla="*/ 2469760 h 2469760"/>
              <a:gd name="connsiteX10" fmla="*/ 3440433 w 5897885"/>
              <a:gd name="connsiteY10" fmla="*/ 2469760 h 2469760"/>
              <a:gd name="connsiteX11" fmla="*/ 2457452 w 5897885"/>
              <a:gd name="connsiteY11" fmla="*/ 2469760 h 2469760"/>
              <a:gd name="connsiteX12" fmla="*/ 982981 w 5897885"/>
              <a:gd name="connsiteY12" fmla="*/ 2469760 h 2469760"/>
              <a:gd name="connsiteX13" fmla="*/ 0 w 5897885"/>
              <a:gd name="connsiteY13" fmla="*/ 2469760 h 2469760"/>
              <a:gd name="connsiteX14" fmla="*/ 0 w 5897885"/>
              <a:gd name="connsiteY14" fmla="*/ 1990143 h 2469760"/>
              <a:gd name="connsiteX15" fmla="*/ 0 w 5897885"/>
              <a:gd name="connsiteY15" fmla="*/ 1784593 h 2469760"/>
              <a:gd name="connsiteX16" fmla="*/ 0 w 5897885"/>
              <a:gd name="connsiteY16" fmla="*/ 1647559 h 2469760"/>
              <a:gd name="connsiteX17" fmla="*/ 911861 w 5897885"/>
              <a:gd name="connsiteY17" fmla="*/ 1657719 h 2469760"/>
              <a:gd name="connsiteX18" fmla="*/ 4872433 w 5897885"/>
              <a:gd name="connsiteY18" fmla="*/ 0 h 2469760"/>
              <a:gd name="connsiteX0" fmla="*/ 4872433 w 5897885"/>
              <a:gd name="connsiteY0" fmla="*/ 0 h 2469760"/>
              <a:gd name="connsiteX1" fmla="*/ 1238252 w 5897885"/>
              <a:gd name="connsiteY1" fmla="*/ 1647559 h 2469760"/>
              <a:gd name="connsiteX2" fmla="*/ 4009393 w 5897885"/>
              <a:gd name="connsiteY2" fmla="*/ 1647559 h 2469760"/>
              <a:gd name="connsiteX3" fmla="*/ 4740338 w 5897885"/>
              <a:gd name="connsiteY3" fmla="*/ 1463038 h 2469760"/>
              <a:gd name="connsiteX4" fmla="*/ 4559304 w 5897885"/>
              <a:gd name="connsiteY4" fmla="*/ 1657719 h 2469760"/>
              <a:gd name="connsiteX5" fmla="*/ 5897885 w 5897885"/>
              <a:gd name="connsiteY5" fmla="*/ 1647559 h 2469760"/>
              <a:gd name="connsiteX6" fmla="*/ 5897885 w 5897885"/>
              <a:gd name="connsiteY6" fmla="*/ 1784593 h 2469760"/>
              <a:gd name="connsiteX7" fmla="*/ 5897885 w 5897885"/>
              <a:gd name="connsiteY7" fmla="*/ 1990143 h 2469760"/>
              <a:gd name="connsiteX8" fmla="*/ 5897885 w 5897885"/>
              <a:gd name="connsiteY8" fmla="*/ 2469760 h 2469760"/>
              <a:gd name="connsiteX9" fmla="*/ 4914904 w 5897885"/>
              <a:gd name="connsiteY9" fmla="*/ 2469760 h 2469760"/>
              <a:gd name="connsiteX10" fmla="*/ 3440433 w 5897885"/>
              <a:gd name="connsiteY10" fmla="*/ 2469760 h 2469760"/>
              <a:gd name="connsiteX11" fmla="*/ 2457452 w 5897885"/>
              <a:gd name="connsiteY11" fmla="*/ 2469760 h 2469760"/>
              <a:gd name="connsiteX12" fmla="*/ 982981 w 5897885"/>
              <a:gd name="connsiteY12" fmla="*/ 2469760 h 2469760"/>
              <a:gd name="connsiteX13" fmla="*/ 0 w 5897885"/>
              <a:gd name="connsiteY13" fmla="*/ 2469760 h 2469760"/>
              <a:gd name="connsiteX14" fmla="*/ 0 w 5897885"/>
              <a:gd name="connsiteY14" fmla="*/ 1990143 h 2469760"/>
              <a:gd name="connsiteX15" fmla="*/ 0 w 5897885"/>
              <a:gd name="connsiteY15" fmla="*/ 1784593 h 2469760"/>
              <a:gd name="connsiteX16" fmla="*/ 0 w 5897885"/>
              <a:gd name="connsiteY16" fmla="*/ 1647559 h 2469760"/>
              <a:gd name="connsiteX17" fmla="*/ 911861 w 5897885"/>
              <a:gd name="connsiteY17" fmla="*/ 1647559 h 2469760"/>
              <a:gd name="connsiteX18" fmla="*/ 4872433 w 5897885"/>
              <a:gd name="connsiteY18" fmla="*/ 0 h 2469760"/>
              <a:gd name="connsiteX0" fmla="*/ 4872433 w 5897885"/>
              <a:gd name="connsiteY0" fmla="*/ 0 h 2469760"/>
              <a:gd name="connsiteX1" fmla="*/ 1238252 w 5897885"/>
              <a:gd name="connsiteY1" fmla="*/ 1647559 h 2469760"/>
              <a:gd name="connsiteX2" fmla="*/ 4009393 w 5897885"/>
              <a:gd name="connsiteY2" fmla="*/ 1647559 h 2469760"/>
              <a:gd name="connsiteX3" fmla="*/ 4740338 w 5897885"/>
              <a:gd name="connsiteY3" fmla="*/ 1463038 h 2469760"/>
              <a:gd name="connsiteX4" fmla="*/ 4295144 w 5897885"/>
              <a:gd name="connsiteY4" fmla="*/ 1657719 h 2469760"/>
              <a:gd name="connsiteX5" fmla="*/ 5897885 w 5897885"/>
              <a:gd name="connsiteY5" fmla="*/ 1647559 h 2469760"/>
              <a:gd name="connsiteX6" fmla="*/ 5897885 w 5897885"/>
              <a:gd name="connsiteY6" fmla="*/ 1784593 h 2469760"/>
              <a:gd name="connsiteX7" fmla="*/ 5897885 w 5897885"/>
              <a:gd name="connsiteY7" fmla="*/ 1990143 h 2469760"/>
              <a:gd name="connsiteX8" fmla="*/ 5897885 w 5897885"/>
              <a:gd name="connsiteY8" fmla="*/ 2469760 h 2469760"/>
              <a:gd name="connsiteX9" fmla="*/ 4914904 w 5897885"/>
              <a:gd name="connsiteY9" fmla="*/ 2469760 h 2469760"/>
              <a:gd name="connsiteX10" fmla="*/ 3440433 w 5897885"/>
              <a:gd name="connsiteY10" fmla="*/ 2469760 h 2469760"/>
              <a:gd name="connsiteX11" fmla="*/ 2457452 w 5897885"/>
              <a:gd name="connsiteY11" fmla="*/ 2469760 h 2469760"/>
              <a:gd name="connsiteX12" fmla="*/ 982981 w 5897885"/>
              <a:gd name="connsiteY12" fmla="*/ 2469760 h 2469760"/>
              <a:gd name="connsiteX13" fmla="*/ 0 w 5897885"/>
              <a:gd name="connsiteY13" fmla="*/ 2469760 h 2469760"/>
              <a:gd name="connsiteX14" fmla="*/ 0 w 5897885"/>
              <a:gd name="connsiteY14" fmla="*/ 1990143 h 2469760"/>
              <a:gd name="connsiteX15" fmla="*/ 0 w 5897885"/>
              <a:gd name="connsiteY15" fmla="*/ 1784593 h 2469760"/>
              <a:gd name="connsiteX16" fmla="*/ 0 w 5897885"/>
              <a:gd name="connsiteY16" fmla="*/ 1647559 h 2469760"/>
              <a:gd name="connsiteX17" fmla="*/ 911861 w 5897885"/>
              <a:gd name="connsiteY17" fmla="*/ 1647559 h 2469760"/>
              <a:gd name="connsiteX18" fmla="*/ 4872433 w 5897885"/>
              <a:gd name="connsiteY18" fmla="*/ 0 h 24697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897885" h="2469760">
                <a:moveTo>
                  <a:pt x="4872433" y="0"/>
                </a:moveTo>
                <a:lnTo>
                  <a:pt x="1238252" y="1647559"/>
                </a:lnTo>
                <a:lnTo>
                  <a:pt x="4009393" y="1647559"/>
                </a:lnTo>
                <a:lnTo>
                  <a:pt x="4740338" y="1463038"/>
                </a:lnTo>
                <a:lnTo>
                  <a:pt x="4295144" y="1657719"/>
                </a:lnTo>
                <a:lnTo>
                  <a:pt x="5897885" y="1647559"/>
                </a:lnTo>
                <a:lnTo>
                  <a:pt x="5897885" y="1784593"/>
                </a:lnTo>
                <a:lnTo>
                  <a:pt x="5897885" y="1990143"/>
                </a:lnTo>
                <a:lnTo>
                  <a:pt x="5897885" y="2469760"/>
                </a:lnTo>
                <a:lnTo>
                  <a:pt x="4914904" y="2469760"/>
                </a:lnTo>
                <a:lnTo>
                  <a:pt x="3440433" y="2469760"/>
                </a:lnTo>
                <a:lnTo>
                  <a:pt x="2457452" y="2469760"/>
                </a:lnTo>
                <a:lnTo>
                  <a:pt x="982981" y="2469760"/>
                </a:lnTo>
                <a:lnTo>
                  <a:pt x="0" y="2469760"/>
                </a:lnTo>
                <a:lnTo>
                  <a:pt x="0" y="1990143"/>
                </a:lnTo>
                <a:lnTo>
                  <a:pt x="0" y="1784593"/>
                </a:lnTo>
                <a:lnTo>
                  <a:pt x="0" y="1647559"/>
                </a:lnTo>
                <a:lnTo>
                  <a:pt x="911861" y="1647559"/>
                </a:lnTo>
                <a:lnTo>
                  <a:pt x="4872433" y="0"/>
                </a:lnTo>
                <a:close/>
              </a:path>
            </a:pathLst>
          </a:cu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en-US" altLang="ja-JP" dirty="0">
              <a:solidFill>
                <a:schemeClr val="tx1"/>
              </a:solidFill>
            </a:endParaRPr>
          </a:p>
          <a:p>
            <a:pPr algn="ctr"/>
            <a:endParaRPr lang="en-US" altLang="ja-JP" dirty="0">
              <a:solidFill>
                <a:schemeClr val="tx1"/>
              </a:solidFill>
            </a:endParaRPr>
          </a:p>
          <a:p>
            <a:pPr algn="ctr"/>
            <a:endParaRPr kumimoji="1" lang="en-US" altLang="ja-JP" dirty="0">
              <a:solidFill>
                <a:schemeClr val="tx1"/>
              </a:solidFill>
            </a:endParaRPr>
          </a:p>
          <a:p>
            <a:pPr algn="ctr"/>
            <a:endParaRPr lang="en-US" altLang="ja-JP" dirty="0">
              <a:solidFill>
                <a:schemeClr val="tx1"/>
              </a:solidFill>
            </a:endParaRPr>
          </a:p>
          <a:p>
            <a:pPr algn="ctr"/>
            <a:endParaRPr kumimoji="1" lang="en-US" altLang="ja-JP" dirty="0">
              <a:solidFill>
                <a:schemeClr val="tx1"/>
              </a:solidFill>
            </a:endParaRPr>
          </a:p>
          <a:p>
            <a:pPr algn="ctr"/>
            <a:endParaRPr kumimoji="1" lang="en-US" altLang="ja-JP" dirty="0">
              <a:solidFill>
                <a:schemeClr val="tx1"/>
              </a:solidFill>
            </a:endParaRPr>
          </a:p>
          <a:p>
            <a:pPr algn="ctr"/>
            <a:r>
              <a:rPr lang="ja-JP" altLang="en-US" sz="2000" dirty="0">
                <a:solidFill>
                  <a:schemeClr val="tx1"/>
                </a:solidFill>
              </a:rPr>
              <a:t>コードクローン内</a:t>
            </a:r>
            <a:r>
              <a:rPr kumimoji="1" lang="ja-JP" altLang="en-US" sz="2000" dirty="0">
                <a:solidFill>
                  <a:schemeClr val="tx1"/>
                </a:solidFill>
              </a:rPr>
              <a:t>で値が変わらないフィールドを</a:t>
            </a:r>
            <a:br>
              <a:rPr kumimoji="1" lang="en-US" altLang="ja-JP" sz="2000" dirty="0">
                <a:solidFill>
                  <a:schemeClr val="tx1"/>
                </a:solidFill>
              </a:rPr>
            </a:br>
            <a:r>
              <a:rPr kumimoji="1" lang="ja-JP" altLang="en-US" sz="2000" dirty="0">
                <a:solidFill>
                  <a:schemeClr val="tx1"/>
                </a:solidFill>
              </a:rPr>
              <a:t>呼び出しているため</a:t>
            </a:r>
            <a:r>
              <a:rPr lang="ja-JP" altLang="en-US" sz="2000" dirty="0">
                <a:solidFill>
                  <a:schemeClr val="tx1"/>
                </a:solidFill>
              </a:rPr>
              <a:t>実際はリファクタリングが可能</a:t>
            </a:r>
            <a:endParaRPr kumimoji="1" lang="en-US" altLang="ja-JP" sz="2000" dirty="0">
              <a:solidFill>
                <a:schemeClr val="tx1"/>
              </a:solidFill>
            </a:endParaRPr>
          </a:p>
        </p:txBody>
      </p:sp>
      <p:sp>
        <p:nvSpPr>
          <p:cNvPr id="12" name="四角形: 角を丸くする 11">
            <a:extLst>
              <a:ext uri="{FF2B5EF4-FFF2-40B4-BE49-F238E27FC236}">
                <a16:creationId xmlns:a16="http://schemas.microsoft.com/office/drawing/2014/main" id="{CA92691E-3B82-40E5-965B-F97D1C885977}"/>
              </a:ext>
            </a:extLst>
          </p:cNvPr>
          <p:cNvSpPr/>
          <p:nvPr/>
        </p:nvSpPr>
        <p:spPr>
          <a:xfrm>
            <a:off x="260964" y="3521924"/>
            <a:ext cx="2423572" cy="512867"/>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solidFill>
                  <a:schemeClr val="tx1"/>
                </a:solidFill>
              </a:rPr>
              <a:t>異なる子クラス</a:t>
            </a:r>
          </a:p>
        </p:txBody>
      </p:sp>
    </p:spTree>
    <p:extLst>
      <p:ext uri="{BB962C8B-B14F-4D97-AF65-F5344CB8AC3E}">
        <p14:creationId xmlns:p14="http://schemas.microsoft.com/office/powerpoint/2010/main" val="3738966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10" presetClass="entr" presetSubtype="0" fill="hold"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500"/>
                                        <p:tgtEl>
                                          <p:spTgt spid="13"/>
                                        </p:tgtEl>
                                      </p:cBhvr>
                                    </p:animEffect>
                                  </p:childTnLst>
                                </p:cTn>
                              </p:par>
                              <p:par>
                                <p:cTn id="11" presetID="10" presetClass="entr" presetSubtype="0"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500"/>
                                        <p:tgtEl>
                                          <p:spTgt spid="14"/>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6"/>
                                        </p:tgtEl>
                                        <p:attrNameLst>
                                          <p:attrName>style.visibility</p:attrName>
                                        </p:attrNameLst>
                                      </p:cBhvr>
                                      <p:to>
                                        <p:strVal val="visible"/>
                                      </p:to>
                                    </p:set>
                                    <p:animEffect transition="in" filter="fade">
                                      <p:cBhvr>
                                        <p:cTn id="16" dur="500"/>
                                        <p:tgtEl>
                                          <p:spTgt spid="16"/>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fade">
                                      <p:cBhvr>
                                        <p:cTn id="19" dur="500"/>
                                        <p:tgtEl>
                                          <p:spTgt spid="15"/>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fade">
                                      <p:cBhvr>
                                        <p:cTn id="24" dur="500"/>
                                        <p:tgtEl>
                                          <p:spTgt spid="11"/>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fade">
                                      <p:cBhvr>
                                        <p:cTn id="29"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5" grpId="0" animBg="1"/>
      <p:bldP spid="16" grpId="0" animBg="1"/>
      <p:bldP spid="19" grpId="0" animBg="1"/>
      <p:bldP spid="1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四角形: メモ 10">
            <a:extLst>
              <a:ext uri="{FF2B5EF4-FFF2-40B4-BE49-F238E27FC236}">
                <a16:creationId xmlns:a16="http://schemas.microsoft.com/office/drawing/2014/main" id="{56827893-B6DB-432F-858E-336EE449C955}"/>
              </a:ext>
            </a:extLst>
          </p:cNvPr>
          <p:cNvSpPr/>
          <p:nvPr/>
        </p:nvSpPr>
        <p:spPr>
          <a:xfrm>
            <a:off x="5592246" y="4633069"/>
            <a:ext cx="3083442" cy="1213400"/>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2" name="四角形: メモ 21">
            <a:extLst>
              <a:ext uri="{FF2B5EF4-FFF2-40B4-BE49-F238E27FC236}">
                <a16:creationId xmlns:a16="http://schemas.microsoft.com/office/drawing/2014/main" id="{6E1A6E0E-0BBE-4EFE-B125-868D9D395630}"/>
              </a:ext>
            </a:extLst>
          </p:cNvPr>
          <p:cNvSpPr/>
          <p:nvPr/>
        </p:nvSpPr>
        <p:spPr>
          <a:xfrm>
            <a:off x="2134952" y="2865525"/>
            <a:ext cx="2735970" cy="2980944"/>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62" name="直線矢印コネクタ 61">
            <a:extLst>
              <a:ext uri="{FF2B5EF4-FFF2-40B4-BE49-F238E27FC236}">
                <a16:creationId xmlns:a16="http://schemas.microsoft.com/office/drawing/2014/main" id="{E5A5E34F-D2EA-4F92-AECE-EE959D6221DF}"/>
              </a:ext>
            </a:extLst>
          </p:cNvPr>
          <p:cNvCxnSpPr>
            <a:cxnSpLocks/>
            <a:stCxn id="7" idx="3"/>
          </p:cNvCxnSpPr>
          <p:nvPr/>
        </p:nvCxnSpPr>
        <p:spPr>
          <a:xfrm>
            <a:off x="4739324" y="3478173"/>
            <a:ext cx="939427" cy="1453565"/>
          </a:xfrm>
          <a:prstGeom prst="straightConnector1">
            <a:avLst/>
          </a:prstGeom>
          <a:ln w="12700">
            <a:solidFill>
              <a:srgbClr val="C0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54" name="Rectangle 3">
            <a:extLst>
              <a:ext uri="{FF2B5EF4-FFF2-40B4-BE49-F238E27FC236}">
                <a16:creationId xmlns:a16="http://schemas.microsoft.com/office/drawing/2014/main" id="{746B52FB-EF8E-4879-A3C3-D7BFE6ED9F9C}"/>
              </a:ext>
            </a:extLst>
          </p:cNvPr>
          <p:cNvSpPr txBox="1">
            <a:spLocks noChangeArrowheads="1"/>
          </p:cNvSpPr>
          <p:nvPr/>
        </p:nvSpPr>
        <p:spPr bwMode="auto">
          <a:xfrm>
            <a:off x="457200" y="1600200"/>
            <a:ext cx="8454821" cy="5556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kumimoji="1"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kumimoji="1"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2400" dirty="0">
                <a:latin typeface="+mn-ea"/>
              </a:rPr>
              <a:t>親クラスへの集約を試すが親クラスにフィールドがない</a:t>
            </a:r>
            <a:endParaRPr lang="en-US" altLang="ja-JP" sz="2400" dirty="0">
              <a:latin typeface="+mn-ea"/>
            </a:endParaRPr>
          </a:p>
          <a:p>
            <a:pPr marL="0" indent="0">
              <a:buNone/>
            </a:pPr>
            <a:r>
              <a:rPr lang="en-US" altLang="ja-JP" sz="2400" dirty="0">
                <a:latin typeface="+mn-ea"/>
              </a:rPr>
              <a:t>	 				</a:t>
            </a:r>
          </a:p>
        </p:txBody>
      </p:sp>
      <p:sp>
        <p:nvSpPr>
          <p:cNvPr id="2" name="タイトル 1">
            <a:extLst>
              <a:ext uri="{FF2B5EF4-FFF2-40B4-BE49-F238E27FC236}">
                <a16:creationId xmlns:a16="http://schemas.microsoft.com/office/drawing/2014/main" id="{A9258BBB-5AF0-4E35-8ECF-04614C7EF5AD}"/>
              </a:ext>
            </a:extLst>
          </p:cNvPr>
          <p:cNvSpPr>
            <a:spLocks noGrp="1"/>
          </p:cNvSpPr>
          <p:nvPr>
            <p:ph type="title"/>
          </p:nvPr>
        </p:nvSpPr>
        <p:spPr/>
        <p:txBody>
          <a:bodyPr/>
          <a:lstStyle/>
          <a:p>
            <a:r>
              <a:rPr kumimoji="1" lang="en-US" altLang="ja-JP" dirty="0" err="1"/>
              <a:t>JDeodorant</a:t>
            </a:r>
            <a:r>
              <a:rPr kumimoji="1" lang="ja-JP" altLang="en-US" dirty="0"/>
              <a:t>による誤判定</a:t>
            </a:r>
          </a:p>
        </p:txBody>
      </p:sp>
      <p:sp>
        <p:nvSpPr>
          <p:cNvPr id="4" name="スライド番号プレースホルダー 3">
            <a:extLst>
              <a:ext uri="{FF2B5EF4-FFF2-40B4-BE49-F238E27FC236}">
                <a16:creationId xmlns:a16="http://schemas.microsoft.com/office/drawing/2014/main" id="{565C1DD0-8388-45FA-9157-75C466EACAE5}"/>
              </a:ext>
            </a:extLst>
          </p:cNvPr>
          <p:cNvSpPr>
            <a:spLocks noGrp="1"/>
          </p:cNvSpPr>
          <p:nvPr>
            <p:ph type="sldNum" sz="quarter" idx="12"/>
          </p:nvPr>
        </p:nvSpPr>
        <p:spPr/>
        <p:txBody>
          <a:bodyPr/>
          <a:lstStyle/>
          <a:p>
            <a:fld id="{7ABF63D1-F6C5-4E4E-BE94-D0A5BC6512D3}" type="slidenum">
              <a:rPr lang="en-US" altLang="ja-JP" smtClean="0"/>
              <a:pPr/>
              <a:t>6</a:t>
            </a:fld>
            <a:endParaRPr lang="en-US" altLang="ja-JP" dirty="0"/>
          </a:p>
        </p:txBody>
      </p:sp>
      <p:sp>
        <p:nvSpPr>
          <p:cNvPr id="7" name="テキスト ボックス 6">
            <a:extLst>
              <a:ext uri="{FF2B5EF4-FFF2-40B4-BE49-F238E27FC236}">
                <a16:creationId xmlns:a16="http://schemas.microsoft.com/office/drawing/2014/main" id="{F58E72D1-4FD7-4428-89A7-01D46CCA8A63}"/>
              </a:ext>
            </a:extLst>
          </p:cNvPr>
          <p:cNvSpPr txBox="1"/>
          <p:nvPr/>
        </p:nvSpPr>
        <p:spPr>
          <a:xfrm>
            <a:off x="2255738" y="3016508"/>
            <a:ext cx="2483586" cy="923330"/>
          </a:xfrm>
          <a:prstGeom prst="rect">
            <a:avLst/>
          </a:prstGeom>
          <a:solidFill>
            <a:srgbClr val="E4F3F4"/>
          </a:solidFill>
          <a:ln>
            <a:solidFill>
              <a:srgbClr val="969696"/>
            </a:solidFill>
          </a:ln>
        </p:spPr>
        <p:txBody>
          <a:bodyPr wrap="square" rtlCol="0">
            <a:spAutoFit/>
          </a:bodyPr>
          <a:lstStyle/>
          <a:p>
            <a:r>
              <a:rPr lang="en-US" altLang="ja-JP" b="1" dirty="0"/>
              <a:t>...</a:t>
            </a:r>
          </a:p>
          <a:p>
            <a:r>
              <a:rPr lang="en-US" altLang="ja-JP" b="1" dirty="0"/>
              <a:t>...	</a:t>
            </a:r>
            <a:r>
              <a:rPr lang="en-US" altLang="ja-JP" b="1" dirty="0" err="1">
                <a:highlight>
                  <a:srgbClr val="FFFF00"/>
                </a:highlight>
              </a:rPr>
              <a:t>A.f</a:t>
            </a:r>
            <a:r>
              <a:rPr lang="en-US" altLang="ja-JP" b="1" dirty="0"/>
              <a:t>	...</a:t>
            </a:r>
          </a:p>
          <a:p>
            <a:r>
              <a:rPr lang="en-US" altLang="ja-JP" b="1" dirty="0"/>
              <a:t>...</a:t>
            </a:r>
          </a:p>
        </p:txBody>
      </p:sp>
      <p:sp>
        <p:nvSpPr>
          <p:cNvPr id="10" name="テキスト ボックス 9">
            <a:extLst>
              <a:ext uri="{FF2B5EF4-FFF2-40B4-BE49-F238E27FC236}">
                <a16:creationId xmlns:a16="http://schemas.microsoft.com/office/drawing/2014/main" id="{F6369633-C8D3-46EE-80A6-DDFAFFAB98B6}"/>
              </a:ext>
            </a:extLst>
          </p:cNvPr>
          <p:cNvSpPr txBox="1"/>
          <p:nvPr/>
        </p:nvSpPr>
        <p:spPr>
          <a:xfrm>
            <a:off x="2255738" y="4433761"/>
            <a:ext cx="2483586" cy="923330"/>
          </a:xfrm>
          <a:prstGeom prst="rect">
            <a:avLst/>
          </a:prstGeom>
          <a:solidFill>
            <a:srgbClr val="E4F3F4"/>
          </a:solidFill>
          <a:ln>
            <a:solidFill>
              <a:srgbClr val="969696"/>
            </a:solidFill>
          </a:ln>
        </p:spPr>
        <p:txBody>
          <a:bodyPr wrap="square" rtlCol="0">
            <a:spAutoFit/>
          </a:bodyPr>
          <a:lstStyle/>
          <a:p>
            <a:r>
              <a:rPr lang="en-US" altLang="ja-JP" b="1" dirty="0"/>
              <a:t>...</a:t>
            </a:r>
          </a:p>
          <a:p>
            <a:r>
              <a:rPr lang="en-US" altLang="ja-JP" b="1" dirty="0"/>
              <a:t>...	</a:t>
            </a:r>
            <a:r>
              <a:rPr lang="en-US" altLang="ja-JP" b="1" dirty="0" err="1">
                <a:highlight>
                  <a:srgbClr val="FFFF00"/>
                </a:highlight>
              </a:rPr>
              <a:t>B.f</a:t>
            </a:r>
            <a:r>
              <a:rPr lang="en-US" altLang="ja-JP" b="1" dirty="0"/>
              <a:t>	...</a:t>
            </a:r>
          </a:p>
          <a:p>
            <a:r>
              <a:rPr lang="en-US" altLang="ja-JP" b="1" dirty="0"/>
              <a:t>...</a:t>
            </a:r>
          </a:p>
        </p:txBody>
      </p:sp>
      <p:sp>
        <p:nvSpPr>
          <p:cNvPr id="12" name="四角形: メモ 11">
            <a:extLst>
              <a:ext uri="{FF2B5EF4-FFF2-40B4-BE49-F238E27FC236}">
                <a16:creationId xmlns:a16="http://schemas.microsoft.com/office/drawing/2014/main" id="{AB4BC078-903A-4604-95C3-E0297D07B167}"/>
              </a:ext>
            </a:extLst>
          </p:cNvPr>
          <p:cNvSpPr/>
          <p:nvPr/>
        </p:nvSpPr>
        <p:spPr>
          <a:xfrm>
            <a:off x="5606222" y="2859396"/>
            <a:ext cx="3083442" cy="1711294"/>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テキスト ボックス 13">
            <a:extLst>
              <a:ext uri="{FF2B5EF4-FFF2-40B4-BE49-F238E27FC236}">
                <a16:creationId xmlns:a16="http://schemas.microsoft.com/office/drawing/2014/main" id="{4A69091C-9A6F-49EF-91E3-87AFDDC42CDC}"/>
              </a:ext>
            </a:extLst>
          </p:cNvPr>
          <p:cNvSpPr txBox="1"/>
          <p:nvPr/>
        </p:nvSpPr>
        <p:spPr>
          <a:xfrm>
            <a:off x="5638857" y="2970252"/>
            <a:ext cx="2316574" cy="1600438"/>
          </a:xfrm>
          <a:prstGeom prst="rect">
            <a:avLst/>
          </a:prstGeom>
          <a:noFill/>
        </p:spPr>
        <p:txBody>
          <a:bodyPr wrap="square" rtlCol="0">
            <a:spAutoFit/>
          </a:bodyPr>
          <a:lstStyle/>
          <a:p>
            <a:r>
              <a:rPr lang="en-US" altLang="ja-JP" dirty="0"/>
              <a:t>m</a:t>
            </a:r>
            <a:r>
              <a:rPr kumimoji="1" lang="en-US" altLang="ja-JP" dirty="0"/>
              <a:t>(</a:t>
            </a:r>
            <a:r>
              <a:rPr kumimoji="1" lang="en-US" altLang="ja-JP" dirty="0">
                <a:highlight>
                  <a:srgbClr val="00FFFF"/>
                </a:highlight>
              </a:rPr>
              <a:t>Parent p</a:t>
            </a:r>
            <a:r>
              <a:rPr kumimoji="1" lang="en-US" altLang="ja-JP" dirty="0"/>
              <a:t>){</a:t>
            </a:r>
          </a:p>
          <a:p>
            <a:endParaRPr kumimoji="1" lang="en-US" altLang="ja-JP" dirty="0"/>
          </a:p>
          <a:p>
            <a:endParaRPr lang="en-US" altLang="ja-JP" dirty="0"/>
          </a:p>
          <a:p>
            <a:endParaRPr kumimoji="1" lang="en-US" altLang="ja-JP" dirty="0"/>
          </a:p>
          <a:p>
            <a:endParaRPr lang="en-US" altLang="ja-JP" sz="800" dirty="0"/>
          </a:p>
          <a:p>
            <a:r>
              <a:rPr lang="en-US" altLang="ja-JP" dirty="0"/>
              <a:t>}</a:t>
            </a:r>
          </a:p>
        </p:txBody>
      </p:sp>
      <p:sp>
        <p:nvSpPr>
          <p:cNvPr id="16" name="テキスト ボックス 15">
            <a:extLst>
              <a:ext uri="{FF2B5EF4-FFF2-40B4-BE49-F238E27FC236}">
                <a16:creationId xmlns:a16="http://schemas.microsoft.com/office/drawing/2014/main" id="{9891FEF8-620E-4A61-BB47-DECDD3B8783F}"/>
              </a:ext>
            </a:extLst>
          </p:cNvPr>
          <p:cNvSpPr txBox="1"/>
          <p:nvPr/>
        </p:nvSpPr>
        <p:spPr>
          <a:xfrm>
            <a:off x="5678752" y="4714303"/>
            <a:ext cx="2316574" cy="1200329"/>
          </a:xfrm>
          <a:prstGeom prst="rect">
            <a:avLst/>
          </a:prstGeom>
          <a:noFill/>
        </p:spPr>
        <p:txBody>
          <a:bodyPr wrap="square" rtlCol="0">
            <a:spAutoFit/>
          </a:bodyPr>
          <a:lstStyle/>
          <a:p>
            <a:r>
              <a:rPr lang="en-US" altLang="ja-JP" dirty="0"/>
              <a:t>m</a:t>
            </a:r>
            <a:r>
              <a:rPr kumimoji="1" lang="en-US" altLang="ja-JP" dirty="0"/>
              <a:t>(</a:t>
            </a:r>
            <a:r>
              <a:rPr kumimoji="1" lang="en-US" altLang="ja-JP" dirty="0">
                <a:highlight>
                  <a:srgbClr val="FFFF00"/>
                </a:highlight>
              </a:rPr>
              <a:t>A</a:t>
            </a:r>
            <a:r>
              <a:rPr kumimoji="1" lang="en-US" altLang="ja-JP" dirty="0"/>
              <a:t>)</a:t>
            </a:r>
            <a:r>
              <a:rPr lang="en-US" altLang="ja-JP" dirty="0"/>
              <a:t>;</a:t>
            </a:r>
          </a:p>
          <a:p>
            <a:endParaRPr kumimoji="1" lang="en-US" altLang="ja-JP" dirty="0"/>
          </a:p>
          <a:p>
            <a:r>
              <a:rPr lang="en-US" altLang="ja-JP" dirty="0"/>
              <a:t>m(</a:t>
            </a:r>
            <a:r>
              <a:rPr lang="en-US" altLang="ja-JP" dirty="0">
                <a:highlight>
                  <a:srgbClr val="FFFF00"/>
                </a:highlight>
              </a:rPr>
              <a:t>B</a:t>
            </a:r>
            <a:r>
              <a:rPr lang="en-US" altLang="ja-JP" dirty="0"/>
              <a:t>);</a:t>
            </a:r>
          </a:p>
          <a:p>
            <a:endParaRPr lang="en-US" altLang="ja-JP" dirty="0"/>
          </a:p>
        </p:txBody>
      </p:sp>
      <p:sp>
        <p:nvSpPr>
          <p:cNvPr id="17" name="右中かっこ 16">
            <a:extLst>
              <a:ext uri="{FF2B5EF4-FFF2-40B4-BE49-F238E27FC236}">
                <a16:creationId xmlns:a16="http://schemas.microsoft.com/office/drawing/2014/main" id="{CF820BCA-81CC-425D-9D1B-6F23EB5FA69D}"/>
              </a:ext>
            </a:extLst>
          </p:cNvPr>
          <p:cNvSpPr/>
          <p:nvPr/>
        </p:nvSpPr>
        <p:spPr>
          <a:xfrm>
            <a:off x="4739324" y="3260392"/>
            <a:ext cx="1038676" cy="1370185"/>
          </a:xfrm>
          <a:prstGeom prst="rightBrace">
            <a:avLst>
              <a:gd name="adj1" fmla="val 0"/>
              <a:gd name="adj2" fmla="val 21876"/>
            </a:avLst>
          </a:prstGeom>
          <a:ln w="127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grpSp>
        <p:nvGrpSpPr>
          <p:cNvPr id="26" name="グループ化 25">
            <a:extLst>
              <a:ext uri="{FF2B5EF4-FFF2-40B4-BE49-F238E27FC236}">
                <a16:creationId xmlns:a16="http://schemas.microsoft.com/office/drawing/2014/main" id="{DEFD455E-85F2-4C9C-B04B-BF882149EF24}"/>
              </a:ext>
            </a:extLst>
          </p:cNvPr>
          <p:cNvGrpSpPr/>
          <p:nvPr/>
        </p:nvGrpSpPr>
        <p:grpSpPr>
          <a:xfrm>
            <a:off x="129188" y="4635399"/>
            <a:ext cx="706378" cy="586269"/>
            <a:chOff x="721894" y="2857500"/>
            <a:chExt cx="2133601" cy="1143000"/>
          </a:xfrm>
        </p:grpSpPr>
        <p:sp>
          <p:nvSpPr>
            <p:cNvPr id="27" name="正方形/長方形 26">
              <a:extLst>
                <a:ext uri="{FF2B5EF4-FFF2-40B4-BE49-F238E27FC236}">
                  <a16:creationId xmlns:a16="http://schemas.microsoft.com/office/drawing/2014/main" id="{B9F3E6C9-41D1-4CEA-83F3-1ABD2B3D1784}"/>
                </a:ext>
              </a:extLst>
            </p:cNvPr>
            <p:cNvSpPr/>
            <p:nvPr/>
          </p:nvSpPr>
          <p:spPr>
            <a:xfrm>
              <a:off x="721894" y="2857500"/>
              <a:ext cx="2133600" cy="1143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A</a:t>
              </a:r>
            </a:p>
            <a:p>
              <a:pPr algn="ctr"/>
              <a:r>
                <a:rPr lang="en-US" altLang="ja-JP" dirty="0">
                  <a:solidFill>
                    <a:schemeClr val="tx1"/>
                  </a:solidFill>
                </a:rPr>
                <a:t>f</a:t>
              </a:r>
            </a:p>
          </p:txBody>
        </p:sp>
        <p:sp>
          <p:nvSpPr>
            <p:cNvPr id="28" name="正方形/長方形 27">
              <a:extLst>
                <a:ext uri="{FF2B5EF4-FFF2-40B4-BE49-F238E27FC236}">
                  <a16:creationId xmlns:a16="http://schemas.microsoft.com/office/drawing/2014/main" id="{4E6E53C2-F341-4171-8A30-AE8DAB410188}"/>
                </a:ext>
              </a:extLst>
            </p:cNvPr>
            <p:cNvSpPr/>
            <p:nvPr/>
          </p:nvSpPr>
          <p:spPr>
            <a:xfrm>
              <a:off x="721895" y="3429000"/>
              <a:ext cx="2133600" cy="5715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32" name="グループ化 31">
            <a:extLst>
              <a:ext uri="{FF2B5EF4-FFF2-40B4-BE49-F238E27FC236}">
                <a16:creationId xmlns:a16="http://schemas.microsoft.com/office/drawing/2014/main" id="{364EDF7B-F2C7-496A-BA3E-11B06151A4E2}"/>
              </a:ext>
            </a:extLst>
          </p:cNvPr>
          <p:cNvGrpSpPr/>
          <p:nvPr/>
        </p:nvGrpSpPr>
        <p:grpSpPr>
          <a:xfrm>
            <a:off x="1192326" y="4635399"/>
            <a:ext cx="705441" cy="586269"/>
            <a:chOff x="721894" y="2857500"/>
            <a:chExt cx="2133601" cy="1143000"/>
          </a:xfrm>
        </p:grpSpPr>
        <p:sp>
          <p:nvSpPr>
            <p:cNvPr id="33" name="正方形/長方形 32">
              <a:extLst>
                <a:ext uri="{FF2B5EF4-FFF2-40B4-BE49-F238E27FC236}">
                  <a16:creationId xmlns:a16="http://schemas.microsoft.com/office/drawing/2014/main" id="{463446DA-FB92-4663-9849-A655F505A6D0}"/>
                </a:ext>
              </a:extLst>
            </p:cNvPr>
            <p:cNvSpPr/>
            <p:nvPr/>
          </p:nvSpPr>
          <p:spPr>
            <a:xfrm>
              <a:off x="721894" y="2857500"/>
              <a:ext cx="2133600" cy="1143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B</a:t>
              </a:r>
            </a:p>
            <a:p>
              <a:pPr algn="ctr"/>
              <a:r>
                <a:rPr lang="en-US" altLang="ja-JP" dirty="0">
                  <a:solidFill>
                    <a:schemeClr val="tx1"/>
                  </a:solidFill>
                </a:rPr>
                <a:t>f</a:t>
              </a:r>
            </a:p>
          </p:txBody>
        </p:sp>
        <p:sp>
          <p:nvSpPr>
            <p:cNvPr id="34" name="正方形/長方形 33">
              <a:extLst>
                <a:ext uri="{FF2B5EF4-FFF2-40B4-BE49-F238E27FC236}">
                  <a16:creationId xmlns:a16="http://schemas.microsoft.com/office/drawing/2014/main" id="{3A45795F-E1F0-4EA1-A008-E84E16F3DD87}"/>
                </a:ext>
              </a:extLst>
            </p:cNvPr>
            <p:cNvSpPr/>
            <p:nvPr/>
          </p:nvSpPr>
          <p:spPr>
            <a:xfrm>
              <a:off x="721895" y="3429000"/>
              <a:ext cx="2133600" cy="5715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grpSp>
        <p:nvGrpSpPr>
          <p:cNvPr id="35" name="グループ化 34">
            <a:extLst>
              <a:ext uri="{FF2B5EF4-FFF2-40B4-BE49-F238E27FC236}">
                <a16:creationId xmlns:a16="http://schemas.microsoft.com/office/drawing/2014/main" id="{63CF29F5-D547-4DC9-92A6-3186F31F5C64}"/>
              </a:ext>
            </a:extLst>
          </p:cNvPr>
          <p:cNvGrpSpPr/>
          <p:nvPr/>
        </p:nvGrpSpPr>
        <p:grpSpPr>
          <a:xfrm>
            <a:off x="422588" y="3145955"/>
            <a:ext cx="1150938" cy="586269"/>
            <a:chOff x="721894" y="2857500"/>
            <a:chExt cx="2133601" cy="1143000"/>
          </a:xfrm>
          <a:solidFill>
            <a:schemeClr val="bg1"/>
          </a:solidFill>
        </p:grpSpPr>
        <p:sp>
          <p:nvSpPr>
            <p:cNvPr id="36" name="正方形/長方形 35">
              <a:extLst>
                <a:ext uri="{FF2B5EF4-FFF2-40B4-BE49-F238E27FC236}">
                  <a16:creationId xmlns:a16="http://schemas.microsoft.com/office/drawing/2014/main" id="{06308CEE-371E-4E44-AF79-78779E8FB849}"/>
                </a:ext>
              </a:extLst>
            </p:cNvPr>
            <p:cNvSpPr/>
            <p:nvPr/>
          </p:nvSpPr>
          <p:spPr>
            <a:xfrm>
              <a:off x="721894" y="2857500"/>
              <a:ext cx="2133599" cy="114300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solidFill>
                    <a:schemeClr val="tx1"/>
                  </a:solidFill>
                </a:rPr>
                <a:t>Parent</a:t>
              </a:r>
            </a:p>
            <a:p>
              <a:pPr algn="ctr"/>
              <a:endParaRPr kumimoji="1" lang="en-US" altLang="ja-JP" dirty="0">
                <a:solidFill>
                  <a:schemeClr val="tx1"/>
                </a:solidFill>
              </a:endParaRPr>
            </a:p>
          </p:txBody>
        </p:sp>
        <p:sp>
          <p:nvSpPr>
            <p:cNvPr id="37" name="正方形/長方形 36">
              <a:extLst>
                <a:ext uri="{FF2B5EF4-FFF2-40B4-BE49-F238E27FC236}">
                  <a16:creationId xmlns:a16="http://schemas.microsoft.com/office/drawing/2014/main" id="{9124BA43-7C9B-4813-AA8C-F86DDCDEA7BA}"/>
                </a:ext>
              </a:extLst>
            </p:cNvPr>
            <p:cNvSpPr/>
            <p:nvPr/>
          </p:nvSpPr>
          <p:spPr>
            <a:xfrm>
              <a:off x="721895" y="3429000"/>
              <a:ext cx="2133600" cy="57150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sp>
        <p:nvSpPr>
          <p:cNvPr id="53" name="テキスト ボックス 52">
            <a:extLst>
              <a:ext uri="{FF2B5EF4-FFF2-40B4-BE49-F238E27FC236}">
                <a16:creationId xmlns:a16="http://schemas.microsoft.com/office/drawing/2014/main" id="{795D9E32-0D92-4687-894E-823E3C70B6AE}"/>
              </a:ext>
            </a:extLst>
          </p:cNvPr>
          <p:cNvSpPr txBox="1"/>
          <p:nvPr/>
        </p:nvSpPr>
        <p:spPr>
          <a:xfrm>
            <a:off x="5719511" y="3301757"/>
            <a:ext cx="2483586" cy="923330"/>
          </a:xfrm>
          <a:prstGeom prst="rect">
            <a:avLst/>
          </a:prstGeom>
          <a:solidFill>
            <a:srgbClr val="E4F3F4"/>
          </a:solidFill>
          <a:ln>
            <a:solidFill>
              <a:srgbClr val="969696"/>
            </a:solidFill>
          </a:ln>
        </p:spPr>
        <p:txBody>
          <a:bodyPr wrap="square" rtlCol="0">
            <a:spAutoFit/>
          </a:bodyPr>
          <a:lstStyle/>
          <a:p>
            <a:r>
              <a:rPr lang="en-US" altLang="ja-JP" b="1" dirty="0"/>
              <a:t>...</a:t>
            </a:r>
          </a:p>
          <a:p>
            <a:r>
              <a:rPr lang="en-US" altLang="ja-JP" b="1" dirty="0"/>
              <a:t>...	</a:t>
            </a:r>
            <a:r>
              <a:rPr lang="en-US" altLang="ja-JP" b="1" dirty="0" err="1">
                <a:highlight>
                  <a:srgbClr val="FFFF00"/>
                </a:highlight>
              </a:rPr>
              <a:t>p.f</a:t>
            </a:r>
            <a:r>
              <a:rPr lang="en-US" altLang="ja-JP" b="1" dirty="0"/>
              <a:t>	...</a:t>
            </a:r>
          </a:p>
          <a:p>
            <a:r>
              <a:rPr lang="en-US" altLang="ja-JP" b="1" dirty="0"/>
              <a:t>...</a:t>
            </a:r>
          </a:p>
        </p:txBody>
      </p:sp>
      <p:sp>
        <p:nvSpPr>
          <p:cNvPr id="55" name="矢印: 右 54">
            <a:extLst>
              <a:ext uri="{FF2B5EF4-FFF2-40B4-BE49-F238E27FC236}">
                <a16:creationId xmlns:a16="http://schemas.microsoft.com/office/drawing/2014/main" id="{6F16EF11-E865-47A1-8AD9-472A394572BE}"/>
              </a:ext>
            </a:extLst>
          </p:cNvPr>
          <p:cNvSpPr/>
          <p:nvPr/>
        </p:nvSpPr>
        <p:spPr>
          <a:xfrm>
            <a:off x="4428564" y="2137420"/>
            <a:ext cx="573742" cy="336073"/>
          </a:xfrm>
          <a:prstGeom prst="rightArrow">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5" name="直線矢印コネクタ 64">
            <a:extLst>
              <a:ext uri="{FF2B5EF4-FFF2-40B4-BE49-F238E27FC236}">
                <a16:creationId xmlns:a16="http://schemas.microsoft.com/office/drawing/2014/main" id="{8C9A0576-FFC4-4BA5-B0D9-FFDBEB8086D2}"/>
              </a:ext>
            </a:extLst>
          </p:cNvPr>
          <p:cNvCxnSpPr>
            <a:cxnSpLocks/>
            <a:stCxn id="10" idx="3"/>
          </p:cNvCxnSpPr>
          <p:nvPr/>
        </p:nvCxnSpPr>
        <p:spPr>
          <a:xfrm>
            <a:off x="4739324" y="4895426"/>
            <a:ext cx="939427" cy="542899"/>
          </a:xfrm>
          <a:prstGeom prst="straightConnector1">
            <a:avLst/>
          </a:prstGeom>
          <a:ln w="12700">
            <a:solidFill>
              <a:srgbClr val="C0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29" name="二等辺三角形 28">
            <a:extLst>
              <a:ext uri="{FF2B5EF4-FFF2-40B4-BE49-F238E27FC236}">
                <a16:creationId xmlns:a16="http://schemas.microsoft.com/office/drawing/2014/main" id="{77748F7E-94B0-44DF-B9D6-2FDBA586C793}"/>
              </a:ext>
            </a:extLst>
          </p:cNvPr>
          <p:cNvSpPr/>
          <p:nvPr/>
        </p:nvSpPr>
        <p:spPr>
          <a:xfrm>
            <a:off x="888287" y="3776352"/>
            <a:ext cx="219537" cy="193630"/>
          </a:xfrm>
          <a:prstGeom prst="triangl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9" name="フリーフォーム: 図形 38">
            <a:extLst>
              <a:ext uri="{FF2B5EF4-FFF2-40B4-BE49-F238E27FC236}">
                <a16:creationId xmlns:a16="http://schemas.microsoft.com/office/drawing/2014/main" id="{DECB21DC-C2F4-49F7-A20C-AFBB05D256C6}"/>
              </a:ext>
            </a:extLst>
          </p:cNvPr>
          <p:cNvSpPr/>
          <p:nvPr/>
        </p:nvSpPr>
        <p:spPr>
          <a:xfrm>
            <a:off x="2820686" y="3918850"/>
            <a:ext cx="3581136" cy="2671046"/>
          </a:xfrm>
          <a:custGeom>
            <a:avLst/>
            <a:gdLst>
              <a:gd name="connsiteX0" fmla="*/ 524708 w 3581136"/>
              <a:gd name="connsiteY0" fmla="*/ 0 h 2768582"/>
              <a:gd name="connsiteX1" fmla="*/ 1492140 w 3581136"/>
              <a:gd name="connsiteY1" fmla="*/ 2141508 h 2768582"/>
              <a:gd name="connsiteX2" fmla="*/ 2088996 w 3581136"/>
              <a:gd name="connsiteY2" fmla="*/ 2141508 h 2768582"/>
              <a:gd name="connsiteX3" fmla="*/ 1906489 w 3581136"/>
              <a:gd name="connsiteY3" fmla="*/ 1473204 h 2768582"/>
              <a:gd name="connsiteX4" fmla="*/ 2984280 w 3581136"/>
              <a:gd name="connsiteY4" fmla="*/ 2141508 h 2768582"/>
              <a:gd name="connsiteX5" fmla="*/ 3581136 w 3581136"/>
              <a:gd name="connsiteY5" fmla="*/ 2141508 h 2768582"/>
              <a:gd name="connsiteX6" fmla="*/ 3581136 w 3581136"/>
              <a:gd name="connsiteY6" fmla="*/ 2246020 h 2768582"/>
              <a:gd name="connsiteX7" fmla="*/ 3581136 w 3581136"/>
              <a:gd name="connsiteY7" fmla="*/ 2402789 h 2768582"/>
              <a:gd name="connsiteX8" fmla="*/ 3581136 w 3581136"/>
              <a:gd name="connsiteY8" fmla="*/ 2768582 h 2768582"/>
              <a:gd name="connsiteX9" fmla="*/ 2984280 w 3581136"/>
              <a:gd name="connsiteY9" fmla="*/ 2768582 h 2768582"/>
              <a:gd name="connsiteX10" fmla="*/ 2088996 w 3581136"/>
              <a:gd name="connsiteY10" fmla="*/ 2768582 h 2768582"/>
              <a:gd name="connsiteX11" fmla="*/ 1492140 w 3581136"/>
              <a:gd name="connsiteY11" fmla="*/ 2768582 h 2768582"/>
              <a:gd name="connsiteX12" fmla="*/ 596856 w 3581136"/>
              <a:gd name="connsiteY12" fmla="*/ 2768582 h 2768582"/>
              <a:gd name="connsiteX13" fmla="*/ 0 w 3581136"/>
              <a:gd name="connsiteY13" fmla="*/ 2768582 h 2768582"/>
              <a:gd name="connsiteX14" fmla="*/ 0 w 3581136"/>
              <a:gd name="connsiteY14" fmla="*/ 2402789 h 2768582"/>
              <a:gd name="connsiteX15" fmla="*/ 0 w 3581136"/>
              <a:gd name="connsiteY15" fmla="*/ 2246020 h 2768582"/>
              <a:gd name="connsiteX16" fmla="*/ 0 w 3581136"/>
              <a:gd name="connsiteY16" fmla="*/ 2141508 h 2768582"/>
              <a:gd name="connsiteX17" fmla="*/ 596856 w 3581136"/>
              <a:gd name="connsiteY17" fmla="*/ 2141508 h 2768582"/>
              <a:gd name="connsiteX0" fmla="*/ 524708 w 3581136"/>
              <a:gd name="connsiteY0" fmla="*/ 0 h 2768582"/>
              <a:gd name="connsiteX1" fmla="*/ 750460 w 3581136"/>
              <a:gd name="connsiteY1" fmla="*/ 2131348 h 2768582"/>
              <a:gd name="connsiteX2" fmla="*/ 2088996 w 3581136"/>
              <a:gd name="connsiteY2" fmla="*/ 2141508 h 2768582"/>
              <a:gd name="connsiteX3" fmla="*/ 1906489 w 3581136"/>
              <a:gd name="connsiteY3" fmla="*/ 1473204 h 2768582"/>
              <a:gd name="connsiteX4" fmla="*/ 2984280 w 3581136"/>
              <a:gd name="connsiteY4" fmla="*/ 2141508 h 2768582"/>
              <a:gd name="connsiteX5" fmla="*/ 3581136 w 3581136"/>
              <a:gd name="connsiteY5" fmla="*/ 2141508 h 2768582"/>
              <a:gd name="connsiteX6" fmla="*/ 3581136 w 3581136"/>
              <a:gd name="connsiteY6" fmla="*/ 2246020 h 2768582"/>
              <a:gd name="connsiteX7" fmla="*/ 3581136 w 3581136"/>
              <a:gd name="connsiteY7" fmla="*/ 2402789 h 2768582"/>
              <a:gd name="connsiteX8" fmla="*/ 3581136 w 3581136"/>
              <a:gd name="connsiteY8" fmla="*/ 2768582 h 2768582"/>
              <a:gd name="connsiteX9" fmla="*/ 2984280 w 3581136"/>
              <a:gd name="connsiteY9" fmla="*/ 2768582 h 2768582"/>
              <a:gd name="connsiteX10" fmla="*/ 2088996 w 3581136"/>
              <a:gd name="connsiteY10" fmla="*/ 2768582 h 2768582"/>
              <a:gd name="connsiteX11" fmla="*/ 1492140 w 3581136"/>
              <a:gd name="connsiteY11" fmla="*/ 2768582 h 2768582"/>
              <a:gd name="connsiteX12" fmla="*/ 596856 w 3581136"/>
              <a:gd name="connsiteY12" fmla="*/ 2768582 h 2768582"/>
              <a:gd name="connsiteX13" fmla="*/ 0 w 3581136"/>
              <a:gd name="connsiteY13" fmla="*/ 2768582 h 2768582"/>
              <a:gd name="connsiteX14" fmla="*/ 0 w 3581136"/>
              <a:gd name="connsiteY14" fmla="*/ 2402789 h 2768582"/>
              <a:gd name="connsiteX15" fmla="*/ 0 w 3581136"/>
              <a:gd name="connsiteY15" fmla="*/ 2246020 h 2768582"/>
              <a:gd name="connsiteX16" fmla="*/ 0 w 3581136"/>
              <a:gd name="connsiteY16" fmla="*/ 2141508 h 2768582"/>
              <a:gd name="connsiteX17" fmla="*/ 596856 w 3581136"/>
              <a:gd name="connsiteY17" fmla="*/ 2141508 h 2768582"/>
              <a:gd name="connsiteX18" fmla="*/ 524708 w 3581136"/>
              <a:gd name="connsiteY18" fmla="*/ 0 h 2768582"/>
              <a:gd name="connsiteX0" fmla="*/ 524708 w 3581136"/>
              <a:gd name="connsiteY0" fmla="*/ 0 h 2768582"/>
              <a:gd name="connsiteX1" fmla="*/ 750460 w 3581136"/>
              <a:gd name="connsiteY1" fmla="*/ 2131348 h 2768582"/>
              <a:gd name="connsiteX2" fmla="*/ 2088996 w 3581136"/>
              <a:gd name="connsiteY2" fmla="*/ 2141508 h 2768582"/>
              <a:gd name="connsiteX3" fmla="*/ 1906489 w 3581136"/>
              <a:gd name="connsiteY3" fmla="*/ 1473204 h 2768582"/>
              <a:gd name="connsiteX4" fmla="*/ 2984280 w 3581136"/>
              <a:gd name="connsiteY4" fmla="*/ 2141508 h 2768582"/>
              <a:gd name="connsiteX5" fmla="*/ 3581136 w 3581136"/>
              <a:gd name="connsiteY5" fmla="*/ 2141508 h 2768582"/>
              <a:gd name="connsiteX6" fmla="*/ 3581136 w 3581136"/>
              <a:gd name="connsiteY6" fmla="*/ 2246020 h 2768582"/>
              <a:gd name="connsiteX7" fmla="*/ 3581136 w 3581136"/>
              <a:gd name="connsiteY7" fmla="*/ 2402789 h 2768582"/>
              <a:gd name="connsiteX8" fmla="*/ 3581136 w 3581136"/>
              <a:gd name="connsiteY8" fmla="*/ 2768582 h 2768582"/>
              <a:gd name="connsiteX9" fmla="*/ 2984280 w 3581136"/>
              <a:gd name="connsiteY9" fmla="*/ 2768582 h 2768582"/>
              <a:gd name="connsiteX10" fmla="*/ 2088996 w 3581136"/>
              <a:gd name="connsiteY10" fmla="*/ 2768582 h 2768582"/>
              <a:gd name="connsiteX11" fmla="*/ 1492140 w 3581136"/>
              <a:gd name="connsiteY11" fmla="*/ 2768582 h 2768582"/>
              <a:gd name="connsiteX12" fmla="*/ 596856 w 3581136"/>
              <a:gd name="connsiteY12" fmla="*/ 2768582 h 2768582"/>
              <a:gd name="connsiteX13" fmla="*/ 0 w 3581136"/>
              <a:gd name="connsiteY13" fmla="*/ 2768582 h 2768582"/>
              <a:gd name="connsiteX14" fmla="*/ 0 w 3581136"/>
              <a:gd name="connsiteY14" fmla="*/ 2402789 h 2768582"/>
              <a:gd name="connsiteX15" fmla="*/ 0 w 3581136"/>
              <a:gd name="connsiteY15" fmla="*/ 2246020 h 2768582"/>
              <a:gd name="connsiteX16" fmla="*/ 0 w 3581136"/>
              <a:gd name="connsiteY16" fmla="*/ 2141508 h 2768582"/>
              <a:gd name="connsiteX17" fmla="*/ 109176 w 3581136"/>
              <a:gd name="connsiteY17" fmla="*/ 2141508 h 2768582"/>
              <a:gd name="connsiteX18" fmla="*/ 524708 w 3581136"/>
              <a:gd name="connsiteY18" fmla="*/ 0 h 2768582"/>
              <a:gd name="connsiteX0" fmla="*/ 524708 w 3581136"/>
              <a:gd name="connsiteY0" fmla="*/ 0 h 2768582"/>
              <a:gd name="connsiteX1" fmla="*/ 252620 w 3581136"/>
              <a:gd name="connsiteY1" fmla="*/ 2131348 h 2768582"/>
              <a:gd name="connsiteX2" fmla="*/ 2088996 w 3581136"/>
              <a:gd name="connsiteY2" fmla="*/ 2141508 h 2768582"/>
              <a:gd name="connsiteX3" fmla="*/ 1906489 w 3581136"/>
              <a:gd name="connsiteY3" fmla="*/ 1473204 h 2768582"/>
              <a:gd name="connsiteX4" fmla="*/ 2984280 w 3581136"/>
              <a:gd name="connsiteY4" fmla="*/ 2141508 h 2768582"/>
              <a:gd name="connsiteX5" fmla="*/ 3581136 w 3581136"/>
              <a:gd name="connsiteY5" fmla="*/ 2141508 h 2768582"/>
              <a:gd name="connsiteX6" fmla="*/ 3581136 w 3581136"/>
              <a:gd name="connsiteY6" fmla="*/ 2246020 h 2768582"/>
              <a:gd name="connsiteX7" fmla="*/ 3581136 w 3581136"/>
              <a:gd name="connsiteY7" fmla="*/ 2402789 h 2768582"/>
              <a:gd name="connsiteX8" fmla="*/ 3581136 w 3581136"/>
              <a:gd name="connsiteY8" fmla="*/ 2768582 h 2768582"/>
              <a:gd name="connsiteX9" fmla="*/ 2984280 w 3581136"/>
              <a:gd name="connsiteY9" fmla="*/ 2768582 h 2768582"/>
              <a:gd name="connsiteX10" fmla="*/ 2088996 w 3581136"/>
              <a:gd name="connsiteY10" fmla="*/ 2768582 h 2768582"/>
              <a:gd name="connsiteX11" fmla="*/ 1492140 w 3581136"/>
              <a:gd name="connsiteY11" fmla="*/ 2768582 h 2768582"/>
              <a:gd name="connsiteX12" fmla="*/ 596856 w 3581136"/>
              <a:gd name="connsiteY12" fmla="*/ 2768582 h 2768582"/>
              <a:gd name="connsiteX13" fmla="*/ 0 w 3581136"/>
              <a:gd name="connsiteY13" fmla="*/ 2768582 h 2768582"/>
              <a:gd name="connsiteX14" fmla="*/ 0 w 3581136"/>
              <a:gd name="connsiteY14" fmla="*/ 2402789 h 2768582"/>
              <a:gd name="connsiteX15" fmla="*/ 0 w 3581136"/>
              <a:gd name="connsiteY15" fmla="*/ 2246020 h 2768582"/>
              <a:gd name="connsiteX16" fmla="*/ 0 w 3581136"/>
              <a:gd name="connsiteY16" fmla="*/ 2141508 h 2768582"/>
              <a:gd name="connsiteX17" fmla="*/ 109176 w 3581136"/>
              <a:gd name="connsiteY17" fmla="*/ 2141508 h 2768582"/>
              <a:gd name="connsiteX18" fmla="*/ 524708 w 3581136"/>
              <a:gd name="connsiteY18" fmla="*/ 0 h 2768582"/>
              <a:gd name="connsiteX0" fmla="*/ 524708 w 3581136"/>
              <a:gd name="connsiteY0" fmla="*/ 0 h 2768582"/>
              <a:gd name="connsiteX1" fmla="*/ 252620 w 3581136"/>
              <a:gd name="connsiteY1" fmla="*/ 2131348 h 2768582"/>
              <a:gd name="connsiteX2" fmla="*/ 2088996 w 3581136"/>
              <a:gd name="connsiteY2" fmla="*/ 2141508 h 2768582"/>
              <a:gd name="connsiteX3" fmla="*/ 1042889 w 3581136"/>
              <a:gd name="connsiteY3" fmla="*/ 1361444 h 2768582"/>
              <a:gd name="connsiteX4" fmla="*/ 2984280 w 3581136"/>
              <a:gd name="connsiteY4" fmla="*/ 2141508 h 2768582"/>
              <a:gd name="connsiteX5" fmla="*/ 3581136 w 3581136"/>
              <a:gd name="connsiteY5" fmla="*/ 2141508 h 2768582"/>
              <a:gd name="connsiteX6" fmla="*/ 3581136 w 3581136"/>
              <a:gd name="connsiteY6" fmla="*/ 2246020 h 2768582"/>
              <a:gd name="connsiteX7" fmla="*/ 3581136 w 3581136"/>
              <a:gd name="connsiteY7" fmla="*/ 2402789 h 2768582"/>
              <a:gd name="connsiteX8" fmla="*/ 3581136 w 3581136"/>
              <a:gd name="connsiteY8" fmla="*/ 2768582 h 2768582"/>
              <a:gd name="connsiteX9" fmla="*/ 2984280 w 3581136"/>
              <a:gd name="connsiteY9" fmla="*/ 2768582 h 2768582"/>
              <a:gd name="connsiteX10" fmla="*/ 2088996 w 3581136"/>
              <a:gd name="connsiteY10" fmla="*/ 2768582 h 2768582"/>
              <a:gd name="connsiteX11" fmla="*/ 1492140 w 3581136"/>
              <a:gd name="connsiteY11" fmla="*/ 2768582 h 2768582"/>
              <a:gd name="connsiteX12" fmla="*/ 596856 w 3581136"/>
              <a:gd name="connsiteY12" fmla="*/ 2768582 h 2768582"/>
              <a:gd name="connsiteX13" fmla="*/ 0 w 3581136"/>
              <a:gd name="connsiteY13" fmla="*/ 2768582 h 2768582"/>
              <a:gd name="connsiteX14" fmla="*/ 0 w 3581136"/>
              <a:gd name="connsiteY14" fmla="*/ 2402789 h 2768582"/>
              <a:gd name="connsiteX15" fmla="*/ 0 w 3581136"/>
              <a:gd name="connsiteY15" fmla="*/ 2246020 h 2768582"/>
              <a:gd name="connsiteX16" fmla="*/ 0 w 3581136"/>
              <a:gd name="connsiteY16" fmla="*/ 2141508 h 2768582"/>
              <a:gd name="connsiteX17" fmla="*/ 109176 w 3581136"/>
              <a:gd name="connsiteY17" fmla="*/ 2141508 h 2768582"/>
              <a:gd name="connsiteX18" fmla="*/ 524708 w 3581136"/>
              <a:gd name="connsiteY18" fmla="*/ 0 h 2768582"/>
              <a:gd name="connsiteX0" fmla="*/ 524708 w 3581136"/>
              <a:gd name="connsiteY0" fmla="*/ 0 h 2768582"/>
              <a:gd name="connsiteX1" fmla="*/ 252620 w 3581136"/>
              <a:gd name="connsiteY1" fmla="*/ 2131348 h 2768582"/>
              <a:gd name="connsiteX2" fmla="*/ 798676 w 3581136"/>
              <a:gd name="connsiteY2" fmla="*/ 2131348 h 2768582"/>
              <a:gd name="connsiteX3" fmla="*/ 1042889 w 3581136"/>
              <a:gd name="connsiteY3" fmla="*/ 1361444 h 2768582"/>
              <a:gd name="connsiteX4" fmla="*/ 2984280 w 3581136"/>
              <a:gd name="connsiteY4" fmla="*/ 2141508 h 2768582"/>
              <a:gd name="connsiteX5" fmla="*/ 3581136 w 3581136"/>
              <a:gd name="connsiteY5" fmla="*/ 2141508 h 2768582"/>
              <a:gd name="connsiteX6" fmla="*/ 3581136 w 3581136"/>
              <a:gd name="connsiteY6" fmla="*/ 2246020 h 2768582"/>
              <a:gd name="connsiteX7" fmla="*/ 3581136 w 3581136"/>
              <a:gd name="connsiteY7" fmla="*/ 2402789 h 2768582"/>
              <a:gd name="connsiteX8" fmla="*/ 3581136 w 3581136"/>
              <a:gd name="connsiteY8" fmla="*/ 2768582 h 2768582"/>
              <a:gd name="connsiteX9" fmla="*/ 2984280 w 3581136"/>
              <a:gd name="connsiteY9" fmla="*/ 2768582 h 2768582"/>
              <a:gd name="connsiteX10" fmla="*/ 2088996 w 3581136"/>
              <a:gd name="connsiteY10" fmla="*/ 2768582 h 2768582"/>
              <a:gd name="connsiteX11" fmla="*/ 1492140 w 3581136"/>
              <a:gd name="connsiteY11" fmla="*/ 2768582 h 2768582"/>
              <a:gd name="connsiteX12" fmla="*/ 596856 w 3581136"/>
              <a:gd name="connsiteY12" fmla="*/ 2768582 h 2768582"/>
              <a:gd name="connsiteX13" fmla="*/ 0 w 3581136"/>
              <a:gd name="connsiteY13" fmla="*/ 2768582 h 2768582"/>
              <a:gd name="connsiteX14" fmla="*/ 0 w 3581136"/>
              <a:gd name="connsiteY14" fmla="*/ 2402789 h 2768582"/>
              <a:gd name="connsiteX15" fmla="*/ 0 w 3581136"/>
              <a:gd name="connsiteY15" fmla="*/ 2246020 h 2768582"/>
              <a:gd name="connsiteX16" fmla="*/ 0 w 3581136"/>
              <a:gd name="connsiteY16" fmla="*/ 2141508 h 2768582"/>
              <a:gd name="connsiteX17" fmla="*/ 109176 w 3581136"/>
              <a:gd name="connsiteY17" fmla="*/ 2141508 h 2768582"/>
              <a:gd name="connsiteX18" fmla="*/ 524708 w 3581136"/>
              <a:gd name="connsiteY18" fmla="*/ 0 h 2768582"/>
              <a:gd name="connsiteX0" fmla="*/ 524708 w 3581136"/>
              <a:gd name="connsiteY0" fmla="*/ 0 h 2768582"/>
              <a:gd name="connsiteX1" fmla="*/ 252620 w 3581136"/>
              <a:gd name="connsiteY1" fmla="*/ 2131348 h 2768582"/>
              <a:gd name="connsiteX2" fmla="*/ 798676 w 3581136"/>
              <a:gd name="connsiteY2" fmla="*/ 2131348 h 2768582"/>
              <a:gd name="connsiteX3" fmla="*/ 1042889 w 3581136"/>
              <a:gd name="connsiteY3" fmla="*/ 1361444 h 2768582"/>
              <a:gd name="connsiteX4" fmla="*/ 942120 w 3581136"/>
              <a:gd name="connsiteY4" fmla="*/ 2111028 h 2768582"/>
              <a:gd name="connsiteX5" fmla="*/ 3581136 w 3581136"/>
              <a:gd name="connsiteY5" fmla="*/ 2141508 h 2768582"/>
              <a:gd name="connsiteX6" fmla="*/ 3581136 w 3581136"/>
              <a:gd name="connsiteY6" fmla="*/ 2246020 h 2768582"/>
              <a:gd name="connsiteX7" fmla="*/ 3581136 w 3581136"/>
              <a:gd name="connsiteY7" fmla="*/ 2402789 h 2768582"/>
              <a:gd name="connsiteX8" fmla="*/ 3581136 w 3581136"/>
              <a:gd name="connsiteY8" fmla="*/ 2768582 h 2768582"/>
              <a:gd name="connsiteX9" fmla="*/ 2984280 w 3581136"/>
              <a:gd name="connsiteY9" fmla="*/ 2768582 h 2768582"/>
              <a:gd name="connsiteX10" fmla="*/ 2088996 w 3581136"/>
              <a:gd name="connsiteY10" fmla="*/ 2768582 h 2768582"/>
              <a:gd name="connsiteX11" fmla="*/ 1492140 w 3581136"/>
              <a:gd name="connsiteY11" fmla="*/ 2768582 h 2768582"/>
              <a:gd name="connsiteX12" fmla="*/ 596856 w 3581136"/>
              <a:gd name="connsiteY12" fmla="*/ 2768582 h 2768582"/>
              <a:gd name="connsiteX13" fmla="*/ 0 w 3581136"/>
              <a:gd name="connsiteY13" fmla="*/ 2768582 h 2768582"/>
              <a:gd name="connsiteX14" fmla="*/ 0 w 3581136"/>
              <a:gd name="connsiteY14" fmla="*/ 2402789 h 2768582"/>
              <a:gd name="connsiteX15" fmla="*/ 0 w 3581136"/>
              <a:gd name="connsiteY15" fmla="*/ 2246020 h 2768582"/>
              <a:gd name="connsiteX16" fmla="*/ 0 w 3581136"/>
              <a:gd name="connsiteY16" fmla="*/ 2141508 h 2768582"/>
              <a:gd name="connsiteX17" fmla="*/ 109176 w 3581136"/>
              <a:gd name="connsiteY17" fmla="*/ 2141508 h 2768582"/>
              <a:gd name="connsiteX18" fmla="*/ 524708 w 3581136"/>
              <a:gd name="connsiteY18" fmla="*/ 0 h 2768582"/>
              <a:gd name="connsiteX0" fmla="*/ 524708 w 3581136"/>
              <a:gd name="connsiteY0" fmla="*/ 0 h 2768582"/>
              <a:gd name="connsiteX1" fmla="*/ 252620 w 3581136"/>
              <a:gd name="connsiteY1" fmla="*/ 2131348 h 2768582"/>
              <a:gd name="connsiteX2" fmla="*/ 798676 w 3581136"/>
              <a:gd name="connsiteY2" fmla="*/ 2131348 h 2768582"/>
              <a:gd name="connsiteX3" fmla="*/ 1042889 w 3581136"/>
              <a:gd name="connsiteY3" fmla="*/ 1361444 h 2768582"/>
              <a:gd name="connsiteX4" fmla="*/ 942120 w 3581136"/>
              <a:gd name="connsiteY4" fmla="*/ 2121188 h 2768582"/>
              <a:gd name="connsiteX5" fmla="*/ 3581136 w 3581136"/>
              <a:gd name="connsiteY5" fmla="*/ 2141508 h 2768582"/>
              <a:gd name="connsiteX6" fmla="*/ 3581136 w 3581136"/>
              <a:gd name="connsiteY6" fmla="*/ 2246020 h 2768582"/>
              <a:gd name="connsiteX7" fmla="*/ 3581136 w 3581136"/>
              <a:gd name="connsiteY7" fmla="*/ 2402789 h 2768582"/>
              <a:gd name="connsiteX8" fmla="*/ 3581136 w 3581136"/>
              <a:gd name="connsiteY8" fmla="*/ 2768582 h 2768582"/>
              <a:gd name="connsiteX9" fmla="*/ 2984280 w 3581136"/>
              <a:gd name="connsiteY9" fmla="*/ 2768582 h 2768582"/>
              <a:gd name="connsiteX10" fmla="*/ 2088996 w 3581136"/>
              <a:gd name="connsiteY10" fmla="*/ 2768582 h 2768582"/>
              <a:gd name="connsiteX11" fmla="*/ 1492140 w 3581136"/>
              <a:gd name="connsiteY11" fmla="*/ 2768582 h 2768582"/>
              <a:gd name="connsiteX12" fmla="*/ 596856 w 3581136"/>
              <a:gd name="connsiteY12" fmla="*/ 2768582 h 2768582"/>
              <a:gd name="connsiteX13" fmla="*/ 0 w 3581136"/>
              <a:gd name="connsiteY13" fmla="*/ 2768582 h 2768582"/>
              <a:gd name="connsiteX14" fmla="*/ 0 w 3581136"/>
              <a:gd name="connsiteY14" fmla="*/ 2402789 h 2768582"/>
              <a:gd name="connsiteX15" fmla="*/ 0 w 3581136"/>
              <a:gd name="connsiteY15" fmla="*/ 2246020 h 2768582"/>
              <a:gd name="connsiteX16" fmla="*/ 0 w 3581136"/>
              <a:gd name="connsiteY16" fmla="*/ 2141508 h 2768582"/>
              <a:gd name="connsiteX17" fmla="*/ 109176 w 3581136"/>
              <a:gd name="connsiteY17" fmla="*/ 2141508 h 2768582"/>
              <a:gd name="connsiteX18" fmla="*/ 524708 w 3581136"/>
              <a:gd name="connsiteY18" fmla="*/ 0 h 2768582"/>
              <a:gd name="connsiteX0" fmla="*/ 524708 w 3581136"/>
              <a:gd name="connsiteY0" fmla="*/ 0 h 2768582"/>
              <a:gd name="connsiteX1" fmla="*/ 252620 w 3581136"/>
              <a:gd name="connsiteY1" fmla="*/ 2131348 h 2768582"/>
              <a:gd name="connsiteX2" fmla="*/ 798676 w 3581136"/>
              <a:gd name="connsiteY2" fmla="*/ 2131348 h 2768582"/>
              <a:gd name="connsiteX3" fmla="*/ 1042889 w 3581136"/>
              <a:gd name="connsiteY3" fmla="*/ 1361444 h 2768582"/>
              <a:gd name="connsiteX4" fmla="*/ 942120 w 3581136"/>
              <a:gd name="connsiteY4" fmla="*/ 2141508 h 2768582"/>
              <a:gd name="connsiteX5" fmla="*/ 3581136 w 3581136"/>
              <a:gd name="connsiteY5" fmla="*/ 2141508 h 2768582"/>
              <a:gd name="connsiteX6" fmla="*/ 3581136 w 3581136"/>
              <a:gd name="connsiteY6" fmla="*/ 2246020 h 2768582"/>
              <a:gd name="connsiteX7" fmla="*/ 3581136 w 3581136"/>
              <a:gd name="connsiteY7" fmla="*/ 2402789 h 2768582"/>
              <a:gd name="connsiteX8" fmla="*/ 3581136 w 3581136"/>
              <a:gd name="connsiteY8" fmla="*/ 2768582 h 2768582"/>
              <a:gd name="connsiteX9" fmla="*/ 2984280 w 3581136"/>
              <a:gd name="connsiteY9" fmla="*/ 2768582 h 2768582"/>
              <a:gd name="connsiteX10" fmla="*/ 2088996 w 3581136"/>
              <a:gd name="connsiteY10" fmla="*/ 2768582 h 2768582"/>
              <a:gd name="connsiteX11" fmla="*/ 1492140 w 3581136"/>
              <a:gd name="connsiteY11" fmla="*/ 2768582 h 2768582"/>
              <a:gd name="connsiteX12" fmla="*/ 596856 w 3581136"/>
              <a:gd name="connsiteY12" fmla="*/ 2768582 h 2768582"/>
              <a:gd name="connsiteX13" fmla="*/ 0 w 3581136"/>
              <a:gd name="connsiteY13" fmla="*/ 2768582 h 2768582"/>
              <a:gd name="connsiteX14" fmla="*/ 0 w 3581136"/>
              <a:gd name="connsiteY14" fmla="*/ 2402789 h 2768582"/>
              <a:gd name="connsiteX15" fmla="*/ 0 w 3581136"/>
              <a:gd name="connsiteY15" fmla="*/ 2246020 h 2768582"/>
              <a:gd name="connsiteX16" fmla="*/ 0 w 3581136"/>
              <a:gd name="connsiteY16" fmla="*/ 2141508 h 2768582"/>
              <a:gd name="connsiteX17" fmla="*/ 109176 w 3581136"/>
              <a:gd name="connsiteY17" fmla="*/ 2141508 h 2768582"/>
              <a:gd name="connsiteX18" fmla="*/ 524708 w 3581136"/>
              <a:gd name="connsiteY18" fmla="*/ 0 h 2768582"/>
              <a:gd name="connsiteX0" fmla="*/ 122372 w 3581136"/>
              <a:gd name="connsiteY0" fmla="*/ 0 h 2671046"/>
              <a:gd name="connsiteX1" fmla="*/ 252620 w 3581136"/>
              <a:gd name="connsiteY1" fmla="*/ 2033812 h 2671046"/>
              <a:gd name="connsiteX2" fmla="*/ 798676 w 3581136"/>
              <a:gd name="connsiteY2" fmla="*/ 2033812 h 2671046"/>
              <a:gd name="connsiteX3" fmla="*/ 1042889 w 3581136"/>
              <a:gd name="connsiteY3" fmla="*/ 1263908 h 2671046"/>
              <a:gd name="connsiteX4" fmla="*/ 942120 w 3581136"/>
              <a:gd name="connsiteY4" fmla="*/ 2043972 h 2671046"/>
              <a:gd name="connsiteX5" fmla="*/ 3581136 w 3581136"/>
              <a:gd name="connsiteY5" fmla="*/ 2043972 h 2671046"/>
              <a:gd name="connsiteX6" fmla="*/ 3581136 w 3581136"/>
              <a:gd name="connsiteY6" fmla="*/ 2148484 h 2671046"/>
              <a:gd name="connsiteX7" fmla="*/ 3581136 w 3581136"/>
              <a:gd name="connsiteY7" fmla="*/ 2305253 h 2671046"/>
              <a:gd name="connsiteX8" fmla="*/ 3581136 w 3581136"/>
              <a:gd name="connsiteY8" fmla="*/ 2671046 h 2671046"/>
              <a:gd name="connsiteX9" fmla="*/ 2984280 w 3581136"/>
              <a:gd name="connsiteY9" fmla="*/ 2671046 h 2671046"/>
              <a:gd name="connsiteX10" fmla="*/ 2088996 w 3581136"/>
              <a:gd name="connsiteY10" fmla="*/ 2671046 h 2671046"/>
              <a:gd name="connsiteX11" fmla="*/ 1492140 w 3581136"/>
              <a:gd name="connsiteY11" fmla="*/ 2671046 h 2671046"/>
              <a:gd name="connsiteX12" fmla="*/ 596856 w 3581136"/>
              <a:gd name="connsiteY12" fmla="*/ 2671046 h 2671046"/>
              <a:gd name="connsiteX13" fmla="*/ 0 w 3581136"/>
              <a:gd name="connsiteY13" fmla="*/ 2671046 h 2671046"/>
              <a:gd name="connsiteX14" fmla="*/ 0 w 3581136"/>
              <a:gd name="connsiteY14" fmla="*/ 2305253 h 2671046"/>
              <a:gd name="connsiteX15" fmla="*/ 0 w 3581136"/>
              <a:gd name="connsiteY15" fmla="*/ 2148484 h 2671046"/>
              <a:gd name="connsiteX16" fmla="*/ 0 w 3581136"/>
              <a:gd name="connsiteY16" fmla="*/ 2043972 h 2671046"/>
              <a:gd name="connsiteX17" fmla="*/ 109176 w 3581136"/>
              <a:gd name="connsiteY17" fmla="*/ 2043972 h 2671046"/>
              <a:gd name="connsiteX18" fmla="*/ 122372 w 3581136"/>
              <a:gd name="connsiteY18" fmla="*/ 0 h 2671046"/>
              <a:gd name="connsiteX0" fmla="*/ 122372 w 3581136"/>
              <a:gd name="connsiteY0" fmla="*/ 0 h 2671046"/>
              <a:gd name="connsiteX1" fmla="*/ 252620 w 3581136"/>
              <a:gd name="connsiteY1" fmla="*/ 2033812 h 2671046"/>
              <a:gd name="connsiteX2" fmla="*/ 798676 w 3581136"/>
              <a:gd name="connsiteY2" fmla="*/ 2033812 h 2671046"/>
              <a:gd name="connsiteX3" fmla="*/ 823433 w 3581136"/>
              <a:gd name="connsiteY3" fmla="*/ 1385828 h 2671046"/>
              <a:gd name="connsiteX4" fmla="*/ 942120 w 3581136"/>
              <a:gd name="connsiteY4" fmla="*/ 2043972 h 2671046"/>
              <a:gd name="connsiteX5" fmla="*/ 3581136 w 3581136"/>
              <a:gd name="connsiteY5" fmla="*/ 2043972 h 2671046"/>
              <a:gd name="connsiteX6" fmla="*/ 3581136 w 3581136"/>
              <a:gd name="connsiteY6" fmla="*/ 2148484 h 2671046"/>
              <a:gd name="connsiteX7" fmla="*/ 3581136 w 3581136"/>
              <a:gd name="connsiteY7" fmla="*/ 2305253 h 2671046"/>
              <a:gd name="connsiteX8" fmla="*/ 3581136 w 3581136"/>
              <a:gd name="connsiteY8" fmla="*/ 2671046 h 2671046"/>
              <a:gd name="connsiteX9" fmla="*/ 2984280 w 3581136"/>
              <a:gd name="connsiteY9" fmla="*/ 2671046 h 2671046"/>
              <a:gd name="connsiteX10" fmla="*/ 2088996 w 3581136"/>
              <a:gd name="connsiteY10" fmla="*/ 2671046 h 2671046"/>
              <a:gd name="connsiteX11" fmla="*/ 1492140 w 3581136"/>
              <a:gd name="connsiteY11" fmla="*/ 2671046 h 2671046"/>
              <a:gd name="connsiteX12" fmla="*/ 596856 w 3581136"/>
              <a:gd name="connsiteY12" fmla="*/ 2671046 h 2671046"/>
              <a:gd name="connsiteX13" fmla="*/ 0 w 3581136"/>
              <a:gd name="connsiteY13" fmla="*/ 2671046 h 2671046"/>
              <a:gd name="connsiteX14" fmla="*/ 0 w 3581136"/>
              <a:gd name="connsiteY14" fmla="*/ 2305253 h 2671046"/>
              <a:gd name="connsiteX15" fmla="*/ 0 w 3581136"/>
              <a:gd name="connsiteY15" fmla="*/ 2148484 h 2671046"/>
              <a:gd name="connsiteX16" fmla="*/ 0 w 3581136"/>
              <a:gd name="connsiteY16" fmla="*/ 2043972 h 2671046"/>
              <a:gd name="connsiteX17" fmla="*/ 109176 w 3581136"/>
              <a:gd name="connsiteY17" fmla="*/ 2043972 h 2671046"/>
              <a:gd name="connsiteX18" fmla="*/ 122372 w 3581136"/>
              <a:gd name="connsiteY18" fmla="*/ 0 h 2671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3581136" h="2671046">
                <a:moveTo>
                  <a:pt x="122372" y="0"/>
                </a:moveTo>
                <a:lnTo>
                  <a:pt x="252620" y="2033812"/>
                </a:lnTo>
                <a:lnTo>
                  <a:pt x="798676" y="2033812"/>
                </a:lnTo>
                <a:lnTo>
                  <a:pt x="823433" y="1385828"/>
                </a:lnTo>
                <a:lnTo>
                  <a:pt x="942120" y="2043972"/>
                </a:lnTo>
                <a:lnTo>
                  <a:pt x="3581136" y="2043972"/>
                </a:lnTo>
                <a:lnTo>
                  <a:pt x="3581136" y="2148484"/>
                </a:lnTo>
                <a:lnTo>
                  <a:pt x="3581136" y="2305253"/>
                </a:lnTo>
                <a:lnTo>
                  <a:pt x="3581136" y="2671046"/>
                </a:lnTo>
                <a:lnTo>
                  <a:pt x="2984280" y="2671046"/>
                </a:lnTo>
                <a:lnTo>
                  <a:pt x="2088996" y="2671046"/>
                </a:lnTo>
                <a:lnTo>
                  <a:pt x="1492140" y="2671046"/>
                </a:lnTo>
                <a:lnTo>
                  <a:pt x="596856" y="2671046"/>
                </a:lnTo>
                <a:lnTo>
                  <a:pt x="0" y="2671046"/>
                </a:lnTo>
                <a:lnTo>
                  <a:pt x="0" y="2305253"/>
                </a:lnTo>
                <a:lnTo>
                  <a:pt x="0" y="2148484"/>
                </a:lnTo>
                <a:lnTo>
                  <a:pt x="0" y="2043972"/>
                </a:lnTo>
                <a:lnTo>
                  <a:pt x="109176" y="2043972"/>
                </a:lnTo>
                <a:cubicBezTo>
                  <a:pt x="113575" y="1362648"/>
                  <a:pt x="117973" y="681324"/>
                  <a:pt x="122372" y="0"/>
                </a:cubicBezTo>
                <a:close/>
              </a:path>
            </a:pathLst>
          </a:cu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en-US" altLang="ja-JP" sz="2000" b="1" dirty="0">
              <a:solidFill>
                <a:schemeClr val="tx1"/>
              </a:solidFill>
            </a:endParaRPr>
          </a:p>
          <a:p>
            <a:pPr algn="ctr"/>
            <a:endParaRPr lang="en-US" altLang="ja-JP" sz="2000" b="1" dirty="0">
              <a:solidFill>
                <a:schemeClr val="tx1"/>
              </a:solidFill>
            </a:endParaRPr>
          </a:p>
          <a:p>
            <a:pPr algn="ctr"/>
            <a:endParaRPr kumimoji="1" lang="en-US" altLang="ja-JP" sz="2000" b="1" dirty="0">
              <a:solidFill>
                <a:schemeClr val="tx1"/>
              </a:solidFill>
            </a:endParaRPr>
          </a:p>
          <a:p>
            <a:pPr algn="ctr"/>
            <a:endParaRPr lang="en-US" altLang="ja-JP" sz="2000" b="1" dirty="0">
              <a:solidFill>
                <a:schemeClr val="tx1"/>
              </a:solidFill>
            </a:endParaRPr>
          </a:p>
          <a:p>
            <a:pPr algn="ctr"/>
            <a:endParaRPr kumimoji="1" lang="en-US" altLang="ja-JP" sz="2000" b="1" dirty="0">
              <a:solidFill>
                <a:schemeClr val="tx1"/>
              </a:solidFill>
            </a:endParaRPr>
          </a:p>
          <a:p>
            <a:pPr algn="ctr"/>
            <a:endParaRPr lang="en-US" altLang="ja-JP" sz="2000" b="1" dirty="0">
              <a:solidFill>
                <a:schemeClr val="tx1"/>
              </a:solidFill>
            </a:endParaRPr>
          </a:p>
          <a:p>
            <a:pPr algn="ctr"/>
            <a:endParaRPr kumimoji="1" lang="en-US" altLang="ja-JP" sz="2000" b="1" dirty="0">
              <a:solidFill>
                <a:schemeClr val="tx1"/>
              </a:solidFill>
            </a:endParaRPr>
          </a:p>
          <a:p>
            <a:pPr algn="ctr"/>
            <a:r>
              <a:rPr lang="ja-JP" altLang="en-US" sz="2000" b="1" dirty="0">
                <a:solidFill>
                  <a:schemeClr val="tx1"/>
                </a:solidFill>
              </a:rPr>
              <a:t>コードクローン内で</a:t>
            </a:r>
            <a:br>
              <a:rPr lang="en-US" altLang="ja-JP" sz="2000" b="1" dirty="0">
                <a:solidFill>
                  <a:schemeClr val="tx1"/>
                </a:solidFill>
              </a:rPr>
            </a:br>
            <a:r>
              <a:rPr lang="ja-JP" altLang="en-US" sz="2000" b="1" dirty="0">
                <a:solidFill>
                  <a:schemeClr val="tx1"/>
                </a:solidFill>
              </a:rPr>
              <a:t>フィールド</a:t>
            </a:r>
            <a:r>
              <a:rPr lang="en-US" altLang="ja-JP" sz="2000" b="1" dirty="0">
                <a:solidFill>
                  <a:schemeClr val="tx1"/>
                </a:solidFill>
              </a:rPr>
              <a:t>f</a:t>
            </a:r>
            <a:r>
              <a:rPr lang="ja-JP" altLang="en-US" sz="2000" b="1" dirty="0">
                <a:solidFill>
                  <a:schemeClr val="tx1"/>
                </a:solidFill>
              </a:rPr>
              <a:t>の値は変化しない</a:t>
            </a:r>
          </a:p>
        </p:txBody>
      </p:sp>
      <p:cxnSp>
        <p:nvCxnSpPr>
          <p:cNvPr id="20" name="直線コネクタ 19">
            <a:extLst>
              <a:ext uri="{FF2B5EF4-FFF2-40B4-BE49-F238E27FC236}">
                <a16:creationId xmlns:a16="http://schemas.microsoft.com/office/drawing/2014/main" id="{32E231B0-9A6D-49C6-9392-F0BA2AAEBBAD}"/>
              </a:ext>
            </a:extLst>
          </p:cNvPr>
          <p:cNvCxnSpPr>
            <a:cxnSpLocks/>
            <a:stCxn id="27" idx="0"/>
          </p:cNvCxnSpPr>
          <p:nvPr/>
        </p:nvCxnSpPr>
        <p:spPr>
          <a:xfrm flipV="1">
            <a:off x="482377" y="4263117"/>
            <a:ext cx="1306" cy="37228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直線コネクタ 42">
            <a:extLst>
              <a:ext uri="{FF2B5EF4-FFF2-40B4-BE49-F238E27FC236}">
                <a16:creationId xmlns:a16="http://schemas.microsoft.com/office/drawing/2014/main" id="{AC9991FE-65B2-4E71-A241-77260CF68B1F}"/>
              </a:ext>
            </a:extLst>
          </p:cNvPr>
          <p:cNvCxnSpPr>
            <a:cxnSpLocks/>
            <a:stCxn id="33" idx="0"/>
          </p:cNvCxnSpPr>
          <p:nvPr/>
        </p:nvCxnSpPr>
        <p:spPr>
          <a:xfrm flipH="1" flipV="1">
            <a:off x="1541519" y="4263117"/>
            <a:ext cx="3528" cy="37228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直線コネクタ 45">
            <a:extLst>
              <a:ext uri="{FF2B5EF4-FFF2-40B4-BE49-F238E27FC236}">
                <a16:creationId xmlns:a16="http://schemas.microsoft.com/office/drawing/2014/main" id="{BE19ABC1-C63A-46D3-A666-B52DA6D276B4}"/>
              </a:ext>
            </a:extLst>
          </p:cNvPr>
          <p:cNvCxnSpPr>
            <a:cxnSpLocks/>
          </p:cNvCxnSpPr>
          <p:nvPr/>
        </p:nvCxnSpPr>
        <p:spPr>
          <a:xfrm flipH="1">
            <a:off x="459477" y="4262947"/>
            <a:ext cx="1097115"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直線コネクタ 49">
            <a:extLst>
              <a:ext uri="{FF2B5EF4-FFF2-40B4-BE49-F238E27FC236}">
                <a16:creationId xmlns:a16="http://schemas.microsoft.com/office/drawing/2014/main" id="{4A13A560-8BEC-4FE4-A945-E041ADCEB12D}"/>
              </a:ext>
            </a:extLst>
          </p:cNvPr>
          <p:cNvCxnSpPr>
            <a:cxnSpLocks/>
            <a:endCxn id="29" idx="3"/>
          </p:cNvCxnSpPr>
          <p:nvPr/>
        </p:nvCxnSpPr>
        <p:spPr>
          <a:xfrm flipV="1">
            <a:off x="998056" y="3969982"/>
            <a:ext cx="0" cy="29296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矢印コネクタ 14">
            <a:extLst>
              <a:ext uri="{FF2B5EF4-FFF2-40B4-BE49-F238E27FC236}">
                <a16:creationId xmlns:a16="http://schemas.microsoft.com/office/drawing/2014/main" id="{4868EFF1-E2D4-48C8-B520-AB8F9AF01291}"/>
              </a:ext>
            </a:extLst>
          </p:cNvPr>
          <p:cNvCxnSpPr>
            <a:cxnSpLocks/>
          </p:cNvCxnSpPr>
          <p:nvPr/>
        </p:nvCxnSpPr>
        <p:spPr>
          <a:xfrm>
            <a:off x="5255749" y="3562966"/>
            <a:ext cx="716188" cy="0"/>
          </a:xfrm>
          <a:prstGeom prst="straightConnector1">
            <a:avLst/>
          </a:prstGeom>
          <a:ln w="31750">
            <a:solidFill>
              <a:srgbClr val="C00000"/>
            </a:solidFill>
            <a:tailEnd type="triangle" w="med" len="lg"/>
          </a:ln>
        </p:spPr>
        <p:style>
          <a:lnRef idx="1">
            <a:schemeClr val="accent1"/>
          </a:lnRef>
          <a:fillRef idx="0">
            <a:schemeClr val="accent1"/>
          </a:fillRef>
          <a:effectRef idx="0">
            <a:schemeClr val="accent1"/>
          </a:effectRef>
          <a:fontRef idx="minor">
            <a:schemeClr val="tx1"/>
          </a:fontRef>
        </p:style>
      </p:cxnSp>
      <p:sp>
        <p:nvSpPr>
          <p:cNvPr id="49" name="乗算記号 48">
            <a:extLst>
              <a:ext uri="{FF2B5EF4-FFF2-40B4-BE49-F238E27FC236}">
                <a16:creationId xmlns:a16="http://schemas.microsoft.com/office/drawing/2014/main" id="{50241E21-B767-4F52-B65A-9DFEEBF68AEE}"/>
              </a:ext>
            </a:extLst>
          </p:cNvPr>
          <p:cNvSpPr/>
          <p:nvPr/>
        </p:nvSpPr>
        <p:spPr>
          <a:xfrm>
            <a:off x="5234075" y="3191061"/>
            <a:ext cx="511485" cy="767898"/>
          </a:xfrm>
          <a:prstGeom prst="mathMultiply">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矢印: 下カーブ 44">
            <a:extLst>
              <a:ext uri="{FF2B5EF4-FFF2-40B4-BE49-F238E27FC236}">
                <a16:creationId xmlns:a16="http://schemas.microsoft.com/office/drawing/2014/main" id="{AD4E9C7B-508A-4FAC-8A6E-600ABC0BAD91}"/>
              </a:ext>
            </a:extLst>
          </p:cNvPr>
          <p:cNvSpPr/>
          <p:nvPr/>
        </p:nvSpPr>
        <p:spPr>
          <a:xfrm>
            <a:off x="964108" y="2472910"/>
            <a:ext cx="4608248" cy="676786"/>
          </a:xfrm>
          <a:prstGeom prst="curvedDownArrow">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9" name="吹き出し: 四角形 58">
            <a:extLst>
              <a:ext uri="{FF2B5EF4-FFF2-40B4-BE49-F238E27FC236}">
                <a16:creationId xmlns:a16="http://schemas.microsoft.com/office/drawing/2014/main" id="{CA3D3D17-4E72-4BF6-910E-7FFC421717C3}"/>
              </a:ext>
            </a:extLst>
          </p:cNvPr>
          <p:cNvSpPr/>
          <p:nvPr/>
        </p:nvSpPr>
        <p:spPr>
          <a:xfrm>
            <a:off x="174257" y="3612816"/>
            <a:ext cx="2483586" cy="2970546"/>
          </a:xfrm>
          <a:custGeom>
            <a:avLst/>
            <a:gdLst>
              <a:gd name="connsiteX0" fmla="*/ 0 w 2483586"/>
              <a:gd name="connsiteY0" fmla="*/ 0 h 611771"/>
              <a:gd name="connsiteX1" fmla="*/ 413931 w 2483586"/>
              <a:gd name="connsiteY1" fmla="*/ 0 h 611771"/>
              <a:gd name="connsiteX2" fmla="*/ 756823 w 2483586"/>
              <a:gd name="connsiteY2" fmla="*/ -2358775 h 611771"/>
              <a:gd name="connsiteX3" fmla="*/ 1034828 w 2483586"/>
              <a:gd name="connsiteY3" fmla="*/ 0 h 611771"/>
              <a:gd name="connsiteX4" fmla="*/ 2483586 w 2483586"/>
              <a:gd name="connsiteY4" fmla="*/ 0 h 611771"/>
              <a:gd name="connsiteX5" fmla="*/ 2483586 w 2483586"/>
              <a:gd name="connsiteY5" fmla="*/ 101962 h 611771"/>
              <a:gd name="connsiteX6" fmla="*/ 2483586 w 2483586"/>
              <a:gd name="connsiteY6" fmla="*/ 101962 h 611771"/>
              <a:gd name="connsiteX7" fmla="*/ 2483586 w 2483586"/>
              <a:gd name="connsiteY7" fmla="*/ 254905 h 611771"/>
              <a:gd name="connsiteX8" fmla="*/ 2483586 w 2483586"/>
              <a:gd name="connsiteY8" fmla="*/ 611771 h 611771"/>
              <a:gd name="connsiteX9" fmla="*/ 1034828 w 2483586"/>
              <a:gd name="connsiteY9" fmla="*/ 611771 h 611771"/>
              <a:gd name="connsiteX10" fmla="*/ 413931 w 2483586"/>
              <a:gd name="connsiteY10" fmla="*/ 611771 h 611771"/>
              <a:gd name="connsiteX11" fmla="*/ 413931 w 2483586"/>
              <a:gd name="connsiteY11" fmla="*/ 611771 h 611771"/>
              <a:gd name="connsiteX12" fmla="*/ 0 w 2483586"/>
              <a:gd name="connsiteY12" fmla="*/ 611771 h 611771"/>
              <a:gd name="connsiteX13" fmla="*/ 0 w 2483586"/>
              <a:gd name="connsiteY13" fmla="*/ 254905 h 611771"/>
              <a:gd name="connsiteX14" fmla="*/ 0 w 2483586"/>
              <a:gd name="connsiteY14" fmla="*/ 101962 h 611771"/>
              <a:gd name="connsiteX15" fmla="*/ 0 w 2483586"/>
              <a:gd name="connsiteY15" fmla="*/ 101962 h 611771"/>
              <a:gd name="connsiteX16" fmla="*/ 0 w 2483586"/>
              <a:gd name="connsiteY16" fmla="*/ 0 h 611771"/>
              <a:gd name="connsiteX0" fmla="*/ 0 w 2483586"/>
              <a:gd name="connsiteY0" fmla="*/ 2358775 h 2970546"/>
              <a:gd name="connsiteX1" fmla="*/ 413931 w 2483586"/>
              <a:gd name="connsiteY1" fmla="*/ 2358775 h 2970546"/>
              <a:gd name="connsiteX2" fmla="*/ 756823 w 2483586"/>
              <a:gd name="connsiteY2" fmla="*/ 0 h 2970546"/>
              <a:gd name="connsiteX3" fmla="*/ 689388 w 2483586"/>
              <a:gd name="connsiteY3" fmla="*/ 2358775 h 2970546"/>
              <a:gd name="connsiteX4" fmla="*/ 2483586 w 2483586"/>
              <a:gd name="connsiteY4" fmla="*/ 2358775 h 2970546"/>
              <a:gd name="connsiteX5" fmla="*/ 2483586 w 2483586"/>
              <a:gd name="connsiteY5" fmla="*/ 2460737 h 2970546"/>
              <a:gd name="connsiteX6" fmla="*/ 2483586 w 2483586"/>
              <a:gd name="connsiteY6" fmla="*/ 2460737 h 2970546"/>
              <a:gd name="connsiteX7" fmla="*/ 2483586 w 2483586"/>
              <a:gd name="connsiteY7" fmla="*/ 2613680 h 2970546"/>
              <a:gd name="connsiteX8" fmla="*/ 2483586 w 2483586"/>
              <a:gd name="connsiteY8" fmla="*/ 2970546 h 2970546"/>
              <a:gd name="connsiteX9" fmla="*/ 1034828 w 2483586"/>
              <a:gd name="connsiteY9" fmla="*/ 2970546 h 2970546"/>
              <a:gd name="connsiteX10" fmla="*/ 413931 w 2483586"/>
              <a:gd name="connsiteY10" fmla="*/ 2970546 h 2970546"/>
              <a:gd name="connsiteX11" fmla="*/ 413931 w 2483586"/>
              <a:gd name="connsiteY11" fmla="*/ 2970546 h 2970546"/>
              <a:gd name="connsiteX12" fmla="*/ 0 w 2483586"/>
              <a:gd name="connsiteY12" fmla="*/ 2970546 h 2970546"/>
              <a:gd name="connsiteX13" fmla="*/ 0 w 2483586"/>
              <a:gd name="connsiteY13" fmla="*/ 2613680 h 2970546"/>
              <a:gd name="connsiteX14" fmla="*/ 0 w 2483586"/>
              <a:gd name="connsiteY14" fmla="*/ 2460737 h 2970546"/>
              <a:gd name="connsiteX15" fmla="*/ 0 w 2483586"/>
              <a:gd name="connsiteY15" fmla="*/ 2460737 h 2970546"/>
              <a:gd name="connsiteX16" fmla="*/ 0 w 2483586"/>
              <a:gd name="connsiteY16" fmla="*/ 2358775 h 29705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483586" h="2970546">
                <a:moveTo>
                  <a:pt x="0" y="2358775"/>
                </a:moveTo>
                <a:lnTo>
                  <a:pt x="413931" y="2358775"/>
                </a:lnTo>
                <a:lnTo>
                  <a:pt x="756823" y="0"/>
                </a:lnTo>
                <a:lnTo>
                  <a:pt x="689388" y="2358775"/>
                </a:lnTo>
                <a:lnTo>
                  <a:pt x="2483586" y="2358775"/>
                </a:lnTo>
                <a:lnTo>
                  <a:pt x="2483586" y="2460737"/>
                </a:lnTo>
                <a:lnTo>
                  <a:pt x="2483586" y="2460737"/>
                </a:lnTo>
                <a:lnTo>
                  <a:pt x="2483586" y="2613680"/>
                </a:lnTo>
                <a:lnTo>
                  <a:pt x="2483586" y="2970546"/>
                </a:lnTo>
                <a:lnTo>
                  <a:pt x="1034828" y="2970546"/>
                </a:lnTo>
                <a:lnTo>
                  <a:pt x="413931" y="2970546"/>
                </a:lnTo>
                <a:lnTo>
                  <a:pt x="413931" y="2970546"/>
                </a:lnTo>
                <a:lnTo>
                  <a:pt x="0" y="2970546"/>
                </a:lnTo>
                <a:lnTo>
                  <a:pt x="0" y="2613680"/>
                </a:lnTo>
                <a:lnTo>
                  <a:pt x="0" y="2460737"/>
                </a:lnTo>
                <a:lnTo>
                  <a:pt x="0" y="2460737"/>
                </a:lnTo>
                <a:lnTo>
                  <a:pt x="0" y="2358775"/>
                </a:lnTo>
                <a:close/>
              </a:path>
            </a:pathLst>
          </a:cu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2000" b="1" dirty="0">
              <a:solidFill>
                <a:schemeClr val="tx1"/>
              </a:solidFill>
            </a:endParaRPr>
          </a:p>
          <a:p>
            <a:pPr algn="ctr"/>
            <a:endParaRPr lang="en-US" altLang="ja-JP" sz="2000" b="1" dirty="0">
              <a:solidFill>
                <a:schemeClr val="tx1"/>
              </a:solidFill>
            </a:endParaRPr>
          </a:p>
          <a:p>
            <a:pPr algn="ctr"/>
            <a:endParaRPr lang="en-US" altLang="ja-JP" sz="2000" b="1" dirty="0">
              <a:solidFill>
                <a:schemeClr val="tx1"/>
              </a:solidFill>
            </a:endParaRPr>
          </a:p>
          <a:p>
            <a:pPr algn="ctr"/>
            <a:endParaRPr lang="en-US" altLang="ja-JP" sz="2000" b="1" dirty="0">
              <a:solidFill>
                <a:schemeClr val="tx1"/>
              </a:solidFill>
            </a:endParaRPr>
          </a:p>
          <a:p>
            <a:pPr algn="ctr"/>
            <a:endParaRPr lang="en-US" altLang="ja-JP" sz="2000" b="1" dirty="0">
              <a:solidFill>
                <a:schemeClr val="tx1"/>
              </a:solidFill>
            </a:endParaRPr>
          </a:p>
          <a:p>
            <a:pPr algn="ctr"/>
            <a:endParaRPr lang="en-US" altLang="ja-JP" sz="2000" b="1" dirty="0">
              <a:solidFill>
                <a:schemeClr val="tx1"/>
              </a:solidFill>
            </a:endParaRPr>
          </a:p>
          <a:p>
            <a:pPr algn="ctr"/>
            <a:endParaRPr lang="en-US" altLang="ja-JP" sz="2000" b="1" dirty="0">
              <a:solidFill>
                <a:schemeClr val="tx1"/>
              </a:solidFill>
            </a:endParaRPr>
          </a:p>
          <a:p>
            <a:pPr algn="ctr"/>
            <a:endParaRPr lang="en-US" altLang="ja-JP" sz="800" b="1" dirty="0">
              <a:solidFill>
                <a:schemeClr val="tx1"/>
              </a:solidFill>
            </a:endParaRPr>
          </a:p>
          <a:p>
            <a:pPr algn="ctr"/>
            <a:endParaRPr lang="en-US" altLang="ja-JP" sz="800" b="1" dirty="0">
              <a:solidFill>
                <a:schemeClr val="tx1"/>
              </a:solidFill>
            </a:endParaRPr>
          </a:p>
          <a:p>
            <a:pPr algn="ctr"/>
            <a:r>
              <a:rPr lang="ja-JP" altLang="en-US" sz="2000" b="1" dirty="0">
                <a:solidFill>
                  <a:schemeClr val="tx1"/>
                </a:solidFill>
              </a:rPr>
              <a:t>親クラスが同名</a:t>
            </a:r>
            <a:br>
              <a:rPr lang="en-US" altLang="ja-JP" sz="2000" b="1" dirty="0">
                <a:solidFill>
                  <a:schemeClr val="tx1"/>
                </a:solidFill>
              </a:rPr>
            </a:br>
            <a:r>
              <a:rPr lang="ja-JP" altLang="en-US" sz="2000" b="1" dirty="0">
                <a:solidFill>
                  <a:schemeClr val="tx1"/>
                </a:solidFill>
              </a:rPr>
              <a:t>フィールドを持たない</a:t>
            </a:r>
            <a:endParaRPr kumimoji="1" lang="ja-JP" altLang="en-US" sz="2000" b="1" dirty="0">
              <a:solidFill>
                <a:schemeClr val="tx1"/>
              </a:solidFill>
            </a:endParaRPr>
          </a:p>
        </p:txBody>
      </p:sp>
      <p:sp>
        <p:nvSpPr>
          <p:cNvPr id="56" name="テキスト ボックス 55">
            <a:extLst>
              <a:ext uri="{FF2B5EF4-FFF2-40B4-BE49-F238E27FC236}">
                <a16:creationId xmlns:a16="http://schemas.microsoft.com/office/drawing/2014/main" id="{254EE42B-E364-4D67-9D18-7727FE1C0E5D}"/>
              </a:ext>
            </a:extLst>
          </p:cNvPr>
          <p:cNvSpPr txBox="1"/>
          <p:nvPr/>
        </p:nvSpPr>
        <p:spPr>
          <a:xfrm>
            <a:off x="5093012" y="2034528"/>
            <a:ext cx="3749274" cy="461665"/>
          </a:xfrm>
          <a:prstGeom prst="rect">
            <a:avLst/>
          </a:prstGeom>
          <a:noFill/>
        </p:spPr>
        <p:txBody>
          <a:bodyPr wrap="square" rtlCol="0">
            <a:spAutoFit/>
          </a:bodyPr>
          <a:lstStyle/>
          <a:p>
            <a:r>
              <a:rPr lang="ja-JP" altLang="en-US" sz="2400" dirty="0">
                <a:latin typeface="+mn-ea"/>
              </a:rPr>
              <a:t>リファクタリング困難と判定</a:t>
            </a:r>
            <a:endParaRPr kumimoji="1" lang="ja-JP" altLang="en-US" sz="2400" dirty="0"/>
          </a:p>
        </p:txBody>
      </p:sp>
    </p:spTree>
    <p:extLst>
      <p:ext uri="{BB962C8B-B14F-4D97-AF65-F5344CB8AC3E}">
        <p14:creationId xmlns:p14="http://schemas.microsoft.com/office/powerpoint/2010/main" val="16264862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fade">
                                      <p:cBhvr>
                                        <p:cTn id="7" dur="500"/>
                                        <p:tgtEl>
                                          <p:spTgt spid="3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9"/>
                                        </p:tgtEl>
                                        <p:attrNameLst>
                                          <p:attrName>style.visibility</p:attrName>
                                        </p:attrNameLst>
                                      </p:cBhvr>
                                      <p:to>
                                        <p:strVal val="visible"/>
                                      </p:to>
                                    </p:set>
                                    <p:animEffect transition="in" filter="fade">
                                      <p:cBhvr>
                                        <p:cTn id="12" dur="500"/>
                                        <p:tgtEl>
                                          <p:spTgt spid="5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5"/>
                                        </p:tgtEl>
                                        <p:attrNameLst>
                                          <p:attrName>style.visibility</p:attrName>
                                        </p:attrNameLst>
                                      </p:cBhvr>
                                      <p:to>
                                        <p:strVal val="visible"/>
                                      </p:to>
                                    </p:set>
                                    <p:animEffect transition="in" filter="fade">
                                      <p:cBhvr>
                                        <p:cTn id="17" dur="500"/>
                                        <p:tgtEl>
                                          <p:spTgt spid="45"/>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49"/>
                                        </p:tgtEl>
                                        <p:attrNameLst>
                                          <p:attrName>style.visibility</p:attrName>
                                        </p:attrNameLst>
                                      </p:cBhvr>
                                      <p:to>
                                        <p:strVal val="visible"/>
                                      </p:to>
                                    </p:set>
                                    <p:animEffect transition="in" filter="fade">
                                      <p:cBhvr>
                                        <p:cTn id="20" dur="500"/>
                                        <p:tgtEl>
                                          <p:spTgt spid="49"/>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55"/>
                                        </p:tgtEl>
                                        <p:attrNameLst>
                                          <p:attrName>style.visibility</p:attrName>
                                        </p:attrNameLst>
                                      </p:cBhvr>
                                      <p:to>
                                        <p:strVal val="visible"/>
                                      </p:to>
                                    </p:set>
                                    <p:animEffect transition="in" filter="fade">
                                      <p:cBhvr>
                                        <p:cTn id="25" dur="500"/>
                                        <p:tgtEl>
                                          <p:spTgt spid="55"/>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56"/>
                                        </p:tgtEl>
                                        <p:attrNameLst>
                                          <p:attrName>style.visibility</p:attrName>
                                        </p:attrNameLst>
                                      </p:cBhvr>
                                      <p:to>
                                        <p:strVal val="visible"/>
                                      </p:to>
                                    </p:set>
                                    <p:animEffect transition="in" filter="fade">
                                      <p:cBhvr>
                                        <p:cTn id="28" dur="500"/>
                                        <p:tgtEl>
                                          <p:spTgt spid="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animBg="1"/>
      <p:bldP spid="39" grpId="0" animBg="1"/>
      <p:bldP spid="49" grpId="0" animBg="1"/>
      <p:bldP spid="45" grpId="0" animBg="1"/>
      <p:bldP spid="59" grpId="0" animBg="1"/>
      <p:bldP spid="5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Rectangle 3">
            <a:extLst>
              <a:ext uri="{FF2B5EF4-FFF2-40B4-BE49-F238E27FC236}">
                <a16:creationId xmlns:a16="http://schemas.microsoft.com/office/drawing/2014/main" id="{746B52FB-EF8E-4879-A3C3-D7BFE6ED9F9C}"/>
              </a:ext>
            </a:extLst>
          </p:cNvPr>
          <p:cNvSpPr txBox="1">
            <a:spLocks noChangeArrowheads="1"/>
          </p:cNvSpPr>
          <p:nvPr/>
        </p:nvSpPr>
        <p:spPr bwMode="auto">
          <a:xfrm>
            <a:off x="457200" y="1600200"/>
            <a:ext cx="8454821" cy="5566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kumimoji="1"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kumimoji="1"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2400" dirty="0">
                <a:latin typeface="+mn-ea"/>
              </a:rPr>
              <a:t>フィールド呼び出しを引数とし集約可能</a:t>
            </a:r>
            <a:endParaRPr lang="en-US" altLang="ja-JP" sz="2400" dirty="0">
              <a:latin typeface="+mn-ea"/>
            </a:endParaRPr>
          </a:p>
        </p:txBody>
      </p:sp>
      <p:sp>
        <p:nvSpPr>
          <p:cNvPr id="22" name="四角形: メモ 21">
            <a:extLst>
              <a:ext uri="{FF2B5EF4-FFF2-40B4-BE49-F238E27FC236}">
                <a16:creationId xmlns:a16="http://schemas.microsoft.com/office/drawing/2014/main" id="{6E1A6E0E-0BBE-4EFE-B125-868D9D395630}"/>
              </a:ext>
            </a:extLst>
          </p:cNvPr>
          <p:cNvSpPr/>
          <p:nvPr/>
        </p:nvSpPr>
        <p:spPr>
          <a:xfrm>
            <a:off x="336414" y="2816352"/>
            <a:ext cx="2735970" cy="2980944"/>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タイトル 1">
            <a:extLst>
              <a:ext uri="{FF2B5EF4-FFF2-40B4-BE49-F238E27FC236}">
                <a16:creationId xmlns:a16="http://schemas.microsoft.com/office/drawing/2014/main" id="{A9258BBB-5AF0-4E35-8ECF-04614C7EF5AD}"/>
              </a:ext>
            </a:extLst>
          </p:cNvPr>
          <p:cNvSpPr>
            <a:spLocks noGrp="1"/>
          </p:cNvSpPr>
          <p:nvPr>
            <p:ph type="title"/>
          </p:nvPr>
        </p:nvSpPr>
        <p:spPr/>
        <p:txBody>
          <a:bodyPr/>
          <a:lstStyle/>
          <a:p>
            <a:r>
              <a:rPr kumimoji="1" lang="ja-JP" altLang="en-US" sz="3600" dirty="0"/>
              <a:t>適用可能なリファクタリング</a:t>
            </a:r>
            <a:br>
              <a:rPr kumimoji="1" lang="en-US" altLang="ja-JP" sz="3600" dirty="0"/>
            </a:br>
            <a:r>
              <a:rPr kumimoji="1" lang="ja-JP" altLang="en-US" sz="3600" dirty="0"/>
              <a:t>「フィールド呼び出しを行う引数</a:t>
            </a:r>
            <a:r>
              <a:rPr lang="ja-JP" altLang="en-US" sz="3600" dirty="0"/>
              <a:t>の導入</a:t>
            </a:r>
            <a:r>
              <a:rPr kumimoji="1" lang="ja-JP" altLang="en-US" sz="3600" dirty="0"/>
              <a:t>」</a:t>
            </a:r>
          </a:p>
        </p:txBody>
      </p:sp>
      <p:sp>
        <p:nvSpPr>
          <p:cNvPr id="4" name="スライド番号プレースホルダー 3">
            <a:extLst>
              <a:ext uri="{FF2B5EF4-FFF2-40B4-BE49-F238E27FC236}">
                <a16:creationId xmlns:a16="http://schemas.microsoft.com/office/drawing/2014/main" id="{565C1DD0-8388-45FA-9157-75C466EACAE5}"/>
              </a:ext>
            </a:extLst>
          </p:cNvPr>
          <p:cNvSpPr>
            <a:spLocks noGrp="1"/>
          </p:cNvSpPr>
          <p:nvPr>
            <p:ph type="sldNum" sz="quarter" idx="12"/>
          </p:nvPr>
        </p:nvSpPr>
        <p:spPr/>
        <p:txBody>
          <a:bodyPr/>
          <a:lstStyle/>
          <a:p>
            <a:fld id="{7ABF63D1-F6C5-4E4E-BE94-D0A5BC6512D3}" type="slidenum">
              <a:rPr lang="en-US" altLang="ja-JP" smtClean="0"/>
              <a:pPr/>
              <a:t>7</a:t>
            </a:fld>
            <a:endParaRPr lang="en-US" altLang="ja-JP" dirty="0"/>
          </a:p>
        </p:txBody>
      </p:sp>
      <p:sp>
        <p:nvSpPr>
          <p:cNvPr id="7" name="テキスト ボックス 6">
            <a:extLst>
              <a:ext uri="{FF2B5EF4-FFF2-40B4-BE49-F238E27FC236}">
                <a16:creationId xmlns:a16="http://schemas.microsoft.com/office/drawing/2014/main" id="{F58E72D1-4FD7-4428-89A7-01D46CCA8A63}"/>
              </a:ext>
            </a:extLst>
          </p:cNvPr>
          <p:cNvSpPr txBox="1"/>
          <p:nvPr/>
        </p:nvSpPr>
        <p:spPr>
          <a:xfrm>
            <a:off x="457200" y="2967335"/>
            <a:ext cx="2483586" cy="923330"/>
          </a:xfrm>
          <a:prstGeom prst="rect">
            <a:avLst/>
          </a:prstGeom>
          <a:solidFill>
            <a:srgbClr val="E4F3F4"/>
          </a:solidFill>
          <a:ln>
            <a:solidFill>
              <a:srgbClr val="969696"/>
            </a:solidFill>
          </a:ln>
        </p:spPr>
        <p:txBody>
          <a:bodyPr wrap="square" rtlCol="0">
            <a:spAutoFit/>
          </a:bodyPr>
          <a:lstStyle/>
          <a:p>
            <a:r>
              <a:rPr lang="en-US" altLang="ja-JP" b="1" dirty="0"/>
              <a:t>...</a:t>
            </a:r>
          </a:p>
          <a:p>
            <a:r>
              <a:rPr lang="en-US" altLang="ja-JP" b="1" dirty="0"/>
              <a:t>...	</a:t>
            </a:r>
            <a:r>
              <a:rPr lang="en-US" altLang="ja-JP" b="1" dirty="0" err="1">
                <a:highlight>
                  <a:srgbClr val="FFFF00"/>
                </a:highlight>
              </a:rPr>
              <a:t>A.f</a:t>
            </a:r>
            <a:r>
              <a:rPr lang="en-US" altLang="ja-JP" b="1" dirty="0"/>
              <a:t>	...</a:t>
            </a:r>
          </a:p>
          <a:p>
            <a:r>
              <a:rPr lang="en-US" altLang="ja-JP" b="1" dirty="0"/>
              <a:t>...</a:t>
            </a:r>
          </a:p>
        </p:txBody>
      </p:sp>
      <p:sp>
        <p:nvSpPr>
          <p:cNvPr id="10" name="テキスト ボックス 9">
            <a:extLst>
              <a:ext uri="{FF2B5EF4-FFF2-40B4-BE49-F238E27FC236}">
                <a16:creationId xmlns:a16="http://schemas.microsoft.com/office/drawing/2014/main" id="{F6369633-C8D3-46EE-80A6-DDFAFFAB98B6}"/>
              </a:ext>
            </a:extLst>
          </p:cNvPr>
          <p:cNvSpPr txBox="1"/>
          <p:nvPr/>
        </p:nvSpPr>
        <p:spPr>
          <a:xfrm>
            <a:off x="457200" y="4384588"/>
            <a:ext cx="2483586" cy="923330"/>
          </a:xfrm>
          <a:prstGeom prst="rect">
            <a:avLst/>
          </a:prstGeom>
          <a:solidFill>
            <a:srgbClr val="E4F3F4"/>
          </a:solidFill>
          <a:ln>
            <a:solidFill>
              <a:srgbClr val="969696"/>
            </a:solidFill>
          </a:ln>
        </p:spPr>
        <p:txBody>
          <a:bodyPr wrap="square" rtlCol="0">
            <a:spAutoFit/>
          </a:bodyPr>
          <a:lstStyle/>
          <a:p>
            <a:r>
              <a:rPr lang="en-US" altLang="ja-JP" b="1" dirty="0"/>
              <a:t>...</a:t>
            </a:r>
          </a:p>
          <a:p>
            <a:r>
              <a:rPr lang="en-US" altLang="ja-JP" b="1" dirty="0"/>
              <a:t>...	</a:t>
            </a:r>
            <a:r>
              <a:rPr lang="en-US" altLang="ja-JP" b="1" dirty="0" err="1">
                <a:highlight>
                  <a:srgbClr val="FFFF00"/>
                </a:highlight>
              </a:rPr>
              <a:t>B.f</a:t>
            </a:r>
            <a:r>
              <a:rPr lang="en-US" altLang="ja-JP" b="1" dirty="0"/>
              <a:t>	...</a:t>
            </a:r>
          </a:p>
          <a:p>
            <a:r>
              <a:rPr lang="en-US" altLang="ja-JP" b="1" dirty="0"/>
              <a:t>...</a:t>
            </a:r>
          </a:p>
        </p:txBody>
      </p:sp>
      <p:sp>
        <p:nvSpPr>
          <p:cNvPr id="11" name="四角形: メモ 10">
            <a:extLst>
              <a:ext uri="{FF2B5EF4-FFF2-40B4-BE49-F238E27FC236}">
                <a16:creationId xmlns:a16="http://schemas.microsoft.com/office/drawing/2014/main" id="{56827893-B6DB-432F-858E-336EE449C955}"/>
              </a:ext>
            </a:extLst>
          </p:cNvPr>
          <p:cNvSpPr/>
          <p:nvPr/>
        </p:nvSpPr>
        <p:spPr>
          <a:xfrm>
            <a:off x="5592246" y="4531460"/>
            <a:ext cx="3083442" cy="1265835"/>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四角形: メモ 11">
            <a:extLst>
              <a:ext uri="{FF2B5EF4-FFF2-40B4-BE49-F238E27FC236}">
                <a16:creationId xmlns:a16="http://schemas.microsoft.com/office/drawing/2014/main" id="{AB4BC078-903A-4604-95C3-E0297D07B167}"/>
              </a:ext>
            </a:extLst>
          </p:cNvPr>
          <p:cNvSpPr/>
          <p:nvPr/>
        </p:nvSpPr>
        <p:spPr>
          <a:xfrm>
            <a:off x="5576875" y="2816352"/>
            <a:ext cx="3083442" cy="1633904"/>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テキスト ボックス 13">
            <a:extLst>
              <a:ext uri="{FF2B5EF4-FFF2-40B4-BE49-F238E27FC236}">
                <a16:creationId xmlns:a16="http://schemas.microsoft.com/office/drawing/2014/main" id="{4A69091C-9A6F-49EF-91E3-87AFDDC42CDC}"/>
              </a:ext>
            </a:extLst>
          </p:cNvPr>
          <p:cNvSpPr txBox="1"/>
          <p:nvPr/>
        </p:nvSpPr>
        <p:spPr>
          <a:xfrm>
            <a:off x="5628226" y="2844549"/>
            <a:ext cx="2316574" cy="1569660"/>
          </a:xfrm>
          <a:prstGeom prst="rect">
            <a:avLst/>
          </a:prstGeom>
          <a:noFill/>
        </p:spPr>
        <p:txBody>
          <a:bodyPr wrap="square" rtlCol="0">
            <a:spAutoFit/>
          </a:bodyPr>
          <a:lstStyle/>
          <a:p>
            <a:r>
              <a:rPr lang="en-US" altLang="ja-JP" dirty="0"/>
              <a:t>m</a:t>
            </a:r>
            <a:r>
              <a:rPr kumimoji="1" lang="en-US" altLang="ja-JP" dirty="0"/>
              <a:t>(</a:t>
            </a:r>
            <a:r>
              <a:rPr kumimoji="1" lang="en-US" altLang="ja-JP" dirty="0">
                <a:highlight>
                  <a:srgbClr val="00FF00"/>
                </a:highlight>
              </a:rPr>
              <a:t>field </a:t>
            </a:r>
            <a:r>
              <a:rPr lang="en-US" altLang="ja-JP" dirty="0">
                <a:highlight>
                  <a:srgbClr val="00FF00"/>
                </a:highlight>
              </a:rPr>
              <a:t>f</a:t>
            </a:r>
            <a:r>
              <a:rPr kumimoji="1" lang="en-US" altLang="ja-JP" dirty="0"/>
              <a:t>){</a:t>
            </a:r>
          </a:p>
          <a:p>
            <a:endParaRPr kumimoji="1" lang="en-US" altLang="ja-JP" sz="800" dirty="0"/>
          </a:p>
          <a:p>
            <a:endParaRPr lang="en-US" altLang="ja-JP" sz="800" dirty="0"/>
          </a:p>
          <a:p>
            <a:endParaRPr kumimoji="1" lang="en-US" altLang="ja-JP" sz="800" dirty="0"/>
          </a:p>
          <a:p>
            <a:endParaRPr lang="en-US" altLang="ja-JP" dirty="0"/>
          </a:p>
          <a:p>
            <a:endParaRPr kumimoji="1" lang="en-US" altLang="ja-JP" dirty="0"/>
          </a:p>
          <a:p>
            <a:r>
              <a:rPr lang="en-US" altLang="ja-JP" dirty="0"/>
              <a:t>}</a:t>
            </a:r>
          </a:p>
        </p:txBody>
      </p:sp>
      <p:cxnSp>
        <p:nvCxnSpPr>
          <p:cNvPr id="15" name="直線矢印コネクタ 14">
            <a:extLst>
              <a:ext uri="{FF2B5EF4-FFF2-40B4-BE49-F238E27FC236}">
                <a16:creationId xmlns:a16="http://schemas.microsoft.com/office/drawing/2014/main" id="{4868EFF1-E2D4-48C8-B520-AB8F9AF01291}"/>
              </a:ext>
            </a:extLst>
          </p:cNvPr>
          <p:cNvCxnSpPr>
            <a:cxnSpLocks/>
          </p:cNvCxnSpPr>
          <p:nvPr/>
        </p:nvCxnSpPr>
        <p:spPr>
          <a:xfrm flipV="1">
            <a:off x="4071895" y="3544531"/>
            <a:ext cx="1448416" cy="14532"/>
          </a:xfrm>
          <a:prstGeom prst="straightConnector1">
            <a:avLst/>
          </a:prstGeom>
          <a:ln w="31750">
            <a:solidFill>
              <a:srgbClr val="C00000"/>
            </a:solidFill>
            <a:tailEnd type="triangle" w="med" len="lg"/>
          </a:ln>
        </p:spPr>
        <p:style>
          <a:lnRef idx="1">
            <a:schemeClr val="accent1"/>
          </a:lnRef>
          <a:fillRef idx="0">
            <a:schemeClr val="accent1"/>
          </a:fillRef>
          <a:effectRef idx="0">
            <a:schemeClr val="accent1"/>
          </a:effectRef>
          <a:fontRef idx="minor">
            <a:schemeClr val="tx1"/>
          </a:fontRef>
        </p:style>
      </p:cxnSp>
      <p:sp>
        <p:nvSpPr>
          <p:cNvPr id="16" name="テキスト ボックス 15">
            <a:extLst>
              <a:ext uri="{FF2B5EF4-FFF2-40B4-BE49-F238E27FC236}">
                <a16:creationId xmlns:a16="http://schemas.microsoft.com/office/drawing/2014/main" id="{9891FEF8-620E-4A61-BB47-DECDD3B8783F}"/>
              </a:ext>
            </a:extLst>
          </p:cNvPr>
          <p:cNvSpPr txBox="1"/>
          <p:nvPr/>
        </p:nvSpPr>
        <p:spPr>
          <a:xfrm>
            <a:off x="5674607" y="4711912"/>
            <a:ext cx="2316574" cy="1200329"/>
          </a:xfrm>
          <a:prstGeom prst="rect">
            <a:avLst/>
          </a:prstGeom>
          <a:noFill/>
        </p:spPr>
        <p:txBody>
          <a:bodyPr wrap="square" rtlCol="0">
            <a:spAutoFit/>
          </a:bodyPr>
          <a:lstStyle/>
          <a:p>
            <a:r>
              <a:rPr lang="en-US" altLang="ja-JP" dirty="0"/>
              <a:t>m</a:t>
            </a:r>
            <a:r>
              <a:rPr kumimoji="1" lang="en-US" altLang="ja-JP" dirty="0"/>
              <a:t>(</a:t>
            </a:r>
            <a:r>
              <a:rPr kumimoji="1" lang="en-US" altLang="ja-JP" dirty="0" err="1">
                <a:highlight>
                  <a:srgbClr val="FFFF00"/>
                </a:highlight>
              </a:rPr>
              <a:t>A.f</a:t>
            </a:r>
            <a:r>
              <a:rPr kumimoji="1" lang="en-US" altLang="ja-JP" dirty="0"/>
              <a:t>)</a:t>
            </a:r>
            <a:r>
              <a:rPr lang="en-US" altLang="ja-JP" dirty="0"/>
              <a:t>;</a:t>
            </a:r>
          </a:p>
          <a:p>
            <a:endParaRPr kumimoji="1" lang="en-US" altLang="ja-JP" dirty="0"/>
          </a:p>
          <a:p>
            <a:r>
              <a:rPr lang="en-US" altLang="ja-JP" dirty="0"/>
              <a:t>m(</a:t>
            </a:r>
            <a:r>
              <a:rPr lang="en-US" altLang="ja-JP" dirty="0" err="1">
                <a:highlight>
                  <a:srgbClr val="FFFF00"/>
                </a:highlight>
              </a:rPr>
              <a:t>B.f</a:t>
            </a:r>
            <a:r>
              <a:rPr lang="en-US" altLang="ja-JP" dirty="0"/>
              <a:t>);</a:t>
            </a:r>
          </a:p>
          <a:p>
            <a:endParaRPr lang="en-US" altLang="ja-JP" dirty="0"/>
          </a:p>
        </p:txBody>
      </p:sp>
      <p:sp>
        <p:nvSpPr>
          <p:cNvPr id="17" name="右中かっこ 16">
            <a:extLst>
              <a:ext uri="{FF2B5EF4-FFF2-40B4-BE49-F238E27FC236}">
                <a16:creationId xmlns:a16="http://schemas.microsoft.com/office/drawing/2014/main" id="{CF820BCA-81CC-425D-9D1B-6F23EB5FA69D}"/>
              </a:ext>
            </a:extLst>
          </p:cNvPr>
          <p:cNvSpPr/>
          <p:nvPr/>
        </p:nvSpPr>
        <p:spPr>
          <a:xfrm>
            <a:off x="2923170" y="3282990"/>
            <a:ext cx="2309274" cy="1682720"/>
          </a:xfrm>
          <a:prstGeom prst="rightBrace">
            <a:avLst>
              <a:gd name="adj1" fmla="val 0"/>
              <a:gd name="adj2" fmla="val 15647"/>
            </a:avLst>
          </a:prstGeom>
          <a:ln w="127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3" name="テキスト ボックス 52">
            <a:extLst>
              <a:ext uri="{FF2B5EF4-FFF2-40B4-BE49-F238E27FC236}">
                <a16:creationId xmlns:a16="http://schemas.microsoft.com/office/drawing/2014/main" id="{795D9E32-0D92-4687-894E-823E3C70B6AE}"/>
              </a:ext>
            </a:extLst>
          </p:cNvPr>
          <p:cNvSpPr txBox="1"/>
          <p:nvPr/>
        </p:nvSpPr>
        <p:spPr>
          <a:xfrm>
            <a:off x="5689658" y="3187433"/>
            <a:ext cx="2483586" cy="923330"/>
          </a:xfrm>
          <a:prstGeom prst="rect">
            <a:avLst/>
          </a:prstGeom>
          <a:solidFill>
            <a:srgbClr val="E4F3F4"/>
          </a:solidFill>
          <a:ln>
            <a:solidFill>
              <a:srgbClr val="969696"/>
            </a:solidFill>
          </a:ln>
        </p:spPr>
        <p:txBody>
          <a:bodyPr wrap="square" rtlCol="0">
            <a:spAutoFit/>
          </a:bodyPr>
          <a:lstStyle/>
          <a:p>
            <a:r>
              <a:rPr lang="en-US" altLang="ja-JP" b="1" dirty="0"/>
              <a:t>...</a:t>
            </a:r>
          </a:p>
          <a:p>
            <a:r>
              <a:rPr lang="en-US" altLang="ja-JP" b="1" dirty="0"/>
              <a:t>...	</a:t>
            </a:r>
            <a:r>
              <a:rPr lang="en-US" altLang="ja-JP" b="1" dirty="0">
                <a:highlight>
                  <a:srgbClr val="FFFF00"/>
                </a:highlight>
              </a:rPr>
              <a:t>f</a:t>
            </a:r>
            <a:r>
              <a:rPr lang="en-US" altLang="ja-JP" b="1" dirty="0"/>
              <a:t>	...</a:t>
            </a:r>
          </a:p>
          <a:p>
            <a:r>
              <a:rPr lang="en-US" altLang="ja-JP" b="1" dirty="0"/>
              <a:t>...</a:t>
            </a:r>
          </a:p>
        </p:txBody>
      </p:sp>
      <p:cxnSp>
        <p:nvCxnSpPr>
          <p:cNvPr id="38" name="直線矢印コネクタ 37">
            <a:extLst>
              <a:ext uri="{FF2B5EF4-FFF2-40B4-BE49-F238E27FC236}">
                <a16:creationId xmlns:a16="http://schemas.microsoft.com/office/drawing/2014/main" id="{432B3AB2-E3C8-48AF-83A8-25F529F030E0}"/>
              </a:ext>
            </a:extLst>
          </p:cNvPr>
          <p:cNvCxnSpPr>
            <a:cxnSpLocks/>
          </p:cNvCxnSpPr>
          <p:nvPr/>
        </p:nvCxnSpPr>
        <p:spPr>
          <a:xfrm>
            <a:off x="2951417" y="3575010"/>
            <a:ext cx="2772729" cy="1315529"/>
          </a:xfrm>
          <a:prstGeom prst="straightConnector1">
            <a:avLst/>
          </a:prstGeom>
          <a:ln w="12700">
            <a:solidFill>
              <a:srgbClr val="C0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9" name="直線矢印コネクタ 38">
            <a:extLst>
              <a:ext uri="{FF2B5EF4-FFF2-40B4-BE49-F238E27FC236}">
                <a16:creationId xmlns:a16="http://schemas.microsoft.com/office/drawing/2014/main" id="{3DBDDF39-A37B-49D0-A6B3-FA5FA266F7EF}"/>
              </a:ext>
            </a:extLst>
          </p:cNvPr>
          <p:cNvCxnSpPr>
            <a:cxnSpLocks/>
          </p:cNvCxnSpPr>
          <p:nvPr/>
        </p:nvCxnSpPr>
        <p:spPr>
          <a:xfrm>
            <a:off x="2923170" y="5093509"/>
            <a:ext cx="2800976" cy="365708"/>
          </a:xfrm>
          <a:prstGeom prst="straightConnector1">
            <a:avLst/>
          </a:prstGeom>
          <a:ln w="12700">
            <a:solidFill>
              <a:srgbClr val="C0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3" name="吹き出し: 四角形 2">
            <a:extLst>
              <a:ext uri="{FF2B5EF4-FFF2-40B4-BE49-F238E27FC236}">
                <a16:creationId xmlns:a16="http://schemas.microsoft.com/office/drawing/2014/main" id="{463C9508-2F86-4409-8F3C-F9F73CFB32E0}"/>
              </a:ext>
            </a:extLst>
          </p:cNvPr>
          <p:cNvSpPr/>
          <p:nvPr/>
        </p:nvSpPr>
        <p:spPr>
          <a:xfrm>
            <a:off x="3718560" y="5154586"/>
            <a:ext cx="4826000" cy="1439309"/>
          </a:xfrm>
          <a:custGeom>
            <a:avLst/>
            <a:gdLst>
              <a:gd name="connsiteX0" fmla="*/ 0 w 4826000"/>
              <a:gd name="connsiteY0" fmla="*/ 0 h 637641"/>
              <a:gd name="connsiteX1" fmla="*/ 2815167 w 4826000"/>
              <a:gd name="connsiteY1" fmla="*/ 0 h 637641"/>
              <a:gd name="connsiteX2" fmla="*/ 2697637 w 4826000"/>
              <a:gd name="connsiteY2" fmla="*/ -801668 h 637641"/>
              <a:gd name="connsiteX3" fmla="*/ 4021667 w 4826000"/>
              <a:gd name="connsiteY3" fmla="*/ 0 h 637641"/>
              <a:gd name="connsiteX4" fmla="*/ 4826000 w 4826000"/>
              <a:gd name="connsiteY4" fmla="*/ 0 h 637641"/>
              <a:gd name="connsiteX5" fmla="*/ 4826000 w 4826000"/>
              <a:gd name="connsiteY5" fmla="*/ 106274 h 637641"/>
              <a:gd name="connsiteX6" fmla="*/ 4826000 w 4826000"/>
              <a:gd name="connsiteY6" fmla="*/ 106274 h 637641"/>
              <a:gd name="connsiteX7" fmla="*/ 4826000 w 4826000"/>
              <a:gd name="connsiteY7" fmla="*/ 265684 h 637641"/>
              <a:gd name="connsiteX8" fmla="*/ 4826000 w 4826000"/>
              <a:gd name="connsiteY8" fmla="*/ 637641 h 637641"/>
              <a:gd name="connsiteX9" fmla="*/ 4021667 w 4826000"/>
              <a:gd name="connsiteY9" fmla="*/ 637641 h 637641"/>
              <a:gd name="connsiteX10" fmla="*/ 2815167 w 4826000"/>
              <a:gd name="connsiteY10" fmla="*/ 637641 h 637641"/>
              <a:gd name="connsiteX11" fmla="*/ 2815167 w 4826000"/>
              <a:gd name="connsiteY11" fmla="*/ 637641 h 637641"/>
              <a:gd name="connsiteX12" fmla="*/ 0 w 4826000"/>
              <a:gd name="connsiteY12" fmla="*/ 637641 h 637641"/>
              <a:gd name="connsiteX13" fmla="*/ 0 w 4826000"/>
              <a:gd name="connsiteY13" fmla="*/ 265684 h 637641"/>
              <a:gd name="connsiteX14" fmla="*/ 0 w 4826000"/>
              <a:gd name="connsiteY14" fmla="*/ 106274 h 637641"/>
              <a:gd name="connsiteX15" fmla="*/ 0 w 4826000"/>
              <a:gd name="connsiteY15" fmla="*/ 106274 h 637641"/>
              <a:gd name="connsiteX16" fmla="*/ 0 w 4826000"/>
              <a:gd name="connsiteY16" fmla="*/ 0 h 637641"/>
              <a:gd name="connsiteX0" fmla="*/ 0 w 4826000"/>
              <a:gd name="connsiteY0" fmla="*/ 801668 h 1439309"/>
              <a:gd name="connsiteX1" fmla="*/ 3617807 w 4826000"/>
              <a:gd name="connsiteY1" fmla="*/ 801668 h 1439309"/>
              <a:gd name="connsiteX2" fmla="*/ 2697637 w 4826000"/>
              <a:gd name="connsiteY2" fmla="*/ 0 h 1439309"/>
              <a:gd name="connsiteX3" fmla="*/ 4021667 w 4826000"/>
              <a:gd name="connsiteY3" fmla="*/ 801668 h 1439309"/>
              <a:gd name="connsiteX4" fmla="*/ 4826000 w 4826000"/>
              <a:gd name="connsiteY4" fmla="*/ 801668 h 1439309"/>
              <a:gd name="connsiteX5" fmla="*/ 4826000 w 4826000"/>
              <a:gd name="connsiteY5" fmla="*/ 907942 h 1439309"/>
              <a:gd name="connsiteX6" fmla="*/ 4826000 w 4826000"/>
              <a:gd name="connsiteY6" fmla="*/ 907942 h 1439309"/>
              <a:gd name="connsiteX7" fmla="*/ 4826000 w 4826000"/>
              <a:gd name="connsiteY7" fmla="*/ 1067352 h 1439309"/>
              <a:gd name="connsiteX8" fmla="*/ 4826000 w 4826000"/>
              <a:gd name="connsiteY8" fmla="*/ 1439309 h 1439309"/>
              <a:gd name="connsiteX9" fmla="*/ 4021667 w 4826000"/>
              <a:gd name="connsiteY9" fmla="*/ 1439309 h 1439309"/>
              <a:gd name="connsiteX10" fmla="*/ 2815167 w 4826000"/>
              <a:gd name="connsiteY10" fmla="*/ 1439309 h 1439309"/>
              <a:gd name="connsiteX11" fmla="*/ 2815167 w 4826000"/>
              <a:gd name="connsiteY11" fmla="*/ 1439309 h 1439309"/>
              <a:gd name="connsiteX12" fmla="*/ 0 w 4826000"/>
              <a:gd name="connsiteY12" fmla="*/ 1439309 h 1439309"/>
              <a:gd name="connsiteX13" fmla="*/ 0 w 4826000"/>
              <a:gd name="connsiteY13" fmla="*/ 1067352 h 1439309"/>
              <a:gd name="connsiteX14" fmla="*/ 0 w 4826000"/>
              <a:gd name="connsiteY14" fmla="*/ 907942 h 1439309"/>
              <a:gd name="connsiteX15" fmla="*/ 0 w 4826000"/>
              <a:gd name="connsiteY15" fmla="*/ 907942 h 1439309"/>
              <a:gd name="connsiteX16" fmla="*/ 0 w 4826000"/>
              <a:gd name="connsiteY16" fmla="*/ 801668 h 1439309"/>
              <a:gd name="connsiteX0" fmla="*/ 0 w 4826000"/>
              <a:gd name="connsiteY0" fmla="*/ 801668 h 1439309"/>
              <a:gd name="connsiteX1" fmla="*/ 3617807 w 4826000"/>
              <a:gd name="connsiteY1" fmla="*/ 801668 h 1439309"/>
              <a:gd name="connsiteX2" fmla="*/ 2514757 w 4826000"/>
              <a:gd name="connsiteY2" fmla="*/ 0 h 1439309"/>
              <a:gd name="connsiteX3" fmla="*/ 4021667 w 4826000"/>
              <a:gd name="connsiteY3" fmla="*/ 801668 h 1439309"/>
              <a:gd name="connsiteX4" fmla="*/ 4826000 w 4826000"/>
              <a:gd name="connsiteY4" fmla="*/ 801668 h 1439309"/>
              <a:gd name="connsiteX5" fmla="*/ 4826000 w 4826000"/>
              <a:gd name="connsiteY5" fmla="*/ 907942 h 1439309"/>
              <a:gd name="connsiteX6" fmla="*/ 4826000 w 4826000"/>
              <a:gd name="connsiteY6" fmla="*/ 907942 h 1439309"/>
              <a:gd name="connsiteX7" fmla="*/ 4826000 w 4826000"/>
              <a:gd name="connsiteY7" fmla="*/ 1067352 h 1439309"/>
              <a:gd name="connsiteX8" fmla="*/ 4826000 w 4826000"/>
              <a:gd name="connsiteY8" fmla="*/ 1439309 h 1439309"/>
              <a:gd name="connsiteX9" fmla="*/ 4021667 w 4826000"/>
              <a:gd name="connsiteY9" fmla="*/ 1439309 h 1439309"/>
              <a:gd name="connsiteX10" fmla="*/ 2815167 w 4826000"/>
              <a:gd name="connsiteY10" fmla="*/ 1439309 h 1439309"/>
              <a:gd name="connsiteX11" fmla="*/ 2815167 w 4826000"/>
              <a:gd name="connsiteY11" fmla="*/ 1439309 h 1439309"/>
              <a:gd name="connsiteX12" fmla="*/ 0 w 4826000"/>
              <a:gd name="connsiteY12" fmla="*/ 1439309 h 1439309"/>
              <a:gd name="connsiteX13" fmla="*/ 0 w 4826000"/>
              <a:gd name="connsiteY13" fmla="*/ 1067352 h 1439309"/>
              <a:gd name="connsiteX14" fmla="*/ 0 w 4826000"/>
              <a:gd name="connsiteY14" fmla="*/ 907942 h 1439309"/>
              <a:gd name="connsiteX15" fmla="*/ 0 w 4826000"/>
              <a:gd name="connsiteY15" fmla="*/ 907942 h 1439309"/>
              <a:gd name="connsiteX16" fmla="*/ 0 w 4826000"/>
              <a:gd name="connsiteY16" fmla="*/ 801668 h 14393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826000" h="1439309">
                <a:moveTo>
                  <a:pt x="0" y="801668"/>
                </a:moveTo>
                <a:lnTo>
                  <a:pt x="3617807" y="801668"/>
                </a:lnTo>
                <a:lnTo>
                  <a:pt x="2514757" y="0"/>
                </a:lnTo>
                <a:lnTo>
                  <a:pt x="4021667" y="801668"/>
                </a:lnTo>
                <a:lnTo>
                  <a:pt x="4826000" y="801668"/>
                </a:lnTo>
                <a:lnTo>
                  <a:pt x="4826000" y="907942"/>
                </a:lnTo>
                <a:lnTo>
                  <a:pt x="4826000" y="907942"/>
                </a:lnTo>
                <a:lnTo>
                  <a:pt x="4826000" y="1067352"/>
                </a:lnTo>
                <a:lnTo>
                  <a:pt x="4826000" y="1439309"/>
                </a:lnTo>
                <a:lnTo>
                  <a:pt x="4021667" y="1439309"/>
                </a:lnTo>
                <a:lnTo>
                  <a:pt x="2815167" y="1439309"/>
                </a:lnTo>
                <a:lnTo>
                  <a:pt x="2815167" y="1439309"/>
                </a:lnTo>
                <a:lnTo>
                  <a:pt x="0" y="1439309"/>
                </a:lnTo>
                <a:lnTo>
                  <a:pt x="0" y="1067352"/>
                </a:lnTo>
                <a:lnTo>
                  <a:pt x="0" y="907942"/>
                </a:lnTo>
                <a:lnTo>
                  <a:pt x="0" y="907942"/>
                </a:lnTo>
                <a:lnTo>
                  <a:pt x="0" y="801668"/>
                </a:lnTo>
                <a:close/>
              </a:path>
            </a:pathLst>
          </a:cu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2000" b="1" dirty="0">
              <a:solidFill>
                <a:schemeClr val="tx1"/>
              </a:solidFill>
            </a:endParaRPr>
          </a:p>
          <a:p>
            <a:pPr algn="ctr"/>
            <a:endParaRPr lang="en-US" altLang="ja-JP" sz="2000" b="1" dirty="0">
              <a:solidFill>
                <a:schemeClr val="tx1"/>
              </a:solidFill>
            </a:endParaRPr>
          </a:p>
          <a:p>
            <a:pPr algn="ctr"/>
            <a:endParaRPr lang="en-US" altLang="ja-JP" sz="800" b="1" dirty="0">
              <a:solidFill>
                <a:schemeClr val="tx1"/>
              </a:solidFill>
            </a:endParaRPr>
          </a:p>
          <a:p>
            <a:pPr algn="ctr"/>
            <a:endParaRPr kumimoji="1" lang="en-US" altLang="ja-JP" sz="800" b="1" dirty="0">
              <a:solidFill>
                <a:schemeClr val="tx1"/>
              </a:solidFill>
            </a:endParaRPr>
          </a:p>
          <a:p>
            <a:pPr algn="ctr"/>
            <a:r>
              <a:rPr kumimoji="1" lang="ja-JP" altLang="en-US" sz="2000" b="1" dirty="0">
                <a:solidFill>
                  <a:schemeClr val="tx1"/>
                </a:solidFill>
              </a:rPr>
              <a:t>フィールド呼び出しをメソッドの引数</a:t>
            </a:r>
            <a:r>
              <a:rPr lang="ja-JP" altLang="en-US" sz="2000" b="1" dirty="0">
                <a:solidFill>
                  <a:schemeClr val="tx1"/>
                </a:solidFill>
              </a:rPr>
              <a:t>とした</a:t>
            </a:r>
            <a:endParaRPr lang="en-US" altLang="ja-JP" sz="2000" b="1" dirty="0">
              <a:solidFill>
                <a:schemeClr val="tx1"/>
              </a:solidFill>
            </a:endParaRPr>
          </a:p>
          <a:p>
            <a:pPr algn="ctr"/>
            <a:r>
              <a:rPr lang="ja-JP" altLang="en-US" sz="2000" b="1" dirty="0">
                <a:solidFill>
                  <a:schemeClr val="tx1"/>
                </a:solidFill>
              </a:rPr>
              <a:t>リファクタリングが可能</a:t>
            </a:r>
            <a:endParaRPr kumimoji="1" lang="ja-JP" altLang="en-US" sz="2000" b="1" dirty="0">
              <a:solidFill>
                <a:schemeClr val="tx1"/>
              </a:solidFill>
            </a:endParaRPr>
          </a:p>
        </p:txBody>
      </p:sp>
      <p:sp>
        <p:nvSpPr>
          <p:cNvPr id="20" name="矢印: 右 19">
            <a:extLst>
              <a:ext uri="{FF2B5EF4-FFF2-40B4-BE49-F238E27FC236}">
                <a16:creationId xmlns:a16="http://schemas.microsoft.com/office/drawing/2014/main" id="{C853069D-A0E8-41A1-A54F-47768FF02BE9}"/>
              </a:ext>
            </a:extLst>
          </p:cNvPr>
          <p:cNvSpPr/>
          <p:nvPr/>
        </p:nvSpPr>
        <p:spPr>
          <a:xfrm>
            <a:off x="4428564" y="2137420"/>
            <a:ext cx="573742" cy="336073"/>
          </a:xfrm>
          <a:prstGeom prst="rightArrow">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テキスト ボックス 20">
            <a:extLst>
              <a:ext uri="{FF2B5EF4-FFF2-40B4-BE49-F238E27FC236}">
                <a16:creationId xmlns:a16="http://schemas.microsoft.com/office/drawing/2014/main" id="{3241E890-AE5E-415B-B062-1F59C6CC009E}"/>
              </a:ext>
            </a:extLst>
          </p:cNvPr>
          <p:cNvSpPr txBox="1"/>
          <p:nvPr/>
        </p:nvSpPr>
        <p:spPr>
          <a:xfrm>
            <a:off x="5093012" y="2034528"/>
            <a:ext cx="3749274" cy="461665"/>
          </a:xfrm>
          <a:prstGeom prst="rect">
            <a:avLst/>
          </a:prstGeom>
          <a:noFill/>
        </p:spPr>
        <p:txBody>
          <a:bodyPr wrap="square" rtlCol="0">
            <a:spAutoFit/>
          </a:bodyPr>
          <a:lstStyle/>
          <a:p>
            <a:r>
              <a:rPr lang="ja-JP" altLang="en-US" sz="2400" dirty="0">
                <a:latin typeface="+mn-ea"/>
              </a:rPr>
              <a:t>実際はリファクタリング可能</a:t>
            </a:r>
          </a:p>
        </p:txBody>
      </p:sp>
      <p:sp>
        <p:nvSpPr>
          <p:cNvPr id="25" name="フリーフォーム: 図形 24">
            <a:extLst>
              <a:ext uri="{FF2B5EF4-FFF2-40B4-BE49-F238E27FC236}">
                <a16:creationId xmlns:a16="http://schemas.microsoft.com/office/drawing/2014/main" id="{DB64C56E-9489-45EF-99BD-4C9888323D35}"/>
              </a:ext>
            </a:extLst>
          </p:cNvPr>
          <p:cNvSpPr/>
          <p:nvPr/>
        </p:nvSpPr>
        <p:spPr>
          <a:xfrm>
            <a:off x="91043" y="3825313"/>
            <a:ext cx="3581136" cy="2768582"/>
          </a:xfrm>
          <a:custGeom>
            <a:avLst/>
            <a:gdLst>
              <a:gd name="connsiteX0" fmla="*/ 524708 w 3581136"/>
              <a:gd name="connsiteY0" fmla="*/ 0 h 2768582"/>
              <a:gd name="connsiteX1" fmla="*/ 1492140 w 3581136"/>
              <a:gd name="connsiteY1" fmla="*/ 2141508 h 2768582"/>
              <a:gd name="connsiteX2" fmla="*/ 2088996 w 3581136"/>
              <a:gd name="connsiteY2" fmla="*/ 2141508 h 2768582"/>
              <a:gd name="connsiteX3" fmla="*/ 1906489 w 3581136"/>
              <a:gd name="connsiteY3" fmla="*/ 1473204 h 2768582"/>
              <a:gd name="connsiteX4" fmla="*/ 2984280 w 3581136"/>
              <a:gd name="connsiteY4" fmla="*/ 2141508 h 2768582"/>
              <a:gd name="connsiteX5" fmla="*/ 3581136 w 3581136"/>
              <a:gd name="connsiteY5" fmla="*/ 2141508 h 2768582"/>
              <a:gd name="connsiteX6" fmla="*/ 3581136 w 3581136"/>
              <a:gd name="connsiteY6" fmla="*/ 2246020 h 2768582"/>
              <a:gd name="connsiteX7" fmla="*/ 3581136 w 3581136"/>
              <a:gd name="connsiteY7" fmla="*/ 2402789 h 2768582"/>
              <a:gd name="connsiteX8" fmla="*/ 3581136 w 3581136"/>
              <a:gd name="connsiteY8" fmla="*/ 2768582 h 2768582"/>
              <a:gd name="connsiteX9" fmla="*/ 2984280 w 3581136"/>
              <a:gd name="connsiteY9" fmla="*/ 2768582 h 2768582"/>
              <a:gd name="connsiteX10" fmla="*/ 2088996 w 3581136"/>
              <a:gd name="connsiteY10" fmla="*/ 2768582 h 2768582"/>
              <a:gd name="connsiteX11" fmla="*/ 1492140 w 3581136"/>
              <a:gd name="connsiteY11" fmla="*/ 2768582 h 2768582"/>
              <a:gd name="connsiteX12" fmla="*/ 596856 w 3581136"/>
              <a:gd name="connsiteY12" fmla="*/ 2768582 h 2768582"/>
              <a:gd name="connsiteX13" fmla="*/ 0 w 3581136"/>
              <a:gd name="connsiteY13" fmla="*/ 2768582 h 2768582"/>
              <a:gd name="connsiteX14" fmla="*/ 0 w 3581136"/>
              <a:gd name="connsiteY14" fmla="*/ 2402789 h 2768582"/>
              <a:gd name="connsiteX15" fmla="*/ 0 w 3581136"/>
              <a:gd name="connsiteY15" fmla="*/ 2246020 h 2768582"/>
              <a:gd name="connsiteX16" fmla="*/ 0 w 3581136"/>
              <a:gd name="connsiteY16" fmla="*/ 2141508 h 2768582"/>
              <a:gd name="connsiteX17" fmla="*/ 596856 w 3581136"/>
              <a:gd name="connsiteY17" fmla="*/ 2141508 h 2768582"/>
              <a:gd name="connsiteX0" fmla="*/ 524708 w 3581136"/>
              <a:gd name="connsiteY0" fmla="*/ 0 h 2768582"/>
              <a:gd name="connsiteX1" fmla="*/ 750460 w 3581136"/>
              <a:gd name="connsiteY1" fmla="*/ 2131348 h 2768582"/>
              <a:gd name="connsiteX2" fmla="*/ 2088996 w 3581136"/>
              <a:gd name="connsiteY2" fmla="*/ 2141508 h 2768582"/>
              <a:gd name="connsiteX3" fmla="*/ 1906489 w 3581136"/>
              <a:gd name="connsiteY3" fmla="*/ 1473204 h 2768582"/>
              <a:gd name="connsiteX4" fmla="*/ 2984280 w 3581136"/>
              <a:gd name="connsiteY4" fmla="*/ 2141508 h 2768582"/>
              <a:gd name="connsiteX5" fmla="*/ 3581136 w 3581136"/>
              <a:gd name="connsiteY5" fmla="*/ 2141508 h 2768582"/>
              <a:gd name="connsiteX6" fmla="*/ 3581136 w 3581136"/>
              <a:gd name="connsiteY6" fmla="*/ 2246020 h 2768582"/>
              <a:gd name="connsiteX7" fmla="*/ 3581136 w 3581136"/>
              <a:gd name="connsiteY7" fmla="*/ 2402789 h 2768582"/>
              <a:gd name="connsiteX8" fmla="*/ 3581136 w 3581136"/>
              <a:gd name="connsiteY8" fmla="*/ 2768582 h 2768582"/>
              <a:gd name="connsiteX9" fmla="*/ 2984280 w 3581136"/>
              <a:gd name="connsiteY9" fmla="*/ 2768582 h 2768582"/>
              <a:gd name="connsiteX10" fmla="*/ 2088996 w 3581136"/>
              <a:gd name="connsiteY10" fmla="*/ 2768582 h 2768582"/>
              <a:gd name="connsiteX11" fmla="*/ 1492140 w 3581136"/>
              <a:gd name="connsiteY11" fmla="*/ 2768582 h 2768582"/>
              <a:gd name="connsiteX12" fmla="*/ 596856 w 3581136"/>
              <a:gd name="connsiteY12" fmla="*/ 2768582 h 2768582"/>
              <a:gd name="connsiteX13" fmla="*/ 0 w 3581136"/>
              <a:gd name="connsiteY13" fmla="*/ 2768582 h 2768582"/>
              <a:gd name="connsiteX14" fmla="*/ 0 w 3581136"/>
              <a:gd name="connsiteY14" fmla="*/ 2402789 h 2768582"/>
              <a:gd name="connsiteX15" fmla="*/ 0 w 3581136"/>
              <a:gd name="connsiteY15" fmla="*/ 2246020 h 2768582"/>
              <a:gd name="connsiteX16" fmla="*/ 0 w 3581136"/>
              <a:gd name="connsiteY16" fmla="*/ 2141508 h 2768582"/>
              <a:gd name="connsiteX17" fmla="*/ 596856 w 3581136"/>
              <a:gd name="connsiteY17" fmla="*/ 2141508 h 2768582"/>
              <a:gd name="connsiteX18" fmla="*/ 524708 w 3581136"/>
              <a:gd name="connsiteY18" fmla="*/ 0 h 2768582"/>
              <a:gd name="connsiteX0" fmla="*/ 524708 w 3581136"/>
              <a:gd name="connsiteY0" fmla="*/ 0 h 2768582"/>
              <a:gd name="connsiteX1" fmla="*/ 750460 w 3581136"/>
              <a:gd name="connsiteY1" fmla="*/ 2131348 h 2768582"/>
              <a:gd name="connsiteX2" fmla="*/ 2088996 w 3581136"/>
              <a:gd name="connsiteY2" fmla="*/ 2141508 h 2768582"/>
              <a:gd name="connsiteX3" fmla="*/ 1906489 w 3581136"/>
              <a:gd name="connsiteY3" fmla="*/ 1473204 h 2768582"/>
              <a:gd name="connsiteX4" fmla="*/ 2984280 w 3581136"/>
              <a:gd name="connsiteY4" fmla="*/ 2141508 h 2768582"/>
              <a:gd name="connsiteX5" fmla="*/ 3581136 w 3581136"/>
              <a:gd name="connsiteY5" fmla="*/ 2141508 h 2768582"/>
              <a:gd name="connsiteX6" fmla="*/ 3581136 w 3581136"/>
              <a:gd name="connsiteY6" fmla="*/ 2246020 h 2768582"/>
              <a:gd name="connsiteX7" fmla="*/ 3581136 w 3581136"/>
              <a:gd name="connsiteY7" fmla="*/ 2402789 h 2768582"/>
              <a:gd name="connsiteX8" fmla="*/ 3581136 w 3581136"/>
              <a:gd name="connsiteY8" fmla="*/ 2768582 h 2768582"/>
              <a:gd name="connsiteX9" fmla="*/ 2984280 w 3581136"/>
              <a:gd name="connsiteY9" fmla="*/ 2768582 h 2768582"/>
              <a:gd name="connsiteX10" fmla="*/ 2088996 w 3581136"/>
              <a:gd name="connsiteY10" fmla="*/ 2768582 h 2768582"/>
              <a:gd name="connsiteX11" fmla="*/ 1492140 w 3581136"/>
              <a:gd name="connsiteY11" fmla="*/ 2768582 h 2768582"/>
              <a:gd name="connsiteX12" fmla="*/ 596856 w 3581136"/>
              <a:gd name="connsiteY12" fmla="*/ 2768582 h 2768582"/>
              <a:gd name="connsiteX13" fmla="*/ 0 w 3581136"/>
              <a:gd name="connsiteY13" fmla="*/ 2768582 h 2768582"/>
              <a:gd name="connsiteX14" fmla="*/ 0 w 3581136"/>
              <a:gd name="connsiteY14" fmla="*/ 2402789 h 2768582"/>
              <a:gd name="connsiteX15" fmla="*/ 0 w 3581136"/>
              <a:gd name="connsiteY15" fmla="*/ 2246020 h 2768582"/>
              <a:gd name="connsiteX16" fmla="*/ 0 w 3581136"/>
              <a:gd name="connsiteY16" fmla="*/ 2141508 h 2768582"/>
              <a:gd name="connsiteX17" fmla="*/ 109176 w 3581136"/>
              <a:gd name="connsiteY17" fmla="*/ 2141508 h 2768582"/>
              <a:gd name="connsiteX18" fmla="*/ 524708 w 3581136"/>
              <a:gd name="connsiteY18" fmla="*/ 0 h 2768582"/>
              <a:gd name="connsiteX0" fmla="*/ 524708 w 3581136"/>
              <a:gd name="connsiteY0" fmla="*/ 0 h 2768582"/>
              <a:gd name="connsiteX1" fmla="*/ 252620 w 3581136"/>
              <a:gd name="connsiteY1" fmla="*/ 2131348 h 2768582"/>
              <a:gd name="connsiteX2" fmla="*/ 2088996 w 3581136"/>
              <a:gd name="connsiteY2" fmla="*/ 2141508 h 2768582"/>
              <a:gd name="connsiteX3" fmla="*/ 1906489 w 3581136"/>
              <a:gd name="connsiteY3" fmla="*/ 1473204 h 2768582"/>
              <a:gd name="connsiteX4" fmla="*/ 2984280 w 3581136"/>
              <a:gd name="connsiteY4" fmla="*/ 2141508 h 2768582"/>
              <a:gd name="connsiteX5" fmla="*/ 3581136 w 3581136"/>
              <a:gd name="connsiteY5" fmla="*/ 2141508 h 2768582"/>
              <a:gd name="connsiteX6" fmla="*/ 3581136 w 3581136"/>
              <a:gd name="connsiteY6" fmla="*/ 2246020 h 2768582"/>
              <a:gd name="connsiteX7" fmla="*/ 3581136 w 3581136"/>
              <a:gd name="connsiteY7" fmla="*/ 2402789 h 2768582"/>
              <a:gd name="connsiteX8" fmla="*/ 3581136 w 3581136"/>
              <a:gd name="connsiteY8" fmla="*/ 2768582 h 2768582"/>
              <a:gd name="connsiteX9" fmla="*/ 2984280 w 3581136"/>
              <a:gd name="connsiteY9" fmla="*/ 2768582 h 2768582"/>
              <a:gd name="connsiteX10" fmla="*/ 2088996 w 3581136"/>
              <a:gd name="connsiteY10" fmla="*/ 2768582 h 2768582"/>
              <a:gd name="connsiteX11" fmla="*/ 1492140 w 3581136"/>
              <a:gd name="connsiteY11" fmla="*/ 2768582 h 2768582"/>
              <a:gd name="connsiteX12" fmla="*/ 596856 w 3581136"/>
              <a:gd name="connsiteY12" fmla="*/ 2768582 h 2768582"/>
              <a:gd name="connsiteX13" fmla="*/ 0 w 3581136"/>
              <a:gd name="connsiteY13" fmla="*/ 2768582 h 2768582"/>
              <a:gd name="connsiteX14" fmla="*/ 0 w 3581136"/>
              <a:gd name="connsiteY14" fmla="*/ 2402789 h 2768582"/>
              <a:gd name="connsiteX15" fmla="*/ 0 w 3581136"/>
              <a:gd name="connsiteY15" fmla="*/ 2246020 h 2768582"/>
              <a:gd name="connsiteX16" fmla="*/ 0 w 3581136"/>
              <a:gd name="connsiteY16" fmla="*/ 2141508 h 2768582"/>
              <a:gd name="connsiteX17" fmla="*/ 109176 w 3581136"/>
              <a:gd name="connsiteY17" fmla="*/ 2141508 h 2768582"/>
              <a:gd name="connsiteX18" fmla="*/ 524708 w 3581136"/>
              <a:gd name="connsiteY18" fmla="*/ 0 h 2768582"/>
              <a:gd name="connsiteX0" fmla="*/ 524708 w 3581136"/>
              <a:gd name="connsiteY0" fmla="*/ 0 h 2768582"/>
              <a:gd name="connsiteX1" fmla="*/ 252620 w 3581136"/>
              <a:gd name="connsiteY1" fmla="*/ 2131348 h 2768582"/>
              <a:gd name="connsiteX2" fmla="*/ 2088996 w 3581136"/>
              <a:gd name="connsiteY2" fmla="*/ 2141508 h 2768582"/>
              <a:gd name="connsiteX3" fmla="*/ 1042889 w 3581136"/>
              <a:gd name="connsiteY3" fmla="*/ 1361444 h 2768582"/>
              <a:gd name="connsiteX4" fmla="*/ 2984280 w 3581136"/>
              <a:gd name="connsiteY4" fmla="*/ 2141508 h 2768582"/>
              <a:gd name="connsiteX5" fmla="*/ 3581136 w 3581136"/>
              <a:gd name="connsiteY5" fmla="*/ 2141508 h 2768582"/>
              <a:gd name="connsiteX6" fmla="*/ 3581136 w 3581136"/>
              <a:gd name="connsiteY6" fmla="*/ 2246020 h 2768582"/>
              <a:gd name="connsiteX7" fmla="*/ 3581136 w 3581136"/>
              <a:gd name="connsiteY7" fmla="*/ 2402789 h 2768582"/>
              <a:gd name="connsiteX8" fmla="*/ 3581136 w 3581136"/>
              <a:gd name="connsiteY8" fmla="*/ 2768582 h 2768582"/>
              <a:gd name="connsiteX9" fmla="*/ 2984280 w 3581136"/>
              <a:gd name="connsiteY9" fmla="*/ 2768582 h 2768582"/>
              <a:gd name="connsiteX10" fmla="*/ 2088996 w 3581136"/>
              <a:gd name="connsiteY10" fmla="*/ 2768582 h 2768582"/>
              <a:gd name="connsiteX11" fmla="*/ 1492140 w 3581136"/>
              <a:gd name="connsiteY11" fmla="*/ 2768582 h 2768582"/>
              <a:gd name="connsiteX12" fmla="*/ 596856 w 3581136"/>
              <a:gd name="connsiteY12" fmla="*/ 2768582 h 2768582"/>
              <a:gd name="connsiteX13" fmla="*/ 0 w 3581136"/>
              <a:gd name="connsiteY13" fmla="*/ 2768582 h 2768582"/>
              <a:gd name="connsiteX14" fmla="*/ 0 w 3581136"/>
              <a:gd name="connsiteY14" fmla="*/ 2402789 h 2768582"/>
              <a:gd name="connsiteX15" fmla="*/ 0 w 3581136"/>
              <a:gd name="connsiteY15" fmla="*/ 2246020 h 2768582"/>
              <a:gd name="connsiteX16" fmla="*/ 0 w 3581136"/>
              <a:gd name="connsiteY16" fmla="*/ 2141508 h 2768582"/>
              <a:gd name="connsiteX17" fmla="*/ 109176 w 3581136"/>
              <a:gd name="connsiteY17" fmla="*/ 2141508 h 2768582"/>
              <a:gd name="connsiteX18" fmla="*/ 524708 w 3581136"/>
              <a:gd name="connsiteY18" fmla="*/ 0 h 2768582"/>
              <a:gd name="connsiteX0" fmla="*/ 524708 w 3581136"/>
              <a:gd name="connsiteY0" fmla="*/ 0 h 2768582"/>
              <a:gd name="connsiteX1" fmla="*/ 252620 w 3581136"/>
              <a:gd name="connsiteY1" fmla="*/ 2131348 h 2768582"/>
              <a:gd name="connsiteX2" fmla="*/ 798676 w 3581136"/>
              <a:gd name="connsiteY2" fmla="*/ 2131348 h 2768582"/>
              <a:gd name="connsiteX3" fmla="*/ 1042889 w 3581136"/>
              <a:gd name="connsiteY3" fmla="*/ 1361444 h 2768582"/>
              <a:gd name="connsiteX4" fmla="*/ 2984280 w 3581136"/>
              <a:gd name="connsiteY4" fmla="*/ 2141508 h 2768582"/>
              <a:gd name="connsiteX5" fmla="*/ 3581136 w 3581136"/>
              <a:gd name="connsiteY5" fmla="*/ 2141508 h 2768582"/>
              <a:gd name="connsiteX6" fmla="*/ 3581136 w 3581136"/>
              <a:gd name="connsiteY6" fmla="*/ 2246020 h 2768582"/>
              <a:gd name="connsiteX7" fmla="*/ 3581136 w 3581136"/>
              <a:gd name="connsiteY7" fmla="*/ 2402789 h 2768582"/>
              <a:gd name="connsiteX8" fmla="*/ 3581136 w 3581136"/>
              <a:gd name="connsiteY8" fmla="*/ 2768582 h 2768582"/>
              <a:gd name="connsiteX9" fmla="*/ 2984280 w 3581136"/>
              <a:gd name="connsiteY9" fmla="*/ 2768582 h 2768582"/>
              <a:gd name="connsiteX10" fmla="*/ 2088996 w 3581136"/>
              <a:gd name="connsiteY10" fmla="*/ 2768582 h 2768582"/>
              <a:gd name="connsiteX11" fmla="*/ 1492140 w 3581136"/>
              <a:gd name="connsiteY11" fmla="*/ 2768582 h 2768582"/>
              <a:gd name="connsiteX12" fmla="*/ 596856 w 3581136"/>
              <a:gd name="connsiteY12" fmla="*/ 2768582 h 2768582"/>
              <a:gd name="connsiteX13" fmla="*/ 0 w 3581136"/>
              <a:gd name="connsiteY13" fmla="*/ 2768582 h 2768582"/>
              <a:gd name="connsiteX14" fmla="*/ 0 w 3581136"/>
              <a:gd name="connsiteY14" fmla="*/ 2402789 h 2768582"/>
              <a:gd name="connsiteX15" fmla="*/ 0 w 3581136"/>
              <a:gd name="connsiteY15" fmla="*/ 2246020 h 2768582"/>
              <a:gd name="connsiteX16" fmla="*/ 0 w 3581136"/>
              <a:gd name="connsiteY16" fmla="*/ 2141508 h 2768582"/>
              <a:gd name="connsiteX17" fmla="*/ 109176 w 3581136"/>
              <a:gd name="connsiteY17" fmla="*/ 2141508 h 2768582"/>
              <a:gd name="connsiteX18" fmla="*/ 524708 w 3581136"/>
              <a:gd name="connsiteY18" fmla="*/ 0 h 2768582"/>
              <a:gd name="connsiteX0" fmla="*/ 524708 w 3581136"/>
              <a:gd name="connsiteY0" fmla="*/ 0 h 2768582"/>
              <a:gd name="connsiteX1" fmla="*/ 252620 w 3581136"/>
              <a:gd name="connsiteY1" fmla="*/ 2131348 h 2768582"/>
              <a:gd name="connsiteX2" fmla="*/ 798676 w 3581136"/>
              <a:gd name="connsiteY2" fmla="*/ 2131348 h 2768582"/>
              <a:gd name="connsiteX3" fmla="*/ 1042889 w 3581136"/>
              <a:gd name="connsiteY3" fmla="*/ 1361444 h 2768582"/>
              <a:gd name="connsiteX4" fmla="*/ 942120 w 3581136"/>
              <a:gd name="connsiteY4" fmla="*/ 2111028 h 2768582"/>
              <a:gd name="connsiteX5" fmla="*/ 3581136 w 3581136"/>
              <a:gd name="connsiteY5" fmla="*/ 2141508 h 2768582"/>
              <a:gd name="connsiteX6" fmla="*/ 3581136 w 3581136"/>
              <a:gd name="connsiteY6" fmla="*/ 2246020 h 2768582"/>
              <a:gd name="connsiteX7" fmla="*/ 3581136 w 3581136"/>
              <a:gd name="connsiteY7" fmla="*/ 2402789 h 2768582"/>
              <a:gd name="connsiteX8" fmla="*/ 3581136 w 3581136"/>
              <a:gd name="connsiteY8" fmla="*/ 2768582 h 2768582"/>
              <a:gd name="connsiteX9" fmla="*/ 2984280 w 3581136"/>
              <a:gd name="connsiteY9" fmla="*/ 2768582 h 2768582"/>
              <a:gd name="connsiteX10" fmla="*/ 2088996 w 3581136"/>
              <a:gd name="connsiteY10" fmla="*/ 2768582 h 2768582"/>
              <a:gd name="connsiteX11" fmla="*/ 1492140 w 3581136"/>
              <a:gd name="connsiteY11" fmla="*/ 2768582 h 2768582"/>
              <a:gd name="connsiteX12" fmla="*/ 596856 w 3581136"/>
              <a:gd name="connsiteY12" fmla="*/ 2768582 h 2768582"/>
              <a:gd name="connsiteX13" fmla="*/ 0 w 3581136"/>
              <a:gd name="connsiteY13" fmla="*/ 2768582 h 2768582"/>
              <a:gd name="connsiteX14" fmla="*/ 0 w 3581136"/>
              <a:gd name="connsiteY14" fmla="*/ 2402789 h 2768582"/>
              <a:gd name="connsiteX15" fmla="*/ 0 w 3581136"/>
              <a:gd name="connsiteY15" fmla="*/ 2246020 h 2768582"/>
              <a:gd name="connsiteX16" fmla="*/ 0 w 3581136"/>
              <a:gd name="connsiteY16" fmla="*/ 2141508 h 2768582"/>
              <a:gd name="connsiteX17" fmla="*/ 109176 w 3581136"/>
              <a:gd name="connsiteY17" fmla="*/ 2141508 h 2768582"/>
              <a:gd name="connsiteX18" fmla="*/ 524708 w 3581136"/>
              <a:gd name="connsiteY18" fmla="*/ 0 h 2768582"/>
              <a:gd name="connsiteX0" fmla="*/ 524708 w 3581136"/>
              <a:gd name="connsiteY0" fmla="*/ 0 h 2768582"/>
              <a:gd name="connsiteX1" fmla="*/ 252620 w 3581136"/>
              <a:gd name="connsiteY1" fmla="*/ 2131348 h 2768582"/>
              <a:gd name="connsiteX2" fmla="*/ 798676 w 3581136"/>
              <a:gd name="connsiteY2" fmla="*/ 2131348 h 2768582"/>
              <a:gd name="connsiteX3" fmla="*/ 1042889 w 3581136"/>
              <a:gd name="connsiteY3" fmla="*/ 1361444 h 2768582"/>
              <a:gd name="connsiteX4" fmla="*/ 942120 w 3581136"/>
              <a:gd name="connsiteY4" fmla="*/ 2121188 h 2768582"/>
              <a:gd name="connsiteX5" fmla="*/ 3581136 w 3581136"/>
              <a:gd name="connsiteY5" fmla="*/ 2141508 h 2768582"/>
              <a:gd name="connsiteX6" fmla="*/ 3581136 w 3581136"/>
              <a:gd name="connsiteY6" fmla="*/ 2246020 h 2768582"/>
              <a:gd name="connsiteX7" fmla="*/ 3581136 w 3581136"/>
              <a:gd name="connsiteY7" fmla="*/ 2402789 h 2768582"/>
              <a:gd name="connsiteX8" fmla="*/ 3581136 w 3581136"/>
              <a:gd name="connsiteY8" fmla="*/ 2768582 h 2768582"/>
              <a:gd name="connsiteX9" fmla="*/ 2984280 w 3581136"/>
              <a:gd name="connsiteY9" fmla="*/ 2768582 h 2768582"/>
              <a:gd name="connsiteX10" fmla="*/ 2088996 w 3581136"/>
              <a:gd name="connsiteY10" fmla="*/ 2768582 h 2768582"/>
              <a:gd name="connsiteX11" fmla="*/ 1492140 w 3581136"/>
              <a:gd name="connsiteY11" fmla="*/ 2768582 h 2768582"/>
              <a:gd name="connsiteX12" fmla="*/ 596856 w 3581136"/>
              <a:gd name="connsiteY12" fmla="*/ 2768582 h 2768582"/>
              <a:gd name="connsiteX13" fmla="*/ 0 w 3581136"/>
              <a:gd name="connsiteY13" fmla="*/ 2768582 h 2768582"/>
              <a:gd name="connsiteX14" fmla="*/ 0 w 3581136"/>
              <a:gd name="connsiteY14" fmla="*/ 2402789 h 2768582"/>
              <a:gd name="connsiteX15" fmla="*/ 0 w 3581136"/>
              <a:gd name="connsiteY15" fmla="*/ 2246020 h 2768582"/>
              <a:gd name="connsiteX16" fmla="*/ 0 w 3581136"/>
              <a:gd name="connsiteY16" fmla="*/ 2141508 h 2768582"/>
              <a:gd name="connsiteX17" fmla="*/ 109176 w 3581136"/>
              <a:gd name="connsiteY17" fmla="*/ 2141508 h 2768582"/>
              <a:gd name="connsiteX18" fmla="*/ 524708 w 3581136"/>
              <a:gd name="connsiteY18" fmla="*/ 0 h 2768582"/>
              <a:gd name="connsiteX0" fmla="*/ 524708 w 3581136"/>
              <a:gd name="connsiteY0" fmla="*/ 0 h 2768582"/>
              <a:gd name="connsiteX1" fmla="*/ 252620 w 3581136"/>
              <a:gd name="connsiteY1" fmla="*/ 2131348 h 2768582"/>
              <a:gd name="connsiteX2" fmla="*/ 798676 w 3581136"/>
              <a:gd name="connsiteY2" fmla="*/ 2131348 h 2768582"/>
              <a:gd name="connsiteX3" fmla="*/ 1042889 w 3581136"/>
              <a:gd name="connsiteY3" fmla="*/ 1361444 h 2768582"/>
              <a:gd name="connsiteX4" fmla="*/ 942120 w 3581136"/>
              <a:gd name="connsiteY4" fmla="*/ 2141508 h 2768582"/>
              <a:gd name="connsiteX5" fmla="*/ 3581136 w 3581136"/>
              <a:gd name="connsiteY5" fmla="*/ 2141508 h 2768582"/>
              <a:gd name="connsiteX6" fmla="*/ 3581136 w 3581136"/>
              <a:gd name="connsiteY6" fmla="*/ 2246020 h 2768582"/>
              <a:gd name="connsiteX7" fmla="*/ 3581136 w 3581136"/>
              <a:gd name="connsiteY7" fmla="*/ 2402789 h 2768582"/>
              <a:gd name="connsiteX8" fmla="*/ 3581136 w 3581136"/>
              <a:gd name="connsiteY8" fmla="*/ 2768582 h 2768582"/>
              <a:gd name="connsiteX9" fmla="*/ 2984280 w 3581136"/>
              <a:gd name="connsiteY9" fmla="*/ 2768582 h 2768582"/>
              <a:gd name="connsiteX10" fmla="*/ 2088996 w 3581136"/>
              <a:gd name="connsiteY10" fmla="*/ 2768582 h 2768582"/>
              <a:gd name="connsiteX11" fmla="*/ 1492140 w 3581136"/>
              <a:gd name="connsiteY11" fmla="*/ 2768582 h 2768582"/>
              <a:gd name="connsiteX12" fmla="*/ 596856 w 3581136"/>
              <a:gd name="connsiteY12" fmla="*/ 2768582 h 2768582"/>
              <a:gd name="connsiteX13" fmla="*/ 0 w 3581136"/>
              <a:gd name="connsiteY13" fmla="*/ 2768582 h 2768582"/>
              <a:gd name="connsiteX14" fmla="*/ 0 w 3581136"/>
              <a:gd name="connsiteY14" fmla="*/ 2402789 h 2768582"/>
              <a:gd name="connsiteX15" fmla="*/ 0 w 3581136"/>
              <a:gd name="connsiteY15" fmla="*/ 2246020 h 2768582"/>
              <a:gd name="connsiteX16" fmla="*/ 0 w 3581136"/>
              <a:gd name="connsiteY16" fmla="*/ 2141508 h 2768582"/>
              <a:gd name="connsiteX17" fmla="*/ 109176 w 3581136"/>
              <a:gd name="connsiteY17" fmla="*/ 2141508 h 2768582"/>
              <a:gd name="connsiteX18" fmla="*/ 524708 w 3581136"/>
              <a:gd name="connsiteY18" fmla="*/ 0 h 2768582"/>
              <a:gd name="connsiteX0" fmla="*/ 524708 w 3581136"/>
              <a:gd name="connsiteY0" fmla="*/ 0 h 2768582"/>
              <a:gd name="connsiteX1" fmla="*/ 252620 w 3581136"/>
              <a:gd name="connsiteY1" fmla="*/ 2131348 h 2768582"/>
              <a:gd name="connsiteX2" fmla="*/ 798676 w 3581136"/>
              <a:gd name="connsiteY2" fmla="*/ 2131348 h 2768582"/>
              <a:gd name="connsiteX3" fmla="*/ 945353 w 3581136"/>
              <a:gd name="connsiteY3" fmla="*/ 1458980 h 2768582"/>
              <a:gd name="connsiteX4" fmla="*/ 942120 w 3581136"/>
              <a:gd name="connsiteY4" fmla="*/ 2141508 h 2768582"/>
              <a:gd name="connsiteX5" fmla="*/ 3581136 w 3581136"/>
              <a:gd name="connsiteY5" fmla="*/ 2141508 h 2768582"/>
              <a:gd name="connsiteX6" fmla="*/ 3581136 w 3581136"/>
              <a:gd name="connsiteY6" fmla="*/ 2246020 h 2768582"/>
              <a:gd name="connsiteX7" fmla="*/ 3581136 w 3581136"/>
              <a:gd name="connsiteY7" fmla="*/ 2402789 h 2768582"/>
              <a:gd name="connsiteX8" fmla="*/ 3581136 w 3581136"/>
              <a:gd name="connsiteY8" fmla="*/ 2768582 h 2768582"/>
              <a:gd name="connsiteX9" fmla="*/ 2984280 w 3581136"/>
              <a:gd name="connsiteY9" fmla="*/ 2768582 h 2768582"/>
              <a:gd name="connsiteX10" fmla="*/ 2088996 w 3581136"/>
              <a:gd name="connsiteY10" fmla="*/ 2768582 h 2768582"/>
              <a:gd name="connsiteX11" fmla="*/ 1492140 w 3581136"/>
              <a:gd name="connsiteY11" fmla="*/ 2768582 h 2768582"/>
              <a:gd name="connsiteX12" fmla="*/ 596856 w 3581136"/>
              <a:gd name="connsiteY12" fmla="*/ 2768582 h 2768582"/>
              <a:gd name="connsiteX13" fmla="*/ 0 w 3581136"/>
              <a:gd name="connsiteY13" fmla="*/ 2768582 h 2768582"/>
              <a:gd name="connsiteX14" fmla="*/ 0 w 3581136"/>
              <a:gd name="connsiteY14" fmla="*/ 2402789 h 2768582"/>
              <a:gd name="connsiteX15" fmla="*/ 0 w 3581136"/>
              <a:gd name="connsiteY15" fmla="*/ 2246020 h 2768582"/>
              <a:gd name="connsiteX16" fmla="*/ 0 w 3581136"/>
              <a:gd name="connsiteY16" fmla="*/ 2141508 h 2768582"/>
              <a:gd name="connsiteX17" fmla="*/ 109176 w 3581136"/>
              <a:gd name="connsiteY17" fmla="*/ 2141508 h 2768582"/>
              <a:gd name="connsiteX18" fmla="*/ 524708 w 3581136"/>
              <a:gd name="connsiteY18" fmla="*/ 0 h 27685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3581136" h="2768582">
                <a:moveTo>
                  <a:pt x="524708" y="0"/>
                </a:moveTo>
                <a:lnTo>
                  <a:pt x="252620" y="2131348"/>
                </a:lnTo>
                <a:lnTo>
                  <a:pt x="798676" y="2131348"/>
                </a:lnTo>
                <a:lnTo>
                  <a:pt x="945353" y="1458980"/>
                </a:lnTo>
                <a:cubicBezTo>
                  <a:pt x="944275" y="1686489"/>
                  <a:pt x="943198" y="1913999"/>
                  <a:pt x="942120" y="2141508"/>
                </a:cubicBezTo>
                <a:lnTo>
                  <a:pt x="3581136" y="2141508"/>
                </a:lnTo>
                <a:lnTo>
                  <a:pt x="3581136" y="2246020"/>
                </a:lnTo>
                <a:lnTo>
                  <a:pt x="3581136" y="2402789"/>
                </a:lnTo>
                <a:lnTo>
                  <a:pt x="3581136" y="2768582"/>
                </a:lnTo>
                <a:lnTo>
                  <a:pt x="2984280" y="2768582"/>
                </a:lnTo>
                <a:lnTo>
                  <a:pt x="2088996" y="2768582"/>
                </a:lnTo>
                <a:lnTo>
                  <a:pt x="1492140" y="2768582"/>
                </a:lnTo>
                <a:lnTo>
                  <a:pt x="596856" y="2768582"/>
                </a:lnTo>
                <a:lnTo>
                  <a:pt x="0" y="2768582"/>
                </a:lnTo>
                <a:lnTo>
                  <a:pt x="0" y="2402789"/>
                </a:lnTo>
                <a:lnTo>
                  <a:pt x="0" y="2246020"/>
                </a:lnTo>
                <a:lnTo>
                  <a:pt x="0" y="2141508"/>
                </a:lnTo>
                <a:lnTo>
                  <a:pt x="109176" y="2141508"/>
                </a:lnTo>
                <a:lnTo>
                  <a:pt x="524708" y="0"/>
                </a:lnTo>
                <a:close/>
              </a:path>
            </a:pathLst>
          </a:cu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en-US" altLang="ja-JP" sz="2000" b="1" dirty="0">
              <a:solidFill>
                <a:schemeClr val="tx1"/>
              </a:solidFill>
            </a:endParaRPr>
          </a:p>
          <a:p>
            <a:pPr algn="ctr"/>
            <a:endParaRPr lang="en-US" altLang="ja-JP" sz="2000" b="1" dirty="0">
              <a:solidFill>
                <a:schemeClr val="tx1"/>
              </a:solidFill>
            </a:endParaRPr>
          </a:p>
          <a:p>
            <a:pPr algn="ctr"/>
            <a:endParaRPr kumimoji="1" lang="en-US" altLang="ja-JP" sz="2000" b="1" dirty="0">
              <a:solidFill>
                <a:schemeClr val="tx1"/>
              </a:solidFill>
            </a:endParaRPr>
          </a:p>
          <a:p>
            <a:pPr algn="ctr"/>
            <a:endParaRPr lang="en-US" altLang="ja-JP" sz="2000" b="1" dirty="0">
              <a:solidFill>
                <a:schemeClr val="tx1"/>
              </a:solidFill>
            </a:endParaRPr>
          </a:p>
          <a:p>
            <a:pPr algn="ctr"/>
            <a:endParaRPr kumimoji="1" lang="en-US" altLang="ja-JP" sz="2000" b="1" dirty="0">
              <a:solidFill>
                <a:schemeClr val="tx1"/>
              </a:solidFill>
            </a:endParaRPr>
          </a:p>
          <a:p>
            <a:pPr algn="ctr"/>
            <a:endParaRPr lang="en-US" altLang="ja-JP" sz="2000" b="1" dirty="0">
              <a:solidFill>
                <a:schemeClr val="tx1"/>
              </a:solidFill>
            </a:endParaRPr>
          </a:p>
          <a:p>
            <a:pPr algn="ctr"/>
            <a:endParaRPr kumimoji="1" lang="en-US" altLang="ja-JP" sz="2000" b="1" dirty="0">
              <a:solidFill>
                <a:schemeClr val="tx1"/>
              </a:solidFill>
            </a:endParaRPr>
          </a:p>
          <a:p>
            <a:pPr algn="ctr"/>
            <a:r>
              <a:rPr lang="ja-JP" altLang="en-US" sz="2000" b="1" dirty="0">
                <a:solidFill>
                  <a:schemeClr val="tx1"/>
                </a:solidFill>
              </a:rPr>
              <a:t>コードクローン内で</a:t>
            </a:r>
            <a:br>
              <a:rPr lang="en-US" altLang="ja-JP" sz="2000" b="1" dirty="0">
                <a:solidFill>
                  <a:schemeClr val="tx1"/>
                </a:solidFill>
              </a:rPr>
            </a:br>
            <a:r>
              <a:rPr lang="ja-JP" altLang="en-US" sz="2000" b="1" dirty="0">
                <a:solidFill>
                  <a:schemeClr val="tx1"/>
                </a:solidFill>
              </a:rPr>
              <a:t>フィールド</a:t>
            </a:r>
            <a:r>
              <a:rPr lang="en-US" altLang="ja-JP" sz="2000" b="1" dirty="0">
                <a:solidFill>
                  <a:schemeClr val="tx1"/>
                </a:solidFill>
              </a:rPr>
              <a:t>f</a:t>
            </a:r>
            <a:r>
              <a:rPr lang="ja-JP" altLang="en-US" sz="2000" b="1" dirty="0">
                <a:solidFill>
                  <a:schemeClr val="tx1"/>
                </a:solidFill>
              </a:rPr>
              <a:t>の値は変化しない</a:t>
            </a:r>
          </a:p>
        </p:txBody>
      </p:sp>
    </p:spTree>
    <p:extLst>
      <p:ext uri="{BB962C8B-B14F-4D97-AF65-F5344CB8AC3E}">
        <p14:creationId xmlns:p14="http://schemas.microsoft.com/office/powerpoint/2010/main" val="1986262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fade">
                                      <p:cBhvr>
                                        <p:cTn id="7" dur="500"/>
                                        <p:tgtEl>
                                          <p:spTgt spid="2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0"/>
                                        </p:tgtEl>
                                        <p:attrNameLst>
                                          <p:attrName>style.visibility</p:attrName>
                                        </p:attrNameLst>
                                      </p:cBhvr>
                                      <p:to>
                                        <p:strVal val="visible"/>
                                      </p:to>
                                    </p:set>
                                    <p:animEffect transition="in" filter="fade">
                                      <p:cBhvr>
                                        <p:cTn id="17" dur="500"/>
                                        <p:tgtEl>
                                          <p:spTgt spid="20"/>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21"/>
                                        </p:tgtEl>
                                        <p:attrNameLst>
                                          <p:attrName>style.visibility</p:attrName>
                                        </p:attrNameLst>
                                      </p:cBhvr>
                                      <p:to>
                                        <p:strVal val="visible"/>
                                      </p:to>
                                    </p:set>
                                    <p:animEffect transition="in" filter="fade">
                                      <p:cBhvr>
                                        <p:cTn id="20"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0" grpId="0" animBg="1"/>
      <p:bldP spid="21" grpId="0"/>
      <p:bldP spid="2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FD66547-062F-44F2-A281-9CDB81891F49}"/>
              </a:ext>
            </a:extLst>
          </p:cNvPr>
          <p:cNvSpPr>
            <a:spLocks noGrp="1"/>
          </p:cNvSpPr>
          <p:nvPr>
            <p:ph type="title"/>
          </p:nvPr>
        </p:nvSpPr>
        <p:spPr/>
        <p:txBody>
          <a:bodyPr/>
          <a:lstStyle/>
          <a:p>
            <a:r>
              <a:rPr kumimoji="1" lang="ja-JP" altLang="en-US" dirty="0"/>
              <a:t>研究概要</a:t>
            </a:r>
          </a:p>
        </p:txBody>
      </p:sp>
      <p:sp>
        <p:nvSpPr>
          <p:cNvPr id="3" name="コンテンツ プレースホルダー 2">
            <a:extLst>
              <a:ext uri="{FF2B5EF4-FFF2-40B4-BE49-F238E27FC236}">
                <a16:creationId xmlns:a16="http://schemas.microsoft.com/office/drawing/2014/main" id="{278DB7DB-7A93-4664-B902-8BD480AE0BCB}"/>
              </a:ext>
            </a:extLst>
          </p:cNvPr>
          <p:cNvSpPr>
            <a:spLocks noGrp="1"/>
          </p:cNvSpPr>
          <p:nvPr>
            <p:ph idx="1"/>
          </p:nvPr>
        </p:nvSpPr>
        <p:spPr>
          <a:xfrm>
            <a:off x="457200" y="1600200"/>
            <a:ext cx="8229600" cy="4997450"/>
          </a:xfrm>
        </p:spPr>
        <p:txBody>
          <a:bodyPr/>
          <a:lstStyle/>
          <a:p>
            <a:r>
              <a:rPr lang="ja-JP" altLang="en-US" sz="2400" dirty="0"/>
              <a:t>リファクタリング可能性判定手法の提案</a:t>
            </a:r>
            <a:endParaRPr lang="en-US" altLang="ja-JP" sz="2400" dirty="0"/>
          </a:p>
          <a:p>
            <a:pPr lvl="1"/>
            <a:r>
              <a:rPr kumimoji="1" lang="ja-JP" altLang="en-US" sz="2400" dirty="0"/>
              <a:t>提案手法：誤判定を引き起こすパターンを取り除く</a:t>
            </a:r>
            <a:br>
              <a:rPr kumimoji="1" lang="en-US" altLang="ja-JP" sz="2400" dirty="0"/>
            </a:br>
            <a:r>
              <a:rPr kumimoji="1" lang="ja-JP" altLang="en-US" sz="2400" dirty="0"/>
              <a:t>コード変換を適用したコードに対し</a:t>
            </a:r>
            <a:r>
              <a:rPr lang="ja-JP" altLang="en-US" sz="2400" dirty="0"/>
              <a:t>既存の判定を行う手法</a:t>
            </a:r>
            <a:endParaRPr lang="en-US" altLang="ja-JP" sz="800" dirty="0"/>
          </a:p>
          <a:p>
            <a:pPr lvl="1"/>
            <a:endParaRPr lang="en-US" altLang="ja-JP" sz="800" dirty="0"/>
          </a:p>
          <a:p>
            <a:endParaRPr lang="en-US" altLang="ja-JP" sz="2400" dirty="0"/>
          </a:p>
          <a:p>
            <a:endParaRPr lang="en-US" altLang="ja-JP" sz="2400" dirty="0"/>
          </a:p>
          <a:p>
            <a:endParaRPr lang="en-US" altLang="ja-JP" sz="2400" dirty="0"/>
          </a:p>
          <a:p>
            <a:endParaRPr lang="en-US" altLang="ja-JP" sz="2400" dirty="0"/>
          </a:p>
          <a:p>
            <a:r>
              <a:rPr lang="ja-JP" altLang="en-US" sz="2400" dirty="0"/>
              <a:t>評価実験</a:t>
            </a:r>
            <a:endParaRPr lang="en-US" altLang="ja-JP" sz="2400" dirty="0"/>
          </a:p>
          <a:p>
            <a:pPr lvl="1"/>
            <a:r>
              <a:rPr lang="ja-JP" altLang="en-US" sz="2400" dirty="0"/>
              <a:t>対応可能なクローンペアの評価</a:t>
            </a:r>
            <a:endParaRPr lang="en-US" altLang="ja-JP" sz="2400" dirty="0"/>
          </a:p>
          <a:p>
            <a:pPr lvl="1"/>
            <a:endParaRPr lang="en-US" altLang="ja-JP" sz="2400" dirty="0"/>
          </a:p>
        </p:txBody>
      </p:sp>
      <p:sp>
        <p:nvSpPr>
          <p:cNvPr id="4" name="スライド番号プレースホルダー 3">
            <a:extLst>
              <a:ext uri="{FF2B5EF4-FFF2-40B4-BE49-F238E27FC236}">
                <a16:creationId xmlns:a16="http://schemas.microsoft.com/office/drawing/2014/main" id="{3F2C6F5B-994E-4A89-943C-04C0143EB765}"/>
              </a:ext>
            </a:extLst>
          </p:cNvPr>
          <p:cNvSpPr>
            <a:spLocks noGrp="1"/>
          </p:cNvSpPr>
          <p:nvPr>
            <p:ph type="sldNum" sz="quarter" idx="12"/>
          </p:nvPr>
        </p:nvSpPr>
        <p:spPr/>
        <p:txBody>
          <a:bodyPr/>
          <a:lstStyle/>
          <a:p>
            <a:fld id="{7ABF63D1-F6C5-4E4E-BE94-D0A5BC6512D3}" type="slidenum">
              <a:rPr lang="en-US" altLang="ja-JP" smtClean="0"/>
              <a:pPr/>
              <a:t>8</a:t>
            </a:fld>
            <a:endParaRPr lang="en-US" altLang="ja-JP" dirty="0"/>
          </a:p>
        </p:txBody>
      </p:sp>
      <p:sp>
        <p:nvSpPr>
          <p:cNvPr id="8" name="テキスト ボックス 7">
            <a:extLst>
              <a:ext uri="{FF2B5EF4-FFF2-40B4-BE49-F238E27FC236}">
                <a16:creationId xmlns:a16="http://schemas.microsoft.com/office/drawing/2014/main" id="{2CCD8E16-38B9-43DF-B4B4-1A745AAF8C15}"/>
              </a:ext>
            </a:extLst>
          </p:cNvPr>
          <p:cNvSpPr txBox="1"/>
          <p:nvPr/>
        </p:nvSpPr>
        <p:spPr>
          <a:xfrm>
            <a:off x="63686" y="3951935"/>
            <a:ext cx="2405090" cy="430887"/>
          </a:xfrm>
          <a:prstGeom prst="rect">
            <a:avLst/>
          </a:prstGeom>
          <a:solidFill>
            <a:schemeClr val="bg1"/>
          </a:solidFill>
          <a:ln>
            <a:solidFill>
              <a:schemeClr val="tx1"/>
            </a:solidFill>
          </a:ln>
        </p:spPr>
        <p:txBody>
          <a:bodyPr wrap="square" rtlCol="0">
            <a:spAutoFit/>
          </a:bodyPr>
          <a:lstStyle/>
          <a:p>
            <a:pPr algn="ctr"/>
            <a:r>
              <a:rPr lang="en-US" altLang="ja-JP" sz="2200" dirty="0"/>
              <a:t>Java</a:t>
            </a:r>
            <a:r>
              <a:rPr lang="ja-JP" altLang="en-US" sz="2200" dirty="0"/>
              <a:t>ソースコード</a:t>
            </a:r>
            <a:endParaRPr kumimoji="1" lang="ja-JP" altLang="en-US" sz="2200" dirty="0"/>
          </a:p>
        </p:txBody>
      </p:sp>
      <p:sp>
        <p:nvSpPr>
          <p:cNvPr id="9" name="矢印: 右 8">
            <a:extLst>
              <a:ext uri="{FF2B5EF4-FFF2-40B4-BE49-F238E27FC236}">
                <a16:creationId xmlns:a16="http://schemas.microsoft.com/office/drawing/2014/main" id="{BA51EA9C-9673-4374-AB49-C7D9F4CCBB18}"/>
              </a:ext>
            </a:extLst>
          </p:cNvPr>
          <p:cNvSpPr/>
          <p:nvPr/>
        </p:nvSpPr>
        <p:spPr>
          <a:xfrm>
            <a:off x="2494568" y="3667347"/>
            <a:ext cx="263994" cy="404734"/>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四角形: 角を丸くする 9">
            <a:extLst>
              <a:ext uri="{FF2B5EF4-FFF2-40B4-BE49-F238E27FC236}">
                <a16:creationId xmlns:a16="http://schemas.microsoft.com/office/drawing/2014/main" id="{EB8226D7-7D91-4C50-8B68-060A882133F5}"/>
              </a:ext>
            </a:extLst>
          </p:cNvPr>
          <p:cNvSpPr/>
          <p:nvPr/>
        </p:nvSpPr>
        <p:spPr>
          <a:xfrm>
            <a:off x="2796742" y="3572049"/>
            <a:ext cx="1525613" cy="59533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200" dirty="0">
                <a:solidFill>
                  <a:schemeClr val="tx1"/>
                </a:solidFill>
              </a:rPr>
              <a:t>コード変換</a:t>
            </a:r>
            <a:endParaRPr kumimoji="1" lang="ja-JP" altLang="en-US" sz="2200" dirty="0">
              <a:solidFill>
                <a:schemeClr val="tx1"/>
              </a:solidFill>
            </a:endParaRPr>
          </a:p>
        </p:txBody>
      </p:sp>
      <p:sp>
        <p:nvSpPr>
          <p:cNvPr id="11" name="テキスト ボックス 10">
            <a:extLst>
              <a:ext uri="{FF2B5EF4-FFF2-40B4-BE49-F238E27FC236}">
                <a16:creationId xmlns:a16="http://schemas.microsoft.com/office/drawing/2014/main" id="{174F1E45-4B83-4769-B183-80E8780CE1B8}"/>
              </a:ext>
            </a:extLst>
          </p:cNvPr>
          <p:cNvSpPr txBox="1"/>
          <p:nvPr/>
        </p:nvSpPr>
        <p:spPr>
          <a:xfrm>
            <a:off x="60656" y="3349313"/>
            <a:ext cx="2408120" cy="430887"/>
          </a:xfrm>
          <a:prstGeom prst="rect">
            <a:avLst/>
          </a:prstGeom>
          <a:solidFill>
            <a:schemeClr val="bg1"/>
          </a:solidFill>
          <a:ln>
            <a:solidFill>
              <a:schemeClr val="tx1"/>
            </a:solidFill>
          </a:ln>
        </p:spPr>
        <p:txBody>
          <a:bodyPr wrap="square" rtlCol="0">
            <a:spAutoFit/>
          </a:bodyPr>
          <a:lstStyle/>
          <a:p>
            <a:pPr algn="ctr"/>
            <a:r>
              <a:rPr kumimoji="1" lang="ja-JP" altLang="en-US" sz="2200" dirty="0"/>
              <a:t>コードクローン情報</a:t>
            </a:r>
            <a:endParaRPr kumimoji="1" lang="en-US" altLang="ja-JP" sz="2200" dirty="0"/>
          </a:p>
        </p:txBody>
      </p:sp>
      <p:sp>
        <p:nvSpPr>
          <p:cNvPr id="12" name="矢印: 右 11">
            <a:extLst>
              <a:ext uri="{FF2B5EF4-FFF2-40B4-BE49-F238E27FC236}">
                <a16:creationId xmlns:a16="http://schemas.microsoft.com/office/drawing/2014/main" id="{C3E1EB55-77EE-4786-B11C-8F57C0BA951C}"/>
              </a:ext>
            </a:extLst>
          </p:cNvPr>
          <p:cNvSpPr/>
          <p:nvPr/>
        </p:nvSpPr>
        <p:spPr>
          <a:xfrm>
            <a:off x="4370293" y="3667347"/>
            <a:ext cx="263994" cy="404734"/>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 name="テキスト ボックス 12">
            <a:extLst>
              <a:ext uri="{FF2B5EF4-FFF2-40B4-BE49-F238E27FC236}">
                <a16:creationId xmlns:a16="http://schemas.microsoft.com/office/drawing/2014/main" id="{0383E5A9-BDC2-4A03-97BA-8CA531AB383D}"/>
              </a:ext>
            </a:extLst>
          </p:cNvPr>
          <p:cNvSpPr txBox="1"/>
          <p:nvPr/>
        </p:nvSpPr>
        <p:spPr>
          <a:xfrm>
            <a:off x="4692984" y="3477078"/>
            <a:ext cx="1787160" cy="769441"/>
          </a:xfrm>
          <a:prstGeom prst="rect">
            <a:avLst/>
          </a:prstGeom>
          <a:solidFill>
            <a:schemeClr val="bg1"/>
          </a:solidFill>
          <a:ln>
            <a:solidFill>
              <a:schemeClr val="tx1"/>
            </a:solidFill>
          </a:ln>
        </p:spPr>
        <p:txBody>
          <a:bodyPr wrap="square" rtlCol="0">
            <a:spAutoFit/>
          </a:bodyPr>
          <a:lstStyle/>
          <a:p>
            <a:pPr algn="ctr"/>
            <a:r>
              <a:rPr lang="ja-JP" altLang="en-US" sz="2200" dirty="0"/>
              <a:t>コード変換後</a:t>
            </a:r>
            <a:endParaRPr lang="en-US" altLang="ja-JP" sz="2200" dirty="0"/>
          </a:p>
          <a:p>
            <a:pPr algn="ctr"/>
            <a:r>
              <a:rPr lang="ja-JP" altLang="en-US" sz="2200" dirty="0"/>
              <a:t>ソースコード</a:t>
            </a:r>
            <a:endParaRPr kumimoji="1" lang="ja-JP" altLang="en-US" sz="2200" dirty="0"/>
          </a:p>
        </p:txBody>
      </p:sp>
      <p:sp>
        <p:nvSpPr>
          <p:cNvPr id="14" name="矢印: 右 13">
            <a:extLst>
              <a:ext uri="{FF2B5EF4-FFF2-40B4-BE49-F238E27FC236}">
                <a16:creationId xmlns:a16="http://schemas.microsoft.com/office/drawing/2014/main" id="{15EBDA86-1787-464D-8846-960EC01F69FB}"/>
              </a:ext>
            </a:extLst>
          </p:cNvPr>
          <p:cNvSpPr/>
          <p:nvPr/>
        </p:nvSpPr>
        <p:spPr>
          <a:xfrm>
            <a:off x="6538954" y="3667347"/>
            <a:ext cx="263994" cy="404734"/>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四角形: 角を丸くする 14">
            <a:extLst>
              <a:ext uri="{FF2B5EF4-FFF2-40B4-BE49-F238E27FC236}">
                <a16:creationId xmlns:a16="http://schemas.microsoft.com/office/drawing/2014/main" id="{6DF17CF3-CF7C-451C-9637-02DA9B41B433}"/>
              </a:ext>
            </a:extLst>
          </p:cNvPr>
          <p:cNvSpPr/>
          <p:nvPr/>
        </p:nvSpPr>
        <p:spPr>
          <a:xfrm>
            <a:off x="6862149" y="3484890"/>
            <a:ext cx="2195280" cy="75381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200" dirty="0">
                <a:solidFill>
                  <a:schemeClr val="tx1"/>
                </a:solidFill>
              </a:rPr>
              <a:t>既存手法</a:t>
            </a:r>
            <a:endParaRPr kumimoji="1" lang="en-US" altLang="ja-JP" sz="2200" dirty="0">
              <a:solidFill>
                <a:schemeClr val="tx1"/>
              </a:solidFill>
            </a:endParaRPr>
          </a:p>
          <a:p>
            <a:pPr algn="ctr"/>
            <a:r>
              <a:rPr kumimoji="1" lang="en-US" altLang="ja-JP" sz="2200" dirty="0">
                <a:solidFill>
                  <a:schemeClr val="tx1"/>
                </a:solidFill>
              </a:rPr>
              <a:t>(</a:t>
            </a:r>
            <a:r>
              <a:rPr kumimoji="1" lang="en-US" altLang="ja-JP" sz="2200" dirty="0" err="1">
                <a:solidFill>
                  <a:schemeClr val="tx1"/>
                </a:solidFill>
              </a:rPr>
              <a:t>JDeodorant</a:t>
            </a:r>
            <a:r>
              <a:rPr kumimoji="1" lang="en-US" altLang="ja-JP" sz="2200" dirty="0">
                <a:solidFill>
                  <a:schemeClr val="tx1"/>
                </a:solidFill>
              </a:rPr>
              <a:t>)</a:t>
            </a:r>
            <a:endParaRPr kumimoji="1" lang="ja-JP" altLang="en-US" sz="2200" dirty="0">
              <a:solidFill>
                <a:schemeClr val="tx1"/>
              </a:solidFill>
            </a:endParaRPr>
          </a:p>
        </p:txBody>
      </p:sp>
    </p:spTree>
    <p:extLst>
      <p:ext uri="{BB962C8B-B14F-4D97-AF65-F5344CB8AC3E}">
        <p14:creationId xmlns:p14="http://schemas.microsoft.com/office/powerpoint/2010/main" val="35692107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1C75F9F-05BA-4347-B7CE-9D650F5D5034}"/>
              </a:ext>
            </a:extLst>
          </p:cNvPr>
          <p:cNvSpPr>
            <a:spLocks noGrp="1"/>
          </p:cNvSpPr>
          <p:nvPr>
            <p:ph type="title"/>
          </p:nvPr>
        </p:nvSpPr>
        <p:spPr/>
        <p:txBody>
          <a:bodyPr/>
          <a:lstStyle/>
          <a:p>
            <a:r>
              <a:rPr lang="ja-JP" altLang="en-US" dirty="0"/>
              <a:t>キーアイデア：</a:t>
            </a:r>
            <a:r>
              <a:rPr kumimoji="1" lang="ja-JP" altLang="en-US" dirty="0"/>
              <a:t>コード変換</a:t>
            </a:r>
          </a:p>
        </p:txBody>
      </p:sp>
      <p:sp>
        <p:nvSpPr>
          <p:cNvPr id="3" name="コンテンツ プレースホルダー 2">
            <a:extLst>
              <a:ext uri="{FF2B5EF4-FFF2-40B4-BE49-F238E27FC236}">
                <a16:creationId xmlns:a16="http://schemas.microsoft.com/office/drawing/2014/main" id="{9BB43A54-EFCF-4093-B373-3EC6061B2313}"/>
              </a:ext>
            </a:extLst>
          </p:cNvPr>
          <p:cNvSpPr>
            <a:spLocks noGrp="1"/>
          </p:cNvSpPr>
          <p:nvPr>
            <p:ph idx="1"/>
          </p:nvPr>
        </p:nvSpPr>
        <p:spPr>
          <a:xfrm>
            <a:off x="457200" y="1600200"/>
            <a:ext cx="8921262" cy="4525963"/>
          </a:xfrm>
        </p:spPr>
        <p:txBody>
          <a:bodyPr/>
          <a:lstStyle/>
          <a:p>
            <a:r>
              <a:rPr kumimoji="1" lang="ja-JP" altLang="en-US" sz="2400" dirty="0"/>
              <a:t>誤判定を起こす原因</a:t>
            </a:r>
            <a:endParaRPr kumimoji="1" lang="en-US" altLang="ja-JP" sz="2400" dirty="0"/>
          </a:p>
          <a:p>
            <a:pPr marL="857250" lvl="1" indent="-457200">
              <a:buFont typeface="+mj-lt"/>
              <a:buAutoNum type="alphaLcPeriod"/>
            </a:pPr>
            <a:r>
              <a:rPr lang="ja-JP" altLang="en-US" sz="2000" b="1" dirty="0"/>
              <a:t>クローンペア間の相違点がフィールド呼び出しを行う</a:t>
            </a:r>
            <a:br>
              <a:rPr lang="en-US" altLang="ja-JP" sz="2000" b="1" dirty="0"/>
            </a:br>
            <a:r>
              <a:rPr lang="ja-JP" altLang="en-US" sz="2000" b="1" dirty="0"/>
              <a:t>子クラス型変数の型の場合親クラスへの集約を試す</a:t>
            </a:r>
            <a:endParaRPr lang="en-US" altLang="ja-JP" sz="2000" b="1" dirty="0"/>
          </a:p>
          <a:p>
            <a:pPr marL="857250" lvl="1" indent="-457200">
              <a:buFont typeface="+mj-lt"/>
              <a:buAutoNum type="alphaLcPeriod"/>
            </a:pPr>
            <a:r>
              <a:rPr lang="ja-JP" altLang="en-US" sz="2000" b="1" dirty="0"/>
              <a:t>親クラスへの集約が行えない場合，ほかの可能性を探らずに</a:t>
            </a:r>
            <a:br>
              <a:rPr lang="en-US" altLang="ja-JP" sz="2000" b="1" dirty="0"/>
            </a:br>
            <a:r>
              <a:rPr lang="ja-JP" altLang="en-US" sz="2000" b="1" dirty="0"/>
              <a:t>リファクタリング困難と判定する</a:t>
            </a:r>
            <a:endParaRPr lang="en-US" altLang="ja-JP" sz="800" b="1" dirty="0"/>
          </a:p>
          <a:p>
            <a:pPr marL="857250" lvl="1" indent="-457200">
              <a:buFont typeface="+mj-lt"/>
              <a:buAutoNum type="alphaLcPeriod"/>
            </a:pPr>
            <a:endParaRPr lang="en-US" altLang="ja-JP" sz="800" b="1" dirty="0"/>
          </a:p>
          <a:p>
            <a:pPr marL="857250" lvl="1" indent="-457200">
              <a:buFont typeface="+mj-lt"/>
              <a:buAutoNum type="alphaLcPeriod"/>
            </a:pPr>
            <a:endParaRPr lang="en-US" altLang="ja-JP" sz="500" b="1" dirty="0"/>
          </a:p>
          <a:p>
            <a:r>
              <a:rPr lang="ja-JP" altLang="en-US" sz="2400" dirty="0"/>
              <a:t>コードクローン内のフィールド呼び出しを取り除くようなコード変換</a:t>
            </a:r>
            <a:endParaRPr lang="en-US" altLang="ja-JP" sz="2400" dirty="0"/>
          </a:p>
          <a:p>
            <a:pPr lvl="1"/>
            <a:r>
              <a:rPr lang="ja-JP" altLang="en-US" sz="2000" b="1" dirty="0"/>
              <a:t>ただし、コードクローン内でのフィールドの値の変化は検知するのが</a:t>
            </a:r>
            <a:br>
              <a:rPr lang="en-US" altLang="ja-JP" sz="2000" b="1" dirty="0"/>
            </a:br>
            <a:r>
              <a:rPr lang="ja-JP" altLang="en-US" sz="2000" b="1" dirty="0"/>
              <a:t>難しいため、対象はコードクローン内でのフィールドの値の変化が</a:t>
            </a:r>
            <a:br>
              <a:rPr lang="en-US" altLang="ja-JP" sz="2000" b="1" dirty="0"/>
            </a:br>
            <a:r>
              <a:rPr lang="ja-JP" altLang="en-US" sz="2000" b="1" dirty="0"/>
              <a:t>起きてないものという前提にする</a:t>
            </a:r>
            <a:endParaRPr lang="en-US" altLang="ja-JP" sz="2000" b="1" dirty="0"/>
          </a:p>
        </p:txBody>
      </p:sp>
      <p:sp>
        <p:nvSpPr>
          <p:cNvPr id="4" name="スライド番号プレースホルダー 3">
            <a:extLst>
              <a:ext uri="{FF2B5EF4-FFF2-40B4-BE49-F238E27FC236}">
                <a16:creationId xmlns:a16="http://schemas.microsoft.com/office/drawing/2014/main" id="{F6BBB7B3-B233-48F2-BE9D-A0CF89C85E56}"/>
              </a:ext>
            </a:extLst>
          </p:cNvPr>
          <p:cNvSpPr>
            <a:spLocks noGrp="1"/>
          </p:cNvSpPr>
          <p:nvPr>
            <p:ph type="sldNum" sz="quarter" idx="12"/>
          </p:nvPr>
        </p:nvSpPr>
        <p:spPr/>
        <p:txBody>
          <a:bodyPr/>
          <a:lstStyle/>
          <a:p>
            <a:fld id="{7ABF63D1-F6C5-4E4E-BE94-D0A5BC6512D3}" type="slidenum">
              <a:rPr lang="en-US" altLang="ja-JP" smtClean="0"/>
              <a:pPr/>
              <a:t>9</a:t>
            </a:fld>
            <a:endParaRPr lang="en-US" altLang="ja-JP" dirty="0"/>
          </a:p>
        </p:txBody>
      </p:sp>
      <p:grpSp>
        <p:nvGrpSpPr>
          <p:cNvPr id="5" name="グループ化 4">
            <a:extLst>
              <a:ext uri="{FF2B5EF4-FFF2-40B4-BE49-F238E27FC236}">
                <a16:creationId xmlns:a16="http://schemas.microsoft.com/office/drawing/2014/main" id="{91C7407B-0709-4A94-BA4D-F4529473C2A4}"/>
              </a:ext>
            </a:extLst>
          </p:cNvPr>
          <p:cNvGrpSpPr/>
          <p:nvPr/>
        </p:nvGrpSpPr>
        <p:grpSpPr>
          <a:xfrm>
            <a:off x="5100859" y="5097321"/>
            <a:ext cx="3596640" cy="1388012"/>
            <a:chOff x="5154320" y="3860100"/>
            <a:chExt cx="1840039" cy="1166335"/>
          </a:xfrm>
        </p:grpSpPr>
        <p:sp>
          <p:nvSpPr>
            <p:cNvPr id="6" name="四角形: メモ 5">
              <a:extLst>
                <a:ext uri="{FF2B5EF4-FFF2-40B4-BE49-F238E27FC236}">
                  <a16:creationId xmlns:a16="http://schemas.microsoft.com/office/drawing/2014/main" id="{0A65D66D-4C42-4555-901A-888F8F0F4EA5}"/>
                </a:ext>
              </a:extLst>
            </p:cNvPr>
            <p:cNvSpPr/>
            <p:nvPr/>
          </p:nvSpPr>
          <p:spPr>
            <a:xfrm>
              <a:off x="5154320" y="3860100"/>
              <a:ext cx="1840039" cy="1166335"/>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L 字 6">
              <a:extLst>
                <a:ext uri="{FF2B5EF4-FFF2-40B4-BE49-F238E27FC236}">
                  <a16:creationId xmlns:a16="http://schemas.microsoft.com/office/drawing/2014/main" id="{2F0BB237-3235-4986-A3A8-AFEFC85D45D0}"/>
                </a:ext>
              </a:extLst>
            </p:cNvPr>
            <p:cNvSpPr/>
            <p:nvPr/>
          </p:nvSpPr>
          <p:spPr>
            <a:xfrm rot="5400000">
              <a:off x="5731915" y="3838965"/>
              <a:ext cx="722983" cy="1382412"/>
            </a:xfrm>
            <a:prstGeom prst="corner">
              <a:avLst>
                <a:gd name="adj1" fmla="val 169800"/>
                <a:gd name="adj2" fmla="val 7493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sp>
        <p:nvSpPr>
          <p:cNvPr id="8" name="テキスト ボックス 7">
            <a:extLst>
              <a:ext uri="{FF2B5EF4-FFF2-40B4-BE49-F238E27FC236}">
                <a16:creationId xmlns:a16="http://schemas.microsoft.com/office/drawing/2014/main" id="{001AC791-FD8C-4B1C-A5A2-3AEEBFB3A5A4}"/>
              </a:ext>
            </a:extLst>
          </p:cNvPr>
          <p:cNvSpPr txBox="1"/>
          <p:nvPr/>
        </p:nvSpPr>
        <p:spPr>
          <a:xfrm>
            <a:off x="5258560" y="5401619"/>
            <a:ext cx="3193774" cy="923330"/>
          </a:xfrm>
          <a:prstGeom prst="rect">
            <a:avLst/>
          </a:prstGeom>
          <a:solidFill>
            <a:srgbClr val="E4F3F4"/>
          </a:solidFill>
          <a:ln>
            <a:solidFill>
              <a:srgbClr val="969696"/>
            </a:solidFill>
          </a:ln>
        </p:spPr>
        <p:txBody>
          <a:bodyPr wrap="square" rtlCol="0">
            <a:spAutoFit/>
          </a:bodyPr>
          <a:lstStyle/>
          <a:p>
            <a:r>
              <a:rPr lang="en-US" altLang="ja-JP" b="1" dirty="0"/>
              <a:t>...</a:t>
            </a:r>
          </a:p>
          <a:p>
            <a:r>
              <a:rPr lang="en-US" altLang="ja-JP" b="1" dirty="0"/>
              <a:t>method( </a:t>
            </a:r>
            <a:r>
              <a:rPr lang="en-US" altLang="ja-JP" b="1" dirty="0">
                <a:highlight>
                  <a:srgbClr val="FFFF00"/>
                </a:highlight>
              </a:rPr>
              <a:t>var1</a:t>
            </a:r>
            <a:r>
              <a:rPr lang="en-US" altLang="ja-JP" b="1" dirty="0"/>
              <a:t> );</a:t>
            </a:r>
          </a:p>
          <a:p>
            <a:r>
              <a:rPr lang="en-US" altLang="ja-JP" b="1" dirty="0"/>
              <a:t>...</a:t>
            </a:r>
          </a:p>
        </p:txBody>
      </p:sp>
      <p:grpSp>
        <p:nvGrpSpPr>
          <p:cNvPr id="9" name="グループ化 8">
            <a:extLst>
              <a:ext uri="{FF2B5EF4-FFF2-40B4-BE49-F238E27FC236}">
                <a16:creationId xmlns:a16="http://schemas.microsoft.com/office/drawing/2014/main" id="{78B772AC-736A-4A47-93AF-182BB8EDC266}"/>
              </a:ext>
            </a:extLst>
          </p:cNvPr>
          <p:cNvGrpSpPr/>
          <p:nvPr/>
        </p:nvGrpSpPr>
        <p:grpSpPr>
          <a:xfrm>
            <a:off x="468313" y="5097319"/>
            <a:ext cx="3596640" cy="1388014"/>
            <a:chOff x="4572000" y="3878383"/>
            <a:chExt cx="3596640" cy="1388013"/>
          </a:xfrm>
        </p:grpSpPr>
        <p:sp>
          <p:nvSpPr>
            <p:cNvPr id="12" name="四角形: メモ 11">
              <a:extLst>
                <a:ext uri="{FF2B5EF4-FFF2-40B4-BE49-F238E27FC236}">
                  <a16:creationId xmlns:a16="http://schemas.microsoft.com/office/drawing/2014/main" id="{C4F16D7A-FA45-469C-AF9E-EF6378DA8E08}"/>
                </a:ext>
              </a:extLst>
            </p:cNvPr>
            <p:cNvSpPr/>
            <p:nvPr/>
          </p:nvSpPr>
          <p:spPr>
            <a:xfrm>
              <a:off x="4572000" y="3878383"/>
              <a:ext cx="3596640" cy="1388013"/>
            </a:xfrm>
            <a:prstGeom prst="foldedCorner">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テキスト ボックス 10">
              <a:extLst>
                <a:ext uri="{FF2B5EF4-FFF2-40B4-BE49-F238E27FC236}">
                  <a16:creationId xmlns:a16="http://schemas.microsoft.com/office/drawing/2014/main" id="{FE84C536-9C08-4A3C-AB60-0092358FCFD6}"/>
                </a:ext>
              </a:extLst>
            </p:cNvPr>
            <p:cNvSpPr txBox="1"/>
            <p:nvPr/>
          </p:nvSpPr>
          <p:spPr>
            <a:xfrm>
              <a:off x="4713288" y="4214149"/>
              <a:ext cx="3167270" cy="923329"/>
            </a:xfrm>
            <a:prstGeom prst="rect">
              <a:avLst/>
            </a:prstGeom>
            <a:solidFill>
              <a:srgbClr val="E4F3F4"/>
            </a:solidFill>
            <a:ln>
              <a:solidFill>
                <a:srgbClr val="969696"/>
              </a:solidFill>
            </a:ln>
          </p:spPr>
          <p:txBody>
            <a:bodyPr wrap="square" rtlCol="0">
              <a:spAutoFit/>
            </a:bodyPr>
            <a:lstStyle/>
            <a:p>
              <a:r>
                <a:rPr lang="en-US" altLang="ja-JP" b="1" dirty="0"/>
                <a:t>...</a:t>
              </a:r>
            </a:p>
            <a:p>
              <a:r>
                <a:rPr lang="en-US" altLang="ja-JP" b="1" dirty="0"/>
                <a:t>method( </a:t>
              </a:r>
              <a:r>
                <a:rPr lang="en-US" altLang="ja-JP" b="1" dirty="0" err="1">
                  <a:highlight>
                    <a:srgbClr val="FFFF00"/>
                  </a:highlight>
                </a:rPr>
                <a:t>A.f</a:t>
              </a:r>
              <a:r>
                <a:rPr lang="en-US" altLang="ja-JP" b="1" dirty="0"/>
                <a:t> );</a:t>
              </a:r>
            </a:p>
            <a:p>
              <a:r>
                <a:rPr lang="en-US" altLang="ja-JP" b="1" dirty="0"/>
                <a:t>...</a:t>
              </a:r>
            </a:p>
          </p:txBody>
        </p:sp>
      </p:grpSp>
      <p:sp>
        <p:nvSpPr>
          <p:cNvPr id="14" name="テキスト ボックス 13">
            <a:extLst>
              <a:ext uri="{FF2B5EF4-FFF2-40B4-BE49-F238E27FC236}">
                <a16:creationId xmlns:a16="http://schemas.microsoft.com/office/drawing/2014/main" id="{61F8F7B9-6C72-40AE-BF0B-9AFA72BA708C}"/>
              </a:ext>
            </a:extLst>
          </p:cNvPr>
          <p:cNvSpPr txBox="1"/>
          <p:nvPr/>
        </p:nvSpPr>
        <p:spPr>
          <a:xfrm>
            <a:off x="5574682" y="5097324"/>
            <a:ext cx="2702137" cy="369332"/>
          </a:xfrm>
          <a:prstGeom prst="rect">
            <a:avLst/>
          </a:prstGeom>
          <a:noFill/>
        </p:spPr>
        <p:txBody>
          <a:bodyPr wrap="square" rtlCol="0">
            <a:spAutoFit/>
          </a:bodyPr>
          <a:lstStyle/>
          <a:p>
            <a:r>
              <a:rPr kumimoji="1" lang="en-US" altLang="ja-JP" b="1" dirty="0"/>
              <a:t>field var1 =</a:t>
            </a:r>
            <a:r>
              <a:rPr lang="en-US" altLang="ja-JP" b="1" dirty="0" err="1">
                <a:highlight>
                  <a:srgbClr val="FFFF00"/>
                </a:highlight>
              </a:rPr>
              <a:t>A</a:t>
            </a:r>
            <a:r>
              <a:rPr kumimoji="1" lang="en-US" altLang="ja-JP" b="1" dirty="0" err="1">
                <a:highlight>
                  <a:srgbClr val="FFFF00"/>
                </a:highlight>
              </a:rPr>
              <a:t>.</a:t>
            </a:r>
            <a:r>
              <a:rPr lang="en-US" altLang="ja-JP" b="1" dirty="0" err="1">
                <a:highlight>
                  <a:srgbClr val="FFFF00"/>
                </a:highlight>
              </a:rPr>
              <a:t>f</a:t>
            </a:r>
            <a:r>
              <a:rPr kumimoji="1" lang="en-US" altLang="ja-JP" b="1" dirty="0"/>
              <a:t>;</a:t>
            </a:r>
            <a:endParaRPr kumimoji="1" lang="ja-JP" altLang="en-US" b="1" dirty="0"/>
          </a:p>
        </p:txBody>
      </p:sp>
      <p:cxnSp>
        <p:nvCxnSpPr>
          <p:cNvPr id="15" name="直線矢印コネクタ 14">
            <a:extLst>
              <a:ext uri="{FF2B5EF4-FFF2-40B4-BE49-F238E27FC236}">
                <a16:creationId xmlns:a16="http://schemas.microsoft.com/office/drawing/2014/main" id="{D559E0BA-7B7F-45BF-9B9F-7F6A765E346B}"/>
              </a:ext>
            </a:extLst>
          </p:cNvPr>
          <p:cNvCxnSpPr>
            <a:cxnSpLocks/>
            <a:endCxn id="14" idx="1"/>
          </p:cNvCxnSpPr>
          <p:nvPr/>
        </p:nvCxnSpPr>
        <p:spPr>
          <a:xfrm flipV="1">
            <a:off x="3101009" y="5281990"/>
            <a:ext cx="2473673" cy="482706"/>
          </a:xfrm>
          <a:prstGeom prst="straightConnector1">
            <a:avLst/>
          </a:prstGeom>
          <a:ln w="12700">
            <a:solidFill>
              <a:srgbClr val="FFC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7" name="直線矢印コネクタ 16">
            <a:extLst>
              <a:ext uri="{FF2B5EF4-FFF2-40B4-BE49-F238E27FC236}">
                <a16:creationId xmlns:a16="http://schemas.microsoft.com/office/drawing/2014/main" id="{97D887CC-50EA-49BF-B4DF-B14DBDC25334}"/>
              </a:ext>
            </a:extLst>
          </p:cNvPr>
          <p:cNvCxnSpPr>
            <a:cxnSpLocks/>
            <a:endCxn id="8" idx="1"/>
          </p:cNvCxnSpPr>
          <p:nvPr/>
        </p:nvCxnSpPr>
        <p:spPr>
          <a:xfrm flipV="1">
            <a:off x="3111707" y="5863284"/>
            <a:ext cx="2146853" cy="100184"/>
          </a:xfrm>
          <a:prstGeom prst="straightConnector1">
            <a:avLst/>
          </a:prstGeom>
          <a:ln w="12700">
            <a:solidFill>
              <a:srgbClr val="FFC000"/>
            </a:solidFill>
            <a:tailEnd type="triangle" w="lg" len="lg"/>
          </a:ln>
        </p:spPr>
        <p:style>
          <a:lnRef idx="1">
            <a:schemeClr val="accent1"/>
          </a:lnRef>
          <a:fillRef idx="0">
            <a:schemeClr val="accent1"/>
          </a:fillRef>
          <a:effectRef idx="0">
            <a:schemeClr val="accent1"/>
          </a:effectRef>
          <a:fontRef idx="minor">
            <a:schemeClr val="tx1"/>
          </a:fontRef>
        </p:style>
      </p:cxnSp>
      <p:sp>
        <p:nvSpPr>
          <p:cNvPr id="10" name="矢印: 下 9">
            <a:extLst>
              <a:ext uri="{FF2B5EF4-FFF2-40B4-BE49-F238E27FC236}">
                <a16:creationId xmlns:a16="http://schemas.microsoft.com/office/drawing/2014/main" id="{D03342A6-87AA-4975-89EF-D78181554D09}"/>
              </a:ext>
            </a:extLst>
          </p:cNvPr>
          <p:cNvSpPr/>
          <p:nvPr/>
        </p:nvSpPr>
        <p:spPr>
          <a:xfrm>
            <a:off x="4548775" y="3284468"/>
            <a:ext cx="1007165" cy="313255"/>
          </a:xfrm>
          <a:prstGeom prst="downArrow">
            <a:avLst/>
          </a:prstGeom>
          <a:solidFill>
            <a:schemeClr val="accent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フリーフォーム: 図形 18">
            <a:extLst>
              <a:ext uri="{FF2B5EF4-FFF2-40B4-BE49-F238E27FC236}">
                <a16:creationId xmlns:a16="http://schemas.microsoft.com/office/drawing/2014/main" id="{A36387CE-D941-478F-8463-C28641186335}"/>
              </a:ext>
            </a:extLst>
          </p:cNvPr>
          <p:cNvSpPr/>
          <p:nvPr/>
        </p:nvSpPr>
        <p:spPr>
          <a:xfrm>
            <a:off x="691666" y="6125129"/>
            <a:ext cx="7850450" cy="645368"/>
          </a:xfrm>
          <a:custGeom>
            <a:avLst/>
            <a:gdLst>
              <a:gd name="connsiteX0" fmla="*/ 686003 w 6029738"/>
              <a:gd name="connsiteY0" fmla="*/ 0 h 730712"/>
              <a:gd name="connsiteX1" fmla="*/ 2512391 w 6029738"/>
              <a:gd name="connsiteY1" fmla="*/ 276941 h 730712"/>
              <a:gd name="connsiteX2" fmla="*/ 3517347 w 6029738"/>
              <a:gd name="connsiteY2" fmla="*/ 276941 h 730712"/>
              <a:gd name="connsiteX3" fmla="*/ 5339333 w 6029738"/>
              <a:gd name="connsiteY3" fmla="*/ 30480 h 730712"/>
              <a:gd name="connsiteX4" fmla="*/ 5024782 w 6029738"/>
              <a:gd name="connsiteY4" fmla="*/ 276941 h 730712"/>
              <a:gd name="connsiteX5" fmla="*/ 6029738 w 6029738"/>
              <a:gd name="connsiteY5" fmla="*/ 276941 h 730712"/>
              <a:gd name="connsiteX6" fmla="*/ 6029738 w 6029738"/>
              <a:gd name="connsiteY6" fmla="*/ 352570 h 730712"/>
              <a:gd name="connsiteX7" fmla="*/ 6029738 w 6029738"/>
              <a:gd name="connsiteY7" fmla="*/ 466012 h 730712"/>
              <a:gd name="connsiteX8" fmla="*/ 6029738 w 6029738"/>
              <a:gd name="connsiteY8" fmla="*/ 730712 h 730712"/>
              <a:gd name="connsiteX9" fmla="*/ 5024782 w 6029738"/>
              <a:gd name="connsiteY9" fmla="*/ 730712 h 730712"/>
              <a:gd name="connsiteX10" fmla="*/ 3517347 w 6029738"/>
              <a:gd name="connsiteY10" fmla="*/ 730712 h 730712"/>
              <a:gd name="connsiteX11" fmla="*/ 2512391 w 6029738"/>
              <a:gd name="connsiteY11" fmla="*/ 730712 h 730712"/>
              <a:gd name="connsiteX12" fmla="*/ 1004956 w 6029738"/>
              <a:gd name="connsiteY12" fmla="*/ 730712 h 730712"/>
              <a:gd name="connsiteX13" fmla="*/ 0 w 6029738"/>
              <a:gd name="connsiteY13" fmla="*/ 730712 h 730712"/>
              <a:gd name="connsiteX14" fmla="*/ 0 w 6029738"/>
              <a:gd name="connsiteY14" fmla="*/ 466012 h 730712"/>
              <a:gd name="connsiteX15" fmla="*/ 0 w 6029738"/>
              <a:gd name="connsiteY15" fmla="*/ 352570 h 730712"/>
              <a:gd name="connsiteX16" fmla="*/ 0 w 6029738"/>
              <a:gd name="connsiteY16" fmla="*/ 276941 h 730712"/>
              <a:gd name="connsiteX17" fmla="*/ 1004956 w 6029738"/>
              <a:gd name="connsiteY17" fmla="*/ 276941 h 730712"/>
              <a:gd name="connsiteX0" fmla="*/ 686003 w 6029738"/>
              <a:gd name="connsiteY0" fmla="*/ 0 h 730712"/>
              <a:gd name="connsiteX1" fmla="*/ 1404951 w 6029738"/>
              <a:gd name="connsiteY1" fmla="*/ 276941 h 730712"/>
              <a:gd name="connsiteX2" fmla="*/ 3517347 w 6029738"/>
              <a:gd name="connsiteY2" fmla="*/ 276941 h 730712"/>
              <a:gd name="connsiteX3" fmla="*/ 5339333 w 6029738"/>
              <a:gd name="connsiteY3" fmla="*/ 30480 h 730712"/>
              <a:gd name="connsiteX4" fmla="*/ 5024782 w 6029738"/>
              <a:gd name="connsiteY4" fmla="*/ 276941 h 730712"/>
              <a:gd name="connsiteX5" fmla="*/ 6029738 w 6029738"/>
              <a:gd name="connsiteY5" fmla="*/ 276941 h 730712"/>
              <a:gd name="connsiteX6" fmla="*/ 6029738 w 6029738"/>
              <a:gd name="connsiteY6" fmla="*/ 352570 h 730712"/>
              <a:gd name="connsiteX7" fmla="*/ 6029738 w 6029738"/>
              <a:gd name="connsiteY7" fmla="*/ 466012 h 730712"/>
              <a:gd name="connsiteX8" fmla="*/ 6029738 w 6029738"/>
              <a:gd name="connsiteY8" fmla="*/ 730712 h 730712"/>
              <a:gd name="connsiteX9" fmla="*/ 5024782 w 6029738"/>
              <a:gd name="connsiteY9" fmla="*/ 730712 h 730712"/>
              <a:gd name="connsiteX10" fmla="*/ 3517347 w 6029738"/>
              <a:gd name="connsiteY10" fmla="*/ 730712 h 730712"/>
              <a:gd name="connsiteX11" fmla="*/ 2512391 w 6029738"/>
              <a:gd name="connsiteY11" fmla="*/ 730712 h 730712"/>
              <a:gd name="connsiteX12" fmla="*/ 1004956 w 6029738"/>
              <a:gd name="connsiteY12" fmla="*/ 730712 h 730712"/>
              <a:gd name="connsiteX13" fmla="*/ 0 w 6029738"/>
              <a:gd name="connsiteY13" fmla="*/ 730712 h 730712"/>
              <a:gd name="connsiteX14" fmla="*/ 0 w 6029738"/>
              <a:gd name="connsiteY14" fmla="*/ 466012 h 730712"/>
              <a:gd name="connsiteX15" fmla="*/ 0 w 6029738"/>
              <a:gd name="connsiteY15" fmla="*/ 352570 h 730712"/>
              <a:gd name="connsiteX16" fmla="*/ 0 w 6029738"/>
              <a:gd name="connsiteY16" fmla="*/ 276941 h 730712"/>
              <a:gd name="connsiteX17" fmla="*/ 1004956 w 6029738"/>
              <a:gd name="connsiteY17" fmla="*/ 276941 h 730712"/>
              <a:gd name="connsiteX18" fmla="*/ 686003 w 6029738"/>
              <a:gd name="connsiteY18" fmla="*/ 0 h 730712"/>
              <a:gd name="connsiteX0" fmla="*/ 686003 w 6029738"/>
              <a:gd name="connsiteY0" fmla="*/ 0 h 730712"/>
              <a:gd name="connsiteX1" fmla="*/ 1404951 w 6029738"/>
              <a:gd name="connsiteY1" fmla="*/ 276941 h 730712"/>
              <a:gd name="connsiteX2" fmla="*/ 4360627 w 6029738"/>
              <a:gd name="connsiteY2" fmla="*/ 287101 h 730712"/>
              <a:gd name="connsiteX3" fmla="*/ 5339333 w 6029738"/>
              <a:gd name="connsiteY3" fmla="*/ 30480 h 730712"/>
              <a:gd name="connsiteX4" fmla="*/ 5024782 w 6029738"/>
              <a:gd name="connsiteY4" fmla="*/ 276941 h 730712"/>
              <a:gd name="connsiteX5" fmla="*/ 6029738 w 6029738"/>
              <a:gd name="connsiteY5" fmla="*/ 276941 h 730712"/>
              <a:gd name="connsiteX6" fmla="*/ 6029738 w 6029738"/>
              <a:gd name="connsiteY6" fmla="*/ 352570 h 730712"/>
              <a:gd name="connsiteX7" fmla="*/ 6029738 w 6029738"/>
              <a:gd name="connsiteY7" fmla="*/ 466012 h 730712"/>
              <a:gd name="connsiteX8" fmla="*/ 6029738 w 6029738"/>
              <a:gd name="connsiteY8" fmla="*/ 730712 h 730712"/>
              <a:gd name="connsiteX9" fmla="*/ 5024782 w 6029738"/>
              <a:gd name="connsiteY9" fmla="*/ 730712 h 730712"/>
              <a:gd name="connsiteX10" fmla="*/ 3517347 w 6029738"/>
              <a:gd name="connsiteY10" fmla="*/ 730712 h 730712"/>
              <a:gd name="connsiteX11" fmla="*/ 2512391 w 6029738"/>
              <a:gd name="connsiteY11" fmla="*/ 730712 h 730712"/>
              <a:gd name="connsiteX12" fmla="*/ 1004956 w 6029738"/>
              <a:gd name="connsiteY12" fmla="*/ 730712 h 730712"/>
              <a:gd name="connsiteX13" fmla="*/ 0 w 6029738"/>
              <a:gd name="connsiteY13" fmla="*/ 730712 h 730712"/>
              <a:gd name="connsiteX14" fmla="*/ 0 w 6029738"/>
              <a:gd name="connsiteY14" fmla="*/ 466012 h 730712"/>
              <a:gd name="connsiteX15" fmla="*/ 0 w 6029738"/>
              <a:gd name="connsiteY15" fmla="*/ 352570 h 730712"/>
              <a:gd name="connsiteX16" fmla="*/ 0 w 6029738"/>
              <a:gd name="connsiteY16" fmla="*/ 276941 h 730712"/>
              <a:gd name="connsiteX17" fmla="*/ 1004956 w 6029738"/>
              <a:gd name="connsiteY17" fmla="*/ 276941 h 730712"/>
              <a:gd name="connsiteX18" fmla="*/ 686003 w 6029738"/>
              <a:gd name="connsiteY18" fmla="*/ 0 h 730712"/>
              <a:gd name="connsiteX0" fmla="*/ 686003 w 6029738"/>
              <a:gd name="connsiteY0" fmla="*/ 20320 h 751032"/>
              <a:gd name="connsiteX1" fmla="*/ 1404951 w 6029738"/>
              <a:gd name="connsiteY1" fmla="*/ 297261 h 751032"/>
              <a:gd name="connsiteX2" fmla="*/ 4360627 w 6029738"/>
              <a:gd name="connsiteY2" fmla="*/ 307421 h 751032"/>
              <a:gd name="connsiteX3" fmla="*/ 5359653 w 6029738"/>
              <a:gd name="connsiteY3" fmla="*/ 0 h 751032"/>
              <a:gd name="connsiteX4" fmla="*/ 5024782 w 6029738"/>
              <a:gd name="connsiteY4" fmla="*/ 297261 h 751032"/>
              <a:gd name="connsiteX5" fmla="*/ 6029738 w 6029738"/>
              <a:gd name="connsiteY5" fmla="*/ 297261 h 751032"/>
              <a:gd name="connsiteX6" fmla="*/ 6029738 w 6029738"/>
              <a:gd name="connsiteY6" fmla="*/ 372890 h 751032"/>
              <a:gd name="connsiteX7" fmla="*/ 6029738 w 6029738"/>
              <a:gd name="connsiteY7" fmla="*/ 486332 h 751032"/>
              <a:gd name="connsiteX8" fmla="*/ 6029738 w 6029738"/>
              <a:gd name="connsiteY8" fmla="*/ 751032 h 751032"/>
              <a:gd name="connsiteX9" fmla="*/ 5024782 w 6029738"/>
              <a:gd name="connsiteY9" fmla="*/ 751032 h 751032"/>
              <a:gd name="connsiteX10" fmla="*/ 3517347 w 6029738"/>
              <a:gd name="connsiteY10" fmla="*/ 751032 h 751032"/>
              <a:gd name="connsiteX11" fmla="*/ 2512391 w 6029738"/>
              <a:gd name="connsiteY11" fmla="*/ 751032 h 751032"/>
              <a:gd name="connsiteX12" fmla="*/ 1004956 w 6029738"/>
              <a:gd name="connsiteY12" fmla="*/ 751032 h 751032"/>
              <a:gd name="connsiteX13" fmla="*/ 0 w 6029738"/>
              <a:gd name="connsiteY13" fmla="*/ 751032 h 751032"/>
              <a:gd name="connsiteX14" fmla="*/ 0 w 6029738"/>
              <a:gd name="connsiteY14" fmla="*/ 486332 h 751032"/>
              <a:gd name="connsiteX15" fmla="*/ 0 w 6029738"/>
              <a:gd name="connsiteY15" fmla="*/ 372890 h 751032"/>
              <a:gd name="connsiteX16" fmla="*/ 0 w 6029738"/>
              <a:gd name="connsiteY16" fmla="*/ 297261 h 751032"/>
              <a:gd name="connsiteX17" fmla="*/ 1004956 w 6029738"/>
              <a:gd name="connsiteY17" fmla="*/ 297261 h 751032"/>
              <a:gd name="connsiteX18" fmla="*/ 686003 w 6029738"/>
              <a:gd name="connsiteY18" fmla="*/ 20320 h 751032"/>
              <a:gd name="connsiteX0" fmla="*/ 686003 w 6029738"/>
              <a:gd name="connsiteY0" fmla="*/ 0 h 730712"/>
              <a:gd name="connsiteX1" fmla="*/ 1404951 w 6029738"/>
              <a:gd name="connsiteY1" fmla="*/ 276941 h 730712"/>
              <a:gd name="connsiteX2" fmla="*/ 4360627 w 6029738"/>
              <a:gd name="connsiteY2" fmla="*/ 287101 h 730712"/>
              <a:gd name="connsiteX3" fmla="*/ 5359653 w 6029738"/>
              <a:gd name="connsiteY3" fmla="*/ 10160 h 730712"/>
              <a:gd name="connsiteX4" fmla="*/ 5024782 w 6029738"/>
              <a:gd name="connsiteY4" fmla="*/ 276941 h 730712"/>
              <a:gd name="connsiteX5" fmla="*/ 6029738 w 6029738"/>
              <a:gd name="connsiteY5" fmla="*/ 276941 h 730712"/>
              <a:gd name="connsiteX6" fmla="*/ 6029738 w 6029738"/>
              <a:gd name="connsiteY6" fmla="*/ 352570 h 730712"/>
              <a:gd name="connsiteX7" fmla="*/ 6029738 w 6029738"/>
              <a:gd name="connsiteY7" fmla="*/ 466012 h 730712"/>
              <a:gd name="connsiteX8" fmla="*/ 6029738 w 6029738"/>
              <a:gd name="connsiteY8" fmla="*/ 730712 h 730712"/>
              <a:gd name="connsiteX9" fmla="*/ 5024782 w 6029738"/>
              <a:gd name="connsiteY9" fmla="*/ 730712 h 730712"/>
              <a:gd name="connsiteX10" fmla="*/ 3517347 w 6029738"/>
              <a:gd name="connsiteY10" fmla="*/ 730712 h 730712"/>
              <a:gd name="connsiteX11" fmla="*/ 2512391 w 6029738"/>
              <a:gd name="connsiteY11" fmla="*/ 730712 h 730712"/>
              <a:gd name="connsiteX12" fmla="*/ 1004956 w 6029738"/>
              <a:gd name="connsiteY12" fmla="*/ 730712 h 730712"/>
              <a:gd name="connsiteX13" fmla="*/ 0 w 6029738"/>
              <a:gd name="connsiteY13" fmla="*/ 730712 h 730712"/>
              <a:gd name="connsiteX14" fmla="*/ 0 w 6029738"/>
              <a:gd name="connsiteY14" fmla="*/ 466012 h 730712"/>
              <a:gd name="connsiteX15" fmla="*/ 0 w 6029738"/>
              <a:gd name="connsiteY15" fmla="*/ 352570 h 730712"/>
              <a:gd name="connsiteX16" fmla="*/ 0 w 6029738"/>
              <a:gd name="connsiteY16" fmla="*/ 276941 h 730712"/>
              <a:gd name="connsiteX17" fmla="*/ 1004956 w 6029738"/>
              <a:gd name="connsiteY17" fmla="*/ 276941 h 730712"/>
              <a:gd name="connsiteX18" fmla="*/ 686003 w 6029738"/>
              <a:gd name="connsiteY18" fmla="*/ 0 h 730712"/>
              <a:gd name="connsiteX0" fmla="*/ 686003 w 6029738"/>
              <a:gd name="connsiteY0" fmla="*/ 0 h 730712"/>
              <a:gd name="connsiteX1" fmla="*/ 1404951 w 6029738"/>
              <a:gd name="connsiteY1" fmla="*/ 276941 h 730712"/>
              <a:gd name="connsiteX2" fmla="*/ 4360627 w 6029738"/>
              <a:gd name="connsiteY2" fmla="*/ 287101 h 730712"/>
              <a:gd name="connsiteX3" fmla="*/ 5359653 w 6029738"/>
              <a:gd name="connsiteY3" fmla="*/ 10160 h 730712"/>
              <a:gd name="connsiteX4" fmla="*/ 4669182 w 6029738"/>
              <a:gd name="connsiteY4" fmla="*/ 287101 h 730712"/>
              <a:gd name="connsiteX5" fmla="*/ 6029738 w 6029738"/>
              <a:gd name="connsiteY5" fmla="*/ 276941 h 730712"/>
              <a:gd name="connsiteX6" fmla="*/ 6029738 w 6029738"/>
              <a:gd name="connsiteY6" fmla="*/ 352570 h 730712"/>
              <a:gd name="connsiteX7" fmla="*/ 6029738 w 6029738"/>
              <a:gd name="connsiteY7" fmla="*/ 466012 h 730712"/>
              <a:gd name="connsiteX8" fmla="*/ 6029738 w 6029738"/>
              <a:gd name="connsiteY8" fmla="*/ 730712 h 730712"/>
              <a:gd name="connsiteX9" fmla="*/ 5024782 w 6029738"/>
              <a:gd name="connsiteY9" fmla="*/ 730712 h 730712"/>
              <a:gd name="connsiteX10" fmla="*/ 3517347 w 6029738"/>
              <a:gd name="connsiteY10" fmla="*/ 730712 h 730712"/>
              <a:gd name="connsiteX11" fmla="*/ 2512391 w 6029738"/>
              <a:gd name="connsiteY11" fmla="*/ 730712 h 730712"/>
              <a:gd name="connsiteX12" fmla="*/ 1004956 w 6029738"/>
              <a:gd name="connsiteY12" fmla="*/ 730712 h 730712"/>
              <a:gd name="connsiteX13" fmla="*/ 0 w 6029738"/>
              <a:gd name="connsiteY13" fmla="*/ 730712 h 730712"/>
              <a:gd name="connsiteX14" fmla="*/ 0 w 6029738"/>
              <a:gd name="connsiteY14" fmla="*/ 466012 h 730712"/>
              <a:gd name="connsiteX15" fmla="*/ 0 w 6029738"/>
              <a:gd name="connsiteY15" fmla="*/ 352570 h 730712"/>
              <a:gd name="connsiteX16" fmla="*/ 0 w 6029738"/>
              <a:gd name="connsiteY16" fmla="*/ 276941 h 730712"/>
              <a:gd name="connsiteX17" fmla="*/ 1004956 w 6029738"/>
              <a:gd name="connsiteY17" fmla="*/ 276941 h 730712"/>
              <a:gd name="connsiteX18" fmla="*/ 686003 w 6029738"/>
              <a:gd name="connsiteY18" fmla="*/ 0 h 730712"/>
              <a:gd name="connsiteX0" fmla="*/ 299923 w 6029738"/>
              <a:gd name="connsiteY0" fmla="*/ 0 h 730712"/>
              <a:gd name="connsiteX1" fmla="*/ 1404951 w 6029738"/>
              <a:gd name="connsiteY1" fmla="*/ 276941 h 730712"/>
              <a:gd name="connsiteX2" fmla="*/ 4360627 w 6029738"/>
              <a:gd name="connsiteY2" fmla="*/ 287101 h 730712"/>
              <a:gd name="connsiteX3" fmla="*/ 5359653 w 6029738"/>
              <a:gd name="connsiteY3" fmla="*/ 10160 h 730712"/>
              <a:gd name="connsiteX4" fmla="*/ 4669182 w 6029738"/>
              <a:gd name="connsiteY4" fmla="*/ 287101 h 730712"/>
              <a:gd name="connsiteX5" fmla="*/ 6029738 w 6029738"/>
              <a:gd name="connsiteY5" fmla="*/ 276941 h 730712"/>
              <a:gd name="connsiteX6" fmla="*/ 6029738 w 6029738"/>
              <a:gd name="connsiteY6" fmla="*/ 352570 h 730712"/>
              <a:gd name="connsiteX7" fmla="*/ 6029738 w 6029738"/>
              <a:gd name="connsiteY7" fmla="*/ 466012 h 730712"/>
              <a:gd name="connsiteX8" fmla="*/ 6029738 w 6029738"/>
              <a:gd name="connsiteY8" fmla="*/ 730712 h 730712"/>
              <a:gd name="connsiteX9" fmla="*/ 5024782 w 6029738"/>
              <a:gd name="connsiteY9" fmla="*/ 730712 h 730712"/>
              <a:gd name="connsiteX10" fmla="*/ 3517347 w 6029738"/>
              <a:gd name="connsiteY10" fmla="*/ 730712 h 730712"/>
              <a:gd name="connsiteX11" fmla="*/ 2512391 w 6029738"/>
              <a:gd name="connsiteY11" fmla="*/ 730712 h 730712"/>
              <a:gd name="connsiteX12" fmla="*/ 1004956 w 6029738"/>
              <a:gd name="connsiteY12" fmla="*/ 730712 h 730712"/>
              <a:gd name="connsiteX13" fmla="*/ 0 w 6029738"/>
              <a:gd name="connsiteY13" fmla="*/ 730712 h 730712"/>
              <a:gd name="connsiteX14" fmla="*/ 0 w 6029738"/>
              <a:gd name="connsiteY14" fmla="*/ 466012 h 730712"/>
              <a:gd name="connsiteX15" fmla="*/ 0 w 6029738"/>
              <a:gd name="connsiteY15" fmla="*/ 352570 h 730712"/>
              <a:gd name="connsiteX16" fmla="*/ 0 w 6029738"/>
              <a:gd name="connsiteY16" fmla="*/ 276941 h 730712"/>
              <a:gd name="connsiteX17" fmla="*/ 1004956 w 6029738"/>
              <a:gd name="connsiteY17" fmla="*/ 276941 h 730712"/>
              <a:gd name="connsiteX18" fmla="*/ 299923 w 6029738"/>
              <a:gd name="connsiteY18" fmla="*/ 0 h 730712"/>
              <a:gd name="connsiteX0" fmla="*/ 299923 w 6029738"/>
              <a:gd name="connsiteY0" fmla="*/ 0 h 730712"/>
              <a:gd name="connsiteX1" fmla="*/ 1404951 w 6029738"/>
              <a:gd name="connsiteY1" fmla="*/ 276941 h 730712"/>
              <a:gd name="connsiteX2" fmla="*/ 4360627 w 6029738"/>
              <a:gd name="connsiteY2" fmla="*/ 287101 h 730712"/>
              <a:gd name="connsiteX3" fmla="*/ 5359653 w 6029738"/>
              <a:gd name="connsiteY3" fmla="*/ 10160 h 730712"/>
              <a:gd name="connsiteX4" fmla="*/ 4669182 w 6029738"/>
              <a:gd name="connsiteY4" fmla="*/ 266781 h 730712"/>
              <a:gd name="connsiteX5" fmla="*/ 6029738 w 6029738"/>
              <a:gd name="connsiteY5" fmla="*/ 276941 h 730712"/>
              <a:gd name="connsiteX6" fmla="*/ 6029738 w 6029738"/>
              <a:gd name="connsiteY6" fmla="*/ 352570 h 730712"/>
              <a:gd name="connsiteX7" fmla="*/ 6029738 w 6029738"/>
              <a:gd name="connsiteY7" fmla="*/ 466012 h 730712"/>
              <a:gd name="connsiteX8" fmla="*/ 6029738 w 6029738"/>
              <a:gd name="connsiteY8" fmla="*/ 730712 h 730712"/>
              <a:gd name="connsiteX9" fmla="*/ 5024782 w 6029738"/>
              <a:gd name="connsiteY9" fmla="*/ 730712 h 730712"/>
              <a:gd name="connsiteX10" fmla="*/ 3517347 w 6029738"/>
              <a:gd name="connsiteY10" fmla="*/ 730712 h 730712"/>
              <a:gd name="connsiteX11" fmla="*/ 2512391 w 6029738"/>
              <a:gd name="connsiteY11" fmla="*/ 730712 h 730712"/>
              <a:gd name="connsiteX12" fmla="*/ 1004956 w 6029738"/>
              <a:gd name="connsiteY12" fmla="*/ 730712 h 730712"/>
              <a:gd name="connsiteX13" fmla="*/ 0 w 6029738"/>
              <a:gd name="connsiteY13" fmla="*/ 730712 h 730712"/>
              <a:gd name="connsiteX14" fmla="*/ 0 w 6029738"/>
              <a:gd name="connsiteY14" fmla="*/ 466012 h 730712"/>
              <a:gd name="connsiteX15" fmla="*/ 0 w 6029738"/>
              <a:gd name="connsiteY15" fmla="*/ 352570 h 730712"/>
              <a:gd name="connsiteX16" fmla="*/ 0 w 6029738"/>
              <a:gd name="connsiteY16" fmla="*/ 276941 h 730712"/>
              <a:gd name="connsiteX17" fmla="*/ 1004956 w 6029738"/>
              <a:gd name="connsiteY17" fmla="*/ 276941 h 730712"/>
              <a:gd name="connsiteX18" fmla="*/ 299923 w 6029738"/>
              <a:gd name="connsiteY18" fmla="*/ 0 h 730712"/>
              <a:gd name="connsiteX0" fmla="*/ 299923 w 6029738"/>
              <a:gd name="connsiteY0" fmla="*/ 0 h 730712"/>
              <a:gd name="connsiteX1" fmla="*/ 1404951 w 6029738"/>
              <a:gd name="connsiteY1" fmla="*/ 276941 h 730712"/>
              <a:gd name="connsiteX2" fmla="*/ 4360627 w 6029738"/>
              <a:gd name="connsiteY2" fmla="*/ 287101 h 730712"/>
              <a:gd name="connsiteX3" fmla="*/ 5359653 w 6029738"/>
              <a:gd name="connsiteY3" fmla="*/ 10160 h 730712"/>
              <a:gd name="connsiteX4" fmla="*/ 4669182 w 6029738"/>
              <a:gd name="connsiteY4" fmla="*/ 287101 h 730712"/>
              <a:gd name="connsiteX5" fmla="*/ 6029738 w 6029738"/>
              <a:gd name="connsiteY5" fmla="*/ 276941 h 730712"/>
              <a:gd name="connsiteX6" fmla="*/ 6029738 w 6029738"/>
              <a:gd name="connsiteY6" fmla="*/ 352570 h 730712"/>
              <a:gd name="connsiteX7" fmla="*/ 6029738 w 6029738"/>
              <a:gd name="connsiteY7" fmla="*/ 466012 h 730712"/>
              <a:gd name="connsiteX8" fmla="*/ 6029738 w 6029738"/>
              <a:gd name="connsiteY8" fmla="*/ 730712 h 730712"/>
              <a:gd name="connsiteX9" fmla="*/ 5024782 w 6029738"/>
              <a:gd name="connsiteY9" fmla="*/ 730712 h 730712"/>
              <a:gd name="connsiteX10" fmla="*/ 3517347 w 6029738"/>
              <a:gd name="connsiteY10" fmla="*/ 730712 h 730712"/>
              <a:gd name="connsiteX11" fmla="*/ 2512391 w 6029738"/>
              <a:gd name="connsiteY11" fmla="*/ 730712 h 730712"/>
              <a:gd name="connsiteX12" fmla="*/ 1004956 w 6029738"/>
              <a:gd name="connsiteY12" fmla="*/ 730712 h 730712"/>
              <a:gd name="connsiteX13" fmla="*/ 0 w 6029738"/>
              <a:gd name="connsiteY13" fmla="*/ 730712 h 730712"/>
              <a:gd name="connsiteX14" fmla="*/ 0 w 6029738"/>
              <a:gd name="connsiteY14" fmla="*/ 466012 h 730712"/>
              <a:gd name="connsiteX15" fmla="*/ 0 w 6029738"/>
              <a:gd name="connsiteY15" fmla="*/ 352570 h 730712"/>
              <a:gd name="connsiteX16" fmla="*/ 0 w 6029738"/>
              <a:gd name="connsiteY16" fmla="*/ 276941 h 730712"/>
              <a:gd name="connsiteX17" fmla="*/ 1004956 w 6029738"/>
              <a:gd name="connsiteY17" fmla="*/ 276941 h 730712"/>
              <a:gd name="connsiteX18" fmla="*/ 299923 w 6029738"/>
              <a:gd name="connsiteY18" fmla="*/ 0 h 730712"/>
              <a:gd name="connsiteX0" fmla="*/ 1479834 w 6029738"/>
              <a:gd name="connsiteY0" fmla="*/ 75184 h 720552"/>
              <a:gd name="connsiteX1" fmla="*/ 1404951 w 6029738"/>
              <a:gd name="connsiteY1" fmla="*/ 266781 h 720552"/>
              <a:gd name="connsiteX2" fmla="*/ 4360627 w 6029738"/>
              <a:gd name="connsiteY2" fmla="*/ 276941 h 720552"/>
              <a:gd name="connsiteX3" fmla="*/ 5359653 w 6029738"/>
              <a:gd name="connsiteY3" fmla="*/ 0 h 720552"/>
              <a:gd name="connsiteX4" fmla="*/ 4669182 w 6029738"/>
              <a:gd name="connsiteY4" fmla="*/ 276941 h 720552"/>
              <a:gd name="connsiteX5" fmla="*/ 6029738 w 6029738"/>
              <a:gd name="connsiteY5" fmla="*/ 266781 h 720552"/>
              <a:gd name="connsiteX6" fmla="*/ 6029738 w 6029738"/>
              <a:gd name="connsiteY6" fmla="*/ 342410 h 720552"/>
              <a:gd name="connsiteX7" fmla="*/ 6029738 w 6029738"/>
              <a:gd name="connsiteY7" fmla="*/ 455852 h 720552"/>
              <a:gd name="connsiteX8" fmla="*/ 6029738 w 6029738"/>
              <a:gd name="connsiteY8" fmla="*/ 720552 h 720552"/>
              <a:gd name="connsiteX9" fmla="*/ 5024782 w 6029738"/>
              <a:gd name="connsiteY9" fmla="*/ 720552 h 720552"/>
              <a:gd name="connsiteX10" fmla="*/ 3517347 w 6029738"/>
              <a:gd name="connsiteY10" fmla="*/ 720552 h 720552"/>
              <a:gd name="connsiteX11" fmla="*/ 2512391 w 6029738"/>
              <a:gd name="connsiteY11" fmla="*/ 720552 h 720552"/>
              <a:gd name="connsiteX12" fmla="*/ 1004956 w 6029738"/>
              <a:gd name="connsiteY12" fmla="*/ 720552 h 720552"/>
              <a:gd name="connsiteX13" fmla="*/ 0 w 6029738"/>
              <a:gd name="connsiteY13" fmla="*/ 720552 h 720552"/>
              <a:gd name="connsiteX14" fmla="*/ 0 w 6029738"/>
              <a:gd name="connsiteY14" fmla="*/ 455852 h 720552"/>
              <a:gd name="connsiteX15" fmla="*/ 0 w 6029738"/>
              <a:gd name="connsiteY15" fmla="*/ 342410 h 720552"/>
              <a:gd name="connsiteX16" fmla="*/ 0 w 6029738"/>
              <a:gd name="connsiteY16" fmla="*/ 266781 h 720552"/>
              <a:gd name="connsiteX17" fmla="*/ 1004956 w 6029738"/>
              <a:gd name="connsiteY17" fmla="*/ 266781 h 720552"/>
              <a:gd name="connsiteX18" fmla="*/ 1479834 w 6029738"/>
              <a:gd name="connsiteY18" fmla="*/ 75184 h 720552"/>
              <a:gd name="connsiteX0" fmla="*/ 1479834 w 6029738"/>
              <a:gd name="connsiteY0" fmla="*/ 0 h 645368"/>
              <a:gd name="connsiteX1" fmla="*/ 1404951 w 6029738"/>
              <a:gd name="connsiteY1" fmla="*/ 191597 h 645368"/>
              <a:gd name="connsiteX2" fmla="*/ 4360627 w 6029738"/>
              <a:gd name="connsiteY2" fmla="*/ 201757 h 645368"/>
              <a:gd name="connsiteX3" fmla="*/ 3936268 w 6029738"/>
              <a:gd name="connsiteY3" fmla="*/ 10160 h 645368"/>
              <a:gd name="connsiteX4" fmla="*/ 4669182 w 6029738"/>
              <a:gd name="connsiteY4" fmla="*/ 201757 h 645368"/>
              <a:gd name="connsiteX5" fmla="*/ 6029738 w 6029738"/>
              <a:gd name="connsiteY5" fmla="*/ 191597 h 645368"/>
              <a:gd name="connsiteX6" fmla="*/ 6029738 w 6029738"/>
              <a:gd name="connsiteY6" fmla="*/ 267226 h 645368"/>
              <a:gd name="connsiteX7" fmla="*/ 6029738 w 6029738"/>
              <a:gd name="connsiteY7" fmla="*/ 380668 h 645368"/>
              <a:gd name="connsiteX8" fmla="*/ 6029738 w 6029738"/>
              <a:gd name="connsiteY8" fmla="*/ 645368 h 645368"/>
              <a:gd name="connsiteX9" fmla="*/ 5024782 w 6029738"/>
              <a:gd name="connsiteY9" fmla="*/ 645368 h 645368"/>
              <a:gd name="connsiteX10" fmla="*/ 3517347 w 6029738"/>
              <a:gd name="connsiteY10" fmla="*/ 645368 h 645368"/>
              <a:gd name="connsiteX11" fmla="*/ 2512391 w 6029738"/>
              <a:gd name="connsiteY11" fmla="*/ 645368 h 645368"/>
              <a:gd name="connsiteX12" fmla="*/ 1004956 w 6029738"/>
              <a:gd name="connsiteY12" fmla="*/ 645368 h 645368"/>
              <a:gd name="connsiteX13" fmla="*/ 0 w 6029738"/>
              <a:gd name="connsiteY13" fmla="*/ 645368 h 645368"/>
              <a:gd name="connsiteX14" fmla="*/ 0 w 6029738"/>
              <a:gd name="connsiteY14" fmla="*/ 380668 h 645368"/>
              <a:gd name="connsiteX15" fmla="*/ 0 w 6029738"/>
              <a:gd name="connsiteY15" fmla="*/ 267226 h 645368"/>
              <a:gd name="connsiteX16" fmla="*/ 0 w 6029738"/>
              <a:gd name="connsiteY16" fmla="*/ 191597 h 645368"/>
              <a:gd name="connsiteX17" fmla="*/ 1004956 w 6029738"/>
              <a:gd name="connsiteY17" fmla="*/ 191597 h 645368"/>
              <a:gd name="connsiteX18" fmla="*/ 1479834 w 6029738"/>
              <a:gd name="connsiteY18" fmla="*/ 0 h 6453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029738" h="645368">
                <a:moveTo>
                  <a:pt x="1479834" y="0"/>
                </a:moveTo>
                <a:lnTo>
                  <a:pt x="1404951" y="191597"/>
                </a:lnTo>
                <a:lnTo>
                  <a:pt x="4360627" y="201757"/>
                </a:lnTo>
                <a:lnTo>
                  <a:pt x="3936268" y="10160"/>
                </a:lnTo>
                <a:lnTo>
                  <a:pt x="4669182" y="201757"/>
                </a:lnTo>
                <a:lnTo>
                  <a:pt x="6029738" y="191597"/>
                </a:lnTo>
                <a:lnTo>
                  <a:pt x="6029738" y="267226"/>
                </a:lnTo>
                <a:lnTo>
                  <a:pt x="6029738" y="380668"/>
                </a:lnTo>
                <a:lnTo>
                  <a:pt x="6029738" y="645368"/>
                </a:lnTo>
                <a:lnTo>
                  <a:pt x="5024782" y="645368"/>
                </a:lnTo>
                <a:lnTo>
                  <a:pt x="3517347" y="645368"/>
                </a:lnTo>
                <a:lnTo>
                  <a:pt x="2512391" y="645368"/>
                </a:lnTo>
                <a:lnTo>
                  <a:pt x="1004956" y="645368"/>
                </a:lnTo>
                <a:lnTo>
                  <a:pt x="0" y="645368"/>
                </a:lnTo>
                <a:lnTo>
                  <a:pt x="0" y="380668"/>
                </a:lnTo>
                <a:lnTo>
                  <a:pt x="0" y="267226"/>
                </a:lnTo>
                <a:lnTo>
                  <a:pt x="0" y="191597"/>
                </a:lnTo>
                <a:lnTo>
                  <a:pt x="1004956" y="191597"/>
                </a:lnTo>
                <a:lnTo>
                  <a:pt x="1479834" y="0"/>
                </a:lnTo>
                <a:close/>
              </a:path>
            </a:pathLst>
          </a:cu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en-US" altLang="ja-JP" sz="2000" b="1" dirty="0">
              <a:solidFill>
                <a:schemeClr val="tx1"/>
              </a:solidFill>
            </a:endParaRPr>
          </a:p>
          <a:p>
            <a:pPr algn="ctr"/>
            <a:r>
              <a:rPr kumimoji="1" lang="ja-JP" altLang="en-US" sz="2000" b="1" dirty="0">
                <a:solidFill>
                  <a:schemeClr val="tx1"/>
                </a:solidFill>
              </a:rPr>
              <a:t>コードクローン内でフィールド</a:t>
            </a:r>
            <a:r>
              <a:rPr kumimoji="1" lang="en-US" altLang="ja-JP" sz="2000" b="1" dirty="0">
                <a:solidFill>
                  <a:schemeClr val="tx1"/>
                </a:solidFill>
              </a:rPr>
              <a:t>f</a:t>
            </a:r>
            <a:r>
              <a:rPr kumimoji="1" lang="ja-JP" altLang="en-US" sz="2000" b="1" dirty="0">
                <a:solidFill>
                  <a:schemeClr val="tx1"/>
                </a:solidFill>
              </a:rPr>
              <a:t>が変化しない場合のみ同等の機能を持つ</a:t>
            </a:r>
          </a:p>
        </p:txBody>
      </p:sp>
    </p:spTree>
    <p:extLst>
      <p:ext uri="{BB962C8B-B14F-4D97-AF65-F5344CB8AC3E}">
        <p14:creationId xmlns:p14="http://schemas.microsoft.com/office/powerpoint/2010/main" val="465572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Lst>
  </p:timing>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Atlas</Template>
  <TotalTime>22290</TotalTime>
  <Words>3202</Words>
  <Application>Microsoft Office PowerPoint</Application>
  <PresentationFormat>画面に合わせる (4:3)</PresentationFormat>
  <Paragraphs>499</Paragraphs>
  <Slides>15</Slides>
  <Notes>15</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15</vt:i4>
      </vt:variant>
    </vt:vector>
  </HeadingPairs>
  <TitlesOfParts>
    <vt:vector size="21" baseType="lpstr">
      <vt:lpstr>ＭＳ Ｐゴシック</vt:lpstr>
      <vt:lpstr>ＭＳ Ｐ明朝</vt:lpstr>
      <vt:lpstr>游ゴシック</vt:lpstr>
      <vt:lpstr>Arial</vt:lpstr>
      <vt:lpstr>Cambria Math</vt:lpstr>
      <vt:lpstr>標準デザイン</vt:lpstr>
      <vt:lpstr>コードクローンに対する リファクタリング可能性判定手法の改善</vt:lpstr>
      <vt:lpstr>コードクローン</vt:lpstr>
      <vt:lpstr>コードクローンのリファクタリング</vt:lpstr>
      <vt:lpstr>既存手法：JDeodorant[1]</vt:lpstr>
      <vt:lpstr>研究動機</vt:lpstr>
      <vt:lpstr>JDeodorantによる誤判定</vt:lpstr>
      <vt:lpstr>適用可能なリファクタリング 「フィールド呼び出しを行う引数の導入」</vt:lpstr>
      <vt:lpstr>研究概要</vt:lpstr>
      <vt:lpstr>キーアイデア：コード変換</vt:lpstr>
      <vt:lpstr>評価実験(1/2)</vt:lpstr>
      <vt:lpstr>評価実験(2/2)</vt:lpstr>
      <vt:lpstr>実験結果</vt:lpstr>
      <vt:lpstr>判定が改善されるクローンペア</vt:lpstr>
      <vt:lpstr>判定が改善されないクローンペア</vt:lpstr>
      <vt:lpstr>まとめと課題</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 the Impact of Tokenizer and Parameters on N-Gram Based Code Analysis</dc:title>
  <dc:creator>Microsoft Office ユーザー</dc:creator>
  <cp:lastModifiedBy>桑谷 実</cp:lastModifiedBy>
  <cp:revision>495</cp:revision>
  <cp:lastPrinted>2020-02-14T00:31:29Z</cp:lastPrinted>
  <dcterms:created xsi:type="dcterms:W3CDTF">2019-04-16T04:18:26Z</dcterms:created>
  <dcterms:modified xsi:type="dcterms:W3CDTF">2020-02-17T09:15:14Z</dcterms:modified>
</cp:coreProperties>
</file>