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2" r:id="rId3"/>
    <p:sldId id="273" r:id="rId4"/>
    <p:sldId id="274" r:id="rId5"/>
    <p:sldId id="264" r:id="rId6"/>
    <p:sldId id="262" r:id="rId7"/>
    <p:sldId id="276" r:id="rId8"/>
    <p:sldId id="271" r:id="rId9"/>
    <p:sldId id="275" r:id="rId10"/>
    <p:sldId id="263" r:id="rId11"/>
    <p:sldId id="279" r:id="rId12"/>
    <p:sldId id="277" r:id="rId13"/>
    <p:sldId id="278" r:id="rId14"/>
  </p:sldIdLst>
  <p:sldSz cx="9144000" cy="6858000" type="screen4x3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41AC356-EB74-4BBE-A509-0EAA1A8AAEE1}">
          <p14:sldIdLst>
            <p14:sldId id="256"/>
            <p14:sldId id="272"/>
            <p14:sldId id="273"/>
            <p14:sldId id="274"/>
            <p14:sldId id="264"/>
            <p14:sldId id="262"/>
            <p14:sldId id="276"/>
            <p14:sldId id="271"/>
            <p14:sldId id="275"/>
            <p14:sldId id="263"/>
            <p14:sldId id="279"/>
            <p14:sldId id="277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2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0580D-624B-4D0C-BC13-A94593255D41}" type="doc">
      <dgm:prSet loTypeId="urn:microsoft.com/office/officeart/2005/8/layout/orgChart1" loCatId="hierarchy" qsTypeId="urn:microsoft.com/office/officeart/2005/8/quickstyle/simple3" qsCatId="simple" csTypeId="urn:microsoft.com/office/officeart/2005/8/colors/accent2_3" csCatId="accent2" phldr="1"/>
      <dgm:spPr/>
      <dgm:t>
        <a:bodyPr/>
        <a:lstStyle/>
        <a:p>
          <a:endParaRPr kumimoji="1" lang="ja-JP" altLang="en-US"/>
        </a:p>
      </dgm:t>
    </dgm:pt>
    <dgm:pt modelId="{5E9C24DD-CF57-4770-8688-F926B8CEB5CE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Collection of Projects</a:t>
          </a:r>
          <a:endParaRPr kumimoji="1" lang="ja-JP" altLang="en-US" sz="1200" dirty="0"/>
        </a:p>
      </dgm:t>
    </dgm:pt>
    <dgm:pt modelId="{B4012CFC-4B0E-465C-96C3-90105257E229}" type="parTrans" cxnId="{515C3EA6-0421-4882-8959-B4F6171C27AC}">
      <dgm:prSet/>
      <dgm:spPr/>
      <dgm:t>
        <a:bodyPr/>
        <a:lstStyle/>
        <a:p>
          <a:endParaRPr kumimoji="1" lang="ja-JP" altLang="en-US" sz="5400"/>
        </a:p>
      </dgm:t>
    </dgm:pt>
    <dgm:pt modelId="{D75F5C7D-34B4-4E8D-BE20-A6E0E489E93F}" type="sibTrans" cxnId="{515C3EA6-0421-4882-8959-B4F6171C27AC}">
      <dgm:prSet/>
      <dgm:spPr/>
      <dgm:t>
        <a:bodyPr/>
        <a:lstStyle/>
        <a:p>
          <a:endParaRPr kumimoji="1" lang="ja-JP" altLang="en-US" sz="5400"/>
        </a:p>
      </dgm:t>
    </dgm:pt>
    <dgm:pt modelId="{33685B69-58E4-4F0A-AFF9-EFFC2AE9D7C6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Project_1</a:t>
          </a:r>
          <a:endParaRPr kumimoji="1" lang="ja-JP" altLang="en-US" sz="1200" dirty="0"/>
        </a:p>
      </dgm:t>
    </dgm:pt>
    <dgm:pt modelId="{BDD4B8D6-FA3A-468E-98A5-4CA56BE54795}" type="parTrans" cxnId="{43518A50-CA98-42BF-A755-BC8D4898D1F2}">
      <dgm:prSet/>
      <dgm:spPr/>
      <dgm:t>
        <a:bodyPr/>
        <a:lstStyle/>
        <a:p>
          <a:endParaRPr kumimoji="1" lang="ja-JP" altLang="en-US" sz="5400"/>
        </a:p>
      </dgm:t>
    </dgm:pt>
    <dgm:pt modelId="{C0828E16-25A0-4C62-8954-C406E0D0B128}" type="sibTrans" cxnId="{43518A50-CA98-42BF-A755-BC8D4898D1F2}">
      <dgm:prSet/>
      <dgm:spPr/>
      <dgm:t>
        <a:bodyPr/>
        <a:lstStyle/>
        <a:p>
          <a:endParaRPr kumimoji="1" lang="ja-JP" altLang="en-US" sz="5400"/>
        </a:p>
      </dgm:t>
    </dgm:pt>
    <dgm:pt modelId="{FEA85A22-8353-4C3A-ADF2-7F762D8F0FFB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…</a:t>
          </a:r>
          <a:endParaRPr kumimoji="1" lang="ja-JP" altLang="en-US" sz="1200" dirty="0"/>
        </a:p>
      </dgm:t>
    </dgm:pt>
    <dgm:pt modelId="{E53B107A-43E5-4E52-A8E0-24E58D1C911B}" type="parTrans" cxnId="{9CA11AAA-0963-41DB-92AC-773A62B54276}">
      <dgm:prSet/>
      <dgm:spPr/>
      <dgm:t>
        <a:bodyPr/>
        <a:lstStyle/>
        <a:p>
          <a:endParaRPr kumimoji="1" lang="ja-JP" altLang="en-US" sz="4000"/>
        </a:p>
      </dgm:t>
    </dgm:pt>
    <dgm:pt modelId="{1B8E73CE-2E6E-48D0-82CC-A2F768C0A2EF}" type="sibTrans" cxnId="{9CA11AAA-0963-41DB-92AC-773A62B54276}">
      <dgm:prSet/>
      <dgm:spPr/>
      <dgm:t>
        <a:bodyPr/>
        <a:lstStyle/>
        <a:p>
          <a:endParaRPr kumimoji="1" lang="ja-JP" altLang="en-US" sz="4000"/>
        </a:p>
      </dgm:t>
    </dgm:pt>
    <dgm:pt modelId="{98DFF026-5ADF-4C3B-A1FF-3898E7C5452D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Project_2</a:t>
          </a:r>
          <a:endParaRPr kumimoji="1" lang="ja-JP" altLang="en-US" sz="1200" dirty="0"/>
        </a:p>
      </dgm:t>
    </dgm:pt>
    <dgm:pt modelId="{2CAE106D-8611-48C4-A7C4-AE3DE7C837A0}" type="sibTrans" cxnId="{388BBFA6-0971-4CF9-86D4-8221C3D47385}">
      <dgm:prSet/>
      <dgm:spPr/>
      <dgm:t>
        <a:bodyPr/>
        <a:lstStyle/>
        <a:p>
          <a:endParaRPr kumimoji="1" lang="ja-JP" altLang="en-US" sz="5400"/>
        </a:p>
      </dgm:t>
    </dgm:pt>
    <dgm:pt modelId="{11B395C9-9F97-4A34-B2C9-13862F6744D6}" type="parTrans" cxnId="{388BBFA6-0971-4CF9-86D4-8221C3D47385}">
      <dgm:prSet/>
      <dgm:spPr/>
      <dgm:t>
        <a:bodyPr/>
        <a:lstStyle/>
        <a:p>
          <a:endParaRPr kumimoji="1" lang="ja-JP" altLang="en-US" sz="5400"/>
        </a:p>
      </dgm:t>
    </dgm:pt>
    <dgm:pt modelId="{F24C1FBC-A15A-4A93-B1BC-E5D69CC1251C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en-US" altLang="ja-JP" sz="1200" dirty="0" smtClean="0"/>
            <a:t>Project_3</a:t>
          </a:r>
          <a:endParaRPr kumimoji="1" lang="ja-JP" altLang="en-US" sz="1200" dirty="0"/>
        </a:p>
      </dgm:t>
    </dgm:pt>
    <dgm:pt modelId="{B71AF04A-AFD2-486A-A697-884A2A757B1E}" type="sibTrans" cxnId="{BE4CE07F-49B3-43A1-B008-B978B6B242FC}">
      <dgm:prSet/>
      <dgm:spPr/>
      <dgm:t>
        <a:bodyPr/>
        <a:lstStyle/>
        <a:p>
          <a:endParaRPr kumimoji="1" lang="ja-JP" altLang="en-US" sz="4000"/>
        </a:p>
      </dgm:t>
    </dgm:pt>
    <dgm:pt modelId="{CCD92554-EA06-45FC-817B-1B4BC1AE1B8D}" type="parTrans" cxnId="{BE4CE07F-49B3-43A1-B008-B978B6B242FC}">
      <dgm:prSet/>
      <dgm:spPr/>
      <dgm:t>
        <a:bodyPr/>
        <a:lstStyle/>
        <a:p>
          <a:endParaRPr kumimoji="1" lang="ja-JP" altLang="en-US" sz="4000"/>
        </a:p>
      </dgm:t>
    </dgm:pt>
    <dgm:pt modelId="{0914BD14-0448-426C-8EB0-635658DD44AA}" type="pres">
      <dgm:prSet presAssocID="{B1C0580D-624B-4D0C-BC13-A94593255D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42345E7-5801-4547-A170-3B47760DC2F6}" type="pres">
      <dgm:prSet presAssocID="{5E9C24DD-CF57-4770-8688-F926B8CEB5CE}" presName="hierRoot1" presStyleCnt="0">
        <dgm:presLayoutVars>
          <dgm:hierBranch val="init"/>
        </dgm:presLayoutVars>
      </dgm:prSet>
      <dgm:spPr/>
    </dgm:pt>
    <dgm:pt modelId="{9D04882C-CB60-4493-ACAD-F965F9B4ADC4}" type="pres">
      <dgm:prSet presAssocID="{5E9C24DD-CF57-4770-8688-F926B8CEB5CE}" presName="rootComposite1" presStyleCnt="0"/>
      <dgm:spPr/>
    </dgm:pt>
    <dgm:pt modelId="{5A39A224-6439-4B13-8065-86545C3B7D7A}" type="pres">
      <dgm:prSet presAssocID="{5E9C24DD-CF57-4770-8688-F926B8CEB5CE}" presName="rootText1" presStyleLbl="node0" presStyleIdx="0" presStyleCnt="1" custScaleX="95452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B841D4-9C08-485C-B700-5F163CE9A74A}" type="pres">
      <dgm:prSet presAssocID="{5E9C24DD-CF57-4770-8688-F926B8CEB5C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19DA78C-F04E-4353-AD14-5C56F693688D}" type="pres">
      <dgm:prSet presAssocID="{5E9C24DD-CF57-4770-8688-F926B8CEB5CE}" presName="hierChild2" presStyleCnt="0"/>
      <dgm:spPr/>
    </dgm:pt>
    <dgm:pt modelId="{31CC24B0-B14D-4C9C-B737-6B7A1D0B5867}" type="pres">
      <dgm:prSet presAssocID="{BDD4B8D6-FA3A-468E-98A5-4CA56BE54795}" presName="Name37" presStyleLbl="parChTrans1D2" presStyleIdx="0" presStyleCnt="4"/>
      <dgm:spPr/>
      <dgm:t>
        <a:bodyPr/>
        <a:lstStyle/>
        <a:p>
          <a:endParaRPr lang="en-US"/>
        </a:p>
      </dgm:t>
    </dgm:pt>
    <dgm:pt modelId="{94199952-1CAF-48D5-9466-4205049DF3D2}" type="pres">
      <dgm:prSet presAssocID="{33685B69-58E4-4F0A-AFF9-EFFC2AE9D7C6}" presName="hierRoot2" presStyleCnt="0">
        <dgm:presLayoutVars>
          <dgm:hierBranch val="init"/>
        </dgm:presLayoutVars>
      </dgm:prSet>
      <dgm:spPr/>
    </dgm:pt>
    <dgm:pt modelId="{8D5E4AE1-F348-470E-8FCA-BE5424774ACA}" type="pres">
      <dgm:prSet presAssocID="{33685B69-58E4-4F0A-AFF9-EFFC2AE9D7C6}" presName="rootComposite" presStyleCnt="0"/>
      <dgm:spPr/>
    </dgm:pt>
    <dgm:pt modelId="{ABA29C36-6B75-400E-8E32-5BB5BF1FD720}" type="pres">
      <dgm:prSet presAssocID="{33685B69-58E4-4F0A-AFF9-EFFC2AE9D7C6}" presName="rootText" presStyleLbl="node2" presStyleIdx="0" presStyleCnt="4" custScaleX="59434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B10807-9B57-420B-8445-86CBDB94262B}" type="pres">
      <dgm:prSet presAssocID="{33685B69-58E4-4F0A-AFF9-EFFC2AE9D7C6}" presName="rootConnector" presStyleLbl="node2" presStyleIdx="0" presStyleCnt="4"/>
      <dgm:spPr/>
      <dgm:t>
        <a:bodyPr/>
        <a:lstStyle/>
        <a:p>
          <a:endParaRPr lang="en-US"/>
        </a:p>
      </dgm:t>
    </dgm:pt>
    <dgm:pt modelId="{53CE5F0E-3CC2-4D17-A04B-DF8B56AB6FB0}" type="pres">
      <dgm:prSet presAssocID="{33685B69-58E4-4F0A-AFF9-EFFC2AE9D7C6}" presName="hierChild4" presStyleCnt="0"/>
      <dgm:spPr/>
    </dgm:pt>
    <dgm:pt modelId="{F82753FF-942C-4B27-8D60-AC5996D19981}" type="pres">
      <dgm:prSet presAssocID="{33685B69-58E4-4F0A-AFF9-EFFC2AE9D7C6}" presName="hierChild5" presStyleCnt="0"/>
      <dgm:spPr/>
    </dgm:pt>
    <dgm:pt modelId="{E6B92BBE-314A-433A-ACC6-D1BA3E02011D}" type="pres">
      <dgm:prSet presAssocID="{11B395C9-9F97-4A34-B2C9-13862F6744D6}" presName="Name37" presStyleLbl="parChTrans1D2" presStyleIdx="1" presStyleCnt="4"/>
      <dgm:spPr/>
      <dgm:t>
        <a:bodyPr/>
        <a:lstStyle/>
        <a:p>
          <a:endParaRPr lang="en-US"/>
        </a:p>
      </dgm:t>
    </dgm:pt>
    <dgm:pt modelId="{D8530B08-D755-4BB7-9FAC-251F18471E3D}" type="pres">
      <dgm:prSet presAssocID="{98DFF026-5ADF-4C3B-A1FF-3898E7C5452D}" presName="hierRoot2" presStyleCnt="0">
        <dgm:presLayoutVars>
          <dgm:hierBranch val="init"/>
        </dgm:presLayoutVars>
      </dgm:prSet>
      <dgm:spPr/>
    </dgm:pt>
    <dgm:pt modelId="{B1D0F0B4-9EE5-4D7F-A31D-A1EF67AE29E4}" type="pres">
      <dgm:prSet presAssocID="{98DFF026-5ADF-4C3B-A1FF-3898E7C5452D}" presName="rootComposite" presStyleCnt="0"/>
      <dgm:spPr/>
    </dgm:pt>
    <dgm:pt modelId="{1C684A2C-4D67-4941-83EE-B1AEBDB7147E}" type="pres">
      <dgm:prSet presAssocID="{98DFF026-5ADF-4C3B-A1FF-3898E7C5452D}" presName="rootText" presStyleLbl="node2" presStyleIdx="1" presStyleCnt="4" custScaleX="59434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977FD1-853F-41DB-BC76-88607255D754}" type="pres">
      <dgm:prSet presAssocID="{98DFF026-5ADF-4C3B-A1FF-3898E7C5452D}" presName="rootConnector" presStyleLbl="node2" presStyleIdx="1" presStyleCnt="4"/>
      <dgm:spPr/>
      <dgm:t>
        <a:bodyPr/>
        <a:lstStyle/>
        <a:p>
          <a:endParaRPr lang="en-US"/>
        </a:p>
      </dgm:t>
    </dgm:pt>
    <dgm:pt modelId="{F010DEB4-ED54-4E73-AB36-91AC91D4FF57}" type="pres">
      <dgm:prSet presAssocID="{98DFF026-5ADF-4C3B-A1FF-3898E7C5452D}" presName="hierChild4" presStyleCnt="0"/>
      <dgm:spPr/>
    </dgm:pt>
    <dgm:pt modelId="{8C2E4EC2-D36B-4137-AFE6-09F01E8922BB}" type="pres">
      <dgm:prSet presAssocID="{98DFF026-5ADF-4C3B-A1FF-3898E7C5452D}" presName="hierChild5" presStyleCnt="0"/>
      <dgm:spPr/>
    </dgm:pt>
    <dgm:pt modelId="{A70889A3-C836-477C-A509-8A09A5C03965}" type="pres">
      <dgm:prSet presAssocID="{CCD92554-EA06-45FC-817B-1B4BC1AE1B8D}" presName="Name37" presStyleLbl="parChTrans1D2" presStyleIdx="2" presStyleCnt="4"/>
      <dgm:spPr/>
      <dgm:t>
        <a:bodyPr/>
        <a:lstStyle/>
        <a:p>
          <a:endParaRPr lang="en-US"/>
        </a:p>
      </dgm:t>
    </dgm:pt>
    <dgm:pt modelId="{10872B13-07E4-45BA-827A-71338875E9D3}" type="pres">
      <dgm:prSet presAssocID="{F24C1FBC-A15A-4A93-B1BC-E5D69CC1251C}" presName="hierRoot2" presStyleCnt="0">
        <dgm:presLayoutVars>
          <dgm:hierBranch val="init"/>
        </dgm:presLayoutVars>
      </dgm:prSet>
      <dgm:spPr/>
    </dgm:pt>
    <dgm:pt modelId="{3B4D67A9-AFC6-452F-BCFB-AAA95163E955}" type="pres">
      <dgm:prSet presAssocID="{F24C1FBC-A15A-4A93-B1BC-E5D69CC1251C}" presName="rootComposite" presStyleCnt="0"/>
      <dgm:spPr/>
    </dgm:pt>
    <dgm:pt modelId="{ACE73D67-3089-46DA-8518-A5DC8A6715F1}" type="pres">
      <dgm:prSet presAssocID="{F24C1FBC-A15A-4A93-B1BC-E5D69CC1251C}" presName="rootText" presStyleLbl="node2" presStyleIdx="2" presStyleCnt="4" custScaleX="59434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F30CFE-33F3-4244-868F-6875F73A8FBC}" type="pres">
      <dgm:prSet presAssocID="{F24C1FBC-A15A-4A93-B1BC-E5D69CC1251C}" presName="rootConnector" presStyleLbl="node2" presStyleIdx="2" presStyleCnt="4"/>
      <dgm:spPr/>
      <dgm:t>
        <a:bodyPr/>
        <a:lstStyle/>
        <a:p>
          <a:endParaRPr lang="en-US"/>
        </a:p>
      </dgm:t>
    </dgm:pt>
    <dgm:pt modelId="{1514E3DB-36F3-4A2B-9114-3C06894F7CAF}" type="pres">
      <dgm:prSet presAssocID="{F24C1FBC-A15A-4A93-B1BC-E5D69CC1251C}" presName="hierChild4" presStyleCnt="0"/>
      <dgm:spPr/>
    </dgm:pt>
    <dgm:pt modelId="{ADB94AFD-9DA8-497B-83F8-82CB1BE3AA55}" type="pres">
      <dgm:prSet presAssocID="{F24C1FBC-A15A-4A93-B1BC-E5D69CC1251C}" presName="hierChild5" presStyleCnt="0"/>
      <dgm:spPr/>
    </dgm:pt>
    <dgm:pt modelId="{2EA49F90-2938-4EC5-B3C9-E519B94CA557}" type="pres">
      <dgm:prSet presAssocID="{E53B107A-43E5-4E52-A8E0-24E58D1C911B}" presName="Name37" presStyleLbl="parChTrans1D2" presStyleIdx="3" presStyleCnt="4"/>
      <dgm:spPr/>
      <dgm:t>
        <a:bodyPr/>
        <a:lstStyle/>
        <a:p>
          <a:endParaRPr lang="en-US"/>
        </a:p>
      </dgm:t>
    </dgm:pt>
    <dgm:pt modelId="{FA43A4D6-564E-4FC8-9030-8F752E8306BF}" type="pres">
      <dgm:prSet presAssocID="{FEA85A22-8353-4C3A-ADF2-7F762D8F0FFB}" presName="hierRoot2" presStyleCnt="0">
        <dgm:presLayoutVars>
          <dgm:hierBranch val="init"/>
        </dgm:presLayoutVars>
      </dgm:prSet>
      <dgm:spPr/>
    </dgm:pt>
    <dgm:pt modelId="{21C892E9-00CB-4B06-AD32-8D6B2220D91F}" type="pres">
      <dgm:prSet presAssocID="{FEA85A22-8353-4C3A-ADF2-7F762D8F0FFB}" presName="rootComposite" presStyleCnt="0"/>
      <dgm:spPr/>
    </dgm:pt>
    <dgm:pt modelId="{9F4C8D13-5EE6-4CAE-B1E8-13C54D15A848}" type="pres">
      <dgm:prSet presAssocID="{FEA85A22-8353-4C3A-ADF2-7F762D8F0FFB}" presName="rootText" presStyleLbl="node2" presStyleIdx="3" presStyleCnt="4" custScaleX="59434" custScaleY="307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40B81A-8DE8-47FC-B302-38F4F5BEBE4E}" type="pres">
      <dgm:prSet presAssocID="{FEA85A22-8353-4C3A-ADF2-7F762D8F0FFB}" presName="rootConnector" presStyleLbl="node2" presStyleIdx="3" presStyleCnt="4"/>
      <dgm:spPr/>
      <dgm:t>
        <a:bodyPr/>
        <a:lstStyle/>
        <a:p>
          <a:endParaRPr lang="en-US"/>
        </a:p>
      </dgm:t>
    </dgm:pt>
    <dgm:pt modelId="{66E606E0-39A0-42C2-BB1F-C361EFAD7AEA}" type="pres">
      <dgm:prSet presAssocID="{FEA85A22-8353-4C3A-ADF2-7F762D8F0FFB}" presName="hierChild4" presStyleCnt="0"/>
      <dgm:spPr/>
    </dgm:pt>
    <dgm:pt modelId="{FD77BD86-71A2-4AEE-BFBF-2FD3F0480EBA}" type="pres">
      <dgm:prSet presAssocID="{FEA85A22-8353-4C3A-ADF2-7F762D8F0FFB}" presName="hierChild5" presStyleCnt="0"/>
      <dgm:spPr/>
    </dgm:pt>
    <dgm:pt modelId="{B725E2BF-19D9-4F0A-9E5A-A53AE73C43B4}" type="pres">
      <dgm:prSet presAssocID="{5E9C24DD-CF57-4770-8688-F926B8CEB5CE}" presName="hierChild3" presStyleCnt="0"/>
      <dgm:spPr/>
    </dgm:pt>
  </dgm:ptLst>
  <dgm:cxnLst>
    <dgm:cxn modelId="{2986FBCB-2EC0-4858-AD95-E50841D74906}" type="presOf" srcId="{11B395C9-9F97-4A34-B2C9-13862F6744D6}" destId="{E6B92BBE-314A-433A-ACC6-D1BA3E02011D}" srcOrd="0" destOrd="0" presId="urn:microsoft.com/office/officeart/2005/8/layout/orgChart1"/>
    <dgm:cxn modelId="{CA30A812-0EC0-493A-98C5-417AD226C9B7}" type="presOf" srcId="{B1C0580D-624B-4D0C-BC13-A94593255D41}" destId="{0914BD14-0448-426C-8EB0-635658DD44AA}" srcOrd="0" destOrd="0" presId="urn:microsoft.com/office/officeart/2005/8/layout/orgChart1"/>
    <dgm:cxn modelId="{0E6B34FF-EA76-481F-903C-6E21CBEF759A}" type="presOf" srcId="{BDD4B8D6-FA3A-468E-98A5-4CA56BE54795}" destId="{31CC24B0-B14D-4C9C-B737-6B7A1D0B5867}" srcOrd="0" destOrd="0" presId="urn:microsoft.com/office/officeart/2005/8/layout/orgChart1"/>
    <dgm:cxn modelId="{BBA1550F-75C1-4F23-908F-CF3FF402A53F}" type="presOf" srcId="{E53B107A-43E5-4E52-A8E0-24E58D1C911B}" destId="{2EA49F90-2938-4EC5-B3C9-E519B94CA557}" srcOrd="0" destOrd="0" presId="urn:microsoft.com/office/officeart/2005/8/layout/orgChart1"/>
    <dgm:cxn modelId="{CC310761-C599-415B-82C0-E64FBFBD9FCF}" type="presOf" srcId="{5E9C24DD-CF57-4770-8688-F926B8CEB5CE}" destId="{5A39A224-6439-4B13-8065-86545C3B7D7A}" srcOrd="0" destOrd="0" presId="urn:microsoft.com/office/officeart/2005/8/layout/orgChart1"/>
    <dgm:cxn modelId="{9CA11AAA-0963-41DB-92AC-773A62B54276}" srcId="{5E9C24DD-CF57-4770-8688-F926B8CEB5CE}" destId="{FEA85A22-8353-4C3A-ADF2-7F762D8F0FFB}" srcOrd="3" destOrd="0" parTransId="{E53B107A-43E5-4E52-A8E0-24E58D1C911B}" sibTransId="{1B8E73CE-2E6E-48D0-82CC-A2F768C0A2EF}"/>
    <dgm:cxn modelId="{E97E0ABE-8547-4830-ABFD-6DB03B8DB8A0}" type="presOf" srcId="{FEA85A22-8353-4C3A-ADF2-7F762D8F0FFB}" destId="{6A40B81A-8DE8-47FC-B302-38F4F5BEBE4E}" srcOrd="1" destOrd="0" presId="urn:microsoft.com/office/officeart/2005/8/layout/orgChart1"/>
    <dgm:cxn modelId="{30B43EE0-CD86-4BDA-9A03-2E6F44752D9D}" type="presOf" srcId="{F24C1FBC-A15A-4A93-B1BC-E5D69CC1251C}" destId="{E4F30CFE-33F3-4244-868F-6875F73A8FBC}" srcOrd="1" destOrd="0" presId="urn:microsoft.com/office/officeart/2005/8/layout/orgChart1"/>
    <dgm:cxn modelId="{0046788E-CA3C-41BC-B1C6-7EDCC7BDAAD5}" type="presOf" srcId="{98DFF026-5ADF-4C3B-A1FF-3898E7C5452D}" destId="{1C684A2C-4D67-4941-83EE-B1AEBDB7147E}" srcOrd="0" destOrd="0" presId="urn:microsoft.com/office/officeart/2005/8/layout/orgChart1"/>
    <dgm:cxn modelId="{3A7AD5DC-9871-4E8A-9D80-1733FC48B910}" type="presOf" srcId="{33685B69-58E4-4F0A-AFF9-EFFC2AE9D7C6}" destId="{DFB10807-9B57-420B-8445-86CBDB94262B}" srcOrd="1" destOrd="0" presId="urn:microsoft.com/office/officeart/2005/8/layout/orgChart1"/>
    <dgm:cxn modelId="{388BBFA6-0971-4CF9-86D4-8221C3D47385}" srcId="{5E9C24DD-CF57-4770-8688-F926B8CEB5CE}" destId="{98DFF026-5ADF-4C3B-A1FF-3898E7C5452D}" srcOrd="1" destOrd="0" parTransId="{11B395C9-9F97-4A34-B2C9-13862F6744D6}" sibTransId="{2CAE106D-8611-48C4-A7C4-AE3DE7C837A0}"/>
    <dgm:cxn modelId="{6CCBA280-9367-4ACB-8907-792675493817}" type="presOf" srcId="{FEA85A22-8353-4C3A-ADF2-7F762D8F0FFB}" destId="{9F4C8D13-5EE6-4CAE-B1E8-13C54D15A848}" srcOrd="0" destOrd="0" presId="urn:microsoft.com/office/officeart/2005/8/layout/orgChart1"/>
    <dgm:cxn modelId="{5196EE05-8683-4269-8883-65EFDECD983C}" type="presOf" srcId="{98DFF026-5ADF-4C3B-A1FF-3898E7C5452D}" destId="{9F977FD1-853F-41DB-BC76-88607255D754}" srcOrd="1" destOrd="0" presId="urn:microsoft.com/office/officeart/2005/8/layout/orgChart1"/>
    <dgm:cxn modelId="{B124F8AC-510A-4D5A-9AEC-CAE04C767F87}" type="presOf" srcId="{F24C1FBC-A15A-4A93-B1BC-E5D69CC1251C}" destId="{ACE73D67-3089-46DA-8518-A5DC8A6715F1}" srcOrd="0" destOrd="0" presId="urn:microsoft.com/office/officeart/2005/8/layout/orgChart1"/>
    <dgm:cxn modelId="{0E6E7424-0F08-4458-B6A1-D33DDE86D619}" type="presOf" srcId="{33685B69-58E4-4F0A-AFF9-EFFC2AE9D7C6}" destId="{ABA29C36-6B75-400E-8E32-5BB5BF1FD720}" srcOrd="0" destOrd="0" presId="urn:microsoft.com/office/officeart/2005/8/layout/orgChart1"/>
    <dgm:cxn modelId="{43518A50-CA98-42BF-A755-BC8D4898D1F2}" srcId="{5E9C24DD-CF57-4770-8688-F926B8CEB5CE}" destId="{33685B69-58E4-4F0A-AFF9-EFFC2AE9D7C6}" srcOrd="0" destOrd="0" parTransId="{BDD4B8D6-FA3A-468E-98A5-4CA56BE54795}" sibTransId="{C0828E16-25A0-4C62-8954-C406E0D0B128}"/>
    <dgm:cxn modelId="{BE4CE07F-49B3-43A1-B008-B978B6B242FC}" srcId="{5E9C24DD-CF57-4770-8688-F926B8CEB5CE}" destId="{F24C1FBC-A15A-4A93-B1BC-E5D69CC1251C}" srcOrd="2" destOrd="0" parTransId="{CCD92554-EA06-45FC-817B-1B4BC1AE1B8D}" sibTransId="{B71AF04A-AFD2-486A-A697-884A2A757B1E}"/>
    <dgm:cxn modelId="{DCBD078B-5154-44FD-9E73-48451F596089}" type="presOf" srcId="{CCD92554-EA06-45FC-817B-1B4BC1AE1B8D}" destId="{A70889A3-C836-477C-A509-8A09A5C03965}" srcOrd="0" destOrd="0" presId="urn:microsoft.com/office/officeart/2005/8/layout/orgChart1"/>
    <dgm:cxn modelId="{55F53E70-94C4-4BD2-8D72-11037EE2C061}" type="presOf" srcId="{5E9C24DD-CF57-4770-8688-F926B8CEB5CE}" destId="{DBB841D4-9C08-485C-B700-5F163CE9A74A}" srcOrd="1" destOrd="0" presId="urn:microsoft.com/office/officeart/2005/8/layout/orgChart1"/>
    <dgm:cxn modelId="{515C3EA6-0421-4882-8959-B4F6171C27AC}" srcId="{B1C0580D-624B-4D0C-BC13-A94593255D41}" destId="{5E9C24DD-CF57-4770-8688-F926B8CEB5CE}" srcOrd="0" destOrd="0" parTransId="{B4012CFC-4B0E-465C-96C3-90105257E229}" sibTransId="{D75F5C7D-34B4-4E8D-BE20-A6E0E489E93F}"/>
    <dgm:cxn modelId="{FC31D738-EF40-406B-8044-1FF569F0C1F5}" type="presParOf" srcId="{0914BD14-0448-426C-8EB0-635658DD44AA}" destId="{842345E7-5801-4547-A170-3B47760DC2F6}" srcOrd="0" destOrd="0" presId="urn:microsoft.com/office/officeart/2005/8/layout/orgChart1"/>
    <dgm:cxn modelId="{17781D43-E49F-4FE5-A5C6-4F802F3ABE20}" type="presParOf" srcId="{842345E7-5801-4547-A170-3B47760DC2F6}" destId="{9D04882C-CB60-4493-ACAD-F965F9B4ADC4}" srcOrd="0" destOrd="0" presId="urn:microsoft.com/office/officeart/2005/8/layout/orgChart1"/>
    <dgm:cxn modelId="{DEA320C2-19AF-44C5-B975-FBFFDB731F5E}" type="presParOf" srcId="{9D04882C-CB60-4493-ACAD-F965F9B4ADC4}" destId="{5A39A224-6439-4B13-8065-86545C3B7D7A}" srcOrd="0" destOrd="0" presId="urn:microsoft.com/office/officeart/2005/8/layout/orgChart1"/>
    <dgm:cxn modelId="{CAB10438-6AB8-430C-9510-82B8F57C1EB3}" type="presParOf" srcId="{9D04882C-CB60-4493-ACAD-F965F9B4ADC4}" destId="{DBB841D4-9C08-485C-B700-5F163CE9A74A}" srcOrd="1" destOrd="0" presId="urn:microsoft.com/office/officeart/2005/8/layout/orgChart1"/>
    <dgm:cxn modelId="{20644C33-CE65-4FAE-ADAB-23201AB216D3}" type="presParOf" srcId="{842345E7-5801-4547-A170-3B47760DC2F6}" destId="{619DA78C-F04E-4353-AD14-5C56F693688D}" srcOrd="1" destOrd="0" presId="urn:microsoft.com/office/officeart/2005/8/layout/orgChart1"/>
    <dgm:cxn modelId="{89D4F81D-F1C8-4420-81D2-2A27A9A25EF6}" type="presParOf" srcId="{619DA78C-F04E-4353-AD14-5C56F693688D}" destId="{31CC24B0-B14D-4C9C-B737-6B7A1D0B5867}" srcOrd="0" destOrd="0" presId="urn:microsoft.com/office/officeart/2005/8/layout/orgChart1"/>
    <dgm:cxn modelId="{60428697-3E52-4374-9CA7-9B4814C43B86}" type="presParOf" srcId="{619DA78C-F04E-4353-AD14-5C56F693688D}" destId="{94199952-1CAF-48D5-9466-4205049DF3D2}" srcOrd="1" destOrd="0" presId="urn:microsoft.com/office/officeart/2005/8/layout/orgChart1"/>
    <dgm:cxn modelId="{5C533CE9-0287-47D0-8729-B7AE06A51F09}" type="presParOf" srcId="{94199952-1CAF-48D5-9466-4205049DF3D2}" destId="{8D5E4AE1-F348-470E-8FCA-BE5424774ACA}" srcOrd="0" destOrd="0" presId="urn:microsoft.com/office/officeart/2005/8/layout/orgChart1"/>
    <dgm:cxn modelId="{A917851C-5A61-4D31-955C-ABF70BDE0570}" type="presParOf" srcId="{8D5E4AE1-F348-470E-8FCA-BE5424774ACA}" destId="{ABA29C36-6B75-400E-8E32-5BB5BF1FD720}" srcOrd="0" destOrd="0" presId="urn:microsoft.com/office/officeart/2005/8/layout/orgChart1"/>
    <dgm:cxn modelId="{4CA4F16A-0638-4F49-A8A9-98F064671E51}" type="presParOf" srcId="{8D5E4AE1-F348-470E-8FCA-BE5424774ACA}" destId="{DFB10807-9B57-420B-8445-86CBDB94262B}" srcOrd="1" destOrd="0" presId="urn:microsoft.com/office/officeart/2005/8/layout/orgChart1"/>
    <dgm:cxn modelId="{1703A831-52BC-4D5B-9838-965DB5900634}" type="presParOf" srcId="{94199952-1CAF-48D5-9466-4205049DF3D2}" destId="{53CE5F0E-3CC2-4D17-A04B-DF8B56AB6FB0}" srcOrd="1" destOrd="0" presId="urn:microsoft.com/office/officeart/2005/8/layout/orgChart1"/>
    <dgm:cxn modelId="{52614783-FD21-487C-9667-B48E8C2D45AB}" type="presParOf" srcId="{94199952-1CAF-48D5-9466-4205049DF3D2}" destId="{F82753FF-942C-4B27-8D60-AC5996D19981}" srcOrd="2" destOrd="0" presId="urn:microsoft.com/office/officeart/2005/8/layout/orgChart1"/>
    <dgm:cxn modelId="{7A28CE5F-C44B-458A-9633-E8CCFD3AA499}" type="presParOf" srcId="{619DA78C-F04E-4353-AD14-5C56F693688D}" destId="{E6B92BBE-314A-433A-ACC6-D1BA3E02011D}" srcOrd="2" destOrd="0" presId="urn:microsoft.com/office/officeart/2005/8/layout/orgChart1"/>
    <dgm:cxn modelId="{C3BC07C8-9386-42D4-B3C2-EFDCB59E0C46}" type="presParOf" srcId="{619DA78C-F04E-4353-AD14-5C56F693688D}" destId="{D8530B08-D755-4BB7-9FAC-251F18471E3D}" srcOrd="3" destOrd="0" presId="urn:microsoft.com/office/officeart/2005/8/layout/orgChart1"/>
    <dgm:cxn modelId="{E19A6CBB-671C-4222-B56F-E8EA7395E902}" type="presParOf" srcId="{D8530B08-D755-4BB7-9FAC-251F18471E3D}" destId="{B1D0F0B4-9EE5-4D7F-A31D-A1EF67AE29E4}" srcOrd="0" destOrd="0" presId="urn:microsoft.com/office/officeart/2005/8/layout/orgChart1"/>
    <dgm:cxn modelId="{FB43FE27-77DA-4E4A-91B2-A53B3338DD77}" type="presParOf" srcId="{B1D0F0B4-9EE5-4D7F-A31D-A1EF67AE29E4}" destId="{1C684A2C-4D67-4941-83EE-B1AEBDB7147E}" srcOrd="0" destOrd="0" presId="urn:microsoft.com/office/officeart/2005/8/layout/orgChart1"/>
    <dgm:cxn modelId="{2239B60A-D30C-4E83-84AD-E6DEEB23C8C9}" type="presParOf" srcId="{B1D0F0B4-9EE5-4D7F-A31D-A1EF67AE29E4}" destId="{9F977FD1-853F-41DB-BC76-88607255D754}" srcOrd="1" destOrd="0" presId="urn:microsoft.com/office/officeart/2005/8/layout/orgChart1"/>
    <dgm:cxn modelId="{E66EFA79-6390-4A6A-8509-9E0A1B075B68}" type="presParOf" srcId="{D8530B08-D755-4BB7-9FAC-251F18471E3D}" destId="{F010DEB4-ED54-4E73-AB36-91AC91D4FF57}" srcOrd="1" destOrd="0" presId="urn:microsoft.com/office/officeart/2005/8/layout/orgChart1"/>
    <dgm:cxn modelId="{CA81002F-8B63-44F3-9359-6B76D295BF1A}" type="presParOf" srcId="{D8530B08-D755-4BB7-9FAC-251F18471E3D}" destId="{8C2E4EC2-D36B-4137-AFE6-09F01E8922BB}" srcOrd="2" destOrd="0" presId="urn:microsoft.com/office/officeart/2005/8/layout/orgChart1"/>
    <dgm:cxn modelId="{5B785F5E-792E-4D89-B0B3-0455AC683B8D}" type="presParOf" srcId="{619DA78C-F04E-4353-AD14-5C56F693688D}" destId="{A70889A3-C836-477C-A509-8A09A5C03965}" srcOrd="4" destOrd="0" presId="urn:microsoft.com/office/officeart/2005/8/layout/orgChart1"/>
    <dgm:cxn modelId="{2310A795-42AF-4583-A310-BE6C68E8CF1A}" type="presParOf" srcId="{619DA78C-F04E-4353-AD14-5C56F693688D}" destId="{10872B13-07E4-45BA-827A-71338875E9D3}" srcOrd="5" destOrd="0" presId="urn:microsoft.com/office/officeart/2005/8/layout/orgChart1"/>
    <dgm:cxn modelId="{42B2F98D-D4F8-48F2-A059-5BD3503CDE04}" type="presParOf" srcId="{10872B13-07E4-45BA-827A-71338875E9D3}" destId="{3B4D67A9-AFC6-452F-BCFB-AAA95163E955}" srcOrd="0" destOrd="0" presId="urn:microsoft.com/office/officeart/2005/8/layout/orgChart1"/>
    <dgm:cxn modelId="{D0E43E24-77CD-42A7-9A15-FDBC8850C9AE}" type="presParOf" srcId="{3B4D67A9-AFC6-452F-BCFB-AAA95163E955}" destId="{ACE73D67-3089-46DA-8518-A5DC8A6715F1}" srcOrd="0" destOrd="0" presId="urn:microsoft.com/office/officeart/2005/8/layout/orgChart1"/>
    <dgm:cxn modelId="{CC4FA472-BE65-4954-B745-27D587344317}" type="presParOf" srcId="{3B4D67A9-AFC6-452F-BCFB-AAA95163E955}" destId="{E4F30CFE-33F3-4244-868F-6875F73A8FBC}" srcOrd="1" destOrd="0" presId="urn:microsoft.com/office/officeart/2005/8/layout/orgChart1"/>
    <dgm:cxn modelId="{E2D2E005-A916-4C5D-94AA-4E1265CE16A1}" type="presParOf" srcId="{10872B13-07E4-45BA-827A-71338875E9D3}" destId="{1514E3DB-36F3-4A2B-9114-3C06894F7CAF}" srcOrd="1" destOrd="0" presId="urn:microsoft.com/office/officeart/2005/8/layout/orgChart1"/>
    <dgm:cxn modelId="{2268C978-FF31-4B22-9561-056F3F16FABB}" type="presParOf" srcId="{10872B13-07E4-45BA-827A-71338875E9D3}" destId="{ADB94AFD-9DA8-497B-83F8-82CB1BE3AA55}" srcOrd="2" destOrd="0" presId="urn:microsoft.com/office/officeart/2005/8/layout/orgChart1"/>
    <dgm:cxn modelId="{101A1F5D-77D6-4E17-B2D4-BB1EE6174435}" type="presParOf" srcId="{619DA78C-F04E-4353-AD14-5C56F693688D}" destId="{2EA49F90-2938-4EC5-B3C9-E519B94CA557}" srcOrd="6" destOrd="0" presId="urn:microsoft.com/office/officeart/2005/8/layout/orgChart1"/>
    <dgm:cxn modelId="{DAAFEDA0-88B6-4DF5-BCA2-99B9FBDFB9A1}" type="presParOf" srcId="{619DA78C-F04E-4353-AD14-5C56F693688D}" destId="{FA43A4D6-564E-4FC8-9030-8F752E8306BF}" srcOrd="7" destOrd="0" presId="urn:microsoft.com/office/officeart/2005/8/layout/orgChart1"/>
    <dgm:cxn modelId="{03480943-7D24-4A18-B21E-C78843A2240C}" type="presParOf" srcId="{FA43A4D6-564E-4FC8-9030-8F752E8306BF}" destId="{21C892E9-00CB-4B06-AD32-8D6B2220D91F}" srcOrd="0" destOrd="0" presId="urn:microsoft.com/office/officeart/2005/8/layout/orgChart1"/>
    <dgm:cxn modelId="{DEDB0A9B-FD1D-44DA-834C-5A65E5A378BF}" type="presParOf" srcId="{21C892E9-00CB-4B06-AD32-8D6B2220D91F}" destId="{9F4C8D13-5EE6-4CAE-B1E8-13C54D15A848}" srcOrd="0" destOrd="0" presId="urn:microsoft.com/office/officeart/2005/8/layout/orgChart1"/>
    <dgm:cxn modelId="{0EE8A980-1FD4-49B2-B672-7F107A7F0277}" type="presParOf" srcId="{21C892E9-00CB-4B06-AD32-8D6B2220D91F}" destId="{6A40B81A-8DE8-47FC-B302-38F4F5BEBE4E}" srcOrd="1" destOrd="0" presId="urn:microsoft.com/office/officeart/2005/8/layout/orgChart1"/>
    <dgm:cxn modelId="{C52E5B71-DE55-4A46-87F5-FCA6004C9F2A}" type="presParOf" srcId="{FA43A4D6-564E-4FC8-9030-8F752E8306BF}" destId="{66E606E0-39A0-42C2-BB1F-C361EFAD7AEA}" srcOrd="1" destOrd="0" presId="urn:microsoft.com/office/officeart/2005/8/layout/orgChart1"/>
    <dgm:cxn modelId="{AE9A6664-7AE5-4202-8016-646486AA538D}" type="presParOf" srcId="{FA43A4D6-564E-4FC8-9030-8F752E8306BF}" destId="{FD77BD86-71A2-4AEE-BFBF-2FD3F0480EBA}" srcOrd="2" destOrd="0" presId="urn:microsoft.com/office/officeart/2005/8/layout/orgChart1"/>
    <dgm:cxn modelId="{BC104996-F952-4C41-8E17-8E4FCECF4F25}" type="presParOf" srcId="{842345E7-5801-4547-A170-3B47760DC2F6}" destId="{B725E2BF-19D9-4F0A-9E5A-A53AE73C43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49F90-2938-4EC5-B3C9-E519B94CA557}">
      <dsp:nvSpPr>
        <dsp:cNvPr id="0" name=""/>
        <dsp:cNvSpPr/>
      </dsp:nvSpPr>
      <dsp:spPr>
        <a:xfrm>
          <a:off x="2861810" y="384976"/>
          <a:ext cx="2292876" cy="39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544"/>
              </a:lnTo>
              <a:lnTo>
                <a:pt x="2292876" y="199544"/>
              </a:lnTo>
              <a:lnTo>
                <a:pt x="2292876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0889A3-C836-477C-A509-8A09A5C03965}">
      <dsp:nvSpPr>
        <dsp:cNvPr id="0" name=""/>
        <dsp:cNvSpPr/>
      </dsp:nvSpPr>
      <dsp:spPr>
        <a:xfrm>
          <a:off x="2861810" y="384976"/>
          <a:ext cx="764292" cy="39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544"/>
              </a:lnTo>
              <a:lnTo>
                <a:pt x="764292" y="199544"/>
              </a:lnTo>
              <a:lnTo>
                <a:pt x="764292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B92BBE-314A-433A-ACC6-D1BA3E02011D}">
      <dsp:nvSpPr>
        <dsp:cNvPr id="0" name=""/>
        <dsp:cNvSpPr/>
      </dsp:nvSpPr>
      <dsp:spPr>
        <a:xfrm>
          <a:off x="2097518" y="384976"/>
          <a:ext cx="764292" cy="399088"/>
        </a:xfrm>
        <a:custGeom>
          <a:avLst/>
          <a:gdLst/>
          <a:ahLst/>
          <a:cxnLst/>
          <a:rect l="0" t="0" r="0" b="0"/>
          <a:pathLst>
            <a:path>
              <a:moveTo>
                <a:pt x="764292" y="0"/>
              </a:moveTo>
              <a:lnTo>
                <a:pt x="764292" y="199544"/>
              </a:lnTo>
              <a:lnTo>
                <a:pt x="0" y="199544"/>
              </a:lnTo>
              <a:lnTo>
                <a:pt x="0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CC24B0-B14D-4C9C-B737-6B7A1D0B5867}">
      <dsp:nvSpPr>
        <dsp:cNvPr id="0" name=""/>
        <dsp:cNvSpPr/>
      </dsp:nvSpPr>
      <dsp:spPr>
        <a:xfrm>
          <a:off x="568933" y="384976"/>
          <a:ext cx="2292876" cy="399088"/>
        </a:xfrm>
        <a:custGeom>
          <a:avLst/>
          <a:gdLst/>
          <a:ahLst/>
          <a:cxnLst/>
          <a:rect l="0" t="0" r="0" b="0"/>
          <a:pathLst>
            <a:path>
              <a:moveTo>
                <a:pt x="2292876" y="0"/>
              </a:moveTo>
              <a:lnTo>
                <a:pt x="2292876" y="199544"/>
              </a:lnTo>
              <a:lnTo>
                <a:pt x="0" y="199544"/>
              </a:lnTo>
              <a:lnTo>
                <a:pt x="0" y="39908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9A224-6439-4B13-8065-86545C3B7D7A}">
      <dsp:nvSpPr>
        <dsp:cNvPr id="0" name=""/>
        <dsp:cNvSpPr/>
      </dsp:nvSpPr>
      <dsp:spPr>
        <a:xfrm>
          <a:off x="1954815" y="92739"/>
          <a:ext cx="1813989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Collection of Projects</a:t>
          </a:r>
          <a:endParaRPr kumimoji="1" lang="ja-JP" altLang="en-US" sz="1200" kern="1200" dirty="0"/>
        </a:p>
      </dsp:txBody>
      <dsp:txXfrm>
        <a:off x="1954815" y="92739"/>
        <a:ext cx="1813989" cy="292237"/>
      </dsp:txXfrm>
    </dsp:sp>
    <dsp:sp modelId="{ABA29C36-6B75-400E-8E32-5BB5BF1FD720}">
      <dsp:nvSpPr>
        <dsp:cNvPr id="0" name=""/>
        <dsp:cNvSpPr/>
      </dsp:nvSpPr>
      <dsp:spPr>
        <a:xfrm>
          <a:off x="4185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Project_1</a:t>
          </a:r>
          <a:endParaRPr kumimoji="1" lang="ja-JP" altLang="en-US" sz="1200" kern="1200" dirty="0"/>
        </a:p>
      </dsp:txBody>
      <dsp:txXfrm>
        <a:off x="4185" y="784065"/>
        <a:ext cx="1129496" cy="292237"/>
      </dsp:txXfrm>
    </dsp:sp>
    <dsp:sp modelId="{1C684A2C-4D67-4941-83EE-B1AEBDB7147E}">
      <dsp:nvSpPr>
        <dsp:cNvPr id="0" name=""/>
        <dsp:cNvSpPr/>
      </dsp:nvSpPr>
      <dsp:spPr>
        <a:xfrm>
          <a:off x="1532770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Project_2</a:t>
          </a:r>
          <a:endParaRPr kumimoji="1" lang="ja-JP" altLang="en-US" sz="1200" kern="1200" dirty="0"/>
        </a:p>
      </dsp:txBody>
      <dsp:txXfrm>
        <a:off x="1532770" y="784065"/>
        <a:ext cx="1129496" cy="292237"/>
      </dsp:txXfrm>
    </dsp:sp>
    <dsp:sp modelId="{ACE73D67-3089-46DA-8518-A5DC8A6715F1}">
      <dsp:nvSpPr>
        <dsp:cNvPr id="0" name=""/>
        <dsp:cNvSpPr/>
      </dsp:nvSpPr>
      <dsp:spPr>
        <a:xfrm>
          <a:off x="3061354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Project_3</a:t>
          </a:r>
          <a:endParaRPr kumimoji="1" lang="ja-JP" altLang="en-US" sz="1200" kern="1200" dirty="0"/>
        </a:p>
      </dsp:txBody>
      <dsp:txXfrm>
        <a:off x="3061354" y="784065"/>
        <a:ext cx="1129496" cy="292237"/>
      </dsp:txXfrm>
    </dsp:sp>
    <dsp:sp modelId="{9F4C8D13-5EE6-4CAE-B1E8-13C54D15A848}">
      <dsp:nvSpPr>
        <dsp:cNvPr id="0" name=""/>
        <dsp:cNvSpPr/>
      </dsp:nvSpPr>
      <dsp:spPr>
        <a:xfrm>
          <a:off x="4589939" y="784065"/>
          <a:ext cx="1129496" cy="2922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1200" kern="1200" dirty="0" smtClean="0"/>
            <a:t>…</a:t>
          </a:r>
          <a:endParaRPr kumimoji="1" lang="ja-JP" altLang="en-US" sz="1200" kern="1200" dirty="0"/>
        </a:p>
      </dsp:txBody>
      <dsp:txXfrm>
        <a:off x="4589939" y="784065"/>
        <a:ext cx="1129496" cy="2922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569C6772-94BD-436D-9D44-BB919FEE7ABF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1830CBED-0149-4CA0-8CFA-B6699AAC4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44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791" cy="4984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283" y="0"/>
            <a:ext cx="2948791" cy="4984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B77BF-C9B7-4951-9E5D-E2CDED72B901}" type="datetimeFigureOut">
              <a:rPr lang="en-US" smtClean="0"/>
              <a:t>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54" y="4783158"/>
            <a:ext cx="5445106" cy="39133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46"/>
            <a:ext cx="2948791" cy="4984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283" y="9440846"/>
            <a:ext cx="2948791" cy="4984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B19CE-4673-4050-A273-6E5C80A71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164B-37D2-4DC6-A555-246574E6C4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626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6699251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6" y="2133602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6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altLang="ja-JP" smtClean="0"/>
              <a:t>Click to edit Master subtitle style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5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1" y="404815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1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1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800" dirty="0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484438" y="5805490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 dirty="0">
                <a:solidFill>
                  <a:srgbClr val="3366CC"/>
                </a:solidFill>
              </a:rPr>
              <a:t>Department of Computer Science, </a:t>
            </a:r>
          </a:p>
          <a:p>
            <a:r>
              <a:rPr lang="en-US" altLang="ja-JP" sz="1200" b="1" i="1" dirty="0">
                <a:solidFill>
                  <a:srgbClr val="3366CC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 dirty="0">
                <a:solidFill>
                  <a:srgbClr val="3366CC"/>
                </a:solidFill>
              </a:rPr>
              <a:t>Osaka University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9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1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1" y="6526215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fld id="{5B82E7FC-9096-479E-9073-426DAC7C68BB}" type="datetime1">
              <a:rPr lang="en-US" smtClean="0"/>
              <a:t>2/15/2016</a:t>
            </a:fld>
            <a:endParaRPr 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4" y="6526215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6" y="6526215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9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4A564FC9-BFD9-4E19-83CB-BCEBFA0F8C38}" type="datetime1">
              <a:rPr lang="en-US" smtClean="0"/>
              <a:t>2/15/2016</a:t>
            </a:fld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1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1" y="115888"/>
            <a:ext cx="6278563" cy="6121400"/>
          </a:xfrm>
        </p:spPr>
        <p:txBody>
          <a:bodyPr vert="eaVert"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7549134-B85B-44D3-8BB8-C8A8A7843715}" type="datetime1">
              <a:rPr lang="en-US" smtClean="0"/>
              <a:t>2/15/2016</a:t>
            </a:fld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4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BF59647-85CA-4294-BE63-2AED01BC13F6}" type="datetime1">
              <a:rPr lang="en-US" smtClean="0"/>
              <a:t>2/15/2016</a:t>
            </a:fld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1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1D90887-6B8C-4F43-9231-EE3BC858B125}" type="datetime1">
              <a:rPr lang="en-US" smtClean="0"/>
              <a:t>2/15/2016</a:t>
            </a:fld>
            <a:endParaRPr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2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7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7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18D59CE-9DE9-4C5F-8785-11D3DB9C2CD0}" type="datetime1">
              <a:rPr lang="en-US" smtClean="0"/>
              <a:t>2/15/2016</a:t>
            </a:fld>
            <a:endParaRPr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66FF46B-D8B9-4C37-9CA5-7488390E8F21}" type="datetime1">
              <a:rPr lang="en-US" smtClean="0"/>
              <a:t>2/15/2016</a:t>
            </a:fld>
            <a:endParaRPr 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81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22C87EB-29C4-4DBA-9A65-21314DAED528}" type="datetime1">
              <a:rPr lang="en-US" smtClean="0"/>
              <a:t>2/15/2016</a:t>
            </a:fld>
            <a:endParaRPr 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2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5B41161-33B7-419E-8215-D00ED0791A6B}" type="datetime1">
              <a:rPr lang="en-US" smtClean="0"/>
              <a:t>2/15/2016</a:t>
            </a:fld>
            <a:endParaRPr 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5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A08C6EE-6066-4471-B073-B26DABD49AF4}" type="datetime1">
              <a:rPr lang="en-US" smtClean="0"/>
              <a:t>2/15/2016</a:t>
            </a:fld>
            <a:endParaRPr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1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ja-JP" smtClean="0"/>
              <a:t>Click icon to add picture</a:t>
            </a:r>
            <a:endParaRPr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819AFEA-F2C9-4821-8626-8E925BB3994D}" type="datetime1">
              <a:rPr lang="en-US" smtClean="0"/>
              <a:t>2/15/2016</a:t>
            </a:fld>
            <a:endParaRPr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6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6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1" y="1138240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1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800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1" y="115890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7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1" y="6381750"/>
            <a:ext cx="1408113" cy="484188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1" y="6608765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 dirty="0">
                <a:solidFill>
                  <a:srgbClr val="3366CC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6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9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5EA29B4-38FE-4910-B2F2-20F2EAC89E4F}" type="datetime1">
              <a:rPr lang="en-US" smtClean="0"/>
              <a:t>2/15/2016</a:t>
            </a:fld>
            <a:endParaRPr 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2AA8D79-A4DA-4011-9078-4F68559B6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0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pache.org/legal/resolved.html#category-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4226" y="1367482"/>
            <a:ext cx="5781675" cy="1774184"/>
          </a:xfrm>
        </p:spPr>
        <p:txBody>
          <a:bodyPr anchor="b"/>
          <a:lstStyle/>
          <a:p>
            <a:r>
              <a:rPr lang="en-US" sz="3200" dirty="0" smtClean="0"/>
              <a:t>Detection of License Inconsistencies in Free and Open Source Projects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sz="2400" dirty="0" err="1" smtClean="0"/>
              <a:t>Yuhao</a:t>
            </a:r>
            <a:r>
              <a:rPr lang="en-US" sz="2400" dirty="0" smtClean="0"/>
              <a:t> Wu</a:t>
            </a:r>
          </a:p>
          <a:p>
            <a:pPr algn="r"/>
            <a:r>
              <a:rPr lang="en-US" sz="2400" dirty="0" smtClean="0"/>
              <a:t>Inoue Lab</a:t>
            </a:r>
          </a:p>
          <a:p>
            <a:pPr algn="r"/>
            <a:r>
              <a:rPr lang="en-US" sz="2400" dirty="0" smtClean="0"/>
              <a:t>2016/02/16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2AA8D79-A4DA-4011-9078-4F68559B6C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7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000000"/>
                </a:solidFill>
              </a:rPr>
              <a:t>Results </a:t>
            </a:r>
            <a:r>
              <a:rPr lang="en-US" altLang="ja-JP" dirty="0" smtClean="0">
                <a:solidFill>
                  <a:srgbClr val="000000"/>
                </a:solidFill>
              </a:rPr>
              <a:t>(2/2</a:t>
            </a:r>
            <a:r>
              <a:rPr lang="en-US" altLang="ja-JP" dirty="0">
                <a:solidFill>
                  <a:srgbClr val="000000"/>
                </a:solidFill>
              </a:rPr>
              <a:t>)</a:t>
            </a:r>
            <a:br>
              <a:rPr lang="en-US" altLang="ja-JP" dirty="0">
                <a:solidFill>
                  <a:srgbClr val="000000"/>
                </a:solidFill>
              </a:rPr>
            </a:br>
            <a:r>
              <a:rPr lang="en-US" altLang="ja-JP" sz="2000" dirty="0">
                <a:solidFill>
                  <a:srgbClr val="000000"/>
                </a:solidFill>
              </a:rPr>
              <a:t>Answers to </a:t>
            </a:r>
            <a:r>
              <a:rPr lang="en-US" altLang="ja-JP" sz="2000" dirty="0" smtClean="0">
                <a:solidFill>
                  <a:srgbClr val="000000"/>
                </a:solidFill>
              </a:rPr>
              <a:t>RQ4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23763"/>
            <a:ext cx="8229600" cy="4824413"/>
          </a:xfrm>
        </p:spPr>
        <p:txBody>
          <a:bodyPr/>
          <a:lstStyle/>
          <a:p>
            <a:r>
              <a:rPr lang="en-US" altLang="ja-JP" sz="2800" dirty="0" smtClean="0"/>
              <a:t>What </a:t>
            </a:r>
            <a:r>
              <a:rPr lang="en-US" altLang="ja-JP" sz="2800" dirty="0"/>
              <a:t>caused these license inconsistencies? </a:t>
            </a:r>
          </a:p>
          <a:p>
            <a:pPr lvl="1"/>
            <a:r>
              <a:rPr lang="en-US" altLang="ja-JP" sz="2400" dirty="0" err="1"/>
              <a:t>i</a:t>
            </a:r>
            <a:r>
              <a:rPr lang="en-US" altLang="ja-JP" sz="2400" dirty="0"/>
              <a:t>) Original author modified/upgraded the license; </a:t>
            </a:r>
          </a:p>
          <a:p>
            <a:pPr lvl="1"/>
            <a:r>
              <a:rPr lang="en-US" altLang="ja-JP" sz="2400" dirty="0" smtClean="0"/>
              <a:t>ii) The file was originally multi-licensed and </a:t>
            </a:r>
            <a:r>
              <a:rPr lang="en-US" altLang="ja-JP" sz="2400" dirty="0" err="1" smtClean="0"/>
              <a:t>reusers</a:t>
            </a:r>
            <a:r>
              <a:rPr lang="en-US" altLang="ja-JP" sz="2400" dirty="0" smtClean="0"/>
              <a:t> chose either one; </a:t>
            </a:r>
          </a:p>
          <a:p>
            <a:pPr lvl="1"/>
            <a:r>
              <a:rPr lang="en-US" altLang="ja-JP" sz="2400" b="1" dirty="0" smtClean="0"/>
              <a:t>iii) </a:t>
            </a:r>
            <a:r>
              <a:rPr lang="en-US" altLang="ja-JP" sz="2400" b="1" dirty="0" err="1" smtClean="0"/>
              <a:t>Reuser</a:t>
            </a:r>
            <a:r>
              <a:rPr lang="en-US" altLang="ja-JP" sz="2400" b="1" dirty="0" smtClean="0"/>
              <a:t> added one or more </a:t>
            </a:r>
            <a:r>
              <a:rPr lang="en-US" altLang="ja-JP" sz="2400" b="1" dirty="0" smtClean="0"/>
              <a:t>licenses to the source file; </a:t>
            </a:r>
            <a:endParaRPr lang="en-US" altLang="ja-JP" sz="2400" b="1" dirty="0" smtClean="0"/>
          </a:p>
          <a:p>
            <a:pPr lvl="1"/>
            <a:r>
              <a:rPr lang="en-US" altLang="ja-JP" sz="2400" b="1" dirty="0" smtClean="0"/>
              <a:t>iv</a:t>
            </a:r>
            <a:r>
              <a:rPr lang="en-US" altLang="ja-JP" sz="2400" b="1" dirty="0"/>
              <a:t>) </a:t>
            </a:r>
            <a:r>
              <a:rPr lang="en-US" altLang="ja-JP" sz="2400" b="1" dirty="0" err="1"/>
              <a:t>Reuser</a:t>
            </a:r>
            <a:r>
              <a:rPr lang="en-US" altLang="ja-JP" sz="2400" b="1" dirty="0"/>
              <a:t> replaced the original license, and changed the copyright owner</a:t>
            </a:r>
            <a:r>
              <a:rPr lang="en-US" altLang="ja-JP" sz="2400" b="1" dirty="0" smtClean="0"/>
              <a:t>.</a:t>
            </a:r>
            <a:endParaRPr lang="en-US" altLang="ja-JP" sz="2400" b="1" dirty="0"/>
          </a:p>
          <a:p>
            <a:pPr marL="457200" lvl="1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37395" y="5047847"/>
            <a:ext cx="773430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/>
            <a:r>
              <a:rPr lang="en-US" altLang="ja-JP" sz="2400" dirty="0"/>
              <a:t>Among them, the last two types of license modification </a:t>
            </a:r>
            <a:r>
              <a:rPr lang="en-US" altLang="ja-JP" sz="2400" dirty="0" smtClean="0"/>
              <a:t>are legally unsafe.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8941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/>
              <a:t>An efficient method is proposed to detect license inconsistencies in open source projects</a:t>
            </a:r>
          </a:p>
          <a:p>
            <a:r>
              <a:rPr lang="en-US" altLang="ja-JP" sz="2800" dirty="0"/>
              <a:t>An </a:t>
            </a:r>
            <a:r>
              <a:rPr lang="en-US" altLang="ja-JP" sz="2800" dirty="0" smtClean="0"/>
              <a:t>empirical study </a:t>
            </a:r>
            <a:r>
              <a:rPr lang="en-US" altLang="ja-JP" sz="2800" dirty="0"/>
              <a:t>is </a:t>
            </a:r>
            <a:r>
              <a:rPr lang="en-US" altLang="ja-JP" sz="2800" dirty="0" smtClean="0"/>
              <a:t>conducted to </a:t>
            </a:r>
            <a:r>
              <a:rPr lang="en-US" altLang="ja-JP" sz="2800" dirty="0"/>
              <a:t>investigate the license violation </a:t>
            </a:r>
            <a:r>
              <a:rPr lang="en-US" altLang="ja-JP" sz="2800" dirty="0" smtClean="0"/>
              <a:t>problems</a:t>
            </a:r>
          </a:p>
          <a:p>
            <a:r>
              <a:rPr lang="en-US" altLang="ja-JP" sz="2800" dirty="0" smtClean="0"/>
              <a:t>Future </a:t>
            </a:r>
            <a:r>
              <a:rPr lang="en-US" altLang="ja-JP" sz="2800" dirty="0"/>
              <a:t>work</a:t>
            </a:r>
          </a:p>
          <a:p>
            <a:pPr lvl="1"/>
            <a:r>
              <a:rPr lang="en-US" altLang="ja-JP" sz="2400" dirty="0"/>
              <a:t>Apply this method to more projects to detect more patterns</a:t>
            </a:r>
            <a:endParaRPr lang="en-US" altLang="ja-JP" sz="1600" dirty="0"/>
          </a:p>
          <a:p>
            <a:pPr lvl="1"/>
            <a:r>
              <a:rPr lang="en-US" altLang="ja-JP" sz="2400" dirty="0" smtClean="0"/>
              <a:t>Investigate the evolution of license inconsistencies</a:t>
            </a:r>
            <a:endParaRPr lang="en-US" altLang="ja-JP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8D79-A4DA-4011-9078-4F68559B6C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6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8D79-A4DA-4011-9078-4F68559B6CB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7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MSR’15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1411" y="1412875"/>
            <a:ext cx="7421177" cy="48244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A8D79-A4DA-4011-9078-4F68559B6CB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8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Open Source Software License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 smtClean="0"/>
              <a:t>Gives developers </a:t>
            </a:r>
            <a:r>
              <a:rPr lang="en-US" altLang="ja-JP" sz="2400" dirty="0" smtClean="0"/>
              <a:t>permission</a:t>
            </a:r>
            <a:r>
              <a:rPr lang="en-US" altLang="zh-CN" sz="2400" dirty="0" smtClean="0"/>
              <a:t>s</a:t>
            </a:r>
            <a:r>
              <a:rPr lang="en-US" altLang="ja-JP" sz="2400" dirty="0" smtClean="0"/>
              <a:t> </a:t>
            </a:r>
            <a:r>
              <a:rPr lang="en-US" altLang="ja-JP" sz="2400" dirty="0" smtClean="0"/>
              <a:t>to reuse and redistribute the source code, which usually </a:t>
            </a:r>
            <a:r>
              <a:rPr lang="en-US" altLang="ja-JP" sz="2400" dirty="0" smtClean="0"/>
              <a:t>exists </a:t>
            </a:r>
            <a:r>
              <a:rPr lang="en-US" altLang="ja-JP" sz="2400" dirty="0" smtClean="0"/>
              <a:t>in the header </a:t>
            </a:r>
            <a:r>
              <a:rPr lang="en-US" altLang="ja-JP" sz="2400" dirty="0" smtClean="0"/>
              <a:t>comment of </a:t>
            </a:r>
            <a:r>
              <a:rPr lang="en-US" altLang="ja-JP" sz="2400" dirty="0" smtClean="0"/>
              <a:t>a source file</a:t>
            </a:r>
          </a:p>
          <a:p>
            <a:pPr lvl="2"/>
            <a:r>
              <a:rPr lang="en-US" altLang="ja-JP" sz="2000" dirty="0" smtClean="0"/>
              <a:t>GPL-3.0+</a:t>
            </a:r>
          </a:p>
          <a:p>
            <a:pPr lvl="1"/>
            <a:endParaRPr lang="en-US" altLang="ja-JP" sz="2400" dirty="0" smtClean="0"/>
          </a:p>
          <a:p>
            <a:pPr lvl="1"/>
            <a:endParaRPr lang="en-US" altLang="ja-JP" sz="2400" dirty="0"/>
          </a:p>
          <a:p>
            <a:pPr marL="457200" lvl="1" indent="0">
              <a:buNone/>
            </a:pPr>
            <a:endParaRPr lang="en-US" altLang="ja-JP" sz="2400" dirty="0" smtClean="0"/>
          </a:p>
          <a:p>
            <a:r>
              <a:rPr lang="en-US" altLang="ja-JP" sz="2400" dirty="0" smtClean="0"/>
              <a:t>Generally not allowed to be modified, removed or changed without copyright owner’s permission</a:t>
            </a:r>
          </a:p>
          <a:p>
            <a:pPr lvl="2"/>
            <a:r>
              <a:rPr lang="en-US" altLang="ja-JP" sz="2000" dirty="0" smtClean="0"/>
              <a:t>MIT</a:t>
            </a:r>
            <a:endParaRPr lang="en-US" altLang="ja-JP" sz="1600" dirty="0" smtClean="0"/>
          </a:p>
          <a:p>
            <a:pPr lvl="1"/>
            <a:endParaRPr kumimoji="1" lang="ja-JP" alt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408817" y="2963566"/>
            <a:ext cx="654518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is free software: you can redistribute it and/or modify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the terms of the GNU </a:t>
            </a:r>
            <a:r>
              <a:rPr lang="en-US" altLang="ja-JP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Public License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published by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Software Foundation, either </a:t>
            </a:r>
            <a:r>
              <a:rPr lang="en-US" altLang="ja-JP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version 3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License, or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your option) any later version</a:t>
            </a:r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[…]</a:t>
            </a:r>
            <a:endParaRPr lang="en-US" altLang="ja-JP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8817" y="5502555"/>
            <a:ext cx="654518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[…]</a:t>
            </a:r>
          </a:p>
          <a:p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above copyright notice and this permission notice </a:t>
            </a:r>
            <a:r>
              <a:rPr lang="en-US" altLang="ja-JP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shall be included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copies or substantial portions of the Software.</a:t>
            </a:r>
            <a:endParaRPr kumimoji="1"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4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Files with </a:t>
            </a:r>
            <a:r>
              <a:rPr kumimoji="1" lang="en-US" altLang="ja-JP" dirty="0" smtClean="0"/>
              <a:t>same code </a:t>
            </a:r>
            <a:r>
              <a:rPr kumimoji="1" lang="en-US" altLang="ja-JP" dirty="0" smtClean="0"/>
              <a:t>contents under different licenses</a:t>
            </a:r>
          </a:p>
          <a:p>
            <a:pPr lvl="1"/>
            <a:r>
              <a:rPr lang="en-US" altLang="ja-JP" dirty="0" smtClean="0"/>
              <a:t>License A </a:t>
            </a:r>
            <a:r>
              <a:rPr lang="en-US" altLang="ja-JP" dirty="0" smtClean="0">
                <a:sym typeface="Wingdings" panose="05000000000000000000" pitchFamily="2" charset="2"/>
              </a:rPr>
              <a:t>&lt;==</a:t>
            </a:r>
            <a:r>
              <a:rPr lang="en-US" altLang="ja-JP" dirty="0" smtClean="0"/>
              <a:t>&gt; License B</a:t>
            </a:r>
          </a:p>
          <a:p>
            <a:pPr lvl="1"/>
            <a:r>
              <a:rPr lang="en-US" altLang="ja-JP" dirty="0"/>
              <a:t>License </a:t>
            </a:r>
            <a:r>
              <a:rPr lang="en-US" altLang="ja-JP" dirty="0" smtClean="0"/>
              <a:t>C </a:t>
            </a:r>
            <a:r>
              <a:rPr lang="en-US" altLang="ja-JP" dirty="0">
                <a:sym typeface="Wingdings" panose="05000000000000000000" pitchFamily="2" charset="2"/>
              </a:rPr>
              <a:t>&lt;==</a:t>
            </a:r>
            <a:r>
              <a:rPr lang="en-US" altLang="ja-JP" dirty="0"/>
              <a:t>&gt; </a:t>
            </a:r>
            <a:r>
              <a:rPr lang="en-US" altLang="ja-JP" dirty="0" smtClean="0"/>
              <a:t>No license</a:t>
            </a:r>
          </a:p>
          <a:p>
            <a:r>
              <a:rPr lang="en-US" altLang="ja-JP" dirty="0"/>
              <a:t>Definition </a:t>
            </a:r>
            <a:r>
              <a:rPr lang="en-US" altLang="ja-JP" dirty="0" smtClean="0"/>
              <a:t>of </a:t>
            </a:r>
            <a:r>
              <a:rPr lang="en-US" altLang="ja-JP" i="1" dirty="0" smtClean="0"/>
              <a:t>License Inconsistency</a:t>
            </a:r>
            <a:endParaRPr lang="en-US" altLang="ja-JP" i="1" dirty="0"/>
          </a:p>
          <a:p>
            <a:pPr lvl="1"/>
            <a:r>
              <a:rPr lang="en-US" altLang="ja-JP" dirty="0"/>
              <a:t>Two source files that evolved from the same provenance contain different licenses</a:t>
            </a:r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Motivation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090557" y="5283181"/>
            <a:ext cx="5947917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/>
              <a:t>License inconsistency indicates potential license violation problems</a:t>
            </a:r>
            <a:endParaRPr kumimoji="1" lang="ja-JP" altLang="en-US" sz="2800" dirty="0"/>
          </a:p>
        </p:txBody>
      </p:sp>
      <p:grpSp>
        <p:nvGrpSpPr>
          <p:cNvPr id="18" name="グループ化 17"/>
          <p:cNvGrpSpPr/>
          <p:nvPr/>
        </p:nvGrpSpPr>
        <p:grpSpPr>
          <a:xfrm>
            <a:off x="9598484" y="2123740"/>
            <a:ext cx="8605546" cy="2882316"/>
            <a:chOff x="9598484" y="2123740"/>
            <a:chExt cx="8605546" cy="2882316"/>
          </a:xfrm>
        </p:grpSpPr>
        <p:pic>
          <p:nvPicPr>
            <p:cNvPr id="9" name="図 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68" t="8864"/>
            <a:stretch/>
          </p:blipFill>
          <p:spPr>
            <a:xfrm>
              <a:off x="9598484" y="2123740"/>
              <a:ext cx="8605546" cy="2882316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6" name="テキスト ボックス 15"/>
            <p:cNvSpPr txBox="1"/>
            <p:nvPr/>
          </p:nvSpPr>
          <p:spPr>
            <a:xfrm>
              <a:off x="11032413" y="2778641"/>
              <a:ext cx="1483098" cy="52322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en-US" altLang="zh-CN" sz="2800" dirty="0" smtClean="0"/>
                <a:t>EPL-1.0</a:t>
              </a:r>
              <a:endParaRPr kumimoji="1" lang="ja-JP" altLang="en-US" sz="2800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16268205" y="2775827"/>
              <a:ext cx="1045479" cy="52322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en-US" altLang="zh-CN" sz="2800" dirty="0" smtClean="0"/>
                <a:t>None</a:t>
              </a:r>
              <a:endParaRPr kumimoji="1" lang="ja-JP" altLang="en-US" sz="2800" dirty="0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9598484" y="1906413"/>
            <a:ext cx="8551058" cy="4492237"/>
            <a:chOff x="9598484" y="1906413"/>
            <a:chExt cx="8551058" cy="4492237"/>
          </a:xfrm>
        </p:grpSpPr>
        <p:grpSp>
          <p:nvGrpSpPr>
            <p:cNvPr id="15" name="グループ化 14"/>
            <p:cNvGrpSpPr/>
            <p:nvPr/>
          </p:nvGrpSpPr>
          <p:grpSpPr>
            <a:xfrm>
              <a:off x="9598484" y="1906413"/>
              <a:ext cx="8551058" cy="3314116"/>
              <a:chOff x="9598484" y="1906413"/>
              <a:chExt cx="8551058" cy="3314116"/>
            </a:xfrm>
          </p:grpSpPr>
          <p:pic>
            <p:nvPicPr>
              <p:cNvPr id="10" name="図 9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57" t="7406"/>
              <a:stretch/>
            </p:blipFill>
            <p:spPr>
              <a:xfrm>
                <a:off x="9598484" y="1906413"/>
                <a:ext cx="8551058" cy="3314116"/>
              </a:xfrm>
              <a:prstGeom prst="rect">
                <a:avLst/>
              </a:prstGeom>
              <a:ln>
                <a:noFill/>
              </a:ln>
              <a:effectLst>
                <a:outerShdw blurRad="190500" algn="tl" rotWithShape="0">
                  <a:srgbClr val="000000">
                    <a:alpha val="70000"/>
                  </a:srgbClr>
                </a:outerShdw>
              </a:effectLst>
            </p:spPr>
          </p:pic>
          <p:sp>
            <p:nvSpPr>
              <p:cNvPr id="12" name="テキスト ボックス 11"/>
              <p:cNvSpPr txBox="1"/>
              <p:nvPr/>
            </p:nvSpPr>
            <p:spPr>
              <a:xfrm>
                <a:off x="10944255" y="3301861"/>
                <a:ext cx="1723549" cy="52322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kumimoji="1" lang="en-US" altLang="zh-CN" sz="2800" dirty="0" smtClean="0"/>
                  <a:t>LGPL-2.1</a:t>
                </a:r>
                <a:endParaRPr kumimoji="1" lang="ja-JP" altLang="en-US" sz="2800" dirty="0"/>
              </a:p>
            </p:txBody>
          </p:sp>
          <p:sp>
            <p:nvSpPr>
              <p:cNvPr id="14" name="テキスト ボックス 13"/>
              <p:cNvSpPr txBox="1"/>
              <p:nvPr/>
            </p:nvSpPr>
            <p:spPr>
              <a:xfrm>
                <a:off x="15496674" y="3301861"/>
                <a:ext cx="2024913" cy="52322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r>
                  <a:rPr kumimoji="1" lang="en-US" altLang="zh-CN" sz="2800" dirty="0" smtClean="0"/>
                  <a:t>Apache-2.0</a:t>
                </a:r>
                <a:endParaRPr kumimoji="1" lang="ja-JP" altLang="en-US" sz="2800" dirty="0"/>
              </a:p>
            </p:txBody>
          </p:sp>
        </p:grpSp>
        <p:sp>
          <p:nvSpPr>
            <p:cNvPr id="4" name="テキスト ボックス 3"/>
            <p:cNvSpPr txBox="1"/>
            <p:nvPr/>
          </p:nvSpPr>
          <p:spPr>
            <a:xfrm>
              <a:off x="10830637" y="5352210"/>
              <a:ext cx="6086752" cy="10464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altLang="ja-JP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ja-JP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“The </a:t>
              </a:r>
              <a:r>
                <a:rPr lang="en-US" altLang="ja-JP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LGPL is ineligible primarily due to the restrictions it places on larger works, violating the third license criterion. Therefore, LGPL-licensed works </a:t>
              </a:r>
              <a:r>
                <a:rPr lang="en-US" altLang="ja-JP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must not </a:t>
              </a:r>
              <a:r>
                <a:rPr lang="en-US" altLang="ja-JP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be included in Apache products</a:t>
              </a:r>
              <a:r>
                <a:rPr lang="en-US" altLang="ja-JP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.”</a:t>
              </a:r>
            </a:p>
            <a:p>
              <a:r>
                <a:rPr kumimoji="1" lang="en-US" altLang="ja-JP" sz="1200" dirty="0" smtClean="0">
                  <a:hlinkClick r:id="rId4"/>
                </a:rPr>
                <a:t>http</a:t>
              </a:r>
              <a:r>
                <a:rPr kumimoji="1" lang="en-US" altLang="ja-JP" sz="1200" dirty="0">
                  <a:hlinkClick r:id="rId4"/>
                </a:rPr>
                <a:t>://www.apache.org/legal/resolved.html#category-x</a:t>
              </a:r>
              <a:endParaRPr kumimoji="1" lang="ja-JP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1274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-1.01632 4.44444E-6 " pathEditMode="relative" rAng="0" ptsTypes="AA">
                                      <p:cBhvr>
                                        <p:cTn id="6" dur="6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8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L -1.02014 4.07407E-6 " pathEditMode="relative" rAng="0" ptsTypes="AA">
                                      <p:cBhvr>
                                        <p:cTn id="14" dur="6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No research </a:t>
            </a:r>
            <a:r>
              <a:rPr lang="en-US" altLang="zh-CN" sz="2800" dirty="0" smtClean="0"/>
              <a:t>has been </a:t>
            </a:r>
            <a:r>
              <a:rPr lang="en-US" sz="2800" dirty="0" smtClean="0"/>
              <a:t>done to address these questions:</a:t>
            </a:r>
          </a:p>
          <a:p>
            <a:pPr lvl="1"/>
            <a:r>
              <a:rPr lang="en-US" sz="2400" dirty="0" smtClean="0"/>
              <a:t>RQ1: How </a:t>
            </a:r>
            <a:r>
              <a:rPr lang="en-US" sz="2400" dirty="0"/>
              <a:t>many types of </a:t>
            </a:r>
            <a:r>
              <a:rPr lang="en-US" sz="2400" dirty="0" smtClean="0"/>
              <a:t>license inconsistencies </a:t>
            </a:r>
            <a:r>
              <a:rPr lang="en-US" sz="2400" dirty="0"/>
              <a:t>are </a:t>
            </a:r>
            <a:r>
              <a:rPr lang="en-US" sz="2400" dirty="0" smtClean="0"/>
              <a:t>there? </a:t>
            </a:r>
          </a:p>
          <a:p>
            <a:pPr lvl="1"/>
            <a:r>
              <a:rPr lang="en-US" altLang="ja-JP" sz="2400" dirty="0" smtClean="0"/>
              <a:t>RQ2: </a:t>
            </a:r>
            <a:r>
              <a:rPr lang="en-US" sz="2400" dirty="0" smtClean="0"/>
              <a:t>Do </a:t>
            </a:r>
            <a:r>
              <a:rPr lang="en-US" sz="2400" dirty="0"/>
              <a:t>they exist in </a:t>
            </a:r>
            <a:r>
              <a:rPr lang="en-US" sz="2400" dirty="0" smtClean="0"/>
              <a:t>open source projects?</a:t>
            </a:r>
          </a:p>
          <a:p>
            <a:pPr lvl="1"/>
            <a:r>
              <a:rPr lang="en-US" altLang="ja-JP" sz="2400" dirty="0" smtClean="0"/>
              <a:t>RQ3: </a:t>
            </a:r>
            <a:r>
              <a:rPr lang="en-US" sz="2400" dirty="0" smtClean="0"/>
              <a:t>What is the proportion of each type of license inconsistency?</a:t>
            </a:r>
            <a:endParaRPr lang="en-US" sz="2400" dirty="0"/>
          </a:p>
          <a:p>
            <a:pPr lvl="1"/>
            <a:r>
              <a:rPr lang="en-US" altLang="ja-JP" sz="2400" dirty="0" smtClean="0"/>
              <a:t>RQ4: </a:t>
            </a:r>
            <a:r>
              <a:rPr lang="en-US" sz="2400" dirty="0" smtClean="0"/>
              <a:t>What caused these license inconsistencies? Are they legal?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10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Method</a:t>
            </a:r>
            <a:r>
              <a:rPr lang="en-US" altLang="zh-CN" baseline="30000" dirty="0" smtClean="0"/>
              <a:t>[1]</a:t>
            </a:r>
            <a:r>
              <a:rPr lang="en-US" altLang="zh-CN" dirty="0" smtClean="0"/>
              <a:t> </a:t>
            </a:r>
            <a:r>
              <a:rPr lang="en-US" altLang="ja-JP" dirty="0"/>
              <a:t>Overview</a:t>
            </a:r>
            <a:endParaRPr kumimoji="1" lang="ja-JP" altLang="en-US" dirty="0"/>
          </a:p>
        </p:txBody>
      </p:sp>
      <p:graphicFrame>
        <p:nvGraphicFramePr>
          <p:cNvPr id="8" name="Diagram 4"/>
          <p:cNvGraphicFramePr/>
          <p:nvPr>
            <p:extLst>
              <p:ext uri="{D42A27DB-BD31-4B8C-83A1-F6EECF244321}">
                <p14:modId xmlns:p14="http://schemas.microsoft.com/office/powerpoint/2010/main" val="3037543943"/>
              </p:ext>
            </p:extLst>
          </p:nvPr>
        </p:nvGraphicFramePr>
        <p:xfrm>
          <a:off x="2631995" y="1203768"/>
          <a:ext cx="5723621" cy="1169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" name="テキスト ボックス 44"/>
          <p:cNvSpPr txBox="1"/>
          <p:nvPr/>
        </p:nvSpPr>
        <p:spPr>
          <a:xfrm>
            <a:off x="623798" y="2250757"/>
            <a:ext cx="20081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Wingdings 2" panose="05020102010507070707" pitchFamily="18" charset="2"/>
              </a:rPr>
              <a:t>j</a:t>
            </a:r>
            <a:r>
              <a:rPr lang="en-US" altLang="ja-JP" sz="1400" dirty="0" smtClean="0"/>
              <a:t> Group files by their normalized tokens using </a:t>
            </a:r>
            <a:r>
              <a:rPr lang="en-US" altLang="ja-JP" sz="1400" dirty="0" err="1" smtClean="0"/>
              <a:t>CCFinder</a:t>
            </a:r>
            <a:r>
              <a:rPr lang="en-US" altLang="ja-JP" sz="1400" baseline="30000" dirty="0" smtClean="0"/>
              <a:t>[2]</a:t>
            </a:r>
            <a:endParaRPr kumimoji="1" lang="ja-JP" altLang="en-US" sz="1400" baseline="300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23798" y="3187778"/>
            <a:ext cx="18672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Wingdings 2" panose="05020102010507070707" pitchFamily="18" charset="2"/>
              </a:rPr>
              <a:t>k</a:t>
            </a:r>
            <a:r>
              <a:rPr lang="en-US" altLang="ja-JP" sz="1400" dirty="0" smtClean="0"/>
              <a:t> Identify the license of each file in each group using </a:t>
            </a:r>
            <a:r>
              <a:rPr lang="en-US" altLang="ja-JP" sz="1400" dirty="0" err="1" smtClean="0"/>
              <a:t>Ninka</a:t>
            </a:r>
            <a:r>
              <a:rPr lang="en-US" altLang="ja-JP" sz="1400" baseline="30000" dirty="0" smtClean="0"/>
              <a:t>[3]</a:t>
            </a:r>
            <a:endParaRPr kumimoji="1" lang="ja-JP" altLang="en-US" sz="1400" baseline="30000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601277" y="2883497"/>
            <a:ext cx="1041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/>
              <a:t>…</a:t>
            </a:r>
            <a:endParaRPr kumimoji="1" lang="ja-JP" altLang="en-US" sz="1600" b="1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23798" y="4124798"/>
            <a:ext cx="20123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Wingdings 2" panose="05020102010507070707" pitchFamily="18" charset="2"/>
              </a:rPr>
              <a:t>l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Calculate </a:t>
            </a:r>
            <a:r>
              <a:rPr lang="en-US" altLang="ja-JP" sz="1400" dirty="0" smtClean="0"/>
              <a:t>metrics for the groups that contain license inconsistencies</a:t>
            </a:r>
            <a:endParaRPr kumimoji="1" lang="ja-JP" altLang="en-US" sz="1400" dirty="0"/>
          </a:p>
        </p:txBody>
      </p:sp>
      <p:graphicFrame>
        <p:nvGraphicFramePr>
          <p:cNvPr id="66" name="表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66990"/>
              </p:ext>
            </p:extLst>
          </p:nvPr>
        </p:nvGraphicFramePr>
        <p:xfrm>
          <a:off x="3683303" y="3706771"/>
          <a:ext cx="3241984" cy="1251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496"/>
                <a:gridCol w="914350"/>
                <a:gridCol w="706642"/>
                <a:gridCol w="810496"/>
              </a:tblGrid>
              <a:tr h="354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Group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sz="11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  <a:cs typeface="+mn-cs"/>
                        </a:rPr>
                        <a:t>#Licenses</a:t>
                      </a:r>
                      <a:endParaRPr kumimoji="1"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#None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#Unknown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</a:tr>
              <a:tr h="354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</a:tr>
              <a:tr h="354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</a:tr>
              <a:tr h="1880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…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cxnSp>
        <p:nvCxnSpPr>
          <p:cNvPr id="71" name="カギ線コネクタ 70"/>
          <p:cNvCxnSpPr/>
          <p:nvPr/>
        </p:nvCxnSpPr>
        <p:spPr>
          <a:xfrm rot="16200000" flipH="1">
            <a:off x="3002831" y="3627602"/>
            <a:ext cx="841551" cy="495325"/>
          </a:xfrm>
          <a:prstGeom prst="bentConnector3">
            <a:avLst>
              <a:gd name="adj1" fmla="val 100027"/>
            </a:avLst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3290085" y="3454490"/>
            <a:ext cx="1314813" cy="1162082"/>
            <a:chOff x="3290085" y="3856621"/>
            <a:chExt cx="1314813" cy="1162082"/>
          </a:xfrm>
        </p:grpSpPr>
        <p:cxnSp>
          <p:nvCxnSpPr>
            <p:cNvPr id="91" name="カギ線コネクタ 90"/>
            <p:cNvCxnSpPr/>
            <p:nvPr/>
          </p:nvCxnSpPr>
          <p:spPr>
            <a:xfrm rot="16200000" flipH="1">
              <a:off x="2986790" y="4334224"/>
              <a:ext cx="1003524" cy="365434"/>
            </a:xfrm>
            <a:prstGeom prst="bentConnector3">
              <a:avLst>
                <a:gd name="adj1" fmla="val 99925"/>
              </a:avLst>
            </a:prstGeom>
            <a:ln w="28575"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カギ線コネクタ 99"/>
            <p:cNvCxnSpPr/>
            <p:nvPr/>
          </p:nvCxnSpPr>
          <p:spPr>
            <a:xfrm flipV="1">
              <a:off x="3290085" y="3856621"/>
              <a:ext cx="1314813" cy="158558"/>
            </a:xfrm>
            <a:prstGeom prst="bentConnector2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5</a:t>
            </a:fld>
            <a:endParaRPr kumimoji="1" lang="ja-JP" alt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137064" y="2281327"/>
            <a:ext cx="4615915" cy="622630"/>
            <a:chOff x="3137064" y="2281327"/>
            <a:chExt cx="4615915" cy="1529034"/>
          </a:xfrm>
        </p:grpSpPr>
        <p:cxnSp>
          <p:nvCxnSpPr>
            <p:cNvPr id="27" name="直線矢印コネクタ 12"/>
            <p:cNvCxnSpPr/>
            <p:nvPr/>
          </p:nvCxnSpPr>
          <p:spPr>
            <a:xfrm>
              <a:off x="3137064" y="2295002"/>
              <a:ext cx="129891" cy="1515359"/>
            </a:xfrm>
            <a:prstGeom prst="straightConnector1">
              <a:avLst/>
            </a:prstGeom>
            <a:ln w="28575">
              <a:prstDash val="solid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線矢印コネクタ 12"/>
            <p:cNvCxnSpPr/>
            <p:nvPr/>
          </p:nvCxnSpPr>
          <p:spPr>
            <a:xfrm flipH="1">
              <a:off x="3266955" y="2295002"/>
              <a:ext cx="1418584" cy="1515359"/>
            </a:xfrm>
            <a:prstGeom prst="straightConnector1">
              <a:avLst/>
            </a:prstGeom>
            <a:ln w="28575">
              <a:prstDash val="solid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矢印コネクタ 12"/>
            <p:cNvCxnSpPr/>
            <p:nvPr/>
          </p:nvCxnSpPr>
          <p:spPr>
            <a:xfrm flipH="1">
              <a:off x="3266955" y="2281327"/>
              <a:ext cx="2958454" cy="1529034"/>
            </a:xfrm>
            <a:prstGeom prst="straightConnector1">
              <a:avLst/>
            </a:prstGeom>
            <a:ln w="28575">
              <a:prstDash val="solid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直線矢印コネクタ 12"/>
            <p:cNvCxnSpPr/>
            <p:nvPr/>
          </p:nvCxnSpPr>
          <p:spPr>
            <a:xfrm flipH="1">
              <a:off x="3266955" y="2295001"/>
              <a:ext cx="4486024" cy="1515360"/>
            </a:xfrm>
            <a:prstGeom prst="straightConnector1">
              <a:avLst/>
            </a:prstGeom>
            <a:ln w="28575">
              <a:prstDash val="solid"/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テキスト ボックス 3"/>
          <p:cNvSpPr txBox="1"/>
          <p:nvPr/>
        </p:nvSpPr>
        <p:spPr>
          <a:xfrm>
            <a:off x="764235" y="5061818"/>
            <a:ext cx="8127354" cy="14311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100" dirty="0" smtClean="0"/>
              <a:t>[1] </a:t>
            </a:r>
            <a:r>
              <a:rPr lang="en-US" sz="1100" u="sng" dirty="0"/>
              <a:t>Yuhao Wu</a:t>
            </a:r>
            <a:r>
              <a:rPr lang="en-US" sz="1100" dirty="0"/>
              <a:t>, Yuki </a:t>
            </a:r>
            <a:r>
              <a:rPr lang="en-US" sz="1100" dirty="0" err="1"/>
              <a:t>Manabe</a:t>
            </a:r>
            <a:r>
              <a:rPr lang="en-US" sz="1100" dirty="0"/>
              <a:t>, Tetsuya Kanda, Daniel M. German, </a:t>
            </a:r>
            <a:r>
              <a:rPr lang="en-US" sz="1100" dirty="0" err="1"/>
              <a:t>Katsuro</a:t>
            </a:r>
            <a:r>
              <a:rPr lang="en-US" sz="1100" dirty="0"/>
              <a:t> Inoue: "A Method to Detect License Inconsistencies in Large-Scale Open Source Projects", Proceedings of the 12th Working Conference on Mining Software Repositories (MSR 2015), pp.324-333, </a:t>
            </a:r>
            <a:r>
              <a:rPr lang="en-US" sz="1100" dirty="0" err="1"/>
              <a:t>Flotrnce</a:t>
            </a:r>
            <a:r>
              <a:rPr lang="en-US" sz="1100" dirty="0"/>
              <a:t>, </a:t>
            </a:r>
            <a:r>
              <a:rPr lang="en-US" sz="1100" dirty="0" err="1"/>
              <a:t>Itary</a:t>
            </a:r>
            <a:r>
              <a:rPr lang="en-US" sz="1100" dirty="0"/>
              <a:t>, May </a:t>
            </a:r>
            <a:r>
              <a:rPr lang="en-US" sz="1100" dirty="0" smtClean="0"/>
              <a:t>2015.</a:t>
            </a:r>
            <a:endParaRPr lang="en-US" altLang="ja-JP" sz="1100" dirty="0" smtClean="0"/>
          </a:p>
          <a:p>
            <a:pPr>
              <a:spcAft>
                <a:spcPts val="600"/>
              </a:spcAft>
            </a:pPr>
            <a:r>
              <a:rPr lang="en-US" altLang="ja-JP" sz="1100" dirty="0" smtClean="0"/>
              <a:t>[</a:t>
            </a:r>
            <a:r>
              <a:rPr lang="en-US" altLang="ja-JP" sz="1100" dirty="0"/>
              <a:t>2</a:t>
            </a:r>
            <a:r>
              <a:rPr lang="en-US" altLang="ja-JP" sz="1100" dirty="0" smtClean="0"/>
              <a:t>] T</a:t>
            </a:r>
            <a:r>
              <a:rPr lang="en-US" altLang="ja-JP" sz="1100" dirty="0"/>
              <a:t>. </a:t>
            </a:r>
            <a:r>
              <a:rPr lang="en-US" altLang="ja-JP" sz="1100" dirty="0" err="1"/>
              <a:t>Kamiya</a:t>
            </a:r>
            <a:r>
              <a:rPr lang="en-US" altLang="ja-JP" sz="1100" dirty="0"/>
              <a:t>, S. </a:t>
            </a:r>
            <a:r>
              <a:rPr lang="en-US" altLang="ja-JP" sz="1100" dirty="0" err="1"/>
              <a:t>Kusumoto</a:t>
            </a:r>
            <a:r>
              <a:rPr lang="en-US" altLang="ja-JP" sz="1100" dirty="0"/>
              <a:t>, and K. Inoue, “</a:t>
            </a:r>
            <a:r>
              <a:rPr lang="en-US" altLang="ja-JP" sz="1100" dirty="0" err="1"/>
              <a:t>CCFinder</a:t>
            </a:r>
            <a:r>
              <a:rPr lang="en-US" altLang="ja-JP" sz="1100" dirty="0"/>
              <a:t>: A </a:t>
            </a:r>
            <a:r>
              <a:rPr lang="en-US" altLang="ja-JP" sz="1100" dirty="0" err="1"/>
              <a:t>multilinguistic</a:t>
            </a:r>
            <a:r>
              <a:rPr lang="en-US" altLang="ja-JP" sz="1100" dirty="0"/>
              <a:t> token-based code clone detection system for large scale source code,” IEEE Transactions on Software Engineering, vol. 28, no. 7, pp. 654–670, 2002</a:t>
            </a:r>
            <a:r>
              <a:rPr lang="en-US" altLang="ja-JP" sz="11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altLang="ja-JP" sz="1100" dirty="0" smtClean="0"/>
              <a:t>[3] D</a:t>
            </a:r>
            <a:r>
              <a:rPr lang="en-US" altLang="ja-JP" sz="1100" dirty="0"/>
              <a:t>. M. German, Y. </a:t>
            </a:r>
            <a:r>
              <a:rPr lang="en-US" altLang="ja-JP" sz="1100" dirty="0" err="1"/>
              <a:t>Manabe</a:t>
            </a:r>
            <a:r>
              <a:rPr lang="en-US" altLang="ja-JP" sz="1100" dirty="0"/>
              <a:t>, and K. Inoue, “A sentence-matching method for automatic license identification of source code files,” in Proceedings of the 25th International Conference on Automated Software Engineering (ASE2010), 2010, pp. 437–446.</a:t>
            </a:r>
            <a:endParaRPr kumimoji="1" lang="ja-JP" altLang="en-US" sz="1100" dirty="0"/>
          </a:p>
        </p:txBody>
      </p:sp>
      <p:sp>
        <p:nvSpPr>
          <p:cNvPr id="37" name="フローチャート: 複数書類 33"/>
          <p:cNvSpPr/>
          <p:nvPr/>
        </p:nvSpPr>
        <p:spPr>
          <a:xfrm>
            <a:off x="4183809" y="2918946"/>
            <a:ext cx="914790" cy="540000"/>
          </a:xfrm>
          <a:prstGeom prst="flowChartMultidocumen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Group_2</a:t>
            </a:r>
            <a:endParaRPr kumimoji="1" lang="ja-JP" altLang="en-US" sz="1200" dirty="0"/>
          </a:p>
        </p:txBody>
      </p:sp>
      <p:sp>
        <p:nvSpPr>
          <p:cNvPr id="40" name="フローチャート: 複数書類 33"/>
          <p:cNvSpPr/>
          <p:nvPr/>
        </p:nvSpPr>
        <p:spPr>
          <a:xfrm>
            <a:off x="2773958" y="2924531"/>
            <a:ext cx="914790" cy="540000"/>
          </a:xfrm>
          <a:prstGeom prst="flowChartMultidocumen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/>
              <a:t>Group_1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04534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56" grpId="0"/>
      <p:bldP spid="65" grpId="0"/>
      <p:bldP spid="37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Empirical Study (1/3)</a:t>
            </a:r>
            <a:br>
              <a:rPr kumimoji="1" lang="en-US" altLang="ja-JP" dirty="0" smtClean="0"/>
            </a:br>
            <a:r>
              <a:rPr kumimoji="1" lang="en-US" altLang="ja-JP" sz="2000" dirty="0" smtClean="0"/>
              <a:t>- </a:t>
            </a:r>
            <a:r>
              <a:rPr lang="en-US" altLang="ja-JP" sz="2000" dirty="0" smtClean="0"/>
              <a:t>Setup</a:t>
            </a:r>
            <a:endParaRPr kumimoji="1" lang="ja-JP" altLang="en-US" sz="2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Goal</a:t>
            </a:r>
          </a:p>
          <a:p>
            <a:pPr lvl="1"/>
            <a:r>
              <a:rPr lang="en-US" altLang="ja-JP" sz="2000" dirty="0" smtClean="0"/>
              <a:t>To reveal the characteristics of license </a:t>
            </a:r>
            <a:r>
              <a:rPr lang="en-US" altLang="ja-JP" sz="2000" dirty="0" smtClean="0"/>
              <a:t>inconsistencies </a:t>
            </a:r>
            <a:r>
              <a:rPr lang="en-US" altLang="ja-JP" sz="2000" dirty="0" smtClean="0"/>
              <a:t>in open source software projects</a:t>
            </a:r>
            <a:endParaRPr kumimoji="1" lang="en-US" altLang="ja-JP" sz="2000" dirty="0" smtClean="0"/>
          </a:p>
          <a:p>
            <a:r>
              <a:rPr lang="en-US" altLang="ja-JP" sz="2400" dirty="0" smtClean="0"/>
              <a:t>Target:</a:t>
            </a:r>
          </a:p>
          <a:p>
            <a:pPr lvl="1"/>
            <a:r>
              <a:rPr lang="en-US" altLang="ja-JP" sz="2000" dirty="0" err="1" smtClean="0"/>
              <a:t>Debian</a:t>
            </a:r>
            <a:r>
              <a:rPr lang="en-US" altLang="ja-JP" sz="2000" dirty="0" smtClean="0"/>
              <a:t> 7.5 and a collection of </a:t>
            </a:r>
          </a:p>
          <a:p>
            <a:pPr marL="457200" lvl="1" indent="0">
              <a:buNone/>
            </a:pPr>
            <a:r>
              <a:rPr lang="en-US" altLang="ja-JP" sz="2000" dirty="0" smtClean="0"/>
              <a:t>Java projects on GitHub</a:t>
            </a:r>
          </a:p>
          <a:p>
            <a:r>
              <a:rPr lang="en-US" altLang="ja-JP" sz="2400" dirty="0"/>
              <a:t>Categorization</a:t>
            </a:r>
          </a:p>
          <a:p>
            <a:pPr lvl="1"/>
            <a:r>
              <a:rPr lang="en-US" altLang="ja-JP" sz="2000" i="1" dirty="0"/>
              <a:t>LAR</a:t>
            </a:r>
            <a:r>
              <a:rPr lang="en-US" altLang="ja-JP" sz="2000" dirty="0"/>
              <a:t>: License Addition or Removal</a:t>
            </a:r>
          </a:p>
          <a:p>
            <a:pPr lvl="1"/>
            <a:r>
              <a:rPr lang="en-US" altLang="ja-JP" sz="2000" i="1" dirty="0"/>
              <a:t>LUD</a:t>
            </a:r>
            <a:r>
              <a:rPr lang="en-US" altLang="ja-JP" sz="2000" dirty="0"/>
              <a:t>: License Upgrade or Downgrade</a:t>
            </a:r>
          </a:p>
          <a:p>
            <a:pPr lvl="1"/>
            <a:r>
              <a:rPr lang="en-US" altLang="ja-JP" sz="2000" i="1" dirty="0"/>
              <a:t>LC</a:t>
            </a:r>
            <a:r>
              <a:rPr lang="en-US" altLang="ja-JP" sz="2000" dirty="0"/>
              <a:t>: License Change</a:t>
            </a:r>
          </a:p>
          <a:p>
            <a:pPr marL="457200" lvl="1" indent="0">
              <a:buNone/>
            </a:pPr>
            <a:endParaRPr lang="en-US" altLang="ja-JP" sz="1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6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72409"/>
              </p:ext>
            </p:extLst>
          </p:nvPr>
        </p:nvGraphicFramePr>
        <p:xfrm>
          <a:off x="5790065" y="2309463"/>
          <a:ext cx="3021741" cy="21763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4400"/>
                <a:gridCol w="1008823"/>
                <a:gridCol w="1098518"/>
              </a:tblGrid>
              <a:tr h="3627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Type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err="1" smtClean="0">
                          <a:effectLst/>
                        </a:rPr>
                        <a:t>Debian</a:t>
                      </a:r>
                      <a:r>
                        <a:rPr lang="en-US" sz="1200" u="none" strike="noStrike" dirty="0" smtClean="0">
                          <a:effectLst/>
                        </a:rPr>
                        <a:t> 7.5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Java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Projects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3627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Projects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>
                          <a:effectLst/>
                        </a:rPr>
                        <a:t>17,160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</a:rPr>
                        <a:t>10,514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3627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Total files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6,136,637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</a:rPr>
                        <a:t>3,374,164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3627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.c files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472,861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</a:rPr>
                        <a:t>15,627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3627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.</a:t>
                      </a:r>
                      <a:r>
                        <a:rPr lang="en-US" sz="1200" u="none" strike="noStrike" dirty="0" err="1">
                          <a:effectLst/>
                        </a:rPr>
                        <a:t>cpp</a:t>
                      </a:r>
                      <a:r>
                        <a:rPr lang="en-US" sz="1200" u="none" strike="noStrike" dirty="0">
                          <a:effectLst/>
                        </a:rPr>
                        <a:t> files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224,267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</a:rPr>
                        <a:t>21,176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3627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.java files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365,213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</a:rPr>
                        <a:t>3,337,361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407331"/>
              </p:ext>
            </p:extLst>
          </p:nvPr>
        </p:nvGraphicFramePr>
        <p:xfrm>
          <a:off x="4331246" y="4861819"/>
          <a:ext cx="4480560" cy="16166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96112"/>
                <a:gridCol w="896112"/>
                <a:gridCol w="896112"/>
                <a:gridCol w="896112"/>
                <a:gridCol w="896112"/>
              </a:tblGrid>
              <a:tr h="3371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Category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err="1" smtClean="0">
                          <a:effectLst/>
                        </a:rPr>
                        <a:t>Debian</a:t>
                      </a:r>
                      <a:r>
                        <a:rPr lang="en-US" sz="1200" u="none" strike="noStrike" dirty="0" smtClean="0">
                          <a:effectLst/>
                        </a:rPr>
                        <a:t> 7.5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smtClean="0">
                          <a:effectLst/>
                        </a:rPr>
                        <a:t>Java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Projects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</a:tr>
              <a:tr h="4265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LC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5,272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u="none" strike="noStrike" dirty="0" smtClean="0">
                          <a:effectLst/>
                        </a:rPr>
                        <a:t>98.4%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12,653</a:t>
                      </a:r>
                      <a:endParaRPr kumimoji="1"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90.9%</a:t>
                      </a:r>
                      <a:endParaRPr kumimoji="1"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265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LUD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2,350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</a:rPr>
                        <a:t>43.9%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1,316</a:t>
                      </a:r>
                      <a:endParaRPr kumimoji="1"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9.5%</a:t>
                      </a:r>
                      <a:endParaRPr kumimoji="1"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2652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LAR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</a:rPr>
                        <a:t>1,500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smtClean="0">
                          <a:effectLst/>
                        </a:rPr>
                        <a:t>28.0%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6,179</a:t>
                      </a:r>
                      <a:endParaRPr kumimoji="1"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sz="12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44.4%</a:t>
                      </a:r>
                      <a:endParaRPr kumimoji="1"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24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Empirical Study </a:t>
            </a:r>
            <a:r>
              <a:rPr lang="en-US" altLang="ja-JP" dirty="0" smtClean="0"/>
              <a:t>(2/3</a:t>
            </a:r>
            <a:r>
              <a:rPr lang="en-US" altLang="ja-JP" dirty="0"/>
              <a:t>)</a:t>
            </a:r>
            <a:br>
              <a:rPr lang="en-US" altLang="ja-JP" dirty="0"/>
            </a:br>
            <a:r>
              <a:rPr lang="en-US" altLang="ja-JP" sz="2000" dirty="0"/>
              <a:t>- </a:t>
            </a:r>
            <a:r>
              <a:rPr lang="en-US" altLang="ja-JP" sz="2000" dirty="0" smtClean="0"/>
              <a:t>Manual Analysis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To determine the reason and safety of </a:t>
            </a:r>
            <a:r>
              <a:rPr kumimoji="1" lang="en-US" altLang="ja-JP" dirty="0" smtClean="0"/>
              <a:t>each case of </a:t>
            </a:r>
            <a:r>
              <a:rPr kumimoji="1" lang="en-US" altLang="ja-JP" dirty="0" smtClean="0"/>
              <a:t>license inconsistency (RQ4):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sz="2400" dirty="0" smtClean="0"/>
              <a:t>Find the repository of each related project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sz="2400" dirty="0" smtClean="0"/>
              <a:t>Check the license evolution of the files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sz="2400" dirty="0" smtClean="0"/>
              <a:t>Find out when and why the license was modified</a:t>
            </a:r>
          </a:p>
          <a:p>
            <a:pPr marL="971550" lvl="1" indent="-514350">
              <a:buFont typeface="+mj-lt"/>
              <a:buAutoNum type="arabicPeriod"/>
            </a:pPr>
            <a:r>
              <a:rPr kumimoji="1" lang="en-US" altLang="ja-JP" sz="2400" dirty="0" smtClean="0"/>
              <a:t>Determine whether the license modification is legally safe or not</a:t>
            </a:r>
            <a:endParaRPr lang="en-US" altLang="ja-JP" sz="2400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10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Empirical Study </a:t>
            </a:r>
            <a:r>
              <a:rPr lang="en-US" altLang="ja-JP" dirty="0" smtClean="0"/>
              <a:t>(</a:t>
            </a:r>
            <a:r>
              <a:rPr lang="en-US" altLang="ja-JP" dirty="0"/>
              <a:t>3</a:t>
            </a:r>
            <a:r>
              <a:rPr lang="en-US" altLang="ja-JP" dirty="0" smtClean="0"/>
              <a:t>/3)</a:t>
            </a:r>
            <a:br>
              <a:rPr lang="en-US" altLang="ja-JP" dirty="0" smtClean="0"/>
            </a:br>
            <a:r>
              <a:rPr lang="en-US" altLang="ja-JP" sz="2000" dirty="0" smtClean="0"/>
              <a:t>- Result (example)</a:t>
            </a:r>
            <a:endParaRPr kumimoji="1" lang="ja-JP" altLang="en-US" sz="3200" dirty="0"/>
          </a:p>
        </p:txBody>
      </p:sp>
      <p:sp>
        <p:nvSpPr>
          <p:cNvPr id="69" name="正方形/長方形 4"/>
          <p:cNvSpPr/>
          <p:nvPr/>
        </p:nvSpPr>
        <p:spPr>
          <a:xfrm>
            <a:off x="880557" y="4346000"/>
            <a:ext cx="4896571" cy="1654655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/>
          <a:lstStyle/>
          <a:p>
            <a:endParaRPr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853440" y="1595878"/>
            <a:ext cx="4896572" cy="113780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</p:sp>
      <p:sp>
        <p:nvSpPr>
          <p:cNvPr id="7" name="Can 32"/>
          <p:cNvSpPr/>
          <p:nvPr/>
        </p:nvSpPr>
        <p:spPr>
          <a:xfrm>
            <a:off x="1153480" y="4725429"/>
            <a:ext cx="883938" cy="720960"/>
          </a:xfrm>
          <a:prstGeom prst="ca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glassfish</a:t>
            </a:r>
            <a:endParaRPr lang="ja-JP" sz="14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8" name="Can 33"/>
          <p:cNvSpPr/>
          <p:nvPr/>
        </p:nvSpPr>
        <p:spPr>
          <a:xfrm>
            <a:off x="1168951" y="1841755"/>
            <a:ext cx="834019" cy="707787"/>
          </a:xfrm>
          <a:prstGeom prst="ca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400" kern="10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tomcat6</a:t>
            </a:r>
            <a:endParaRPr lang="ja-JP" sz="1400" kern="10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9" name="Oval 34"/>
          <p:cNvSpPr/>
          <p:nvPr/>
        </p:nvSpPr>
        <p:spPr>
          <a:xfrm>
            <a:off x="5230254" y="4609897"/>
            <a:ext cx="240706" cy="2315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20" name="Oval 71"/>
          <p:cNvSpPr/>
          <p:nvPr/>
        </p:nvSpPr>
        <p:spPr>
          <a:xfrm>
            <a:off x="5230253" y="2079149"/>
            <a:ext cx="240706" cy="23159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28" name="Oval 80"/>
          <p:cNvSpPr/>
          <p:nvPr/>
        </p:nvSpPr>
        <p:spPr>
          <a:xfrm>
            <a:off x="5238827" y="5709764"/>
            <a:ext cx="240706" cy="2315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grpSp>
        <p:nvGrpSpPr>
          <p:cNvPr id="15" name="グループ化 14"/>
          <p:cNvGrpSpPr/>
          <p:nvPr/>
        </p:nvGrpSpPr>
        <p:grpSpPr>
          <a:xfrm>
            <a:off x="856664" y="2079149"/>
            <a:ext cx="4896571" cy="3862214"/>
            <a:chOff x="856664" y="2079149"/>
            <a:chExt cx="4896571" cy="3862214"/>
          </a:xfrm>
        </p:grpSpPr>
        <p:sp>
          <p:nvSpPr>
            <p:cNvPr id="68" name="正方形/長方形 4"/>
            <p:cNvSpPr/>
            <p:nvPr/>
          </p:nvSpPr>
          <p:spPr>
            <a:xfrm>
              <a:off x="856664" y="2878868"/>
              <a:ext cx="4896571" cy="11378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</p:sp>
        <p:sp>
          <p:nvSpPr>
            <p:cNvPr id="6" name="Oval 28"/>
            <p:cNvSpPr/>
            <p:nvPr/>
          </p:nvSpPr>
          <p:spPr>
            <a:xfrm>
              <a:off x="4513215" y="4609898"/>
              <a:ext cx="240706" cy="23159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10" name="Straight Arrow Connector 35"/>
            <p:cNvCxnSpPr>
              <a:stCxn id="6" idx="6"/>
              <a:endCxn id="9" idx="2"/>
            </p:cNvCxnSpPr>
            <p:nvPr/>
          </p:nvCxnSpPr>
          <p:spPr>
            <a:xfrm flipV="1">
              <a:off x="4753920" y="4725696"/>
              <a:ext cx="476333" cy="1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Oval 44"/>
            <p:cNvSpPr/>
            <p:nvPr/>
          </p:nvSpPr>
          <p:spPr>
            <a:xfrm>
              <a:off x="3680431" y="4609897"/>
              <a:ext cx="240706" cy="2315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14" name="Straight Arrow Connector 46"/>
            <p:cNvCxnSpPr>
              <a:stCxn id="13" idx="6"/>
              <a:endCxn id="6" idx="2"/>
            </p:cNvCxnSpPr>
            <p:nvPr/>
          </p:nvCxnSpPr>
          <p:spPr>
            <a:xfrm>
              <a:off x="3921138" y="4725696"/>
              <a:ext cx="592078" cy="1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1" name="Oval 72"/>
            <p:cNvSpPr/>
            <p:nvPr/>
          </p:nvSpPr>
          <p:spPr>
            <a:xfrm>
              <a:off x="4102159" y="2079149"/>
              <a:ext cx="240706" cy="2315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22" name="Straight Arrow Connector 74"/>
            <p:cNvCxnSpPr>
              <a:stCxn id="21" idx="6"/>
              <a:endCxn id="20" idx="2"/>
            </p:cNvCxnSpPr>
            <p:nvPr/>
          </p:nvCxnSpPr>
          <p:spPr>
            <a:xfrm>
              <a:off x="4342865" y="2194948"/>
              <a:ext cx="887388" cy="0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7" name="Oval 79"/>
            <p:cNvSpPr/>
            <p:nvPr/>
          </p:nvSpPr>
          <p:spPr>
            <a:xfrm>
              <a:off x="4484191" y="5709765"/>
              <a:ext cx="240706" cy="23159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29" name="Straight Arrow Connector 81"/>
            <p:cNvCxnSpPr>
              <a:stCxn id="27" idx="6"/>
              <a:endCxn id="28" idx="2"/>
            </p:cNvCxnSpPr>
            <p:nvPr/>
          </p:nvCxnSpPr>
          <p:spPr>
            <a:xfrm flipV="1">
              <a:off x="4724897" y="5825563"/>
              <a:ext cx="513930" cy="1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Oval 86"/>
            <p:cNvSpPr/>
            <p:nvPr/>
          </p:nvSpPr>
          <p:spPr>
            <a:xfrm>
              <a:off x="3680431" y="5709766"/>
              <a:ext cx="240706" cy="23159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33" name="Straight Arrow Connector 88"/>
            <p:cNvCxnSpPr>
              <a:stCxn id="32" idx="6"/>
              <a:endCxn id="27" idx="2"/>
            </p:cNvCxnSpPr>
            <p:nvPr/>
          </p:nvCxnSpPr>
          <p:spPr>
            <a:xfrm flipV="1">
              <a:off x="3921138" y="5825564"/>
              <a:ext cx="563053" cy="1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9" name="Can 33"/>
            <p:cNvSpPr/>
            <p:nvPr/>
          </p:nvSpPr>
          <p:spPr>
            <a:xfrm>
              <a:off x="1168951" y="3034022"/>
              <a:ext cx="852997" cy="790057"/>
            </a:xfrm>
            <a:prstGeom prst="can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400" kern="100" dirty="0">
                  <a:effectLst/>
                  <a:ea typeface="ＭＳ 明朝" panose="02020609040205080304" pitchFamily="17" charset="-128"/>
                  <a:cs typeface="Times New Roman" panose="02020603050405020304" pitchFamily="18" charset="0"/>
                </a:rPr>
                <a:t>tomcat 5.5.x</a:t>
              </a:r>
              <a:endParaRPr lang="ja-JP" sz="14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41" name="Oval 71"/>
            <p:cNvSpPr/>
            <p:nvPr/>
          </p:nvSpPr>
          <p:spPr>
            <a:xfrm>
              <a:off x="3268757" y="3179018"/>
              <a:ext cx="240706" cy="23159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sp>
          <p:nvSpPr>
            <p:cNvPr id="42" name="Oval 72"/>
            <p:cNvSpPr/>
            <p:nvPr/>
          </p:nvSpPr>
          <p:spPr>
            <a:xfrm>
              <a:off x="2651122" y="3182105"/>
              <a:ext cx="240706" cy="23159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800"/>
            </a:p>
          </p:txBody>
        </p:sp>
        <p:cxnSp>
          <p:nvCxnSpPr>
            <p:cNvPr id="43" name="Straight Arrow Connector 73"/>
            <p:cNvCxnSpPr>
              <a:endCxn id="42" idx="2"/>
            </p:cNvCxnSpPr>
            <p:nvPr/>
          </p:nvCxnSpPr>
          <p:spPr>
            <a:xfrm>
              <a:off x="2235200" y="3294817"/>
              <a:ext cx="415922" cy="308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Arrow Connector 74"/>
            <p:cNvCxnSpPr>
              <a:stCxn id="42" idx="6"/>
              <a:endCxn id="41" idx="2"/>
            </p:cNvCxnSpPr>
            <p:nvPr/>
          </p:nvCxnSpPr>
          <p:spPr>
            <a:xfrm flipV="1">
              <a:off x="2891827" y="3294817"/>
              <a:ext cx="376930" cy="308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Arrow Connector 45"/>
            <p:cNvCxnSpPr>
              <a:stCxn id="41" idx="4"/>
              <a:endCxn id="13" idx="0"/>
            </p:cNvCxnSpPr>
            <p:nvPr/>
          </p:nvCxnSpPr>
          <p:spPr>
            <a:xfrm>
              <a:off x="3389109" y="3410615"/>
              <a:ext cx="411674" cy="1199282"/>
            </a:xfrm>
            <a:prstGeom prst="straightConnector1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73"/>
            <p:cNvCxnSpPr>
              <a:stCxn id="41" idx="7"/>
              <a:endCxn id="21" idx="3"/>
            </p:cNvCxnSpPr>
            <p:nvPr/>
          </p:nvCxnSpPr>
          <p:spPr>
            <a:xfrm flipV="1">
              <a:off x="3474212" y="2276829"/>
              <a:ext cx="663197" cy="936106"/>
            </a:xfrm>
            <a:prstGeom prst="straightConnector1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87"/>
            <p:cNvCxnSpPr>
              <a:stCxn id="42" idx="4"/>
              <a:endCxn id="32" idx="1"/>
            </p:cNvCxnSpPr>
            <p:nvPr/>
          </p:nvCxnSpPr>
          <p:spPr>
            <a:xfrm>
              <a:off x="2771476" y="3413702"/>
              <a:ext cx="944205" cy="2329981"/>
            </a:xfrm>
            <a:prstGeom prst="straightConnector1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1" name="Oval 71"/>
          <p:cNvSpPr/>
          <p:nvPr/>
        </p:nvSpPr>
        <p:spPr>
          <a:xfrm>
            <a:off x="6393409" y="2502088"/>
            <a:ext cx="240706" cy="23159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77" name="Oval 72"/>
          <p:cNvSpPr/>
          <p:nvPr/>
        </p:nvSpPr>
        <p:spPr>
          <a:xfrm>
            <a:off x="6393409" y="1717633"/>
            <a:ext cx="240706" cy="2315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80" name="Oval 28"/>
          <p:cNvSpPr/>
          <p:nvPr/>
        </p:nvSpPr>
        <p:spPr>
          <a:xfrm>
            <a:off x="6382408" y="3231015"/>
            <a:ext cx="240706" cy="23159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85" name="Oval 34"/>
          <p:cNvSpPr/>
          <p:nvPr/>
        </p:nvSpPr>
        <p:spPr>
          <a:xfrm>
            <a:off x="6381110" y="4199170"/>
            <a:ext cx="240706" cy="2315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280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691568" y="1303020"/>
            <a:ext cx="16221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b="1" dirty="0" smtClean="0"/>
              <a:t>TagLibraryInfo.java</a:t>
            </a:r>
            <a:endParaRPr kumimoji="1" lang="ja-JP" altLang="en-US" sz="1050" b="1" dirty="0"/>
          </a:p>
        </p:txBody>
      </p:sp>
      <p:sp>
        <p:nvSpPr>
          <p:cNvPr id="53" name="スライド番号プレースホルダー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86" name="TextBox 85"/>
          <p:cNvSpPr txBox="1"/>
          <p:nvPr/>
        </p:nvSpPr>
        <p:spPr>
          <a:xfrm>
            <a:off x="6713838" y="1661931"/>
            <a:ext cx="12330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Apache-1.1</a:t>
            </a:r>
            <a:endParaRPr lang="en-US" sz="1600" dirty="0"/>
          </a:p>
        </p:txBody>
      </p:sp>
      <p:sp>
        <p:nvSpPr>
          <p:cNvPr id="87" name="TextBox 86"/>
          <p:cNvSpPr txBox="1"/>
          <p:nvPr/>
        </p:nvSpPr>
        <p:spPr>
          <a:xfrm>
            <a:off x="6755427" y="2450238"/>
            <a:ext cx="12330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Apache-2.0</a:t>
            </a:r>
            <a:endParaRPr lang="en-US" sz="1600" dirty="0"/>
          </a:p>
        </p:txBody>
      </p:sp>
      <p:sp>
        <p:nvSpPr>
          <p:cNvPr id="88" name="TextBox 87"/>
          <p:cNvSpPr txBox="1"/>
          <p:nvPr/>
        </p:nvSpPr>
        <p:spPr>
          <a:xfrm>
            <a:off x="6788377" y="3174380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CDDL</a:t>
            </a:r>
            <a:endParaRPr lang="en-US" sz="1600" dirty="0"/>
          </a:p>
        </p:txBody>
      </p:sp>
      <p:sp>
        <p:nvSpPr>
          <p:cNvPr id="89" name="TextBox 88"/>
          <p:cNvSpPr txBox="1"/>
          <p:nvPr/>
        </p:nvSpPr>
        <p:spPr>
          <a:xfrm>
            <a:off x="6755427" y="4099515"/>
            <a:ext cx="24994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/>
              <a:t>Multiple: </a:t>
            </a:r>
            <a:r>
              <a:rPr lang="en-US" sz="1600" dirty="0" smtClean="0"/>
              <a:t>CDDL, GPL-2.0 </a:t>
            </a:r>
          </a:p>
          <a:p>
            <a:r>
              <a:rPr lang="en-US" sz="1600" dirty="0"/>
              <a:t>o</a:t>
            </a:r>
            <a:r>
              <a:rPr lang="en-US" sz="1600" dirty="0" smtClean="0"/>
              <a:t>r Apache-2.0 </a:t>
            </a:r>
            <a:endParaRPr lang="en-US" sz="1600" dirty="0"/>
          </a:p>
        </p:txBody>
      </p:sp>
      <p:sp>
        <p:nvSpPr>
          <p:cNvPr id="11" name="円/楕円 10"/>
          <p:cNvSpPr/>
          <p:nvPr/>
        </p:nvSpPr>
        <p:spPr>
          <a:xfrm>
            <a:off x="4858509" y="1841756"/>
            <a:ext cx="963822" cy="4216198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61138" y="2221617"/>
            <a:ext cx="5535407" cy="19082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ja-JP" dirty="0" smtClean="0"/>
              <a:t>Tools that maintain the licenses made some mistakes accidentally;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en-US" altLang="ja-JP" dirty="0" smtClean="0"/>
              <a:t>Discussed with Apache people and </a:t>
            </a:r>
            <a:r>
              <a:rPr kumimoji="1" lang="en-US" altLang="ja-JP" dirty="0" smtClean="0"/>
              <a:t>agreed to change </a:t>
            </a:r>
            <a:r>
              <a:rPr kumimoji="1" lang="en-US" altLang="ja-JP" dirty="0" smtClean="0"/>
              <a:t>to </a:t>
            </a:r>
            <a:r>
              <a:rPr kumimoji="1" lang="en-US" altLang="ja-JP" dirty="0" smtClean="0"/>
              <a:t>a multi-license;</a:t>
            </a:r>
            <a:endParaRPr kumimoji="1" lang="en-US" altLang="ja-JP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ja-JP" dirty="0" smtClean="0"/>
              <a:t>Validating the license by file basis is complicated and expensive.</a:t>
            </a:r>
            <a:endParaRPr kumimoji="1" lang="ja-JP" altLang="en-US" dirty="0"/>
          </a:p>
        </p:txBody>
      </p:sp>
      <p:cxnSp>
        <p:nvCxnSpPr>
          <p:cNvPr id="12" name="直線コネクタ 11"/>
          <p:cNvCxnSpPr/>
          <p:nvPr/>
        </p:nvCxnSpPr>
        <p:spPr>
          <a:xfrm flipH="1">
            <a:off x="1595452" y="4119034"/>
            <a:ext cx="441966" cy="606395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5822331" y="530658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2060"/>
                </a:solidFill>
              </a:rPr>
              <a:t>Debian</a:t>
            </a:r>
            <a:r>
              <a:rPr kumimoji="1" lang="en-US" altLang="ja-JP" dirty="0" smtClean="0">
                <a:solidFill>
                  <a:srgbClr val="002060"/>
                </a:solidFill>
              </a:rPr>
              <a:t> 7.5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39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80" grpId="0" animBg="1"/>
      <p:bldP spid="86" grpId="0"/>
      <p:bldP spid="88" grpId="0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Results (1/2)</a:t>
            </a:r>
            <a:br>
              <a:rPr kumimoji="1" lang="en-US" altLang="ja-JP" dirty="0" smtClean="0"/>
            </a:br>
            <a:r>
              <a:rPr kumimoji="1" lang="en-US" altLang="ja-JP" sz="2000" dirty="0" smtClean="0"/>
              <a:t>Answers to RQ1-3</a:t>
            </a:r>
            <a:endParaRPr kumimoji="1" lang="ja-JP" altLang="en-US" sz="2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 smtClean="0"/>
              <a:t>RQ1: How </a:t>
            </a:r>
            <a:r>
              <a:rPr lang="en-US" altLang="ja-JP" sz="2400" dirty="0"/>
              <a:t>many types of license inconsistency are </a:t>
            </a:r>
            <a:r>
              <a:rPr lang="en-US" altLang="ja-JP" sz="2400" dirty="0" smtClean="0"/>
              <a:t>there in the target </a:t>
            </a:r>
            <a:r>
              <a:rPr lang="en-US" altLang="ja-JP" sz="2400" dirty="0" smtClean="0"/>
              <a:t>collections of projects? </a:t>
            </a:r>
            <a:endParaRPr lang="en-US" altLang="ja-JP" sz="2400" dirty="0" smtClean="0"/>
          </a:p>
          <a:p>
            <a:pPr lvl="1"/>
            <a:r>
              <a:rPr lang="en-US" altLang="ja-JP" b="1" dirty="0" smtClean="0"/>
              <a:t>3 types: LAR, LUD and LC</a:t>
            </a:r>
            <a:endParaRPr lang="en-US" altLang="ja-JP" b="1" dirty="0"/>
          </a:p>
          <a:p>
            <a:r>
              <a:rPr lang="en-US" altLang="ja-JP" sz="2400" dirty="0" smtClean="0"/>
              <a:t>RQ2: Do </a:t>
            </a:r>
            <a:r>
              <a:rPr lang="en-US" altLang="ja-JP" sz="2400" dirty="0"/>
              <a:t>they exist in </a:t>
            </a:r>
            <a:r>
              <a:rPr lang="en-US" altLang="ja-JP" sz="2400" dirty="0" smtClean="0"/>
              <a:t>open </a:t>
            </a:r>
            <a:r>
              <a:rPr lang="en-US" altLang="ja-JP" sz="2400" dirty="0"/>
              <a:t>source projects</a:t>
            </a:r>
            <a:r>
              <a:rPr lang="en-US" altLang="ja-JP" sz="2400" dirty="0" smtClean="0"/>
              <a:t>?</a:t>
            </a:r>
          </a:p>
          <a:p>
            <a:pPr lvl="1"/>
            <a:r>
              <a:rPr lang="en-US" altLang="ja-JP" b="1" dirty="0" smtClean="0"/>
              <a:t>Yes, they exist in </a:t>
            </a:r>
            <a:r>
              <a:rPr lang="en-US" altLang="ja-JP" b="1" dirty="0" err="1" smtClean="0"/>
              <a:t>Debian</a:t>
            </a:r>
            <a:r>
              <a:rPr lang="en-US" altLang="ja-JP" b="1" dirty="0" smtClean="0"/>
              <a:t> 7.5 and Java projects on GitHub</a:t>
            </a:r>
            <a:endParaRPr lang="en-US" altLang="ja-JP" b="1" dirty="0"/>
          </a:p>
          <a:p>
            <a:r>
              <a:rPr lang="en-US" altLang="ja-JP" sz="2400" dirty="0" smtClean="0"/>
              <a:t>RQ3: What </a:t>
            </a:r>
            <a:r>
              <a:rPr lang="en-US" altLang="ja-JP" sz="2400" dirty="0"/>
              <a:t>is the proportion of each type of license inconsistency</a:t>
            </a:r>
            <a:r>
              <a:rPr lang="en-US" altLang="ja-JP" sz="2400" dirty="0" smtClean="0"/>
              <a:t>?</a:t>
            </a:r>
          </a:p>
          <a:p>
            <a:pPr lvl="1"/>
            <a:r>
              <a:rPr lang="en-US" altLang="ja-JP" sz="2000" dirty="0" err="1" smtClean="0"/>
              <a:t>Debain</a:t>
            </a:r>
            <a:r>
              <a:rPr lang="en-US" altLang="ja-JP" sz="2000" dirty="0" smtClean="0"/>
              <a:t> 7.5</a:t>
            </a:r>
          </a:p>
          <a:p>
            <a:pPr lvl="2"/>
            <a:r>
              <a:rPr lang="en-US" altLang="ja-JP" b="1" dirty="0"/>
              <a:t>LAR (28.0%), LUD (43.9%) and LC (</a:t>
            </a:r>
            <a:r>
              <a:rPr lang="en-US" altLang="ja-JP" b="1" dirty="0" smtClean="0"/>
              <a:t>98.4%)</a:t>
            </a:r>
          </a:p>
          <a:p>
            <a:pPr lvl="1"/>
            <a:r>
              <a:rPr lang="en-US" altLang="ja-JP" sz="2000" dirty="0" smtClean="0"/>
              <a:t>Java Projects</a:t>
            </a:r>
          </a:p>
          <a:p>
            <a:pPr lvl="2"/>
            <a:r>
              <a:rPr lang="en-US" altLang="ja-JP" b="1" dirty="0"/>
              <a:t>LAR </a:t>
            </a:r>
            <a:r>
              <a:rPr lang="en-US" altLang="ja-JP" b="1" dirty="0" smtClean="0"/>
              <a:t>(44.4%), </a:t>
            </a:r>
            <a:r>
              <a:rPr lang="en-US" altLang="ja-JP" b="1" dirty="0"/>
              <a:t>LUD </a:t>
            </a:r>
            <a:r>
              <a:rPr lang="en-US" altLang="ja-JP" b="1" dirty="0" smtClean="0"/>
              <a:t>(9.5%) </a:t>
            </a:r>
            <a:r>
              <a:rPr lang="en-US" altLang="ja-JP" b="1" dirty="0"/>
              <a:t>and LC (</a:t>
            </a:r>
            <a:r>
              <a:rPr lang="en-US" altLang="ja-JP" b="1" dirty="0" smtClean="0"/>
              <a:t>90.9%)</a:t>
            </a:r>
            <a:endParaRPr lang="en-US" altLang="ja-JP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8A053-496A-4960-8F2B-E42E879E847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27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b1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56B11"/>
        </a:solidFill>
        <a:ln>
          <a:noFill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  <a:scene3d>
          <a:camera prst="orthographicFront">
            <a:rot lat="0" lon="2700000" rev="16200000"/>
          </a:camera>
          <a:lightRig rig="threePt" dir="t"/>
        </a:scene3d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ab1" id="{515BBBA4-D8EB-4196-9555-0D364B842B79}" vid="{F531FDE4-24B3-4A72-A876-01BD405779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Lab1</Template>
  <TotalTime>1461</TotalTime>
  <Words>807</Words>
  <Application>Microsoft Office PowerPoint</Application>
  <PresentationFormat>On-screen Show (4:3)</PresentationFormat>
  <Paragraphs>170</Paragraphs>
  <Slides>13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ＭＳ 明朝</vt:lpstr>
      <vt:lpstr>ＭＳ Ｐゴシック</vt:lpstr>
      <vt:lpstr>Arial</vt:lpstr>
      <vt:lpstr>Calibri</vt:lpstr>
      <vt:lpstr>Times New Roman</vt:lpstr>
      <vt:lpstr>Wingdings</vt:lpstr>
      <vt:lpstr>Wingdings 2</vt:lpstr>
      <vt:lpstr>Lab1</vt:lpstr>
      <vt:lpstr>Detection of License Inconsistencies in Free and Open Source Projects</vt:lpstr>
      <vt:lpstr>Open Source Software License</vt:lpstr>
      <vt:lpstr>Motivation</vt:lpstr>
      <vt:lpstr>Problem</vt:lpstr>
      <vt:lpstr>Method[1] Overview</vt:lpstr>
      <vt:lpstr>Empirical Study (1/3) - Setup</vt:lpstr>
      <vt:lpstr>Empirical Study (2/3) - Manual Analysis</vt:lpstr>
      <vt:lpstr>Empirical Study (3/3) - Result (example)</vt:lpstr>
      <vt:lpstr>Results (1/2) Answers to RQ1-3</vt:lpstr>
      <vt:lpstr>Results (2/2) Answers to RQ4</vt:lpstr>
      <vt:lpstr>Conclusion</vt:lpstr>
      <vt:lpstr>PowerPoint Presentation</vt:lpstr>
      <vt:lpstr>MSR’15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License Inconsistency in Large-Scale OSS Projects</dc:title>
  <dc:creator>Judy</dc:creator>
  <cp:lastModifiedBy>Judy</cp:lastModifiedBy>
  <cp:revision>79</cp:revision>
  <cp:lastPrinted>2016-02-10T01:10:09Z</cp:lastPrinted>
  <dcterms:created xsi:type="dcterms:W3CDTF">2015-11-14T04:23:52Z</dcterms:created>
  <dcterms:modified xsi:type="dcterms:W3CDTF">2016-02-15T15:08:10Z</dcterms:modified>
</cp:coreProperties>
</file>